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9" r:id="rId2"/>
    <p:sldId id="370" r:id="rId3"/>
    <p:sldId id="322" r:id="rId4"/>
    <p:sldId id="415" r:id="rId5"/>
    <p:sldId id="420" r:id="rId6"/>
    <p:sldId id="416" r:id="rId7"/>
    <p:sldId id="410" r:id="rId8"/>
    <p:sldId id="398" r:id="rId9"/>
    <p:sldId id="321" r:id="rId10"/>
    <p:sldId id="418" r:id="rId11"/>
    <p:sldId id="417" r:id="rId12"/>
    <p:sldId id="403" r:id="rId13"/>
    <p:sldId id="414" r:id="rId14"/>
    <p:sldId id="357" r:id="rId15"/>
    <p:sldId id="423" r:id="rId16"/>
    <p:sldId id="402" r:id="rId17"/>
    <p:sldId id="419" r:id="rId18"/>
    <p:sldId id="392" r:id="rId19"/>
    <p:sldId id="409" r:id="rId20"/>
    <p:sldId id="320" r:id="rId21"/>
    <p:sldId id="421" r:id="rId22"/>
    <p:sldId id="422" r:id="rId23"/>
    <p:sldId id="407" r:id="rId24"/>
    <p:sldId id="412" r:id="rId25"/>
    <p:sldId id="318" r:id="rId26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8866"/>
    <a:srgbClr val="B1983C"/>
    <a:srgbClr val="84AA8E"/>
    <a:srgbClr val="54534D"/>
    <a:srgbClr val="696356"/>
    <a:srgbClr val="A4CDAF"/>
    <a:srgbClr val="87AE63"/>
    <a:srgbClr val="927568"/>
    <a:srgbClr val="7BAAA5"/>
    <a:srgbClr val="ACC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>
      <p:cViewPr varScale="1">
        <p:scale>
          <a:sx n="153" d="100"/>
          <a:sy n="153" d="100"/>
        </p:scale>
        <p:origin x="630" y="144"/>
      </p:cViewPr>
      <p:guideLst>
        <p:guide orient="horz" pos="98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9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493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97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493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89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87C87590-8710-4053-90CF-F1AFBCB04963}"/>
              </a:ext>
            </a:extLst>
          </p:cNvPr>
          <p:cNvSpPr/>
          <p:nvPr userDrawn="1"/>
        </p:nvSpPr>
        <p:spPr>
          <a:xfrm>
            <a:off x="0" y="0"/>
            <a:ext cx="9144000" cy="5145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audio" Target="../media/media1.mp3"/><Relationship Id="rId7" Type="http://schemas.openxmlformats.org/officeDocument/2006/relationships/image" Target="../media/image3.emf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4.jpe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530FBC12-769F-412F-98AC-41D142FF3DD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377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AF0E677E-373B-496C-A1E1-FC1BB75AAF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88665" y="2479204"/>
            <a:ext cx="9721329" cy="2664296"/>
          </a:xfrm>
          <a:prstGeom prst="rect">
            <a:avLst/>
          </a:prstGeom>
        </p:spPr>
      </p:pic>
      <p:sp>
        <p:nvSpPr>
          <p:cNvPr id="14" name="TextBox 71">
            <a:extLst>
              <a:ext uri="{FF2B5EF4-FFF2-40B4-BE49-F238E27FC236}">
                <a16:creationId xmlns="" xmlns:a16="http://schemas.microsoft.com/office/drawing/2014/main" id="{D4416943-23C3-4A92-9A53-652C69138466}"/>
              </a:ext>
            </a:extLst>
          </p:cNvPr>
          <p:cNvSpPr txBox="1"/>
          <p:nvPr/>
        </p:nvSpPr>
        <p:spPr>
          <a:xfrm>
            <a:off x="539552" y="1410911"/>
            <a:ext cx="4320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汇 报 总 结 通 用 模 板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67647CFD-A819-4FB9-89E1-99E3555C7833}"/>
              </a:ext>
            </a:extLst>
          </p:cNvPr>
          <p:cNvSpPr/>
          <p:nvPr/>
        </p:nvSpPr>
        <p:spPr>
          <a:xfrm>
            <a:off x="539552" y="420752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solidFill>
                  <a:schemeClr val="bg1"/>
                </a:solidFill>
                <a:latin typeface="DFPOP1W7-B5" panose="040B0709000000000000" pitchFamily="81" charset="-120"/>
                <a:ea typeface="DFPOP1W7-B5" panose="040B07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POWERPOINT</a:t>
            </a:r>
            <a:endParaRPr lang="zh-CN" altLang="en-US" sz="7200" b="1" spc="300" dirty="0">
              <a:solidFill>
                <a:schemeClr val="bg1"/>
              </a:solidFill>
              <a:latin typeface="DFPOP1W7-B5" panose="040B0709000000000000" pitchFamily="81" charset="-120"/>
              <a:ea typeface="DFPOP1W7-B5" panose="040B07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  <p:pic>
        <p:nvPicPr>
          <p:cNvPr id="43" name="Lenka - The Show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452320" y="69954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93F7688-F57C-4721-930F-489176ECE022}"/>
              </a:ext>
            </a:extLst>
          </p:cNvPr>
          <p:cNvGrpSpPr/>
          <p:nvPr/>
        </p:nvGrpSpPr>
        <p:grpSpPr>
          <a:xfrm>
            <a:off x="5403854" y="2404836"/>
            <a:ext cx="928689" cy="1028700"/>
            <a:chOff x="5403850" y="2404837"/>
            <a:chExt cx="928688" cy="1028701"/>
          </a:xfrm>
        </p:grpSpPr>
        <p:sp>
          <p:nvSpPr>
            <p:cNvPr id="41" name="Freeform: Shape 4">
              <a:extLst>
                <a:ext uri="{FF2B5EF4-FFF2-40B4-BE49-F238E27FC236}">
                  <a16:creationId xmlns="" xmlns:a16="http://schemas.microsoft.com/office/drawing/2014/main" id="{E6B073BE-81DD-480F-ADCF-53DC12F665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715794" y="2816793"/>
              <a:ext cx="515938" cy="717550"/>
            </a:xfrm>
            <a:custGeom>
              <a:avLst/>
              <a:gdLst/>
              <a:ahLst/>
              <a:cxnLst>
                <a:cxn ang="0">
                  <a:pos x="0" y="322"/>
                </a:cxn>
                <a:cxn ang="0">
                  <a:pos x="0" y="0"/>
                </a:cxn>
                <a:cxn ang="0">
                  <a:pos x="325" y="199"/>
                </a:cxn>
                <a:cxn ang="0">
                  <a:pos x="325" y="452"/>
                </a:cxn>
                <a:cxn ang="0">
                  <a:pos x="0" y="322"/>
                </a:cxn>
              </a:cxnLst>
              <a:rect l="0" t="0" r="r" b="b"/>
              <a:pathLst>
                <a:path w="325" h="452">
                  <a:moveTo>
                    <a:pt x="0" y="322"/>
                  </a:moveTo>
                  <a:lnTo>
                    <a:pt x="0" y="0"/>
                  </a:lnTo>
                  <a:lnTo>
                    <a:pt x="325" y="199"/>
                  </a:lnTo>
                  <a:lnTo>
                    <a:pt x="325" y="452"/>
                  </a:lnTo>
                  <a:lnTo>
                    <a:pt x="0" y="322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5">
              <a:extLst>
                <a:ext uri="{FF2B5EF4-FFF2-40B4-BE49-F238E27FC236}">
                  <a16:creationId xmlns="" xmlns:a16="http://schemas.microsoft.com/office/drawing/2014/main" id="{C9D6FDED-317E-4E36-9E86-B69B451B56B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098257" y="2710431"/>
              <a:ext cx="1028700" cy="417513"/>
            </a:xfrm>
            <a:custGeom>
              <a:avLst/>
              <a:gdLst/>
              <a:ahLst/>
              <a:cxnLst>
                <a:cxn ang="0">
                  <a:pos x="323" y="263"/>
                </a:cxn>
                <a:cxn ang="0">
                  <a:pos x="0" y="128"/>
                </a:cxn>
                <a:cxn ang="0">
                  <a:pos x="323" y="0"/>
                </a:cxn>
                <a:cxn ang="0">
                  <a:pos x="648" y="130"/>
                </a:cxn>
                <a:cxn ang="0">
                  <a:pos x="323" y="263"/>
                </a:cxn>
              </a:cxnLst>
              <a:rect l="0" t="0" r="r" b="b"/>
              <a:pathLst>
                <a:path w="648" h="263">
                  <a:moveTo>
                    <a:pt x="323" y="263"/>
                  </a:moveTo>
                  <a:lnTo>
                    <a:pt x="0" y="128"/>
                  </a:lnTo>
                  <a:lnTo>
                    <a:pt x="323" y="0"/>
                  </a:lnTo>
                  <a:lnTo>
                    <a:pt x="648" y="130"/>
                  </a:lnTo>
                  <a:lnTo>
                    <a:pt x="323" y="263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6">
              <a:extLst>
                <a:ext uri="{FF2B5EF4-FFF2-40B4-BE49-F238E27FC236}">
                  <a16:creationId xmlns="" xmlns:a16="http://schemas.microsoft.com/office/drawing/2014/main" id="{ADCBFE3F-D2BF-4767-BFD5-189967F6520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718969" y="2304031"/>
              <a:ext cx="512763" cy="714375"/>
            </a:xfrm>
            <a:custGeom>
              <a:avLst/>
              <a:gdLst/>
              <a:ahLst/>
              <a:cxnLst>
                <a:cxn ang="0">
                  <a:pos x="323" y="322"/>
                </a:cxn>
                <a:cxn ang="0">
                  <a:pos x="0" y="450"/>
                </a:cxn>
                <a:cxn ang="0">
                  <a:pos x="0" y="192"/>
                </a:cxn>
                <a:cxn ang="0">
                  <a:pos x="323" y="0"/>
                </a:cxn>
                <a:cxn ang="0">
                  <a:pos x="323" y="322"/>
                </a:cxn>
              </a:cxnLst>
              <a:rect l="0" t="0" r="r" b="b"/>
              <a:pathLst>
                <a:path w="323" h="450">
                  <a:moveTo>
                    <a:pt x="323" y="322"/>
                  </a:moveTo>
                  <a:lnTo>
                    <a:pt x="0" y="450"/>
                  </a:lnTo>
                  <a:lnTo>
                    <a:pt x="0" y="192"/>
                  </a:lnTo>
                  <a:lnTo>
                    <a:pt x="323" y="0"/>
                  </a:lnTo>
                  <a:lnTo>
                    <a:pt x="323" y="322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7">
            <a:extLst>
              <a:ext uri="{FF2B5EF4-FFF2-40B4-BE49-F238E27FC236}">
                <a16:creationId xmlns="" xmlns:a16="http://schemas.microsoft.com/office/drawing/2014/main" id="{4FCC676F-E02E-4422-AC7B-BEC980FDCDA0}"/>
              </a:ext>
            </a:extLst>
          </p:cNvPr>
          <p:cNvGrpSpPr/>
          <p:nvPr/>
        </p:nvGrpSpPr>
        <p:grpSpPr>
          <a:xfrm>
            <a:off x="4824412" y="2096862"/>
            <a:ext cx="804863" cy="1622424"/>
            <a:chOff x="4824412" y="2096862"/>
            <a:chExt cx="804863" cy="1622425"/>
          </a:xfrm>
        </p:grpSpPr>
        <p:sp>
          <p:nvSpPr>
            <p:cNvPr id="38" name="Freeform: Shape 8">
              <a:extLst>
                <a:ext uri="{FF2B5EF4-FFF2-40B4-BE49-F238E27FC236}">
                  <a16:creationId xmlns="" xmlns:a16="http://schemas.microsoft.com/office/drawing/2014/main" id="{77AD1B3D-101A-4B0F-9352-6A46CE43F4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893469" y="2181794"/>
              <a:ext cx="820738" cy="650875"/>
            </a:xfrm>
            <a:custGeom>
              <a:avLst/>
              <a:gdLst/>
              <a:ahLst/>
              <a:cxnLst>
                <a:cxn ang="0">
                  <a:pos x="0" y="410"/>
                </a:cxn>
                <a:cxn ang="0">
                  <a:pos x="0" y="147"/>
                </a:cxn>
                <a:cxn ang="0">
                  <a:pos x="517" y="0"/>
                </a:cxn>
                <a:cxn ang="0">
                  <a:pos x="517" y="336"/>
                </a:cxn>
                <a:cxn ang="0">
                  <a:pos x="0" y="410"/>
                </a:cxn>
              </a:cxnLst>
              <a:rect l="0" t="0" r="r" b="b"/>
              <a:pathLst>
                <a:path w="517" h="410">
                  <a:moveTo>
                    <a:pt x="0" y="410"/>
                  </a:moveTo>
                  <a:lnTo>
                    <a:pt x="0" y="147"/>
                  </a:lnTo>
                  <a:lnTo>
                    <a:pt x="517" y="0"/>
                  </a:lnTo>
                  <a:lnTo>
                    <a:pt x="517" y="336"/>
                  </a:lnTo>
                  <a:lnTo>
                    <a:pt x="0" y="41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9">
              <a:extLst>
                <a:ext uri="{FF2B5EF4-FFF2-40B4-BE49-F238E27FC236}">
                  <a16:creationId xmlns="" xmlns:a16="http://schemas.microsoft.com/office/drawing/2014/main" id="{AD1C2BA3-2EC5-41FE-B1D3-B38F45A847A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897437" y="2987449"/>
              <a:ext cx="801688" cy="661988"/>
            </a:xfrm>
            <a:custGeom>
              <a:avLst/>
              <a:gdLst/>
              <a:ahLst/>
              <a:cxnLst>
                <a:cxn ang="0">
                  <a:pos x="505" y="417"/>
                </a:cxn>
                <a:cxn ang="0">
                  <a:pos x="0" y="336"/>
                </a:cxn>
                <a:cxn ang="0">
                  <a:pos x="0" y="0"/>
                </a:cxn>
                <a:cxn ang="0">
                  <a:pos x="503" y="149"/>
                </a:cxn>
                <a:cxn ang="0">
                  <a:pos x="505" y="417"/>
                </a:cxn>
                <a:cxn ang="0">
                  <a:pos x="505" y="417"/>
                </a:cxn>
              </a:cxnLst>
              <a:rect l="0" t="0" r="r" b="b"/>
              <a:pathLst>
                <a:path w="505" h="417">
                  <a:moveTo>
                    <a:pt x="505" y="417"/>
                  </a:moveTo>
                  <a:lnTo>
                    <a:pt x="0" y="336"/>
                  </a:lnTo>
                  <a:lnTo>
                    <a:pt x="0" y="0"/>
                  </a:lnTo>
                  <a:lnTo>
                    <a:pt x="503" y="149"/>
                  </a:lnTo>
                  <a:lnTo>
                    <a:pt x="505" y="417"/>
                  </a:lnTo>
                  <a:lnTo>
                    <a:pt x="505" y="417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10">
              <a:extLst>
                <a:ext uri="{FF2B5EF4-FFF2-40B4-BE49-F238E27FC236}">
                  <a16:creationId xmlns="" xmlns:a16="http://schemas.microsoft.com/office/drawing/2014/main" id="{56203BF6-09DB-42EB-832F-5728167F3D2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148931" y="2772343"/>
              <a:ext cx="1622425" cy="271463"/>
            </a:xfrm>
            <a:custGeom>
              <a:avLst/>
              <a:gdLst/>
              <a:ahLst/>
              <a:cxnLst>
                <a:cxn ang="0">
                  <a:pos x="517" y="0"/>
                </a:cxn>
                <a:cxn ang="0">
                  <a:pos x="1022" y="81"/>
                </a:cxn>
                <a:cxn ang="0">
                  <a:pos x="517" y="171"/>
                </a:cxn>
                <a:cxn ang="0">
                  <a:pos x="0" y="74"/>
                </a:cxn>
                <a:cxn ang="0">
                  <a:pos x="517" y="0"/>
                </a:cxn>
              </a:cxnLst>
              <a:rect l="0" t="0" r="r" b="b"/>
              <a:pathLst>
                <a:path w="1022" h="171">
                  <a:moveTo>
                    <a:pt x="517" y="0"/>
                  </a:moveTo>
                  <a:lnTo>
                    <a:pt x="1022" y="81"/>
                  </a:lnTo>
                  <a:lnTo>
                    <a:pt x="517" y="171"/>
                  </a:lnTo>
                  <a:lnTo>
                    <a:pt x="0" y="74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Group 11">
            <a:extLst>
              <a:ext uri="{FF2B5EF4-FFF2-40B4-BE49-F238E27FC236}">
                <a16:creationId xmlns="" xmlns:a16="http://schemas.microsoft.com/office/drawing/2014/main" id="{8513E408-0664-4156-A5DB-6F6B4F811F10}"/>
              </a:ext>
            </a:extLst>
          </p:cNvPr>
          <p:cNvGrpSpPr/>
          <p:nvPr/>
        </p:nvGrpSpPr>
        <p:grpSpPr>
          <a:xfrm>
            <a:off x="2811463" y="2404836"/>
            <a:ext cx="933451" cy="1028700"/>
            <a:chOff x="2811462" y="2404837"/>
            <a:chExt cx="933451" cy="1028701"/>
          </a:xfrm>
        </p:grpSpPr>
        <p:sp>
          <p:nvSpPr>
            <p:cNvPr id="35" name="Freeform: Shape 12">
              <a:extLst>
                <a:ext uri="{FF2B5EF4-FFF2-40B4-BE49-F238E27FC236}">
                  <a16:creationId xmlns="" xmlns:a16="http://schemas.microsoft.com/office/drawing/2014/main" id="{B39B38EC-DD8F-47CE-844C-786FDBBAA6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14650" y="2814412"/>
              <a:ext cx="515938" cy="722313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455"/>
                </a:cxn>
                <a:cxn ang="0">
                  <a:pos x="325" y="253"/>
                </a:cxn>
                <a:cxn ang="0">
                  <a:pos x="325" y="0"/>
                </a:cxn>
                <a:cxn ang="0">
                  <a:pos x="0" y="130"/>
                </a:cxn>
              </a:cxnLst>
              <a:rect l="0" t="0" r="r" b="b"/>
              <a:pathLst>
                <a:path w="325" h="455">
                  <a:moveTo>
                    <a:pt x="0" y="130"/>
                  </a:moveTo>
                  <a:lnTo>
                    <a:pt x="0" y="455"/>
                  </a:lnTo>
                  <a:lnTo>
                    <a:pt x="325" y="253"/>
                  </a:lnTo>
                  <a:lnTo>
                    <a:pt x="325" y="0"/>
                  </a:lnTo>
                  <a:lnTo>
                    <a:pt x="0" y="130"/>
                  </a:ln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13">
              <a:extLst>
                <a:ext uri="{FF2B5EF4-FFF2-40B4-BE49-F238E27FC236}">
                  <a16:creationId xmlns="" xmlns:a16="http://schemas.microsoft.com/office/drawing/2014/main" id="{071A119A-7F98-437B-A694-2615232F564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21807" y="2710431"/>
              <a:ext cx="1028700" cy="417513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0" y="135"/>
                </a:cxn>
                <a:cxn ang="0">
                  <a:pos x="323" y="263"/>
                </a:cxn>
                <a:cxn ang="0">
                  <a:pos x="648" y="133"/>
                </a:cxn>
                <a:cxn ang="0">
                  <a:pos x="323" y="0"/>
                </a:cxn>
              </a:cxnLst>
              <a:rect l="0" t="0" r="r" b="b"/>
              <a:pathLst>
                <a:path w="648" h="263">
                  <a:moveTo>
                    <a:pt x="323" y="0"/>
                  </a:moveTo>
                  <a:lnTo>
                    <a:pt x="0" y="135"/>
                  </a:lnTo>
                  <a:lnTo>
                    <a:pt x="323" y="263"/>
                  </a:lnTo>
                  <a:lnTo>
                    <a:pt x="648" y="133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14">
              <a:extLst>
                <a:ext uri="{FF2B5EF4-FFF2-40B4-BE49-F238E27FC236}">
                  <a16:creationId xmlns="" xmlns:a16="http://schemas.microsoft.com/office/drawing/2014/main" id="{09C50CB3-20FB-40BE-B5B3-3B9F658F9CC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14650" y="2301650"/>
              <a:ext cx="512763" cy="719138"/>
            </a:xfrm>
            <a:custGeom>
              <a:avLst/>
              <a:gdLst/>
              <a:ahLst/>
              <a:cxnLst>
                <a:cxn ang="0">
                  <a:pos x="323" y="128"/>
                </a:cxn>
                <a:cxn ang="0">
                  <a:pos x="0" y="0"/>
                </a:cxn>
                <a:cxn ang="0">
                  <a:pos x="0" y="258"/>
                </a:cxn>
                <a:cxn ang="0">
                  <a:pos x="323" y="453"/>
                </a:cxn>
                <a:cxn ang="0">
                  <a:pos x="323" y="128"/>
                </a:cxn>
              </a:cxnLst>
              <a:rect l="0" t="0" r="r" b="b"/>
              <a:pathLst>
                <a:path w="323" h="453">
                  <a:moveTo>
                    <a:pt x="323" y="128"/>
                  </a:moveTo>
                  <a:lnTo>
                    <a:pt x="0" y="0"/>
                  </a:lnTo>
                  <a:lnTo>
                    <a:pt x="0" y="258"/>
                  </a:lnTo>
                  <a:lnTo>
                    <a:pt x="323" y="453"/>
                  </a:lnTo>
                  <a:lnTo>
                    <a:pt x="323" y="128"/>
                  </a:ln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Group 15">
            <a:extLst>
              <a:ext uri="{FF2B5EF4-FFF2-40B4-BE49-F238E27FC236}">
                <a16:creationId xmlns="" xmlns:a16="http://schemas.microsoft.com/office/drawing/2014/main" id="{BE6907EE-1C3C-4AD6-B273-667A5F8931D3}"/>
              </a:ext>
            </a:extLst>
          </p:cNvPr>
          <p:cNvGrpSpPr/>
          <p:nvPr/>
        </p:nvGrpSpPr>
        <p:grpSpPr>
          <a:xfrm>
            <a:off x="3519488" y="2096862"/>
            <a:ext cx="804863" cy="1622424"/>
            <a:chOff x="3519487" y="2096862"/>
            <a:chExt cx="804863" cy="1622425"/>
          </a:xfrm>
        </p:grpSpPr>
        <p:sp>
          <p:nvSpPr>
            <p:cNvPr id="32" name="Freeform: Shape 16">
              <a:extLst>
                <a:ext uri="{FF2B5EF4-FFF2-40B4-BE49-F238E27FC236}">
                  <a16:creationId xmlns="" xmlns:a16="http://schemas.microsoft.com/office/drawing/2014/main" id="{9FEAA11B-3F99-444C-9A49-CEC49AC2213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434557" y="2181794"/>
              <a:ext cx="820738" cy="650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3"/>
                </a:cxn>
                <a:cxn ang="0">
                  <a:pos x="517" y="410"/>
                </a:cxn>
                <a:cxn ang="0">
                  <a:pos x="517" y="74"/>
                </a:cxn>
                <a:cxn ang="0">
                  <a:pos x="0" y="0"/>
                </a:cxn>
              </a:cxnLst>
              <a:rect l="0" t="0" r="r" b="b"/>
              <a:pathLst>
                <a:path w="517" h="410">
                  <a:moveTo>
                    <a:pt x="0" y="0"/>
                  </a:moveTo>
                  <a:lnTo>
                    <a:pt x="0" y="263"/>
                  </a:lnTo>
                  <a:lnTo>
                    <a:pt x="517" y="410"/>
                  </a:lnTo>
                  <a:lnTo>
                    <a:pt x="517" y="74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17">
              <a:extLst>
                <a:ext uri="{FF2B5EF4-FFF2-40B4-BE49-F238E27FC236}">
                  <a16:creationId xmlns="" xmlns:a16="http://schemas.microsoft.com/office/drawing/2014/main" id="{F786EF78-963F-4474-96EF-494A6E2D5E9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449637" y="2987449"/>
              <a:ext cx="801688" cy="661988"/>
            </a:xfrm>
            <a:custGeom>
              <a:avLst/>
              <a:gdLst/>
              <a:ahLst/>
              <a:cxnLst>
                <a:cxn ang="0">
                  <a:pos x="505" y="0"/>
                </a:cxn>
                <a:cxn ang="0">
                  <a:pos x="0" y="81"/>
                </a:cxn>
                <a:cxn ang="0">
                  <a:pos x="0" y="417"/>
                </a:cxn>
                <a:cxn ang="0">
                  <a:pos x="503" y="270"/>
                </a:cxn>
                <a:cxn ang="0">
                  <a:pos x="505" y="0"/>
                </a:cxn>
                <a:cxn ang="0">
                  <a:pos x="505" y="0"/>
                </a:cxn>
              </a:cxnLst>
              <a:rect l="0" t="0" r="r" b="b"/>
              <a:pathLst>
                <a:path w="505" h="417">
                  <a:moveTo>
                    <a:pt x="505" y="0"/>
                  </a:moveTo>
                  <a:lnTo>
                    <a:pt x="0" y="81"/>
                  </a:lnTo>
                  <a:lnTo>
                    <a:pt x="0" y="417"/>
                  </a:lnTo>
                  <a:lnTo>
                    <a:pt x="503" y="270"/>
                  </a:lnTo>
                  <a:lnTo>
                    <a:pt x="505" y="0"/>
                  </a:lnTo>
                  <a:lnTo>
                    <a:pt x="505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18">
              <a:extLst>
                <a:ext uri="{FF2B5EF4-FFF2-40B4-BE49-F238E27FC236}">
                  <a16:creationId xmlns="" xmlns:a16="http://schemas.microsoft.com/office/drawing/2014/main" id="{B4D681E2-0808-46ED-92B0-4AE832AAB1E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377406" y="2772343"/>
              <a:ext cx="1622425" cy="271463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517" y="171"/>
                </a:cxn>
                <a:cxn ang="0">
                  <a:pos x="1022" y="90"/>
                </a:cxn>
                <a:cxn ang="0">
                  <a:pos x="517" y="0"/>
                </a:cxn>
                <a:cxn ang="0">
                  <a:pos x="0" y="97"/>
                </a:cxn>
              </a:cxnLst>
              <a:rect l="0" t="0" r="r" b="b"/>
              <a:pathLst>
                <a:path w="1022" h="171">
                  <a:moveTo>
                    <a:pt x="0" y="97"/>
                  </a:moveTo>
                  <a:lnTo>
                    <a:pt x="517" y="171"/>
                  </a:lnTo>
                  <a:lnTo>
                    <a:pt x="1022" y="90"/>
                  </a:lnTo>
                  <a:lnTo>
                    <a:pt x="517" y="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Group 19">
            <a:extLst>
              <a:ext uri="{FF2B5EF4-FFF2-40B4-BE49-F238E27FC236}">
                <a16:creationId xmlns="" xmlns:a16="http://schemas.microsoft.com/office/drawing/2014/main" id="{23E8E64D-680F-41AD-BC3A-2622CB3CEAE5}"/>
              </a:ext>
            </a:extLst>
          </p:cNvPr>
          <p:cNvGrpSpPr/>
          <p:nvPr/>
        </p:nvGrpSpPr>
        <p:grpSpPr>
          <a:xfrm>
            <a:off x="4206876" y="1784124"/>
            <a:ext cx="711200" cy="2260599"/>
            <a:chOff x="4206876" y="1784124"/>
            <a:chExt cx="711200" cy="2260600"/>
          </a:xfrm>
        </p:grpSpPr>
        <p:sp>
          <p:nvSpPr>
            <p:cNvPr id="30" name="Freeform: Shape 20">
              <a:extLst>
                <a:ext uri="{FF2B5EF4-FFF2-40B4-BE49-F238E27FC236}">
                  <a16:creationId xmlns="" xmlns:a16="http://schemas.microsoft.com/office/drawing/2014/main" id="{0EFCF0D0-E048-4814-B2D4-A0C0894514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998913" y="3125562"/>
              <a:ext cx="1127125" cy="711200"/>
            </a:xfrm>
            <a:custGeom>
              <a:avLst/>
              <a:gdLst/>
              <a:ahLst/>
              <a:cxnLst>
                <a:cxn ang="0">
                  <a:pos x="0" y="448"/>
                </a:cxn>
                <a:cxn ang="0">
                  <a:pos x="0" y="0"/>
                </a:cxn>
                <a:cxn ang="0">
                  <a:pos x="710" y="78"/>
                </a:cxn>
                <a:cxn ang="0">
                  <a:pos x="710" y="369"/>
                </a:cxn>
                <a:cxn ang="0">
                  <a:pos x="0" y="448"/>
                </a:cxn>
              </a:cxnLst>
              <a:rect l="0" t="0" r="r" b="b"/>
              <a:pathLst>
                <a:path w="710" h="448">
                  <a:moveTo>
                    <a:pt x="0" y="448"/>
                  </a:moveTo>
                  <a:lnTo>
                    <a:pt x="0" y="0"/>
                  </a:lnTo>
                  <a:lnTo>
                    <a:pt x="710" y="78"/>
                  </a:lnTo>
                  <a:lnTo>
                    <a:pt x="710" y="369"/>
                  </a:lnTo>
                  <a:lnTo>
                    <a:pt x="0" y="448"/>
                  </a:ln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21">
              <a:extLst>
                <a:ext uri="{FF2B5EF4-FFF2-40B4-BE49-F238E27FC236}">
                  <a16:creationId xmlns="" xmlns:a16="http://schemas.microsoft.com/office/drawing/2014/main" id="{CA8AA806-43EC-4484-A09D-327470B239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995738" y="1995262"/>
              <a:ext cx="1133475" cy="711200"/>
            </a:xfrm>
            <a:custGeom>
              <a:avLst/>
              <a:gdLst/>
              <a:ahLst/>
              <a:cxnLst>
                <a:cxn ang="0">
                  <a:pos x="714" y="0"/>
                </a:cxn>
                <a:cxn ang="0">
                  <a:pos x="714" y="448"/>
                </a:cxn>
                <a:cxn ang="0">
                  <a:pos x="0" y="369"/>
                </a:cxn>
                <a:cxn ang="0">
                  <a:pos x="0" y="83"/>
                </a:cxn>
                <a:cxn ang="0">
                  <a:pos x="714" y="0"/>
                </a:cxn>
              </a:cxnLst>
              <a:rect l="0" t="0" r="r" b="b"/>
              <a:pathLst>
                <a:path w="714" h="448">
                  <a:moveTo>
                    <a:pt x="714" y="0"/>
                  </a:moveTo>
                  <a:lnTo>
                    <a:pt x="714" y="448"/>
                  </a:lnTo>
                  <a:lnTo>
                    <a:pt x="0" y="369"/>
                  </a:lnTo>
                  <a:lnTo>
                    <a:pt x="0" y="83"/>
                  </a:lnTo>
                  <a:lnTo>
                    <a:pt x="714" y="0"/>
                  </a:ln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FB996925-30DE-48FB-9284-0FC9B5B29317}"/>
              </a:ext>
            </a:extLst>
          </p:cNvPr>
          <p:cNvGrpSpPr/>
          <p:nvPr/>
        </p:nvGrpSpPr>
        <p:grpSpPr>
          <a:xfrm>
            <a:off x="1338506" y="1336113"/>
            <a:ext cx="6531529" cy="3007444"/>
            <a:chOff x="1338506" y="1336113"/>
            <a:chExt cx="6531529" cy="3007444"/>
          </a:xfrm>
        </p:grpSpPr>
        <p:grpSp>
          <p:nvGrpSpPr>
            <p:cNvPr id="11" name="Group 43">
              <a:extLst>
                <a:ext uri="{FF2B5EF4-FFF2-40B4-BE49-F238E27FC236}">
                  <a16:creationId xmlns="" xmlns:a16="http://schemas.microsoft.com/office/drawing/2014/main" id="{761BAC7F-7BDB-41D7-BB75-90184C2B8AE5}"/>
                </a:ext>
              </a:extLst>
            </p:cNvPr>
            <p:cNvGrpSpPr/>
            <p:nvPr/>
          </p:nvGrpSpPr>
          <p:grpSpPr>
            <a:xfrm>
              <a:off x="3827583" y="1336113"/>
              <a:ext cx="1488834" cy="446854"/>
              <a:chOff x="3445836" y="1336677"/>
              <a:chExt cx="1985112" cy="595805"/>
            </a:xfrm>
          </p:grpSpPr>
          <p:sp>
            <p:nvSpPr>
              <p:cNvPr id="24" name="TextBox 44">
                <a:extLst>
                  <a:ext uri="{FF2B5EF4-FFF2-40B4-BE49-F238E27FC236}">
                    <a16:creationId xmlns="" xmlns:a16="http://schemas.microsoft.com/office/drawing/2014/main" id="{3931F9B0-D3C6-4786-9F88-DCA321CE4917}"/>
                  </a:ext>
                </a:extLst>
              </p:cNvPr>
              <p:cNvSpPr txBox="1"/>
              <p:nvPr/>
            </p:nvSpPr>
            <p:spPr>
              <a:xfrm>
                <a:off x="4034435" y="1336677"/>
                <a:ext cx="807913" cy="161583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rmAutofit fontScale="85000" lnSpcReduction="20000"/>
              </a:bodyPr>
              <a:lstStyle/>
              <a:p>
                <a:pPr algn="ctr"/>
                <a:r>
                  <a:rPr lang="zh-CN" altLang="en-US" sz="105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25" name="TextBox 45">
                <a:extLst>
                  <a:ext uri="{FF2B5EF4-FFF2-40B4-BE49-F238E27FC236}">
                    <a16:creationId xmlns="" xmlns:a16="http://schemas.microsoft.com/office/drawing/2014/main" id="{1A1672EA-95DD-42B4-B192-46B987FD9F6F}"/>
                  </a:ext>
                </a:extLst>
              </p:cNvPr>
              <p:cNvSpPr txBox="1"/>
              <p:nvPr/>
            </p:nvSpPr>
            <p:spPr>
              <a:xfrm>
                <a:off x="3445836" y="1498260"/>
                <a:ext cx="1985112" cy="434222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fontScale="70000" lnSpcReduction="20000"/>
              </a:bodyPr>
              <a:lstStyle/>
              <a:p>
                <a:pPr algn="ctr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2" name="Group 46">
              <a:extLst>
                <a:ext uri="{FF2B5EF4-FFF2-40B4-BE49-F238E27FC236}">
                  <a16:creationId xmlns="" xmlns:a16="http://schemas.microsoft.com/office/drawing/2014/main" id="{84C2734B-AFA3-4C7E-BED5-97F5A405A0F4}"/>
                </a:ext>
              </a:extLst>
            </p:cNvPr>
            <p:cNvGrpSpPr/>
            <p:nvPr/>
          </p:nvGrpSpPr>
          <p:grpSpPr>
            <a:xfrm>
              <a:off x="5793210" y="3896703"/>
              <a:ext cx="1488834" cy="446854"/>
              <a:chOff x="3445836" y="1336677"/>
              <a:chExt cx="1985112" cy="595805"/>
            </a:xfrm>
          </p:grpSpPr>
          <p:sp>
            <p:nvSpPr>
              <p:cNvPr id="22" name="TextBox 47">
                <a:extLst>
                  <a:ext uri="{FF2B5EF4-FFF2-40B4-BE49-F238E27FC236}">
                    <a16:creationId xmlns="" xmlns:a16="http://schemas.microsoft.com/office/drawing/2014/main" id="{B44C03FA-7164-4EF2-BD4C-66364AED3902}"/>
                  </a:ext>
                </a:extLst>
              </p:cNvPr>
              <p:cNvSpPr txBox="1"/>
              <p:nvPr/>
            </p:nvSpPr>
            <p:spPr>
              <a:xfrm>
                <a:off x="4034435" y="1336677"/>
                <a:ext cx="807913" cy="161583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rmAutofit fontScale="85000" lnSpcReduction="20000"/>
              </a:bodyPr>
              <a:lstStyle/>
              <a:p>
                <a:pPr algn="ctr"/>
                <a:r>
                  <a:rPr lang="zh-CN" altLang="en-US" sz="105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23" name="TextBox 48">
                <a:extLst>
                  <a:ext uri="{FF2B5EF4-FFF2-40B4-BE49-F238E27FC236}">
                    <a16:creationId xmlns="" xmlns:a16="http://schemas.microsoft.com/office/drawing/2014/main" id="{4FD4A99A-268F-4A5A-A6F9-FC083852F7E3}"/>
                  </a:ext>
                </a:extLst>
              </p:cNvPr>
              <p:cNvSpPr txBox="1"/>
              <p:nvPr/>
            </p:nvSpPr>
            <p:spPr>
              <a:xfrm>
                <a:off x="3445836" y="1498260"/>
                <a:ext cx="1985112" cy="434222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fontScale="70000" lnSpcReduction="20000"/>
              </a:bodyPr>
              <a:lstStyle/>
              <a:p>
                <a:pPr algn="ctr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3" name="Group 49">
              <a:extLst>
                <a:ext uri="{FF2B5EF4-FFF2-40B4-BE49-F238E27FC236}">
                  <a16:creationId xmlns="" xmlns:a16="http://schemas.microsoft.com/office/drawing/2014/main" id="{F72C9363-09A1-4E49-B95C-14B2D3C4D839}"/>
                </a:ext>
              </a:extLst>
            </p:cNvPr>
            <p:cNvGrpSpPr/>
            <p:nvPr/>
          </p:nvGrpSpPr>
          <p:grpSpPr>
            <a:xfrm>
              <a:off x="1913324" y="3896703"/>
              <a:ext cx="1488834" cy="446854"/>
              <a:chOff x="3445836" y="1336677"/>
              <a:chExt cx="1985112" cy="595805"/>
            </a:xfrm>
          </p:grpSpPr>
          <p:sp>
            <p:nvSpPr>
              <p:cNvPr id="20" name="TextBox 50">
                <a:extLst>
                  <a:ext uri="{FF2B5EF4-FFF2-40B4-BE49-F238E27FC236}">
                    <a16:creationId xmlns="" xmlns:a16="http://schemas.microsoft.com/office/drawing/2014/main" id="{84BD7A95-287D-49F1-A907-3F6A6480BB88}"/>
                  </a:ext>
                </a:extLst>
              </p:cNvPr>
              <p:cNvSpPr txBox="1"/>
              <p:nvPr/>
            </p:nvSpPr>
            <p:spPr>
              <a:xfrm>
                <a:off x="4034435" y="1336677"/>
                <a:ext cx="807913" cy="161583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rmAutofit fontScale="85000" lnSpcReduction="20000"/>
              </a:bodyPr>
              <a:lstStyle/>
              <a:p>
                <a:pPr algn="ctr"/>
                <a:r>
                  <a:rPr lang="zh-CN" altLang="en-US" sz="105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21" name="TextBox 51">
                <a:extLst>
                  <a:ext uri="{FF2B5EF4-FFF2-40B4-BE49-F238E27FC236}">
                    <a16:creationId xmlns="" xmlns:a16="http://schemas.microsoft.com/office/drawing/2014/main" id="{2655325D-E4AE-44A9-8C42-7B150CBE9A19}"/>
                  </a:ext>
                </a:extLst>
              </p:cNvPr>
              <p:cNvSpPr txBox="1"/>
              <p:nvPr/>
            </p:nvSpPr>
            <p:spPr>
              <a:xfrm>
                <a:off x="3445836" y="1498260"/>
                <a:ext cx="1985112" cy="434222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fontScale="70000" lnSpcReduction="20000"/>
              </a:bodyPr>
              <a:lstStyle/>
              <a:p>
                <a:pPr algn="ctr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4" name="Group 52">
              <a:extLst>
                <a:ext uri="{FF2B5EF4-FFF2-40B4-BE49-F238E27FC236}">
                  <a16:creationId xmlns="" xmlns:a16="http://schemas.microsoft.com/office/drawing/2014/main" id="{44230535-03D1-4485-BDF2-A8DA00835ABC}"/>
                </a:ext>
              </a:extLst>
            </p:cNvPr>
            <p:cNvGrpSpPr/>
            <p:nvPr/>
          </p:nvGrpSpPr>
          <p:grpSpPr>
            <a:xfrm>
              <a:off x="1338506" y="2684647"/>
              <a:ext cx="1488834" cy="446854"/>
              <a:chOff x="3445836" y="1336677"/>
              <a:chExt cx="1985112" cy="595805"/>
            </a:xfrm>
          </p:grpSpPr>
          <p:sp>
            <p:nvSpPr>
              <p:cNvPr id="18" name="TextBox 53">
                <a:extLst>
                  <a:ext uri="{FF2B5EF4-FFF2-40B4-BE49-F238E27FC236}">
                    <a16:creationId xmlns="" xmlns:a16="http://schemas.microsoft.com/office/drawing/2014/main" id="{45F030A6-2799-4349-BC4C-1DEF9B2B2A17}"/>
                  </a:ext>
                </a:extLst>
              </p:cNvPr>
              <p:cNvSpPr txBox="1"/>
              <p:nvPr/>
            </p:nvSpPr>
            <p:spPr>
              <a:xfrm>
                <a:off x="4034435" y="1336677"/>
                <a:ext cx="807913" cy="161583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rmAutofit fontScale="85000" lnSpcReduction="20000"/>
              </a:bodyPr>
              <a:lstStyle/>
              <a:p>
                <a:pPr algn="ctr"/>
                <a:r>
                  <a:rPr lang="zh-CN" altLang="en-US" sz="105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19" name="TextBox 54">
                <a:extLst>
                  <a:ext uri="{FF2B5EF4-FFF2-40B4-BE49-F238E27FC236}">
                    <a16:creationId xmlns="" xmlns:a16="http://schemas.microsoft.com/office/drawing/2014/main" id="{20B7EC6C-1E81-49A3-94F2-1B89F36FFB5D}"/>
                  </a:ext>
                </a:extLst>
              </p:cNvPr>
              <p:cNvSpPr txBox="1"/>
              <p:nvPr/>
            </p:nvSpPr>
            <p:spPr>
              <a:xfrm>
                <a:off x="3445836" y="1498260"/>
                <a:ext cx="1985112" cy="434222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fontScale="70000" lnSpcReduction="20000"/>
              </a:bodyPr>
              <a:lstStyle/>
              <a:p>
                <a:pPr algn="ctr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5" name="Group 55">
              <a:extLst>
                <a:ext uri="{FF2B5EF4-FFF2-40B4-BE49-F238E27FC236}">
                  <a16:creationId xmlns="" xmlns:a16="http://schemas.microsoft.com/office/drawing/2014/main" id="{10C9BE3E-EA10-4EA1-817B-22FB8F94A148}"/>
                </a:ext>
              </a:extLst>
            </p:cNvPr>
            <p:cNvGrpSpPr/>
            <p:nvPr/>
          </p:nvGrpSpPr>
          <p:grpSpPr>
            <a:xfrm>
              <a:off x="6381201" y="2684647"/>
              <a:ext cx="1488834" cy="446854"/>
              <a:chOff x="3445836" y="1336677"/>
              <a:chExt cx="1985112" cy="595805"/>
            </a:xfrm>
          </p:grpSpPr>
          <p:sp>
            <p:nvSpPr>
              <p:cNvPr id="16" name="TextBox 56">
                <a:extLst>
                  <a:ext uri="{FF2B5EF4-FFF2-40B4-BE49-F238E27FC236}">
                    <a16:creationId xmlns="" xmlns:a16="http://schemas.microsoft.com/office/drawing/2014/main" id="{A8133CC5-9ADC-42A0-95A0-7DE4566A7C55}"/>
                  </a:ext>
                </a:extLst>
              </p:cNvPr>
              <p:cNvSpPr txBox="1"/>
              <p:nvPr/>
            </p:nvSpPr>
            <p:spPr>
              <a:xfrm>
                <a:off x="4034435" y="1336677"/>
                <a:ext cx="807913" cy="161583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rmAutofit fontScale="85000" lnSpcReduction="20000"/>
              </a:bodyPr>
              <a:lstStyle/>
              <a:p>
                <a:pPr algn="ctr"/>
                <a:r>
                  <a:rPr lang="zh-CN" altLang="en-US" sz="1050" b="1">
                    <a:solidFill>
                      <a:schemeClr val="accent6"/>
                    </a:solidFill>
                  </a:rPr>
                  <a:t>标题文本预设</a:t>
                </a:r>
              </a:p>
            </p:txBody>
          </p:sp>
          <p:sp>
            <p:nvSpPr>
              <p:cNvPr id="17" name="TextBox 57">
                <a:extLst>
                  <a:ext uri="{FF2B5EF4-FFF2-40B4-BE49-F238E27FC236}">
                    <a16:creationId xmlns="" xmlns:a16="http://schemas.microsoft.com/office/drawing/2014/main" id="{535D89A7-3D95-4243-817B-FEBBAC6178AE}"/>
                  </a:ext>
                </a:extLst>
              </p:cNvPr>
              <p:cNvSpPr txBox="1"/>
              <p:nvPr/>
            </p:nvSpPr>
            <p:spPr>
              <a:xfrm>
                <a:off x="3445836" y="1498260"/>
                <a:ext cx="1985112" cy="434222"/>
              </a:xfrm>
              <a:prstGeom prst="rect">
                <a:avLst/>
              </a:prstGeom>
              <a:noFill/>
            </p:spPr>
            <p:txBody>
              <a:bodyPr wrap="square" lIns="0" tIns="0" rIns="0" bIns="0" anchor="t">
                <a:normAutofit fontScale="70000" lnSpcReduction="20000"/>
              </a:bodyPr>
              <a:lstStyle/>
              <a:p>
                <a:pPr algn="ctr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45" name="Title 1">
            <a:extLst>
              <a:ext uri="{FF2B5EF4-FFF2-40B4-BE49-F238E27FC236}">
                <a16:creationId xmlns="" xmlns:a16="http://schemas.microsoft.com/office/drawing/2014/main" id="{658E2769-98DB-4890-93DC-BF73254EE940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543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8a93f82f-1516-4c2c-b1f8-d71c4eae8431">
            <a:extLst>
              <a:ext uri="{FF2B5EF4-FFF2-40B4-BE49-F238E27FC236}">
                <a16:creationId xmlns="" xmlns:a16="http://schemas.microsoft.com/office/drawing/2014/main" id="{2D858953-F546-4949-BF2F-C28AFB3EF8D5}"/>
              </a:ext>
            </a:extLst>
          </p:cNvPr>
          <p:cNvGrpSpPr>
            <a:grpSpLocks noChangeAspect="1"/>
          </p:cNvGrpSpPr>
          <p:nvPr/>
        </p:nvGrpSpPr>
        <p:grpSpPr>
          <a:xfrm>
            <a:off x="914400" y="941187"/>
            <a:ext cx="7315200" cy="3588656"/>
            <a:chOff x="1219200" y="1254916"/>
            <a:chExt cx="9753600" cy="4784875"/>
          </a:xfrm>
        </p:grpSpPr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EE2E77BC-E637-46F7-9A56-94A1D486B5BE}"/>
                </a:ext>
              </a:extLst>
            </p:cNvPr>
            <p:cNvCxnSpPr/>
            <p:nvPr/>
          </p:nvCxnSpPr>
          <p:spPr>
            <a:xfrm flipV="1">
              <a:off x="2844803" y="3871267"/>
              <a:ext cx="6502399" cy="2117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0F95FD3F-EB87-4B8B-90C4-1D49707AA597}"/>
                </a:ext>
              </a:extLst>
            </p:cNvPr>
            <p:cNvSpPr/>
            <p:nvPr/>
          </p:nvSpPr>
          <p:spPr>
            <a:xfrm>
              <a:off x="7315200" y="1332324"/>
              <a:ext cx="3657600" cy="121920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tIns="540000" anchor="ctr">
              <a:normAutofit fontScale="85000" lnSpcReduction="20000"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445BD191-F389-4D8C-ABFC-A82AD9D9CBD7}"/>
                </a:ext>
              </a:extLst>
            </p:cNvPr>
            <p:cNvSpPr/>
            <p:nvPr/>
          </p:nvSpPr>
          <p:spPr>
            <a:xfrm>
              <a:off x="1219200" y="1332324"/>
              <a:ext cx="3657600" cy="12192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tIns="540000" anchor="t" anchorCtr="1">
              <a:normAutofit fontScale="85000" lnSpcReduction="20000"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rgbClr val="FFFFFF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rgbClr val="FFFFFF"/>
                  </a:solidFill>
                </a:rPr>
              </a:br>
              <a:r>
                <a:rPr lang="zh-CN" altLang="en-US" sz="1200">
                  <a:solidFill>
                    <a:srgbClr val="FFFFFF"/>
                  </a:solidFill>
                </a:rPr>
                <a:t>（建议使用主题字体）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4CAE4C8A-A563-4956-987E-CD112E3731BB}"/>
                </a:ext>
              </a:extLst>
            </p:cNvPr>
            <p:cNvSpPr/>
            <p:nvPr/>
          </p:nvSpPr>
          <p:spPr>
            <a:xfrm>
              <a:off x="6096000" y="4820591"/>
              <a:ext cx="3657600" cy="121920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tIns="540000" anchor="ctr">
              <a:normAutofit fontScale="85000" lnSpcReduction="20000"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42D0F06A-E0CB-46C3-B8BA-D85CADB5A721}"/>
                </a:ext>
              </a:extLst>
            </p:cNvPr>
            <p:cNvSpPr/>
            <p:nvPr/>
          </p:nvSpPr>
          <p:spPr>
            <a:xfrm>
              <a:off x="2438400" y="4820591"/>
              <a:ext cx="3657600" cy="12192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tIns="540000" anchor="ctr">
              <a:normAutofit fontScale="85000" lnSpcReduction="20000"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rgbClr val="FFFFFF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rgbClr val="FFFFFF"/>
                  </a:solidFill>
                </a:rPr>
              </a:br>
              <a:r>
                <a:rPr lang="zh-CN" altLang="en-US" sz="1200">
                  <a:solidFill>
                    <a:srgbClr val="FFFFFF"/>
                  </a:solidFill>
                </a:rPr>
                <a:t>（建议使用主题字体）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A68D6314-DC3A-4748-AB7E-F1E9469D75EC}"/>
                </a:ext>
              </a:extLst>
            </p:cNvPr>
            <p:cNvSpPr/>
            <p:nvPr/>
          </p:nvSpPr>
          <p:spPr>
            <a:xfrm>
              <a:off x="4572000" y="3262724"/>
              <a:ext cx="1219200" cy="121920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CA261DBF-46D9-4F6B-A7ED-F29DFB776034}"/>
                </a:ext>
              </a:extLst>
            </p:cNvPr>
            <p:cNvSpPr/>
            <p:nvPr/>
          </p:nvSpPr>
          <p:spPr>
            <a:xfrm>
              <a:off x="6400800" y="3262724"/>
              <a:ext cx="1219200" cy="1219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557445DF-AC7A-4745-95FA-362358B10A4F}"/>
                </a:ext>
              </a:extLst>
            </p:cNvPr>
            <p:cNvCxnSpPr/>
            <p:nvPr/>
          </p:nvCxnSpPr>
          <p:spPr>
            <a:xfrm rot="5400000" flipH="1" flipV="1">
              <a:off x="5130800" y="2907124"/>
              <a:ext cx="1930400" cy="2117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4155EF09-D2A4-4532-B567-5C40AB3F566C}"/>
                </a:ext>
              </a:extLst>
            </p:cNvPr>
            <p:cNvCxnSpPr/>
            <p:nvPr/>
          </p:nvCxnSpPr>
          <p:spPr>
            <a:xfrm rot="5400000" flipH="1" flipV="1">
              <a:off x="2387600" y="4328467"/>
              <a:ext cx="914400" cy="2117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842777F7-8DCD-404F-A4AE-62955EE7E068}"/>
                </a:ext>
              </a:extLst>
            </p:cNvPr>
            <p:cNvCxnSpPr/>
            <p:nvPr/>
          </p:nvCxnSpPr>
          <p:spPr>
            <a:xfrm rot="5400000" flipH="1" flipV="1">
              <a:off x="8890000" y="4328467"/>
              <a:ext cx="914400" cy="2117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F1858D9B-9855-4858-84F5-F5E241328DE3}"/>
                </a:ext>
              </a:extLst>
            </p:cNvPr>
            <p:cNvCxnSpPr>
              <a:stCxn id="6" idx="3"/>
              <a:endCxn id="5" idx="1"/>
            </p:cNvCxnSpPr>
            <p:nvPr/>
          </p:nvCxnSpPr>
          <p:spPr>
            <a:xfrm>
              <a:off x="4876800" y="1941924"/>
              <a:ext cx="24384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8">
              <a:extLst>
                <a:ext uri="{FF2B5EF4-FFF2-40B4-BE49-F238E27FC236}">
                  <a16:creationId xmlns="" xmlns:a16="http://schemas.microsoft.com/office/drawing/2014/main" id="{3F2BFD9A-57D2-4DD7-892A-25E0ECE27002}"/>
                </a:ext>
              </a:extLst>
            </p:cNvPr>
            <p:cNvGrpSpPr/>
            <p:nvPr/>
          </p:nvGrpSpPr>
          <p:grpSpPr>
            <a:xfrm>
              <a:off x="4774503" y="3465340"/>
              <a:ext cx="814199" cy="813971"/>
              <a:chOff x="4271225" y="1594106"/>
              <a:chExt cx="610649" cy="610478"/>
            </a:xfrm>
          </p:grpSpPr>
          <p:sp>
            <p:nvSpPr>
              <p:cNvPr id="27" name="Oval 19">
                <a:extLst>
                  <a:ext uri="{FF2B5EF4-FFF2-40B4-BE49-F238E27FC236}">
                    <a16:creationId xmlns="" xmlns:a16="http://schemas.microsoft.com/office/drawing/2014/main" id="{8F5CBD5B-7647-4996-8E29-4F0F5601FB10}"/>
                  </a:ext>
                </a:extLst>
              </p:cNvPr>
              <p:cNvSpPr/>
              <p:nvPr/>
            </p:nvSpPr>
            <p:spPr>
              <a:xfrm rot="16200000">
                <a:off x="4271311" y="1594020"/>
                <a:ext cx="610478" cy="610649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20">
                <a:extLst>
                  <a:ext uri="{FF2B5EF4-FFF2-40B4-BE49-F238E27FC236}">
                    <a16:creationId xmlns="" xmlns:a16="http://schemas.microsoft.com/office/drawing/2014/main" id="{5035AED6-DB11-4B00-AF98-A17CA2C24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9153" y="1689692"/>
                <a:ext cx="354794" cy="419304"/>
              </a:xfrm>
              <a:custGeom>
                <a:avLst/>
                <a:gdLst/>
                <a:ahLst/>
                <a:cxnLst>
                  <a:cxn ang="0">
                    <a:pos x="250" y="250"/>
                  </a:cxn>
                  <a:cxn ang="0">
                    <a:pos x="125" y="296"/>
                  </a:cxn>
                  <a:cxn ang="0">
                    <a:pos x="0" y="250"/>
                  </a:cxn>
                  <a:cxn ang="0">
                    <a:pos x="66" y="210"/>
                  </a:cxn>
                  <a:cxn ang="0">
                    <a:pos x="79" y="219"/>
                  </a:cxn>
                  <a:cxn ang="0">
                    <a:pos x="70" y="232"/>
                  </a:cxn>
                  <a:cxn ang="0">
                    <a:pos x="23" y="251"/>
                  </a:cxn>
                  <a:cxn ang="0">
                    <a:pos x="125" y="273"/>
                  </a:cxn>
                  <a:cxn ang="0">
                    <a:pos x="228" y="250"/>
                  </a:cxn>
                  <a:cxn ang="0">
                    <a:pos x="180" y="232"/>
                  </a:cxn>
                  <a:cxn ang="0">
                    <a:pos x="171" y="219"/>
                  </a:cxn>
                  <a:cxn ang="0">
                    <a:pos x="184" y="210"/>
                  </a:cxn>
                  <a:cxn ang="0">
                    <a:pos x="250" y="250"/>
                  </a:cxn>
                  <a:cxn ang="0">
                    <a:pos x="80" y="182"/>
                  </a:cxn>
                  <a:cxn ang="0">
                    <a:pos x="91" y="182"/>
                  </a:cxn>
                  <a:cxn ang="0">
                    <a:pos x="91" y="250"/>
                  </a:cxn>
                  <a:cxn ang="0">
                    <a:pos x="102" y="262"/>
                  </a:cxn>
                  <a:cxn ang="0">
                    <a:pos x="148" y="262"/>
                  </a:cxn>
                  <a:cxn ang="0">
                    <a:pos x="159" y="250"/>
                  </a:cxn>
                  <a:cxn ang="0">
                    <a:pos x="159" y="182"/>
                  </a:cxn>
                  <a:cxn ang="0">
                    <a:pos x="171" y="182"/>
                  </a:cxn>
                  <a:cxn ang="0">
                    <a:pos x="182" y="171"/>
                  </a:cxn>
                  <a:cxn ang="0">
                    <a:pos x="182" y="102"/>
                  </a:cxn>
                  <a:cxn ang="0">
                    <a:pos x="157" y="82"/>
                  </a:cxn>
                  <a:cxn ang="0">
                    <a:pos x="125" y="80"/>
                  </a:cxn>
                  <a:cxn ang="0">
                    <a:pos x="93" y="82"/>
                  </a:cxn>
                  <a:cxn ang="0">
                    <a:pos x="68" y="102"/>
                  </a:cxn>
                  <a:cxn ang="0">
                    <a:pos x="68" y="171"/>
                  </a:cxn>
                  <a:cxn ang="0">
                    <a:pos x="80" y="182"/>
                  </a:cxn>
                  <a:cxn ang="0">
                    <a:pos x="125" y="68"/>
                  </a:cxn>
                  <a:cxn ang="0">
                    <a:pos x="159" y="34"/>
                  </a:cxn>
                  <a:cxn ang="0">
                    <a:pos x="125" y="0"/>
                  </a:cxn>
                  <a:cxn ang="0">
                    <a:pos x="91" y="34"/>
                  </a:cxn>
                  <a:cxn ang="0">
                    <a:pos x="125" y="68"/>
                  </a:cxn>
                  <a:cxn ang="0">
                    <a:pos x="125" y="68"/>
                  </a:cxn>
                  <a:cxn ang="0">
                    <a:pos x="125" y="68"/>
                  </a:cxn>
                </a:cxnLst>
                <a:rect l="0" t="0" r="r" b="b"/>
                <a:pathLst>
                  <a:path w="250" h="296">
                    <a:moveTo>
                      <a:pt x="250" y="250"/>
                    </a:moveTo>
                    <a:cubicBezTo>
                      <a:pt x="250" y="282"/>
                      <a:pt x="185" y="296"/>
                      <a:pt x="125" y="296"/>
                    </a:cubicBezTo>
                    <a:cubicBezTo>
                      <a:pt x="65" y="296"/>
                      <a:pt x="0" y="282"/>
                      <a:pt x="0" y="250"/>
                    </a:cubicBezTo>
                    <a:cubicBezTo>
                      <a:pt x="0" y="226"/>
                      <a:pt x="36" y="215"/>
                      <a:pt x="66" y="210"/>
                    </a:cubicBezTo>
                    <a:cubicBezTo>
                      <a:pt x="72" y="209"/>
                      <a:pt x="78" y="213"/>
                      <a:pt x="79" y="219"/>
                    </a:cubicBezTo>
                    <a:cubicBezTo>
                      <a:pt x="80" y="225"/>
                      <a:pt x="76" y="231"/>
                      <a:pt x="70" y="232"/>
                    </a:cubicBezTo>
                    <a:cubicBezTo>
                      <a:pt x="33" y="239"/>
                      <a:pt x="23" y="249"/>
                      <a:pt x="23" y="251"/>
                    </a:cubicBezTo>
                    <a:cubicBezTo>
                      <a:pt x="24" y="257"/>
                      <a:pt x="58" y="273"/>
                      <a:pt x="125" y="273"/>
                    </a:cubicBezTo>
                    <a:cubicBezTo>
                      <a:pt x="192" y="273"/>
                      <a:pt x="226" y="257"/>
                      <a:pt x="228" y="250"/>
                    </a:cubicBezTo>
                    <a:cubicBezTo>
                      <a:pt x="227" y="249"/>
                      <a:pt x="217" y="238"/>
                      <a:pt x="180" y="232"/>
                    </a:cubicBezTo>
                    <a:cubicBezTo>
                      <a:pt x="174" y="231"/>
                      <a:pt x="170" y="225"/>
                      <a:pt x="171" y="219"/>
                    </a:cubicBezTo>
                    <a:cubicBezTo>
                      <a:pt x="172" y="213"/>
                      <a:pt x="178" y="209"/>
                      <a:pt x="184" y="210"/>
                    </a:cubicBezTo>
                    <a:cubicBezTo>
                      <a:pt x="214" y="215"/>
                      <a:pt x="250" y="226"/>
                      <a:pt x="250" y="250"/>
                    </a:cubicBezTo>
                    <a:close/>
                    <a:moveTo>
                      <a:pt x="80" y="182"/>
                    </a:moveTo>
                    <a:cubicBezTo>
                      <a:pt x="91" y="182"/>
                      <a:pt x="91" y="182"/>
                      <a:pt x="91" y="182"/>
                    </a:cubicBezTo>
                    <a:cubicBezTo>
                      <a:pt x="91" y="250"/>
                      <a:pt x="91" y="250"/>
                      <a:pt x="91" y="250"/>
                    </a:cubicBezTo>
                    <a:cubicBezTo>
                      <a:pt x="91" y="257"/>
                      <a:pt x="96" y="262"/>
                      <a:pt x="102" y="262"/>
                    </a:cubicBezTo>
                    <a:cubicBezTo>
                      <a:pt x="148" y="262"/>
                      <a:pt x="148" y="262"/>
                      <a:pt x="148" y="262"/>
                    </a:cubicBezTo>
                    <a:cubicBezTo>
                      <a:pt x="154" y="262"/>
                      <a:pt x="159" y="257"/>
                      <a:pt x="159" y="250"/>
                    </a:cubicBezTo>
                    <a:cubicBezTo>
                      <a:pt x="159" y="182"/>
                      <a:pt x="159" y="182"/>
                      <a:pt x="159" y="182"/>
                    </a:cubicBezTo>
                    <a:cubicBezTo>
                      <a:pt x="171" y="182"/>
                      <a:pt x="171" y="182"/>
                      <a:pt x="171" y="182"/>
                    </a:cubicBezTo>
                    <a:cubicBezTo>
                      <a:pt x="177" y="182"/>
                      <a:pt x="182" y="177"/>
                      <a:pt x="182" y="171"/>
                    </a:cubicBezTo>
                    <a:cubicBezTo>
                      <a:pt x="182" y="102"/>
                      <a:pt x="182" y="102"/>
                      <a:pt x="182" y="102"/>
                    </a:cubicBezTo>
                    <a:cubicBezTo>
                      <a:pt x="182" y="97"/>
                      <a:pt x="173" y="84"/>
                      <a:pt x="157" y="82"/>
                    </a:cubicBezTo>
                    <a:cubicBezTo>
                      <a:pt x="150" y="81"/>
                      <a:pt x="138" y="80"/>
                      <a:pt x="125" y="80"/>
                    </a:cubicBezTo>
                    <a:cubicBezTo>
                      <a:pt x="112" y="80"/>
                      <a:pt x="100" y="81"/>
                      <a:pt x="93" y="82"/>
                    </a:cubicBezTo>
                    <a:cubicBezTo>
                      <a:pt x="77" y="84"/>
                      <a:pt x="68" y="97"/>
                      <a:pt x="68" y="102"/>
                    </a:cubicBezTo>
                    <a:cubicBezTo>
                      <a:pt x="68" y="171"/>
                      <a:pt x="68" y="171"/>
                      <a:pt x="68" y="171"/>
                    </a:cubicBezTo>
                    <a:cubicBezTo>
                      <a:pt x="68" y="177"/>
                      <a:pt x="73" y="182"/>
                      <a:pt x="80" y="182"/>
                    </a:cubicBezTo>
                    <a:close/>
                    <a:moveTo>
                      <a:pt x="125" y="68"/>
                    </a:moveTo>
                    <a:cubicBezTo>
                      <a:pt x="144" y="68"/>
                      <a:pt x="159" y="53"/>
                      <a:pt x="159" y="34"/>
                    </a:cubicBezTo>
                    <a:cubicBezTo>
                      <a:pt x="159" y="15"/>
                      <a:pt x="144" y="0"/>
                      <a:pt x="125" y="0"/>
                    </a:cubicBezTo>
                    <a:cubicBezTo>
                      <a:pt x="106" y="0"/>
                      <a:pt x="91" y="15"/>
                      <a:pt x="91" y="34"/>
                    </a:cubicBezTo>
                    <a:cubicBezTo>
                      <a:pt x="91" y="53"/>
                      <a:pt x="106" y="68"/>
                      <a:pt x="125" y="68"/>
                    </a:cubicBezTo>
                    <a:close/>
                    <a:moveTo>
                      <a:pt x="125" y="68"/>
                    </a:moveTo>
                    <a:cubicBezTo>
                      <a:pt x="125" y="68"/>
                      <a:pt x="125" y="68"/>
                      <a:pt x="125" y="68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21">
              <a:extLst>
                <a:ext uri="{FF2B5EF4-FFF2-40B4-BE49-F238E27FC236}">
                  <a16:creationId xmlns="" xmlns:a16="http://schemas.microsoft.com/office/drawing/2014/main" id="{B9937568-D5B3-4073-AE31-2DF1FC4D1E17}"/>
                </a:ext>
              </a:extLst>
            </p:cNvPr>
            <p:cNvGrpSpPr/>
            <p:nvPr/>
          </p:nvGrpSpPr>
          <p:grpSpPr>
            <a:xfrm>
              <a:off x="6603303" y="3465340"/>
              <a:ext cx="814199" cy="813971"/>
              <a:chOff x="3576522" y="1830057"/>
              <a:chExt cx="610649" cy="610478"/>
            </a:xfrm>
          </p:grpSpPr>
          <p:sp>
            <p:nvSpPr>
              <p:cNvPr id="25" name="Oval 22">
                <a:extLst>
                  <a:ext uri="{FF2B5EF4-FFF2-40B4-BE49-F238E27FC236}">
                    <a16:creationId xmlns="" xmlns:a16="http://schemas.microsoft.com/office/drawing/2014/main" id="{94CEDA2A-6F0A-4E9D-95B6-D0CA6778D856}"/>
                  </a:ext>
                </a:extLst>
              </p:cNvPr>
              <p:cNvSpPr/>
              <p:nvPr/>
            </p:nvSpPr>
            <p:spPr>
              <a:xfrm rot="16200000">
                <a:off x="3576608" y="1829971"/>
                <a:ext cx="610478" cy="610649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23">
                <a:extLst>
                  <a:ext uri="{FF2B5EF4-FFF2-40B4-BE49-F238E27FC236}">
                    <a16:creationId xmlns="" xmlns:a16="http://schemas.microsoft.com/office/drawing/2014/main" id="{888709F0-62BC-4DD0-81BC-4FB5B5C49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060" y="1980190"/>
                <a:ext cx="265574" cy="310210"/>
              </a:xfrm>
              <a:custGeom>
                <a:avLst/>
                <a:gdLst/>
                <a:ahLst/>
                <a:cxnLst>
                  <a:cxn ang="0">
                    <a:pos x="55" y="9"/>
                  </a:cxn>
                  <a:cxn ang="0">
                    <a:pos x="55" y="14"/>
                  </a:cxn>
                  <a:cxn ang="0">
                    <a:pos x="27" y="23"/>
                  </a:cxn>
                  <a:cxn ang="0">
                    <a:pos x="0" y="14"/>
                  </a:cxn>
                  <a:cxn ang="0">
                    <a:pos x="0" y="9"/>
                  </a:cxn>
                  <a:cxn ang="0">
                    <a:pos x="27" y="0"/>
                  </a:cxn>
                  <a:cxn ang="0">
                    <a:pos x="55" y="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27" y="37"/>
                  </a:cxn>
                  <a:cxn ang="0">
                    <a:pos x="0" y="27"/>
                  </a:cxn>
                  <a:cxn ang="0">
                    <a:pos x="0" y="21"/>
                  </a:cxn>
                  <a:cxn ang="0">
                    <a:pos x="27" y="27"/>
                  </a:cxn>
                  <a:cxn ang="0">
                    <a:pos x="55" y="21"/>
                  </a:cxn>
                  <a:cxn ang="0">
                    <a:pos x="55" y="35"/>
                  </a:cxn>
                  <a:cxn ang="0">
                    <a:pos x="55" y="41"/>
                  </a:cxn>
                  <a:cxn ang="0">
                    <a:pos x="27" y="50"/>
                  </a:cxn>
                  <a:cxn ang="0">
                    <a:pos x="0" y="41"/>
                  </a:cxn>
                  <a:cxn ang="0">
                    <a:pos x="0" y="35"/>
                  </a:cxn>
                  <a:cxn ang="0">
                    <a:pos x="27" y="41"/>
                  </a:cxn>
                  <a:cxn ang="0">
                    <a:pos x="55" y="35"/>
                  </a:cxn>
                  <a:cxn ang="0">
                    <a:pos x="55" y="49"/>
                  </a:cxn>
                  <a:cxn ang="0">
                    <a:pos x="55" y="55"/>
                  </a:cxn>
                  <a:cxn ang="0">
                    <a:pos x="27" y="64"/>
                  </a:cxn>
                  <a:cxn ang="0">
                    <a:pos x="0" y="55"/>
                  </a:cxn>
                  <a:cxn ang="0">
                    <a:pos x="0" y="49"/>
                  </a:cxn>
                  <a:cxn ang="0">
                    <a:pos x="27" y="55"/>
                  </a:cxn>
                  <a:cxn ang="0">
                    <a:pos x="55" y="49"/>
                  </a:cxn>
                </a:cxnLst>
                <a:rect l="0" t="0" r="r" b="b"/>
                <a:pathLst>
                  <a:path w="55" h="64">
                    <a:moveTo>
                      <a:pt x="55" y="9"/>
                    </a:move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9"/>
                      <a:pt x="42" y="23"/>
                      <a:pt x="27" y="23"/>
                    </a:cubicBezTo>
                    <a:cubicBezTo>
                      <a:pt x="12" y="23"/>
                      <a:pt x="0" y="19"/>
                      <a:pt x="0" y="1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12" y="0"/>
                      <a:pt x="27" y="0"/>
                    </a:cubicBezTo>
                    <a:cubicBezTo>
                      <a:pt x="42" y="0"/>
                      <a:pt x="55" y="4"/>
                      <a:pt x="55" y="9"/>
                    </a:cubicBezTo>
                    <a:close/>
                    <a:moveTo>
                      <a:pt x="55" y="21"/>
                    </a:moveTo>
                    <a:cubicBezTo>
                      <a:pt x="55" y="27"/>
                      <a:pt x="55" y="27"/>
                      <a:pt x="55" y="27"/>
                    </a:cubicBezTo>
                    <a:cubicBezTo>
                      <a:pt x="55" y="32"/>
                      <a:pt x="42" y="37"/>
                      <a:pt x="27" y="37"/>
                    </a:cubicBezTo>
                    <a:cubicBezTo>
                      <a:pt x="12" y="37"/>
                      <a:pt x="0" y="32"/>
                      <a:pt x="0" y="2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6" y="25"/>
                      <a:pt x="16" y="27"/>
                      <a:pt x="27" y="27"/>
                    </a:cubicBezTo>
                    <a:cubicBezTo>
                      <a:pt x="38" y="27"/>
                      <a:pt x="49" y="25"/>
                      <a:pt x="55" y="21"/>
                    </a:cubicBezTo>
                    <a:close/>
                    <a:moveTo>
                      <a:pt x="55" y="35"/>
                    </a:move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6"/>
                      <a:pt x="42" y="50"/>
                      <a:pt x="27" y="50"/>
                    </a:cubicBezTo>
                    <a:cubicBezTo>
                      <a:pt x="12" y="50"/>
                      <a:pt x="0" y="46"/>
                      <a:pt x="0" y="4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6" y="39"/>
                      <a:pt x="16" y="41"/>
                      <a:pt x="27" y="41"/>
                    </a:cubicBezTo>
                    <a:cubicBezTo>
                      <a:pt x="38" y="41"/>
                      <a:pt x="49" y="39"/>
                      <a:pt x="55" y="35"/>
                    </a:cubicBezTo>
                    <a:close/>
                    <a:moveTo>
                      <a:pt x="55" y="49"/>
                    </a:moveTo>
                    <a:cubicBezTo>
                      <a:pt x="55" y="55"/>
                      <a:pt x="55" y="55"/>
                      <a:pt x="55" y="55"/>
                    </a:cubicBezTo>
                    <a:cubicBezTo>
                      <a:pt x="55" y="60"/>
                      <a:pt x="42" y="64"/>
                      <a:pt x="27" y="64"/>
                    </a:cubicBezTo>
                    <a:cubicBezTo>
                      <a:pt x="12" y="64"/>
                      <a:pt x="0" y="60"/>
                      <a:pt x="0" y="55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6" y="53"/>
                      <a:pt x="16" y="55"/>
                      <a:pt x="27" y="55"/>
                    </a:cubicBezTo>
                    <a:cubicBezTo>
                      <a:pt x="38" y="55"/>
                      <a:pt x="49" y="53"/>
                      <a:pt x="55" y="4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7" name="Oval 24">
              <a:extLst>
                <a:ext uri="{FF2B5EF4-FFF2-40B4-BE49-F238E27FC236}">
                  <a16:creationId xmlns="" xmlns:a16="http://schemas.microsoft.com/office/drawing/2014/main" id="{B58FB5D6-47C4-4160-99D4-CC8EEB915840}"/>
                </a:ext>
              </a:extLst>
            </p:cNvPr>
            <p:cNvSpPr/>
            <p:nvPr/>
          </p:nvSpPr>
          <p:spPr>
            <a:xfrm>
              <a:off x="5486400" y="1254916"/>
              <a:ext cx="1219200" cy="121920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Group 25">
              <a:extLst>
                <a:ext uri="{FF2B5EF4-FFF2-40B4-BE49-F238E27FC236}">
                  <a16:creationId xmlns="" xmlns:a16="http://schemas.microsoft.com/office/drawing/2014/main" id="{D50ECDA4-60F3-491C-A9E4-D4C93F2232B5}"/>
                </a:ext>
              </a:extLst>
            </p:cNvPr>
            <p:cNvGrpSpPr/>
            <p:nvPr/>
          </p:nvGrpSpPr>
          <p:grpSpPr>
            <a:xfrm>
              <a:off x="5688903" y="1457532"/>
              <a:ext cx="814199" cy="813971"/>
              <a:chOff x="4975746" y="1830057"/>
              <a:chExt cx="610649" cy="610478"/>
            </a:xfrm>
          </p:grpSpPr>
          <p:sp>
            <p:nvSpPr>
              <p:cNvPr id="23" name="Oval 26">
                <a:extLst>
                  <a:ext uri="{FF2B5EF4-FFF2-40B4-BE49-F238E27FC236}">
                    <a16:creationId xmlns="" xmlns:a16="http://schemas.microsoft.com/office/drawing/2014/main" id="{19B04068-0B71-476D-AFC7-CFD524F0D6D3}"/>
                  </a:ext>
                </a:extLst>
              </p:cNvPr>
              <p:cNvSpPr/>
              <p:nvPr/>
            </p:nvSpPr>
            <p:spPr>
              <a:xfrm rot="16200000">
                <a:off x="4975832" y="1829971"/>
                <a:ext cx="610478" cy="610649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27">
                <a:extLst>
                  <a:ext uri="{FF2B5EF4-FFF2-40B4-BE49-F238E27FC236}">
                    <a16:creationId xmlns="" xmlns:a16="http://schemas.microsoft.com/office/drawing/2014/main" id="{7E82A030-6EAA-401B-8010-DD1360EBB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5861" y="1982244"/>
                <a:ext cx="450420" cy="306102"/>
              </a:xfrm>
              <a:custGeom>
                <a:avLst/>
                <a:gdLst/>
                <a:ahLst/>
                <a:cxnLst>
                  <a:cxn ang="0">
                    <a:pos x="389" y="347"/>
                  </a:cxn>
                  <a:cxn ang="0">
                    <a:pos x="389" y="371"/>
                  </a:cxn>
                  <a:cxn ang="0">
                    <a:pos x="619" y="283"/>
                  </a:cxn>
                  <a:cxn ang="0">
                    <a:pos x="611" y="420"/>
                  </a:cxn>
                  <a:cxn ang="0">
                    <a:pos x="73" y="411"/>
                  </a:cxn>
                  <a:cxn ang="0">
                    <a:pos x="67" y="359"/>
                  </a:cxn>
                  <a:cxn ang="0">
                    <a:pos x="30" y="362"/>
                  </a:cxn>
                  <a:cxn ang="0">
                    <a:pos x="8" y="370"/>
                  </a:cxn>
                  <a:cxn ang="0">
                    <a:pos x="0" y="84"/>
                  </a:cxn>
                  <a:cxn ang="0">
                    <a:pos x="7" y="8"/>
                  </a:cxn>
                  <a:cxn ang="0">
                    <a:pos x="23" y="8"/>
                  </a:cxn>
                  <a:cxn ang="0">
                    <a:pos x="30" y="84"/>
                  </a:cxn>
                  <a:cxn ang="0">
                    <a:pos x="67" y="334"/>
                  </a:cxn>
                  <a:cxn ang="0">
                    <a:pos x="73" y="283"/>
                  </a:cxn>
                  <a:cxn ang="0">
                    <a:pos x="169" y="275"/>
                  </a:cxn>
                  <a:cxn ang="0">
                    <a:pos x="185" y="321"/>
                  </a:cxn>
                  <a:cxn ang="0">
                    <a:pos x="214" y="275"/>
                  </a:cxn>
                  <a:cxn ang="0">
                    <a:pos x="231" y="321"/>
                  </a:cxn>
                  <a:cxn ang="0">
                    <a:pos x="262" y="275"/>
                  </a:cxn>
                  <a:cxn ang="0">
                    <a:pos x="278" y="321"/>
                  </a:cxn>
                  <a:cxn ang="0">
                    <a:pos x="611" y="275"/>
                  </a:cxn>
                  <a:cxn ang="0">
                    <a:pos x="435" y="321"/>
                  </a:cxn>
                  <a:cxn ang="0">
                    <a:pos x="545" y="301"/>
                  </a:cxn>
                  <a:cxn ang="0">
                    <a:pos x="435" y="321"/>
                  </a:cxn>
                  <a:cxn ang="0">
                    <a:pos x="150" y="340"/>
                  </a:cxn>
                  <a:cxn ang="0">
                    <a:pos x="548" y="377"/>
                  </a:cxn>
                  <a:cxn ang="0">
                    <a:pos x="447" y="371"/>
                  </a:cxn>
                  <a:cxn ang="0">
                    <a:pos x="447" y="347"/>
                  </a:cxn>
                  <a:cxn ang="0">
                    <a:pos x="447" y="371"/>
                  </a:cxn>
                  <a:cxn ang="0">
                    <a:pos x="520" y="359"/>
                  </a:cxn>
                  <a:cxn ang="0">
                    <a:pos x="496" y="359"/>
                  </a:cxn>
                  <a:cxn ang="0">
                    <a:pos x="508" y="371"/>
                  </a:cxn>
                </a:cxnLst>
                <a:rect l="0" t="0" r="r" b="b"/>
                <a:pathLst>
                  <a:path w="619" h="420">
                    <a:moveTo>
                      <a:pt x="377" y="359"/>
                    </a:moveTo>
                    <a:cubicBezTo>
                      <a:pt x="377" y="353"/>
                      <a:pt x="382" y="347"/>
                      <a:pt x="389" y="347"/>
                    </a:cubicBezTo>
                    <a:cubicBezTo>
                      <a:pt x="395" y="347"/>
                      <a:pt x="400" y="353"/>
                      <a:pt x="400" y="359"/>
                    </a:cubicBezTo>
                    <a:cubicBezTo>
                      <a:pt x="400" y="365"/>
                      <a:pt x="395" y="371"/>
                      <a:pt x="389" y="371"/>
                    </a:cubicBezTo>
                    <a:cubicBezTo>
                      <a:pt x="382" y="371"/>
                      <a:pt x="377" y="365"/>
                      <a:pt x="377" y="359"/>
                    </a:cubicBezTo>
                    <a:close/>
                    <a:moveTo>
                      <a:pt x="619" y="283"/>
                    </a:moveTo>
                    <a:cubicBezTo>
                      <a:pt x="619" y="411"/>
                      <a:pt x="619" y="411"/>
                      <a:pt x="619" y="411"/>
                    </a:cubicBezTo>
                    <a:cubicBezTo>
                      <a:pt x="619" y="416"/>
                      <a:pt x="615" y="420"/>
                      <a:pt x="611" y="420"/>
                    </a:cubicBezTo>
                    <a:cubicBezTo>
                      <a:pt x="81" y="420"/>
                      <a:pt x="81" y="420"/>
                      <a:pt x="81" y="420"/>
                    </a:cubicBezTo>
                    <a:cubicBezTo>
                      <a:pt x="77" y="420"/>
                      <a:pt x="73" y="416"/>
                      <a:pt x="73" y="411"/>
                    </a:cubicBezTo>
                    <a:cubicBezTo>
                      <a:pt x="73" y="357"/>
                      <a:pt x="73" y="357"/>
                      <a:pt x="73" y="357"/>
                    </a:cubicBezTo>
                    <a:cubicBezTo>
                      <a:pt x="71" y="358"/>
                      <a:pt x="69" y="359"/>
                      <a:pt x="67" y="359"/>
                    </a:cubicBezTo>
                    <a:cubicBezTo>
                      <a:pt x="30" y="359"/>
                      <a:pt x="30" y="359"/>
                      <a:pt x="30" y="359"/>
                    </a:cubicBezTo>
                    <a:cubicBezTo>
                      <a:pt x="30" y="362"/>
                      <a:pt x="30" y="362"/>
                      <a:pt x="30" y="362"/>
                    </a:cubicBezTo>
                    <a:cubicBezTo>
                      <a:pt x="30" y="367"/>
                      <a:pt x="26" y="370"/>
                      <a:pt x="22" y="370"/>
                    </a:cubicBezTo>
                    <a:cubicBezTo>
                      <a:pt x="8" y="370"/>
                      <a:pt x="8" y="370"/>
                      <a:pt x="8" y="370"/>
                    </a:cubicBezTo>
                    <a:cubicBezTo>
                      <a:pt x="4" y="370"/>
                      <a:pt x="0" y="367"/>
                      <a:pt x="0" y="362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0"/>
                      <a:pt x="3" y="77"/>
                      <a:pt x="7" y="76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4"/>
                      <a:pt x="10" y="0"/>
                      <a:pt x="15" y="0"/>
                    </a:cubicBezTo>
                    <a:cubicBezTo>
                      <a:pt x="19" y="0"/>
                      <a:pt x="23" y="4"/>
                      <a:pt x="23" y="8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7" y="77"/>
                      <a:pt x="30" y="80"/>
                      <a:pt x="30" y="84"/>
                    </a:cubicBezTo>
                    <a:cubicBezTo>
                      <a:pt x="30" y="334"/>
                      <a:pt x="30" y="334"/>
                      <a:pt x="30" y="334"/>
                    </a:cubicBezTo>
                    <a:cubicBezTo>
                      <a:pt x="67" y="334"/>
                      <a:pt x="67" y="334"/>
                      <a:pt x="67" y="334"/>
                    </a:cubicBezTo>
                    <a:cubicBezTo>
                      <a:pt x="69" y="334"/>
                      <a:pt x="71" y="335"/>
                      <a:pt x="73" y="336"/>
                    </a:cubicBezTo>
                    <a:cubicBezTo>
                      <a:pt x="73" y="283"/>
                      <a:pt x="73" y="283"/>
                      <a:pt x="73" y="283"/>
                    </a:cubicBezTo>
                    <a:cubicBezTo>
                      <a:pt x="73" y="279"/>
                      <a:pt x="77" y="275"/>
                      <a:pt x="81" y="275"/>
                    </a:cubicBezTo>
                    <a:cubicBezTo>
                      <a:pt x="169" y="275"/>
                      <a:pt x="169" y="275"/>
                      <a:pt x="169" y="275"/>
                    </a:cubicBezTo>
                    <a:cubicBezTo>
                      <a:pt x="169" y="321"/>
                      <a:pt x="169" y="321"/>
                      <a:pt x="169" y="321"/>
                    </a:cubicBezTo>
                    <a:cubicBezTo>
                      <a:pt x="185" y="321"/>
                      <a:pt x="185" y="321"/>
                      <a:pt x="185" y="321"/>
                    </a:cubicBezTo>
                    <a:cubicBezTo>
                      <a:pt x="185" y="275"/>
                      <a:pt x="185" y="275"/>
                      <a:pt x="185" y="275"/>
                    </a:cubicBezTo>
                    <a:cubicBezTo>
                      <a:pt x="214" y="275"/>
                      <a:pt x="214" y="275"/>
                      <a:pt x="214" y="275"/>
                    </a:cubicBezTo>
                    <a:cubicBezTo>
                      <a:pt x="214" y="321"/>
                      <a:pt x="214" y="321"/>
                      <a:pt x="214" y="321"/>
                    </a:cubicBezTo>
                    <a:cubicBezTo>
                      <a:pt x="231" y="321"/>
                      <a:pt x="231" y="321"/>
                      <a:pt x="231" y="321"/>
                    </a:cubicBezTo>
                    <a:cubicBezTo>
                      <a:pt x="231" y="275"/>
                      <a:pt x="231" y="275"/>
                      <a:pt x="231" y="275"/>
                    </a:cubicBezTo>
                    <a:cubicBezTo>
                      <a:pt x="262" y="275"/>
                      <a:pt x="262" y="275"/>
                      <a:pt x="262" y="275"/>
                    </a:cubicBezTo>
                    <a:cubicBezTo>
                      <a:pt x="262" y="321"/>
                      <a:pt x="262" y="321"/>
                      <a:pt x="262" y="321"/>
                    </a:cubicBezTo>
                    <a:cubicBezTo>
                      <a:pt x="278" y="321"/>
                      <a:pt x="278" y="321"/>
                      <a:pt x="278" y="321"/>
                    </a:cubicBezTo>
                    <a:cubicBezTo>
                      <a:pt x="278" y="275"/>
                      <a:pt x="278" y="275"/>
                      <a:pt x="278" y="275"/>
                    </a:cubicBezTo>
                    <a:cubicBezTo>
                      <a:pt x="611" y="275"/>
                      <a:pt x="611" y="275"/>
                      <a:pt x="611" y="275"/>
                    </a:cubicBezTo>
                    <a:cubicBezTo>
                      <a:pt x="615" y="275"/>
                      <a:pt x="619" y="279"/>
                      <a:pt x="619" y="283"/>
                    </a:cubicBezTo>
                    <a:close/>
                    <a:moveTo>
                      <a:pt x="435" y="321"/>
                    </a:moveTo>
                    <a:cubicBezTo>
                      <a:pt x="545" y="321"/>
                      <a:pt x="545" y="321"/>
                      <a:pt x="545" y="321"/>
                    </a:cubicBezTo>
                    <a:cubicBezTo>
                      <a:pt x="545" y="301"/>
                      <a:pt x="545" y="301"/>
                      <a:pt x="545" y="301"/>
                    </a:cubicBezTo>
                    <a:cubicBezTo>
                      <a:pt x="435" y="301"/>
                      <a:pt x="435" y="301"/>
                      <a:pt x="435" y="301"/>
                    </a:cubicBezTo>
                    <a:lnTo>
                      <a:pt x="435" y="321"/>
                    </a:lnTo>
                    <a:close/>
                    <a:moveTo>
                      <a:pt x="548" y="340"/>
                    </a:moveTo>
                    <a:cubicBezTo>
                      <a:pt x="150" y="340"/>
                      <a:pt x="150" y="340"/>
                      <a:pt x="150" y="340"/>
                    </a:cubicBezTo>
                    <a:cubicBezTo>
                      <a:pt x="150" y="377"/>
                      <a:pt x="150" y="377"/>
                      <a:pt x="150" y="377"/>
                    </a:cubicBezTo>
                    <a:cubicBezTo>
                      <a:pt x="548" y="377"/>
                      <a:pt x="548" y="377"/>
                      <a:pt x="548" y="377"/>
                    </a:cubicBezTo>
                    <a:lnTo>
                      <a:pt x="548" y="340"/>
                    </a:lnTo>
                    <a:close/>
                    <a:moveTo>
                      <a:pt x="447" y="371"/>
                    </a:moveTo>
                    <a:cubicBezTo>
                      <a:pt x="453" y="371"/>
                      <a:pt x="458" y="365"/>
                      <a:pt x="458" y="359"/>
                    </a:cubicBezTo>
                    <a:cubicBezTo>
                      <a:pt x="458" y="353"/>
                      <a:pt x="453" y="347"/>
                      <a:pt x="447" y="347"/>
                    </a:cubicBezTo>
                    <a:cubicBezTo>
                      <a:pt x="440" y="347"/>
                      <a:pt x="435" y="353"/>
                      <a:pt x="435" y="359"/>
                    </a:cubicBezTo>
                    <a:cubicBezTo>
                      <a:pt x="435" y="365"/>
                      <a:pt x="440" y="371"/>
                      <a:pt x="447" y="371"/>
                    </a:cubicBezTo>
                    <a:close/>
                    <a:moveTo>
                      <a:pt x="508" y="371"/>
                    </a:moveTo>
                    <a:cubicBezTo>
                      <a:pt x="515" y="371"/>
                      <a:pt x="520" y="365"/>
                      <a:pt x="520" y="359"/>
                    </a:cubicBezTo>
                    <a:cubicBezTo>
                      <a:pt x="520" y="353"/>
                      <a:pt x="515" y="347"/>
                      <a:pt x="508" y="347"/>
                    </a:cubicBezTo>
                    <a:cubicBezTo>
                      <a:pt x="502" y="347"/>
                      <a:pt x="496" y="353"/>
                      <a:pt x="496" y="359"/>
                    </a:cubicBezTo>
                    <a:cubicBezTo>
                      <a:pt x="496" y="365"/>
                      <a:pt x="502" y="371"/>
                      <a:pt x="508" y="371"/>
                    </a:cubicBezTo>
                    <a:close/>
                    <a:moveTo>
                      <a:pt x="508" y="371"/>
                    </a:moveTo>
                    <a:cubicBezTo>
                      <a:pt x="508" y="371"/>
                      <a:pt x="508" y="371"/>
                      <a:pt x="508" y="371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9" name="Rectangle 14">
              <a:extLst>
                <a:ext uri="{FF2B5EF4-FFF2-40B4-BE49-F238E27FC236}">
                  <a16:creationId xmlns="" xmlns:a16="http://schemas.microsoft.com/office/drawing/2014/main" id="{A021A6AA-1FCF-47B0-8E88-D910D7BD033F}"/>
                </a:ext>
              </a:extLst>
            </p:cNvPr>
            <p:cNvSpPr/>
            <p:nvPr/>
          </p:nvSpPr>
          <p:spPr>
            <a:xfrm>
              <a:off x="3481840" y="4820593"/>
              <a:ext cx="1569660" cy="507831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/>
              <a:r>
                <a:rPr lang="zh-CN" altLang="en-US" b="1">
                  <a:solidFill>
                    <a:srgbClr val="FFFFFF"/>
                  </a:solidFill>
                </a:rPr>
                <a:t>标题文本预设</a:t>
              </a:r>
            </a:p>
          </p:txBody>
        </p:sp>
        <p:sp>
          <p:nvSpPr>
            <p:cNvPr id="20" name="Rectangle 28">
              <a:extLst>
                <a:ext uri="{FF2B5EF4-FFF2-40B4-BE49-F238E27FC236}">
                  <a16:creationId xmlns="" xmlns:a16="http://schemas.microsoft.com/office/drawing/2014/main" id="{9C9FCE46-CD13-4366-B6B4-6B98B83DB654}"/>
                </a:ext>
              </a:extLst>
            </p:cNvPr>
            <p:cNvSpPr/>
            <p:nvPr/>
          </p:nvSpPr>
          <p:spPr>
            <a:xfrm>
              <a:off x="7140500" y="4820593"/>
              <a:ext cx="1569660" cy="507831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1" name="Rectangle 29">
              <a:extLst>
                <a:ext uri="{FF2B5EF4-FFF2-40B4-BE49-F238E27FC236}">
                  <a16:creationId xmlns="" xmlns:a16="http://schemas.microsoft.com/office/drawing/2014/main" id="{8499B2AA-B161-40E7-9DE7-8559D9705FB9}"/>
                </a:ext>
              </a:extLst>
            </p:cNvPr>
            <p:cNvSpPr/>
            <p:nvPr/>
          </p:nvSpPr>
          <p:spPr>
            <a:xfrm>
              <a:off x="2263700" y="1332325"/>
              <a:ext cx="1569660" cy="507831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/>
              <a:r>
                <a:rPr lang="zh-CN" altLang="en-US" b="1">
                  <a:solidFill>
                    <a:srgbClr val="FFFFFF"/>
                  </a:solidFill>
                </a:rPr>
                <a:t>标题文本预设</a:t>
              </a:r>
            </a:p>
          </p:txBody>
        </p:sp>
        <p:sp>
          <p:nvSpPr>
            <p:cNvPr id="22" name="Rectangle 30">
              <a:extLst>
                <a:ext uri="{FF2B5EF4-FFF2-40B4-BE49-F238E27FC236}">
                  <a16:creationId xmlns="" xmlns:a16="http://schemas.microsoft.com/office/drawing/2014/main" id="{03465448-1123-497C-AB7B-1735DD83D954}"/>
                </a:ext>
              </a:extLst>
            </p:cNvPr>
            <p:cNvSpPr/>
            <p:nvPr/>
          </p:nvSpPr>
          <p:spPr>
            <a:xfrm>
              <a:off x="8358640" y="1332325"/>
              <a:ext cx="1569660" cy="507831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</a:p>
          </p:txBody>
        </p:sp>
      </p:grpSp>
      <p:sp>
        <p:nvSpPr>
          <p:cNvPr id="29" name="Title 1">
            <a:extLst>
              <a:ext uri="{FF2B5EF4-FFF2-40B4-BE49-F238E27FC236}">
                <a16:creationId xmlns="" xmlns:a16="http://schemas.microsoft.com/office/drawing/2014/main" id="{837D111E-514E-4846-A8A5-6368A892D796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175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5889591" y="1347614"/>
            <a:ext cx="2526259" cy="2269561"/>
            <a:chOff x="5889591" y="1347614"/>
            <a:chExt cx="2526259" cy="2269561"/>
          </a:xfrm>
        </p:grpSpPr>
        <p:sp>
          <p:nvSpPr>
            <p:cNvPr id="8" name="Freeform: Shape 8"/>
            <p:cNvSpPr/>
            <p:nvPr/>
          </p:nvSpPr>
          <p:spPr>
            <a:xfrm>
              <a:off x="6278776" y="1543029"/>
              <a:ext cx="2077500" cy="714111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600">
                  <a:moveTo>
                    <a:pt x="3475" y="0"/>
                  </a:moveTo>
                  <a:lnTo>
                    <a:pt x="18125" y="0"/>
                  </a:lnTo>
                  <a:cubicBezTo>
                    <a:pt x="20044" y="0"/>
                    <a:pt x="21600" y="4835"/>
                    <a:pt x="21600" y="10800"/>
                  </a:cubicBezTo>
                  <a:cubicBezTo>
                    <a:pt x="21600" y="16765"/>
                    <a:pt x="20044" y="21600"/>
                    <a:pt x="18125" y="21600"/>
                  </a:cubicBezTo>
                  <a:lnTo>
                    <a:pt x="3475" y="21600"/>
                  </a:lnTo>
                  <a:cubicBezTo>
                    <a:pt x="1556" y="21600"/>
                    <a:pt x="0" y="16765"/>
                    <a:pt x="0" y="10800"/>
                  </a:cubicBezTo>
                  <a:cubicBezTo>
                    <a:pt x="0" y="4835"/>
                    <a:pt x="1556" y="0"/>
                    <a:pt x="3475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3">
                <a:tint val="40000"/>
                <a:alpha val="90000"/>
                <a:hueOff val="461364"/>
                <a:satOff val="67252"/>
                <a:lumOff val="5018"/>
                <a:alphaOff val="0"/>
              </a:schemeClr>
            </a:lnRef>
            <a:fillRef idx="1">
              <a:schemeClr val="accent3">
                <a:tint val="40000"/>
                <a:alpha val="90000"/>
                <a:hueOff val="461364"/>
                <a:satOff val="67252"/>
                <a:lumOff val="5018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461364"/>
                <a:satOff val="67252"/>
                <a:lumOff val="501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152000" tIns="121839" rIns="360000" bIns="121839" anchor="ctr" anchorCtr="0">
              <a:normAutofit/>
            </a:bodyPr>
            <a:lstStyle/>
            <a:p>
              <a:pPr lvl="0" defTabSz="80010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>
                  <a:solidFill>
                    <a:schemeClr val="tx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9" name="Freeform: Shape 9"/>
            <p:cNvSpPr/>
            <p:nvPr/>
          </p:nvSpPr>
          <p:spPr>
            <a:xfrm>
              <a:off x="5889591" y="1347614"/>
              <a:ext cx="1104939" cy="1104939"/>
            </a:xfrm>
            <a:custGeom>
              <a:avLst/>
              <a:gdLst>
                <a:gd name="connsiteX0" fmla="*/ 0 w 1152002"/>
                <a:gd name="connsiteY0" fmla="*/ 576001 h 1152002"/>
                <a:gd name="connsiteX1" fmla="*/ 576001 w 1152002"/>
                <a:gd name="connsiteY1" fmla="*/ 0 h 1152002"/>
                <a:gd name="connsiteX2" fmla="*/ 1152002 w 1152002"/>
                <a:gd name="connsiteY2" fmla="*/ 576001 h 1152002"/>
                <a:gd name="connsiteX3" fmla="*/ 576001 w 1152002"/>
                <a:gd name="connsiteY3" fmla="*/ 1152002 h 1152002"/>
                <a:gd name="connsiteX4" fmla="*/ 0 w 1152002"/>
                <a:gd name="connsiteY4" fmla="*/ 576001 h 115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002" h="1152002">
                  <a:moveTo>
                    <a:pt x="0" y="576001"/>
                  </a:moveTo>
                  <a:cubicBezTo>
                    <a:pt x="0" y="257884"/>
                    <a:pt x="257884" y="0"/>
                    <a:pt x="576001" y="0"/>
                  </a:cubicBezTo>
                  <a:cubicBezTo>
                    <a:pt x="894118" y="0"/>
                    <a:pt x="1152002" y="257884"/>
                    <a:pt x="1152002" y="576001"/>
                  </a:cubicBezTo>
                  <a:cubicBezTo>
                    <a:pt x="1152002" y="894118"/>
                    <a:pt x="894118" y="1152002"/>
                    <a:pt x="576001" y="1152002"/>
                  </a:cubicBezTo>
                  <a:cubicBezTo>
                    <a:pt x="257884" y="1152002"/>
                    <a:pt x="0" y="894118"/>
                    <a:pt x="0" y="576001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74876"/>
                <a:satOff val="34544"/>
                <a:lumOff val="14510"/>
                <a:alphaOff val="0"/>
              </a:schemeClr>
            </a:fillRef>
            <a:effectRef idx="0">
              <a:schemeClr val="accent3">
                <a:hueOff val="674876"/>
                <a:satOff val="34544"/>
                <a:lumOff val="1451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" name="Freeform: Shape 14"/>
            <p:cNvSpPr>
              <a:spLocks noChangeAspect="1"/>
            </p:cNvSpPr>
            <p:nvPr/>
          </p:nvSpPr>
          <p:spPr bwMode="auto">
            <a:xfrm>
              <a:off x="6224339" y="1658861"/>
              <a:ext cx="435442" cy="437734"/>
            </a:xfrm>
            <a:custGeom>
              <a:avLst/>
              <a:gdLst>
                <a:gd name="T0" fmla="*/ 381 w 402"/>
                <a:gd name="T1" fmla="*/ 10 h 404"/>
                <a:gd name="T2" fmla="*/ 365 w 402"/>
                <a:gd name="T3" fmla="*/ 3 h 404"/>
                <a:gd name="T4" fmla="*/ 358 w 402"/>
                <a:gd name="T5" fmla="*/ 18 h 404"/>
                <a:gd name="T6" fmla="*/ 312 w 402"/>
                <a:gd name="T7" fmla="*/ 133 h 404"/>
                <a:gd name="T8" fmla="*/ 301 w 402"/>
                <a:gd name="T9" fmla="*/ 116 h 404"/>
                <a:gd name="T10" fmla="*/ 282 w 402"/>
                <a:gd name="T11" fmla="*/ 106 h 404"/>
                <a:gd name="T12" fmla="*/ 219 w 402"/>
                <a:gd name="T13" fmla="*/ 107 h 404"/>
                <a:gd name="T14" fmla="*/ 197 w 402"/>
                <a:gd name="T15" fmla="*/ 113 h 404"/>
                <a:gd name="T16" fmla="*/ 11 w 402"/>
                <a:gd name="T17" fmla="*/ 245 h 404"/>
                <a:gd name="T18" fmla="*/ 6 w 402"/>
                <a:gd name="T19" fmla="*/ 273 h 404"/>
                <a:gd name="T20" fmla="*/ 91 w 402"/>
                <a:gd name="T21" fmla="*/ 395 h 404"/>
                <a:gd name="T22" fmla="*/ 116 w 402"/>
                <a:gd name="T23" fmla="*/ 397 h 404"/>
                <a:gd name="T24" fmla="*/ 302 w 402"/>
                <a:gd name="T25" fmla="*/ 265 h 404"/>
                <a:gd name="T26" fmla="*/ 316 w 402"/>
                <a:gd name="T27" fmla="*/ 247 h 404"/>
                <a:gd name="T28" fmla="*/ 336 w 402"/>
                <a:gd name="T29" fmla="*/ 184 h 404"/>
                <a:gd name="T30" fmla="*/ 333 w 402"/>
                <a:gd name="T31" fmla="*/ 163 h 404"/>
                <a:gd name="T32" fmla="*/ 326 w 402"/>
                <a:gd name="T33" fmla="*/ 153 h 404"/>
                <a:gd name="T34" fmla="*/ 381 w 402"/>
                <a:gd name="T35" fmla="*/ 10 h 404"/>
                <a:gd name="T36" fmla="*/ 294 w 402"/>
                <a:gd name="T37" fmla="*/ 197 h 404"/>
                <a:gd name="T38" fmla="*/ 250 w 402"/>
                <a:gd name="T39" fmla="*/ 189 h 404"/>
                <a:gd name="T40" fmla="*/ 258 w 402"/>
                <a:gd name="T41" fmla="*/ 144 h 404"/>
                <a:gd name="T42" fmla="*/ 295 w 402"/>
                <a:gd name="T43" fmla="*/ 145 h 404"/>
                <a:gd name="T44" fmla="*/ 285 w 402"/>
                <a:gd name="T45" fmla="*/ 150 h 404"/>
                <a:gd name="T46" fmla="*/ 279 w 402"/>
                <a:gd name="T47" fmla="*/ 166 h 404"/>
                <a:gd name="T48" fmla="*/ 290 w 402"/>
                <a:gd name="T49" fmla="*/ 173 h 404"/>
                <a:gd name="T50" fmla="*/ 295 w 402"/>
                <a:gd name="T51" fmla="*/ 172 h 404"/>
                <a:gd name="T52" fmla="*/ 307 w 402"/>
                <a:gd name="T53" fmla="*/ 165 h 404"/>
                <a:gd name="T54" fmla="*/ 294 w 402"/>
                <a:gd name="T55" fmla="*/ 197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2" h="404">
                  <a:moveTo>
                    <a:pt x="381" y="10"/>
                  </a:moveTo>
                  <a:cubicBezTo>
                    <a:pt x="378" y="4"/>
                    <a:pt x="372" y="0"/>
                    <a:pt x="365" y="3"/>
                  </a:cubicBezTo>
                  <a:cubicBezTo>
                    <a:pt x="359" y="5"/>
                    <a:pt x="356" y="12"/>
                    <a:pt x="358" y="18"/>
                  </a:cubicBezTo>
                  <a:cubicBezTo>
                    <a:pt x="376" y="71"/>
                    <a:pt x="340" y="111"/>
                    <a:pt x="312" y="133"/>
                  </a:cubicBezTo>
                  <a:cubicBezTo>
                    <a:pt x="301" y="116"/>
                    <a:pt x="301" y="116"/>
                    <a:pt x="301" y="116"/>
                  </a:cubicBezTo>
                  <a:cubicBezTo>
                    <a:pt x="297" y="111"/>
                    <a:pt x="289" y="106"/>
                    <a:pt x="282" y="106"/>
                  </a:cubicBezTo>
                  <a:cubicBezTo>
                    <a:pt x="219" y="107"/>
                    <a:pt x="219" y="107"/>
                    <a:pt x="219" y="107"/>
                  </a:cubicBezTo>
                  <a:cubicBezTo>
                    <a:pt x="212" y="106"/>
                    <a:pt x="203" y="109"/>
                    <a:pt x="197" y="113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2" y="251"/>
                    <a:pt x="0" y="264"/>
                    <a:pt x="6" y="273"/>
                  </a:cubicBezTo>
                  <a:cubicBezTo>
                    <a:pt x="91" y="395"/>
                    <a:pt x="91" y="395"/>
                    <a:pt x="91" y="395"/>
                  </a:cubicBezTo>
                  <a:cubicBezTo>
                    <a:pt x="97" y="404"/>
                    <a:pt x="107" y="403"/>
                    <a:pt x="116" y="397"/>
                  </a:cubicBezTo>
                  <a:cubicBezTo>
                    <a:pt x="302" y="265"/>
                    <a:pt x="302" y="265"/>
                    <a:pt x="302" y="265"/>
                  </a:cubicBezTo>
                  <a:cubicBezTo>
                    <a:pt x="308" y="261"/>
                    <a:pt x="314" y="253"/>
                    <a:pt x="316" y="247"/>
                  </a:cubicBezTo>
                  <a:cubicBezTo>
                    <a:pt x="336" y="184"/>
                    <a:pt x="336" y="184"/>
                    <a:pt x="336" y="184"/>
                  </a:cubicBezTo>
                  <a:cubicBezTo>
                    <a:pt x="338" y="178"/>
                    <a:pt x="337" y="168"/>
                    <a:pt x="333" y="163"/>
                  </a:cubicBezTo>
                  <a:cubicBezTo>
                    <a:pt x="326" y="153"/>
                    <a:pt x="326" y="153"/>
                    <a:pt x="326" y="153"/>
                  </a:cubicBezTo>
                  <a:cubicBezTo>
                    <a:pt x="363" y="124"/>
                    <a:pt x="402" y="73"/>
                    <a:pt x="381" y="10"/>
                  </a:cubicBezTo>
                  <a:close/>
                  <a:moveTo>
                    <a:pt x="294" y="197"/>
                  </a:moveTo>
                  <a:cubicBezTo>
                    <a:pt x="280" y="207"/>
                    <a:pt x="260" y="204"/>
                    <a:pt x="250" y="189"/>
                  </a:cubicBezTo>
                  <a:cubicBezTo>
                    <a:pt x="240" y="175"/>
                    <a:pt x="243" y="155"/>
                    <a:pt x="258" y="144"/>
                  </a:cubicBezTo>
                  <a:cubicBezTo>
                    <a:pt x="269" y="136"/>
                    <a:pt x="284" y="137"/>
                    <a:pt x="295" y="145"/>
                  </a:cubicBezTo>
                  <a:cubicBezTo>
                    <a:pt x="289" y="148"/>
                    <a:pt x="285" y="150"/>
                    <a:pt x="285" y="150"/>
                  </a:cubicBezTo>
                  <a:cubicBezTo>
                    <a:pt x="279" y="153"/>
                    <a:pt x="276" y="160"/>
                    <a:pt x="279" y="166"/>
                  </a:cubicBezTo>
                  <a:cubicBezTo>
                    <a:pt x="281" y="171"/>
                    <a:pt x="285" y="173"/>
                    <a:pt x="290" y="173"/>
                  </a:cubicBezTo>
                  <a:cubicBezTo>
                    <a:pt x="292" y="173"/>
                    <a:pt x="293" y="173"/>
                    <a:pt x="295" y="172"/>
                  </a:cubicBezTo>
                  <a:cubicBezTo>
                    <a:pt x="299" y="170"/>
                    <a:pt x="303" y="168"/>
                    <a:pt x="307" y="165"/>
                  </a:cubicBezTo>
                  <a:cubicBezTo>
                    <a:pt x="309" y="177"/>
                    <a:pt x="304" y="190"/>
                    <a:pt x="294" y="1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5" name="Group 25"/>
            <p:cNvGrpSpPr/>
            <p:nvPr/>
          </p:nvGrpSpPr>
          <p:grpSpPr>
            <a:xfrm rot="5400000" flipV="1">
              <a:off x="6317365" y="2940009"/>
              <a:ext cx="801861" cy="552472"/>
              <a:chOff x="5978769" y="2082018"/>
              <a:chExt cx="1069148" cy="2396956"/>
            </a:xfrm>
          </p:grpSpPr>
          <p:cxnSp>
            <p:nvCxnSpPr>
              <p:cNvPr id="25" name="Straight Connector 26"/>
              <p:cNvCxnSpPr/>
              <p:nvPr/>
            </p:nvCxnSpPr>
            <p:spPr>
              <a:xfrm rot="16200000">
                <a:off x="5849439" y="3280496"/>
                <a:ext cx="2396956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7"/>
              <p:cNvCxnSpPr/>
              <p:nvPr/>
            </p:nvCxnSpPr>
            <p:spPr>
              <a:xfrm>
                <a:off x="5978769" y="2096086"/>
                <a:ext cx="1069147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  <a:headEnd type="oval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32"/>
            <p:cNvGrpSpPr/>
            <p:nvPr/>
          </p:nvGrpSpPr>
          <p:grpSpPr>
            <a:xfrm>
              <a:off x="6914929" y="2787717"/>
              <a:ext cx="1500921" cy="649603"/>
              <a:chOff x="9477009" y="3764961"/>
              <a:chExt cx="2001228" cy="866137"/>
            </a:xfrm>
          </p:grpSpPr>
          <p:sp>
            <p:nvSpPr>
              <p:cNvPr id="23" name="TextBox 30"/>
              <p:cNvSpPr txBox="1">
                <a:spLocks/>
              </p:cNvSpPr>
              <p:nvPr/>
            </p:nvSpPr>
            <p:spPr bwMode="auto">
              <a:xfrm>
                <a:off x="9477009" y="3764961"/>
                <a:ext cx="2001228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4" name="TextBox 31"/>
              <p:cNvSpPr txBox="1">
                <a:spLocks/>
              </p:cNvSpPr>
              <p:nvPr/>
            </p:nvSpPr>
            <p:spPr bwMode="auto">
              <a:xfrm>
                <a:off x="9477009" y="4074919"/>
                <a:ext cx="2001228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0" bIns="0" anchor="ctr" anchorCtr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3245026" y="1347614"/>
            <a:ext cx="2560778" cy="2269562"/>
            <a:chOff x="3245026" y="1347614"/>
            <a:chExt cx="2560778" cy="2269562"/>
          </a:xfrm>
        </p:grpSpPr>
        <p:sp>
          <p:nvSpPr>
            <p:cNvPr id="6" name="Freeform: Shape 6"/>
            <p:cNvSpPr/>
            <p:nvPr/>
          </p:nvSpPr>
          <p:spPr>
            <a:xfrm>
              <a:off x="3728304" y="1543029"/>
              <a:ext cx="2077500" cy="714111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600">
                  <a:moveTo>
                    <a:pt x="3475" y="0"/>
                  </a:moveTo>
                  <a:lnTo>
                    <a:pt x="18125" y="0"/>
                  </a:lnTo>
                  <a:cubicBezTo>
                    <a:pt x="20044" y="0"/>
                    <a:pt x="21600" y="4835"/>
                    <a:pt x="21600" y="10800"/>
                  </a:cubicBezTo>
                  <a:cubicBezTo>
                    <a:pt x="21600" y="16765"/>
                    <a:pt x="20044" y="21600"/>
                    <a:pt x="18125" y="21600"/>
                  </a:cubicBezTo>
                  <a:lnTo>
                    <a:pt x="3475" y="21600"/>
                  </a:lnTo>
                  <a:cubicBezTo>
                    <a:pt x="1556" y="21600"/>
                    <a:pt x="0" y="16765"/>
                    <a:pt x="0" y="10800"/>
                  </a:cubicBezTo>
                  <a:cubicBezTo>
                    <a:pt x="0" y="4835"/>
                    <a:pt x="1556" y="0"/>
                    <a:pt x="3475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3">
                <a:tint val="40000"/>
                <a:alpha val="90000"/>
                <a:hueOff val="230682"/>
                <a:satOff val="33626"/>
                <a:lumOff val="2509"/>
                <a:alphaOff val="0"/>
              </a:schemeClr>
            </a:lnRef>
            <a:fillRef idx="1">
              <a:schemeClr val="accent3">
                <a:tint val="40000"/>
                <a:alpha val="90000"/>
                <a:hueOff val="230682"/>
                <a:satOff val="33626"/>
                <a:lumOff val="2509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230682"/>
                <a:satOff val="33626"/>
                <a:lumOff val="250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152000" tIns="121839" rIns="360000" bIns="121839" anchor="ctr" anchorCtr="0">
              <a:normAutofit/>
            </a:bodyPr>
            <a:lstStyle/>
            <a:p>
              <a:pPr lvl="0" defTabSz="80010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1" dirty="0">
                  <a:solidFill>
                    <a:schemeClr val="tx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7" name="Freeform: Shape 7"/>
            <p:cNvSpPr/>
            <p:nvPr/>
          </p:nvSpPr>
          <p:spPr>
            <a:xfrm>
              <a:off x="3245026" y="1347614"/>
              <a:ext cx="1104939" cy="1104939"/>
            </a:xfrm>
            <a:custGeom>
              <a:avLst/>
              <a:gdLst>
                <a:gd name="connsiteX0" fmla="*/ 0 w 1152002"/>
                <a:gd name="connsiteY0" fmla="*/ 576001 h 1152002"/>
                <a:gd name="connsiteX1" fmla="*/ 576001 w 1152002"/>
                <a:gd name="connsiteY1" fmla="*/ 0 h 1152002"/>
                <a:gd name="connsiteX2" fmla="*/ 1152002 w 1152002"/>
                <a:gd name="connsiteY2" fmla="*/ 576001 h 1152002"/>
                <a:gd name="connsiteX3" fmla="*/ 576001 w 1152002"/>
                <a:gd name="connsiteY3" fmla="*/ 1152002 h 1152002"/>
                <a:gd name="connsiteX4" fmla="*/ 0 w 1152002"/>
                <a:gd name="connsiteY4" fmla="*/ 576001 h 115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002" h="1152002">
                  <a:moveTo>
                    <a:pt x="0" y="576001"/>
                  </a:moveTo>
                  <a:cubicBezTo>
                    <a:pt x="0" y="257884"/>
                    <a:pt x="257884" y="0"/>
                    <a:pt x="576001" y="0"/>
                  </a:cubicBezTo>
                  <a:cubicBezTo>
                    <a:pt x="894118" y="0"/>
                    <a:pt x="1152002" y="257884"/>
                    <a:pt x="1152002" y="576001"/>
                  </a:cubicBezTo>
                  <a:cubicBezTo>
                    <a:pt x="1152002" y="894118"/>
                    <a:pt x="894118" y="1152002"/>
                    <a:pt x="576001" y="1152002"/>
                  </a:cubicBezTo>
                  <a:cubicBezTo>
                    <a:pt x="257884" y="1152002"/>
                    <a:pt x="0" y="894118"/>
                    <a:pt x="0" y="576001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37438"/>
                <a:satOff val="17272"/>
                <a:lumOff val="7255"/>
                <a:alphaOff val="0"/>
              </a:schemeClr>
            </a:fillRef>
            <a:effectRef idx="0">
              <a:schemeClr val="accent3">
                <a:hueOff val="337438"/>
                <a:satOff val="17272"/>
                <a:lumOff val="7255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12"/>
            <p:cNvSpPr>
              <a:spLocks noChangeAspect="1"/>
            </p:cNvSpPr>
            <p:nvPr/>
          </p:nvSpPr>
          <p:spPr bwMode="auto">
            <a:xfrm>
              <a:off x="3600870" y="1669204"/>
              <a:ext cx="393251" cy="408646"/>
            </a:xfrm>
            <a:custGeom>
              <a:avLst/>
              <a:gdLst>
                <a:gd name="T0" fmla="*/ 320 w 357"/>
                <a:gd name="T1" fmla="*/ 129 h 371"/>
                <a:gd name="T2" fmla="*/ 212 w 357"/>
                <a:gd name="T3" fmla="*/ 10 h 371"/>
                <a:gd name="T4" fmla="*/ 23 w 357"/>
                <a:gd name="T5" fmla="*/ 201 h 371"/>
                <a:gd name="T6" fmla="*/ 7 w 357"/>
                <a:gd name="T7" fmla="*/ 257 h 371"/>
                <a:gd name="T8" fmla="*/ 59 w 357"/>
                <a:gd name="T9" fmla="*/ 285 h 371"/>
                <a:gd name="T10" fmla="*/ 74 w 357"/>
                <a:gd name="T11" fmla="*/ 280 h 371"/>
                <a:gd name="T12" fmla="*/ 106 w 357"/>
                <a:gd name="T13" fmla="*/ 299 h 371"/>
                <a:gd name="T14" fmla="*/ 129 w 357"/>
                <a:gd name="T15" fmla="*/ 352 h 371"/>
                <a:gd name="T16" fmla="*/ 151 w 357"/>
                <a:gd name="T17" fmla="*/ 368 h 371"/>
                <a:gd name="T18" fmla="*/ 192 w 357"/>
                <a:gd name="T19" fmla="*/ 353 h 371"/>
                <a:gd name="T20" fmla="*/ 201 w 357"/>
                <a:gd name="T21" fmla="*/ 334 h 371"/>
                <a:gd name="T22" fmla="*/ 181 w 357"/>
                <a:gd name="T23" fmla="*/ 317 h 371"/>
                <a:gd name="T24" fmla="*/ 162 w 357"/>
                <a:gd name="T25" fmla="*/ 274 h 371"/>
                <a:gd name="T26" fmla="*/ 182 w 357"/>
                <a:gd name="T27" fmla="*/ 252 h 371"/>
                <a:gd name="T28" fmla="*/ 331 w 357"/>
                <a:gd name="T29" fmla="*/ 288 h 371"/>
                <a:gd name="T30" fmla="*/ 320 w 357"/>
                <a:gd name="T31" fmla="*/ 129 h 371"/>
                <a:gd name="T32" fmla="*/ 309 w 357"/>
                <a:gd name="T33" fmla="*/ 249 h 371"/>
                <a:gd name="T34" fmla="*/ 240 w 357"/>
                <a:gd name="T35" fmla="*/ 164 h 371"/>
                <a:gd name="T36" fmla="*/ 225 w 357"/>
                <a:gd name="T37" fmla="*/ 52 h 371"/>
                <a:gd name="T38" fmla="*/ 292 w 357"/>
                <a:gd name="T39" fmla="*/ 143 h 371"/>
                <a:gd name="T40" fmla="*/ 309 w 357"/>
                <a:gd name="T41" fmla="*/ 249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7" h="371">
                  <a:moveTo>
                    <a:pt x="320" y="129"/>
                  </a:moveTo>
                  <a:cubicBezTo>
                    <a:pt x="289" y="56"/>
                    <a:pt x="238" y="0"/>
                    <a:pt x="212" y="10"/>
                  </a:cubicBezTo>
                  <a:cubicBezTo>
                    <a:pt x="168" y="28"/>
                    <a:pt x="238" y="113"/>
                    <a:pt x="23" y="201"/>
                  </a:cubicBezTo>
                  <a:cubicBezTo>
                    <a:pt x="4" y="208"/>
                    <a:pt x="0" y="239"/>
                    <a:pt x="7" y="257"/>
                  </a:cubicBezTo>
                  <a:cubicBezTo>
                    <a:pt x="15" y="275"/>
                    <a:pt x="41" y="293"/>
                    <a:pt x="59" y="285"/>
                  </a:cubicBezTo>
                  <a:cubicBezTo>
                    <a:pt x="62" y="284"/>
                    <a:pt x="74" y="280"/>
                    <a:pt x="74" y="280"/>
                  </a:cubicBezTo>
                  <a:cubicBezTo>
                    <a:pt x="87" y="298"/>
                    <a:pt x="101" y="287"/>
                    <a:pt x="106" y="299"/>
                  </a:cubicBezTo>
                  <a:cubicBezTo>
                    <a:pt x="112" y="312"/>
                    <a:pt x="125" y="342"/>
                    <a:pt x="129" y="352"/>
                  </a:cubicBezTo>
                  <a:cubicBezTo>
                    <a:pt x="134" y="362"/>
                    <a:pt x="144" y="371"/>
                    <a:pt x="151" y="368"/>
                  </a:cubicBezTo>
                  <a:cubicBezTo>
                    <a:pt x="158" y="366"/>
                    <a:pt x="182" y="356"/>
                    <a:pt x="192" y="353"/>
                  </a:cubicBezTo>
                  <a:cubicBezTo>
                    <a:pt x="201" y="349"/>
                    <a:pt x="203" y="341"/>
                    <a:pt x="201" y="334"/>
                  </a:cubicBezTo>
                  <a:cubicBezTo>
                    <a:pt x="197" y="327"/>
                    <a:pt x="185" y="325"/>
                    <a:pt x="181" y="317"/>
                  </a:cubicBezTo>
                  <a:cubicBezTo>
                    <a:pt x="178" y="309"/>
                    <a:pt x="166" y="282"/>
                    <a:pt x="162" y="274"/>
                  </a:cubicBezTo>
                  <a:cubicBezTo>
                    <a:pt x="158" y="262"/>
                    <a:pt x="168" y="253"/>
                    <a:pt x="182" y="252"/>
                  </a:cubicBezTo>
                  <a:cubicBezTo>
                    <a:pt x="280" y="241"/>
                    <a:pt x="298" y="302"/>
                    <a:pt x="331" y="288"/>
                  </a:cubicBezTo>
                  <a:cubicBezTo>
                    <a:pt x="357" y="278"/>
                    <a:pt x="352" y="203"/>
                    <a:pt x="320" y="129"/>
                  </a:cubicBezTo>
                  <a:close/>
                  <a:moveTo>
                    <a:pt x="309" y="249"/>
                  </a:moveTo>
                  <a:cubicBezTo>
                    <a:pt x="303" y="251"/>
                    <a:pt x="265" y="221"/>
                    <a:pt x="240" y="164"/>
                  </a:cubicBezTo>
                  <a:cubicBezTo>
                    <a:pt x="216" y="106"/>
                    <a:pt x="219" y="54"/>
                    <a:pt x="225" y="52"/>
                  </a:cubicBezTo>
                  <a:cubicBezTo>
                    <a:pt x="230" y="49"/>
                    <a:pt x="268" y="86"/>
                    <a:pt x="292" y="143"/>
                  </a:cubicBezTo>
                  <a:cubicBezTo>
                    <a:pt x="317" y="201"/>
                    <a:pt x="315" y="247"/>
                    <a:pt x="309" y="24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Group 22"/>
            <p:cNvGrpSpPr/>
            <p:nvPr/>
          </p:nvGrpSpPr>
          <p:grpSpPr>
            <a:xfrm rot="5400000" flipV="1">
              <a:off x="3662405" y="2940009"/>
              <a:ext cx="801861" cy="552473"/>
              <a:chOff x="5978769" y="2082018"/>
              <a:chExt cx="1069148" cy="2396956"/>
            </a:xfrm>
          </p:grpSpPr>
          <p:cxnSp>
            <p:nvCxnSpPr>
              <p:cNvPr id="27" name="Straight Connector 23"/>
              <p:cNvCxnSpPr/>
              <p:nvPr/>
            </p:nvCxnSpPr>
            <p:spPr>
              <a:xfrm rot="16200000">
                <a:off x="5849439" y="3280496"/>
                <a:ext cx="2396956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4"/>
              <p:cNvCxnSpPr/>
              <p:nvPr/>
            </p:nvCxnSpPr>
            <p:spPr>
              <a:xfrm>
                <a:off x="5978769" y="2096086"/>
                <a:ext cx="1069147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  <a:headEnd type="oval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33"/>
            <p:cNvGrpSpPr/>
            <p:nvPr/>
          </p:nvGrpSpPr>
          <p:grpSpPr>
            <a:xfrm>
              <a:off x="4259970" y="2787717"/>
              <a:ext cx="1500921" cy="649603"/>
              <a:chOff x="9477009" y="3764961"/>
              <a:chExt cx="2001228" cy="866137"/>
            </a:xfrm>
          </p:grpSpPr>
          <p:sp>
            <p:nvSpPr>
              <p:cNvPr id="21" name="TextBox 34"/>
              <p:cNvSpPr txBox="1">
                <a:spLocks/>
              </p:cNvSpPr>
              <p:nvPr/>
            </p:nvSpPr>
            <p:spPr bwMode="auto">
              <a:xfrm>
                <a:off x="9477009" y="3764961"/>
                <a:ext cx="2001228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2" name="TextBox 35"/>
              <p:cNvSpPr txBox="1">
                <a:spLocks/>
              </p:cNvSpPr>
              <p:nvPr/>
            </p:nvSpPr>
            <p:spPr bwMode="auto">
              <a:xfrm>
                <a:off x="9477009" y="4074919"/>
                <a:ext cx="2001228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0" bIns="0" anchor="ctr" anchorCtr="0">
                <a:normAutofit fontScale="850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600463" y="1347614"/>
            <a:ext cx="2560778" cy="2272702"/>
            <a:chOff x="600463" y="1347614"/>
            <a:chExt cx="2560778" cy="2272702"/>
          </a:xfrm>
        </p:grpSpPr>
        <p:sp>
          <p:nvSpPr>
            <p:cNvPr id="4" name="Freeform: Shape 4"/>
            <p:cNvSpPr/>
            <p:nvPr/>
          </p:nvSpPr>
          <p:spPr>
            <a:xfrm>
              <a:off x="1083741" y="1543029"/>
              <a:ext cx="2077500" cy="714111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600">
                  <a:moveTo>
                    <a:pt x="3475" y="0"/>
                  </a:moveTo>
                  <a:lnTo>
                    <a:pt x="18125" y="0"/>
                  </a:lnTo>
                  <a:cubicBezTo>
                    <a:pt x="20044" y="0"/>
                    <a:pt x="21600" y="4835"/>
                    <a:pt x="21600" y="10800"/>
                  </a:cubicBezTo>
                  <a:cubicBezTo>
                    <a:pt x="21600" y="16765"/>
                    <a:pt x="20044" y="21600"/>
                    <a:pt x="18125" y="21600"/>
                  </a:cubicBezTo>
                  <a:lnTo>
                    <a:pt x="3475" y="21600"/>
                  </a:lnTo>
                  <a:cubicBezTo>
                    <a:pt x="1556" y="21600"/>
                    <a:pt x="0" y="16765"/>
                    <a:pt x="0" y="10800"/>
                  </a:cubicBezTo>
                  <a:cubicBezTo>
                    <a:pt x="0" y="4835"/>
                    <a:pt x="1556" y="0"/>
                    <a:pt x="3475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152000" tIns="121839" rIns="360000" bIns="121839" anchor="ctr" anchorCtr="0">
              <a:normAutofit/>
            </a:bodyPr>
            <a:lstStyle/>
            <a:p>
              <a:pPr lvl="0" defTabSz="80010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chemeClr val="tx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5" name="Freeform: Shape 5"/>
            <p:cNvSpPr/>
            <p:nvPr/>
          </p:nvSpPr>
          <p:spPr>
            <a:xfrm>
              <a:off x="600463" y="1347614"/>
              <a:ext cx="1104939" cy="1104939"/>
            </a:xfrm>
            <a:custGeom>
              <a:avLst/>
              <a:gdLst>
                <a:gd name="connsiteX0" fmla="*/ 0 w 1152002"/>
                <a:gd name="connsiteY0" fmla="*/ 576001 h 1152002"/>
                <a:gd name="connsiteX1" fmla="*/ 576001 w 1152002"/>
                <a:gd name="connsiteY1" fmla="*/ 0 h 1152002"/>
                <a:gd name="connsiteX2" fmla="*/ 1152002 w 1152002"/>
                <a:gd name="connsiteY2" fmla="*/ 576001 h 1152002"/>
                <a:gd name="connsiteX3" fmla="*/ 576001 w 1152002"/>
                <a:gd name="connsiteY3" fmla="*/ 1152002 h 1152002"/>
                <a:gd name="connsiteX4" fmla="*/ 0 w 1152002"/>
                <a:gd name="connsiteY4" fmla="*/ 576001 h 115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002" h="1152002">
                  <a:moveTo>
                    <a:pt x="0" y="576001"/>
                  </a:moveTo>
                  <a:cubicBezTo>
                    <a:pt x="0" y="257884"/>
                    <a:pt x="257884" y="0"/>
                    <a:pt x="576001" y="0"/>
                  </a:cubicBezTo>
                  <a:cubicBezTo>
                    <a:pt x="894118" y="0"/>
                    <a:pt x="1152002" y="257884"/>
                    <a:pt x="1152002" y="576001"/>
                  </a:cubicBezTo>
                  <a:cubicBezTo>
                    <a:pt x="1152002" y="894118"/>
                    <a:pt x="894118" y="1152002"/>
                    <a:pt x="576001" y="1152002"/>
                  </a:cubicBezTo>
                  <a:cubicBezTo>
                    <a:pt x="257884" y="1152002"/>
                    <a:pt x="0" y="894118"/>
                    <a:pt x="0" y="576001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Freeform: Shape 10"/>
            <p:cNvSpPr>
              <a:spLocks noChangeAspect="1"/>
            </p:cNvSpPr>
            <p:nvPr/>
          </p:nvSpPr>
          <p:spPr bwMode="auto">
            <a:xfrm>
              <a:off x="999954" y="1695760"/>
              <a:ext cx="309830" cy="408646"/>
            </a:xfrm>
            <a:custGeom>
              <a:avLst/>
              <a:gdLst>
                <a:gd name="T0" fmla="*/ 256 w 256"/>
                <a:gd name="T1" fmla="*/ 48 h 336"/>
                <a:gd name="T2" fmla="*/ 208 w 256"/>
                <a:gd name="T3" fmla="*/ 0 h 336"/>
                <a:gd name="T4" fmla="*/ 160 w 256"/>
                <a:gd name="T5" fmla="*/ 48 h 336"/>
                <a:gd name="T6" fmla="*/ 188 w 256"/>
                <a:gd name="T7" fmla="*/ 92 h 336"/>
                <a:gd name="T8" fmla="*/ 122 w 256"/>
                <a:gd name="T9" fmla="*/ 150 h 336"/>
                <a:gd name="T10" fmla="*/ 67 w 256"/>
                <a:gd name="T11" fmla="*/ 174 h 336"/>
                <a:gd name="T12" fmla="*/ 67 w 256"/>
                <a:gd name="T13" fmla="*/ 92 h 336"/>
                <a:gd name="T14" fmla="*/ 96 w 256"/>
                <a:gd name="T15" fmla="*/ 48 h 336"/>
                <a:gd name="T16" fmla="*/ 48 w 256"/>
                <a:gd name="T17" fmla="*/ 0 h 336"/>
                <a:gd name="T18" fmla="*/ 0 w 256"/>
                <a:gd name="T19" fmla="*/ 48 h 336"/>
                <a:gd name="T20" fmla="*/ 29 w 256"/>
                <a:gd name="T21" fmla="*/ 92 h 336"/>
                <a:gd name="T22" fmla="*/ 29 w 256"/>
                <a:gd name="T23" fmla="*/ 244 h 336"/>
                <a:gd name="T24" fmla="*/ 0 w 256"/>
                <a:gd name="T25" fmla="*/ 288 h 336"/>
                <a:gd name="T26" fmla="*/ 48 w 256"/>
                <a:gd name="T27" fmla="*/ 336 h 336"/>
                <a:gd name="T28" fmla="*/ 96 w 256"/>
                <a:gd name="T29" fmla="*/ 288 h 336"/>
                <a:gd name="T30" fmla="*/ 68 w 256"/>
                <a:gd name="T31" fmla="*/ 244 h 336"/>
                <a:gd name="T32" fmla="*/ 133 w 256"/>
                <a:gd name="T33" fmla="*/ 186 h 336"/>
                <a:gd name="T34" fmla="*/ 226 w 256"/>
                <a:gd name="T35" fmla="*/ 92 h 336"/>
                <a:gd name="T36" fmla="*/ 256 w 256"/>
                <a:gd name="T37" fmla="*/ 48 h 336"/>
                <a:gd name="T38" fmla="*/ 20 w 256"/>
                <a:gd name="T39" fmla="*/ 48 h 336"/>
                <a:gd name="T40" fmla="*/ 48 w 256"/>
                <a:gd name="T41" fmla="*/ 20 h 336"/>
                <a:gd name="T42" fmla="*/ 75 w 256"/>
                <a:gd name="T43" fmla="*/ 48 h 336"/>
                <a:gd name="T44" fmla="*/ 48 w 256"/>
                <a:gd name="T45" fmla="*/ 76 h 336"/>
                <a:gd name="T46" fmla="*/ 20 w 256"/>
                <a:gd name="T47" fmla="*/ 48 h 336"/>
                <a:gd name="T48" fmla="*/ 48 w 256"/>
                <a:gd name="T49" fmla="*/ 316 h 336"/>
                <a:gd name="T50" fmla="*/ 20 w 256"/>
                <a:gd name="T51" fmla="*/ 288 h 336"/>
                <a:gd name="T52" fmla="*/ 48 w 256"/>
                <a:gd name="T53" fmla="*/ 260 h 336"/>
                <a:gd name="T54" fmla="*/ 75 w 256"/>
                <a:gd name="T55" fmla="*/ 288 h 336"/>
                <a:gd name="T56" fmla="*/ 48 w 256"/>
                <a:gd name="T57" fmla="*/ 316 h 336"/>
                <a:gd name="T58" fmla="*/ 208 w 256"/>
                <a:gd name="T59" fmla="*/ 76 h 336"/>
                <a:gd name="T60" fmla="*/ 180 w 256"/>
                <a:gd name="T61" fmla="*/ 48 h 336"/>
                <a:gd name="T62" fmla="*/ 208 w 256"/>
                <a:gd name="T63" fmla="*/ 20 h 336"/>
                <a:gd name="T64" fmla="*/ 235 w 256"/>
                <a:gd name="T65" fmla="*/ 48 h 336"/>
                <a:gd name="T66" fmla="*/ 208 w 256"/>
                <a:gd name="T67" fmla="*/ 7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6" h="336">
                  <a:moveTo>
                    <a:pt x="256" y="48"/>
                  </a:moveTo>
                  <a:cubicBezTo>
                    <a:pt x="256" y="21"/>
                    <a:pt x="234" y="0"/>
                    <a:pt x="208" y="0"/>
                  </a:cubicBezTo>
                  <a:cubicBezTo>
                    <a:pt x="181" y="0"/>
                    <a:pt x="160" y="21"/>
                    <a:pt x="160" y="48"/>
                  </a:cubicBezTo>
                  <a:cubicBezTo>
                    <a:pt x="160" y="67"/>
                    <a:pt x="171" y="84"/>
                    <a:pt x="188" y="92"/>
                  </a:cubicBezTo>
                  <a:cubicBezTo>
                    <a:pt x="183" y="131"/>
                    <a:pt x="158" y="138"/>
                    <a:pt x="122" y="150"/>
                  </a:cubicBezTo>
                  <a:cubicBezTo>
                    <a:pt x="105" y="155"/>
                    <a:pt x="84" y="162"/>
                    <a:pt x="67" y="17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4" y="85"/>
                    <a:pt x="96" y="68"/>
                    <a:pt x="96" y="48"/>
                  </a:cubicBez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12" y="85"/>
                    <a:pt x="29" y="92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12" y="251"/>
                    <a:pt x="0" y="268"/>
                    <a:pt x="0" y="288"/>
                  </a:cubicBezTo>
                  <a:cubicBezTo>
                    <a:pt x="0" y="314"/>
                    <a:pt x="21" y="336"/>
                    <a:pt x="48" y="336"/>
                  </a:cubicBezTo>
                  <a:cubicBezTo>
                    <a:pt x="74" y="336"/>
                    <a:pt x="96" y="314"/>
                    <a:pt x="96" y="288"/>
                  </a:cubicBezTo>
                  <a:cubicBezTo>
                    <a:pt x="96" y="268"/>
                    <a:pt x="84" y="252"/>
                    <a:pt x="68" y="244"/>
                  </a:cubicBezTo>
                  <a:cubicBezTo>
                    <a:pt x="72" y="205"/>
                    <a:pt x="97" y="197"/>
                    <a:pt x="133" y="186"/>
                  </a:cubicBezTo>
                  <a:cubicBezTo>
                    <a:pt x="170" y="175"/>
                    <a:pt x="220" y="159"/>
                    <a:pt x="226" y="92"/>
                  </a:cubicBezTo>
                  <a:cubicBezTo>
                    <a:pt x="244" y="85"/>
                    <a:pt x="256" y="68"/>
                    <a:pt x="256" y="48"/>
                  </a:cubicBezTo>
                  <a:close/>
                  <a:moveTo>
                    <a:pt x="20" y="48"/>
                  </a:moveTo>
                  <a:cubicBezTo>
                    <a:pt x="20" y="33"/>
                    <a:pt x="32" y="20"/>
                    <a:pt x="48" y="20"/>
                  </a:cubicBezTo>
                  <a:cubicBezTo>
                    <a:pt x="63" y="20"/>
                    <a:pt x="75" y="33"/>
                    <a:pt x="75" y="48"/>
                  </a:cubicBezTo>
                  <a:cubicBezTo>
                    <a:pt x="75" y="63"/>
                    <a:pt x="63" y="76"/>
                    <a:pt x="48" y="76"/>
                  </a:cubicBezTo>
                  <a:cubicBezTo>
                    <a:pt x="32" y="76"/>
                    <a:pt x="20" y="63"/>
                    <a:pt x="20" y="48"/>
                  </a:cubicBezTo>
                  <a:close/>
                  <a:moveTo>
                    <a:pt x="48" y="316"/>
                  </a:moveTo>
                  <a:cubicBezTo>
                    <a:pt x="32" y="316"/>
                    <a:pt x="20" y="303"/>
                    <a:pt x="20" y="288"/>
                  </a:cubicBezTo>
                  <a:cubicBezTo>
                    <a:pt x="20" y="273"/>
                    <a:pt x="32" y="260"/>
                    <a:pt x="48" y="260"/>
                  </a:cubicBezTo>
                  <a:cubicBezTo>
                    <a:pt x="63" y="260"/>
                    <a:pt x="75" y="273"/>
                    <a:pt x="75" y="288"/>
                  </a:cubicBezTo>
                  <a:cubicBezTo>
                    <a:pt x="75" y="303"/>
                    <a:pt x="63" y="316"/>
                    <a:pt x="48" y="316"/>
                  </a:cubicBezTo>
                  <a:close/>
                  <a:moveTo>
                    <a:pt x="208" y="76"/>
                  </a:moveTo>
                  <a:cubicBezTo>
                    <a:pt x="192" y="76"/>
                    <a:pt x="180" y="63"/>
                    <a:pt x="180" y="48"/>
                  </a:cubicBezTo>
                  <a:cubicBezTo>
                    <a:pt x="180" y="33"/>
                    <a:pt x="192" y="20"/>
                    <a:pt x="208" y="20"/>
                  </a:cubicBezTo>
                  <a:cubicBezTo>
                    <a:pt x="223" y="20"/>
                    <a:pt x="235" y="33"/>
                    <a:pt x="235" y="48"/>
                  </a:cubicBezTo>
                  <a:cubicBezTo>
                    <a:pt x="235" y="63"/>
                    <a:pt x="223" y="76"/>
                    <a:pt x="208" y="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3" name="Group 19"/>
            <p:cNvGrpSpPr/>
            <p:nvPr/>
          </p:nvGrpSpPr>
          <p:grpSpPr>
            <a:xfrm rot="5400000" flipV="1">
              <a:off x="1002691" y="2943149"/>
              <a:ext cx="801861" cy="552473"/>
              <a:chOff x="5978769" y="2082018"/>
              <a:chExt cx="1069148" cy="2396956"/>
            </a:xfrm>
          </p:grpSpPr>
          <p:cxnSp>
            <p:nvCxnSpPr>
              <p:cNvPr id="29" name="Straight Connector 20"/>
              <p:cNvCxnSpPr/>
              <p:nvPr/>
            </p:nvCxnSpPr>
            <p:spPr>
              <a:xfrm rot="16200000">
                <a:off x="5849439" y="3280496"/>
                <a:ext cx="2396956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1"/>
              <p:cNvCxnSpPr/>
              <p:nvPr/>
            </p:nvCxnSpPr>
            <p:spPr>
              <a:xfrm>
                <a:off x="5978769" y="2096086"/>
                <a:ext cx="1069147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  <a:headEnd type="oval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36"/>
            <p:cNvGrpSpPr/>
            <p:nvPr/>
          </p:nvGrpSpPr>
          <p:grpSpPr>
            <a:xfrm>
              <a:off x="1600256" y="2787717"/>
              <a:ext cx="1500921" cy="649603"/>
              <a:chOff x="9477009" y="3764961"/>
              <a:chExt cx="2001228" cy="866137"/>
            </a:xfrm>
          </p:grpSpPr>
          <p:sp>
            <p:nvSpPr>
              <p:cNvPr id="19" name="TextBox 37"/>
              <p:cNvSpPr txBox="1">
                <a:spLocks/>
              </p:cNvSpPr>
              <p:nvPr/>
            </p:nvSpPr>
            <p:spPr bwMode="auto">
              <a:xfrm>
                <a:off x="9477009" y="3764961"/>
                <a:ext cx="2001228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0" name="TextBox 38"/>
              <p:cNvSpPr txBox="1">
                <a:spLocks/>
              </p:cNvSpPr>
              <p:nvPr/>
            </p:nvSpPr>
            <p:spPr bwMode="auto">
              <a:xfrm>
                <a:off x="9477009" y="4074919"/>
                <a:ext cx="2001228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0" bIns="0" anchor="ctr" anchorCtr="0">
                <a:normAutofit fontScale="850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sp>
        <p:nvSpPr>
          <p:cNvPr id="31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531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45004" y="1140592"/>
            <a:ext cx="4003244" cy="3049332"/>
            <a:chOff x="2345004" y="1140592"/>
            <a:chExt cx="4003244" cy="3049332"/>
          </a:xfrm>
        </p:grpSpPr>
        <p:grpSp>
          <p:nvGrpSpPr>
            <p:cNvPr id="4" name="Group 1"/>
            <p:cNvGrpSpPr/>
            <p:nvPr/>
          </p:nvGrpSpPr>
          <p:grpSpPr>
            <a:xfrm>
              <a:off x="2773633" y="1514121"/>
              <a:ext cx="3103120" cy="2622176"/>
              <a:chOff x="6472238" y="2170113"/>
              <a:chExt cx="1271587" cy="1101725"/>
            </a:xfrm>
            <a:solidFill>
              <a:schemeClr val="accent5"/>
            </a:solidFill>
          </p:grpSpPr>
          <p:sp>
            <p:nvSpPr>
              <p:cNvPr id="14" name="Freeform: Shape 2"/>
              <p:cNvSpPr>
                <a:spLocks/>
              </p:cNvSpPr>
              <p:nvPr/>
            </p:nvSpPr>
            <p:spPr bwMode="auto">
              <a:xfrm>
                <a:off x="6950075" y="2170113"/>
                <a:ext cx="536575" cy="741363"/>
              </a:xfrm>
              <a:custGeom>
                <a:avLst/>
                <a:gdLst>
                  <a:gd name="T0" fmla="*/ 119 w 298"/>
                  <a:gd name="T1" fmla="*/ 292 h 411"/>
                  <a:gd name="T2" fmla="*/ 122 w 298"/>
                  <a:gd name="T3" fmla="*/ 297 h 411"/>
                  <a:gd name="T4" fmla="*/ 288 w 298"/>
                  <a:gd name="T5" fmla="*/ 410 h 411"/>
                  <a:gd name="T6" fmla="*/ 291 w 298"/>
                  <a:gd name="T7" fmla="*/ 411 h 411"/>
                  <a:gd name="T8" fmla="*/ 294 w 298"/>
                  <a:gd name="T9" fmla="*/ 410 h 411"/>
                  <a:gd name="T10" fmla="*/ 297 w 298"/>
                  <a:gd name="T11" fmla="*/ 404 h 411"/>
                  <a:gd name="T12" fmla="*/ 274 w 298"/>
                  <a:gd name="T13" fmla="*/ 205 h 411"/>
                  <a:gd name="T14" fmla="*/ 270 w 298"/>
                  <a:gd name="T15" fmla="*/ 200 h 411"/>
                  <a:gd name="T16" fmla="*/ 264 w 298"/>
                  <a:gd name="T17" fmla="*/ 201 h 411"/>
                  <a:gd name="T18" fmla="*/ 234 w 298"/>
                  <a:gd name="T19" fmla="*/ 219 h 411"/>
                  <a:gd name="T20" fmla="*/ 99 w 298"/>
                  <a:gd name="T21" fmla="*/ 3 h 411"/>
                  <a:gd name="T22" fmla="*/ 94 w 298"/>
                  <a:gd name="T23" fmla="*/ 1 h 411"/>
                  <a:gd name="T24" fmla="*/ 88 w 298"/>
                  <a:gd name="T25" fmla="*/ 3 h 411"/>
                  <a:gd name="T26" fmla="*/ 3 w 298"/>
                  <a:gd name="T27" fmla="*/ 117 h 411"/>
                  <a:gd name="T28" fmla="*/ 4 w 298"/>
                  <a:gd name="T29" fmla="*/ 126 h 411"/>
                  <a:gd name="T30" fmla="*/ 13 w 298"/>
                  <a:gd name="T31" fmla="*/ 125 h 411"/>
                  <a:gd name="T32" fmla="*/ 93 w 298"/>
                  <a:gd name="T33" fmla="*/ 18 h 411"/>
                  <a:gd name="T34" fmla="*/ 223 w 298"/>
                  <a:gd name="T35" fmla="*/ 226 h 411"/>
                  <a:gd name="T36" fmla="*/ 200 w 298"/>
                  <a:gd name="T37" fmla="*/ 240 h 411"/>
                  <a:gd name="T38" fmla="*/ 96 w 298"/>
                  <a:gd name="T39" fmla="*/ 73 h 411"/>
                  <a:gd name="T40" fmla="*/ 91 w 298"/>
                  <a:gd name="T41" fmla="*/ 70 h 411"/>
                  <a:gd name="T42" fmla="*/ 85 w 298"/>
                  <a:gd name="T43" fmla="*/ 73 h 411"/>
                  <a:gd name="T44" fmla="*/ 34 w 298"/>
                  <a:gd name="T45" fmla="*/ 141 h 411"/>
                  <a:gd name="T46" fmla="*/ 35 w 298"/>
                  <a:gd name="T47" fmla="*/ 150 h 411"/>
                  <a:gd name="T48" fmla="*/ 44 w 298"/>
                  <a:gd name="T49" fmla="*/ 148 h 411"/>
                  <a:gd name="T50" fmla="*/ 90 w 298"/>
                  <a:gd name="T51" fmla="*/ 88 h 411"/>
                  <a:gd name="T52" fmla="*/ 189 w 298"/>
                  <a:gd name="T53" fmla="*/ 246 h 411"/>
                  <a:gd name="T54" fmla="*/ 166 w 298"/>
                  <a:gd name="T55" fmla="*/ 260 h 411"/>
                  <a:gd name="T56" fmla="*/ 93 w 298"/>
                  <a:gd name="T57" fmla="*/ 143 h 411"/>
                  <a:gd name="T58" fmla="*/ 88 w 298"/>
                  <a:gd name="T59" fmla="*/ 140 h 411"/>
                  <a:gd name="T60" fmla="*/ 82 w 298"/>
                  <a:gd name="T61" fmla="*/ 143 h 411"/>
                  <a:gd name="T62" fmla="*/ 66 w 298"/>
                  <a:gd name="T63" fmla="*/ 165 h 411"/>
                  <a:gd name="T64" fmla="*/ 67 w 298"/>
                  <a:gd name="T65" fmla="*/ 174 h 411"/>
                  <a:gd name="T66" fmla="*/ 76 w 298"/>
                  <a:gd name="T67" fmla="*/ 172 h 411"/>
                  <a:gd name="T68" fmla="*/ 87 w 298"/>
                  <a:gd name="T69" fmla="*/ 157 h 411"/>
                  <a:gd name="T70" fmla="*/ 155 w 298"/>
                  <a:gd name="T71" fmla="*/ 267 h 411"/>
                  <a:gd name="T72" fmla="*/ 122 w 298"/>
                  <a:gd name="T73" fmla="*/ 287 h 411"/>
                  <a:gd name="T74" fmla="*/ 119 w 298"/>
                  <a:gd name="T75" fmla="*/ 292 h 411"/>
                  <a:gd name="T76" fmla="*/ 262 w 298"/>
                  <a:gd name="T77" fmla="*/ 216 h 411"/>
                  <a:gd name="T78" fmla="*/ 283 w 298"/>
                  <a:gd name="T79" fmla="*/ 392 h 411"/>
                  <a:gd name="T80" fmla="*/ 137 w 298"/>
                  <a:gd name="T81" fmla="*/ 293 h 411"/>
                  <a:gd name="T82" fmla="*/ 262 w 298"/>
                  <a:gd name="T83" fmla="*/ 216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98" h="411">
                    <a:moveTo>
                      <a:pt x="119" y="292"/>
                    </a:moveTo>
                    <a:cubicBezTo>
                      <a:pt x="119" y="294"/>
                      <a:pt x="120" y="296"/>
                      <a:pt x="122" y="297"/>
                    </a:cubicBezTo>
                    <a:cubicBezTo>
                      <a:pt x="288" y="410"/>
                      <a:pt x="288" y="410"/>
                      <a:pt x="288" y="410"/>
                    </a:cubicBezTo>
                    <a:cubicBezTo>
                      <a:pt x="289" y="410"/>
                      <a:pt x="290" y="411"/>
                      <a:pt x="291" y="411"/>
                    </a:cubicBezTo>
                    <a:cubicBezTo>
                      <a:pt x="292" y="411"/>
                      <a:pt x="293" y="410"/>
                      <a:pt x="294" y="410"/>
                    </a:cubicBezTo>
                    <a:cubicBezTo>
                      <a:pt x="296" y="409"/>
                      <a:pt x="298" y="406"/>
                      <a:pt x="297" y="404"/>
                    </a:cubicBezTo>
                    <a:cubicBezTo>
                      <a:pt x="274" y="205"/>
                      <a:pt x="274" y="205"/>
                      <a:pt x="274" y="205"/>
                    </a:cubicBezTo>
                    <a:cubicBezTo>
                      <a:pt x="273" y="203"/>
                      <a:pt x="272" y="201"/>
                      <a:pt x="270" y="200"/>
                    </a:cubicBezTo>
                    <a:cubicBezTo>
                      <a:pt x="268" y="199"/>
                      <a:pt x="266" y="199"/>
                      <a:pt x="264" y="201"/>
                    </a:cubicBezTo>
                    <a:cubicBezTo>
                      <a:pt x="234" y="219"/>
                      <a:pt x="234" y="219"/>
                      <a:pt x="234" y="219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8" y="2"/>
                      <a:pt x="96" y="1"/>
                      <a:pt x="94" y="1"/>
                    </a:cubicBezTo>
                    <a:cubicBezTo>
                      <a:pt x="92" y="0"/>
                      <a:pt x="90" y="1"/>
                      <a:pt x="88" y="3"/>
                    </a:cubicBezTo>
                    <a:cubicBezTo>
                      <a:pt x="3" y="117"/>
                      <a:pt x="3" y="117"/>
                      <a:pt x="3" y="117"/>
                    </a:cubicBezTo>
                    <a:cubicBezTo>
                      <a:pt x="0" y="120"/>
                      <a:pt x="1" y="124"/>
                      <a:pt x="4" y="126"/>
                    </a:cubicBezTo>
                    <a:cubicBezTo>
                      <a:pt x="7" y="128"/>
                      <a:pt x="10" y="127"/>
                      <a:pt x="13" y="125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223" y="226"/>
                      <a:pt x="223" y="226"/>
                      <a:pt x="223" y="226"/>
                    </a:cubicBezTo>
                    <a:cubicBezTo>
                      <a:pt x="200" y="240"/>
                      <a:pt x="200" y="240"/>
                      <a:pt x="200" y="240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5" y="72"/>
                      <a:pt x="93" y="70"/>
                      <a:pt x="91" y="70"/>
                    </a:cubicBezTo>
                    <a:cubicBezTo>
                      <a:pt x="89" y="70"/>
                      <a:pt x="87" y="71"/>
                      <a:pt x="85" y="73"/>
                    </a:cubicBezTo>
                    <a:cubicBezTo>
                      <a:pt x="34" y="141"/>
                      <a:pt x="34" y="141"/>
                      <a:pt x="34" y="141"/>
                    </a:cubicBezTo>
                    <a:cubicBezTo>
                      <a:pt x="32" y="144"/>
                      <a:pt x="33" y="148"/>
                      <a:pt x="35" y="150"/>
                    </a:cubicBezTo>
                    <a:cubicBezTo>
                      <a:pt x="38" y="152"/>
                      <a:pt x="42" y="151"/>
                      <a:pt x="44" y="148"/>
                    </a:cubicBezTo>
                    <a:cubicBezTo>
                      <a:pt x="90" y="88"/>
                      <a:pt x="90" y="88"/>
                      <a:pt x="90" y="88"/>
                    </a:cubicBezTo>
                    <a:cubicBezTo>
                      <a:pt x="189" y="246"/>
                      <a:pt x="189" y="246"/>
                      <a:pt x="189" y="246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93" y="143"/>
                      <a:pt x="93" y="143"/>
                      <a:pt x="93" y="143"/>
                    </a:cubicBezTo>
                    <a:cubicBezTo>
                      <a:pt x="92" y="141"/>
                      <a:pt x="90" y="140"/>
                      <a:pt x="88" y="140"/>
                    </a:cubicBezTo>
                    <a:cubicBezTo>
                      <a:pt x="86" y="140"/>
                      <a:pt x="84" y="141"/>
                      <a:pt x="82" y="143"/>
                    </a:cubicBezTo>
                    <a:cubicBezTo>
                      <a:pt x="66" y="165"/>
                      <a:pt x="66" y="165"/>
                      <a:pt x="66" y="165"/>
                    </a:cubicBezTo>
                    <a:cubicBezTo>
                      <a:pt x="64" y="167"/>
                      <a:pt x="64" y="171"/>
                      <a:pt x="67" y="174"/>
                    </a:cubicBezTo>
                    <a:cubicBezTo>
                      <a:pt x="70" y="176"/>
                      <a:pt x="74" y="175"/>
                      <a:pt x="76" y="172"/>
                    </a:cubicBezTo>
                    <a:cubicBezTo>
                      <a:pt x="87" y="157"/>
                      <a:pt x="87" y="157"/>
                      <a:pt x="87" y="157"/>
                    </a:cubicBezTo>
                    <a:cubicBezTo>
                      <a:pt x="155" y="267"/>
                      <a:pt x="155" y="267"/>
                      <a:pt x="155" y="267"/>
                    </a:cubicBezTo>
                    <a:cubicBezTo>
                      <a:pt x="122" y="287"/>
                      <a:pt x="122" y="287"/>
                      <a:pt x="122" y="287"/>
                    </a:cubicBezTo>
                    <a:cubicBezTo>
                      <a:pt x="121" y="288"/>
                      <a:pt x="119" y="290"/>
                      <a:pt x="119" y="292"/>
                    </a:cubicBezTo>
                    <a:close/>
                    <a:moveTo>
                      <a:pt x="262" y="216"/>
                    </a:moveTo>
                    <a:cubicBezTo>
                      <a:pt x="283" y="392"/>
                      <a:pt x="283" y="392"/>
                      <a:pt x="283" y="392"/>
                    </a:cubicBezTo>
                    <a:cubicBezTo>
                      <a:pt x="137" y="293"/>
                      <a:pt x="137" y="293"/>
                      <a:pt x="137" y="293"/>
                    </a:cubicBezTo>
                    <a:lnTo>
                      <a:pt x="262" y="21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" name="Freeform: Shape 3"/>
              <p:cNvSpPr>
                <a:spLocks/>
              </p:cNvSpPr>
              <p:nvPr/>
            </p:nvSpPr>
            <p:spPr bwMode="auto">
              <a:xfrm>
                <a:off x="6826250" y="2906713"/>
                <a:ext cx="917575" cy="365125"/>
              </a:xfrm>
              <a:custGeom>
                <a:avLst/>
                <a:gdLst>
                  <a:gd name="T0" fmla="*/ 507 w 509"/>
                  <a:gd name="T1" fmla="*/ 150 h 203"/>
                  <a:gd name="T2" fmla="*/ 416 w 509"/>
                  <a:gd name="T3" fmla="*/ 3 h 203"/>
                  <a:gd name="T4" fmla="*/ 408 w 509"/>
                  <a:gd name="T5" fmla="*/ 1 h 203"/>
                  <a:gd name="T6" fmla="*/ 406 w 509"/>
                  <a:gd name="T7" fmla="*/ 10 h 203"/>
                  <a:gd name="T8" fmla="*/ 491 w 509"/>
                  <a:gd name="T9" fmla="*/ 147 h 203"/>
                  <a:gd name="T10" fmla="*/ 194 w 509"/>
                  <a:gd name="T11" fmla="*/ 147 h 203"/>
                  <a:gd name="T12" fmla="*/ 194 w 509"/>
                  <a:gd name="T13" fmla="*/ 120 h 203"/>
                  <a:gd name="T14" fmla="*/ 431 w 509"/>
                  <a:gd name="T15" fmla="*/ 120 h 203"/>
                  <a:gd name="T16" fmla="*/ 436 w 509"/>
                  <a:gd name="T17" fmla="*/ 116 h 203"/>
                  <a:gd name="T18" fmla="*/ 436 w 509"/>
                  <a:gd name="T19" fmla="*/ 110 h 203"/>
                  <a:gd name="T20" fmla="*/ 383 w 509"/>
                  <a:gd name="T21" fmla="*/ 24 h 203"/>
                  <a:gd name="T22" fmla="*/ 374 w 509"/>
                  <a:gd name="T23" fmla="*/ 22 h 203"/>
                  <a:gd name="T24" fmla="*/ 372 w 509"/>
                  <a:gd name="T25" fmla="*/ 31 h 203"/>
                  <a:gd name="T26" fmla="*/ 419 w 509"/>
                  <a:gd name="T27" fmla="*/ 107 h 203"/>
                  <a:gd name="T28" fmla="*/ 194 w 509"/>
                  <a:gd name="T29" fmla="*/ 107 h 203"/>
                  <a:gd name="T30" fmla="*/ 194 w 509"/>
                  <a:gd name="T31" fmla="*/ 80 h 203"/>
                  <a:gd name="T32" fmla="*/ 359 w 509"/>
                  <a:gd name="T33" fmla="*/ 80 h 203"/>
                  <a:gd name="T34" fmla="*/ 365 w 509"/>
                  <a:gd name="T35" fmla="*/ 77 h 203"/>
                  <a:gd name="T36" fmla="*/ 365 w 509"/>
                  <a:gd name="T37" fmla="*/ 70 h 203"/>
                  <a:gd name="T38" fmla="*/ 349 w 509"/>
                  <a:gd name="T39" fmla="*/ 45 h 203"/>
                  <a:gd name="T40" fmla="*/ 340 w 509"/>
                  <a:gd name="T41" fmla="*/ 43 h 203"/>
                  <a:gd name="T42" fmla="*/ 338 w 509"/>
                  <a:gd name="T43" fmla="*/ 52 h 203"/>
                  <a:gd name="T44" fmla="*/ 348 w 509"/>
                  <a:gd name="T45" fmla="*/ 67 h 203"/>
                  <a:gd name="T46" fmla="*/ 194 w 509"/>
                  <a:gd name="T47" fmla="*/ 67 h 203"/>
                  <a:gd name="T48" fmla="*/ 194 w 509"/>
                  <a:gd name="T49" fmla="*/ 30 h 203"/>
                  <a:gd name="T50" fmla="*/ 191 w 509"/>
                  <a:gd name="T51" fmla="*/ 25 h 203"/>
                  <a:gd name="T52" fmla="*/ 185 w 509"/>
                  <a:gd name="T53" fmla="*/ 25 h 203"/>
                  <a:gd name="T54" fmla="*/ 3 w 509"/>
                  <a:gd name="T55" fmla="*/ 108 h 203"/>
                  <a:gd name="T56" fmla="*/ 0 w 509"/>
                  <a:gd name="T57" fmla="*/ 113 h 203"/>
                  <a:gd name="T58" fmla="*/ 3 w 509"/>
                  <a:gd name="T59" fmla="*/ 119 h 203"/>
                  <a:gd name="T60" fmla="*/ 185 w 509"/>
                  <a:gd name="T61" fmla="*/ 202 h 203"/>
                  <a:gd name="T62" fmla="*/ 188 w 509"/>
                  <a:gd name="T63" fmla="*/ 203 h 203"/>
                  <a:gd name="T64" fmla="*/ 191 w 509"/>
                  <a:gd name="T65" fmla="*/ 202 h 203"/>
                  <a:gd name="T66" fmla="*/ 194 w 509"/>
                  <a:gd name="T67" fmla="*/ 196 h 203"/>
                  <a:gd name="T68" fmla="*/ 194 w 509"/>
                  <a:gd name="T69" fmla="*/ 159 h 203"/>
                  <a:gd name="T70" fmla="*/ 502 w 509"/>
                  <a:gd name="T71" fmla="*/ 159 h 203"/>
                  <a:gd name="T72" fmla="*/ 507 w 509"/>
                  <a:gd name="T73" fmla="*/ 156 h 203"/>
                  <a:gd name="T74" fmla="*/ 507 w 509"/>
                  <a:gd name="T75" fmla="*/ 150 h 203"/>
                  <a:gd name="T76" fmla="*/ 182 w 509"/>
                  <a:gd name="T77" fmla="*/ 187 h 203"/>
                  <a:gd name="T78" fmla="*/ 21 w 509"/>
                  <a:gd name="T79" fmla="*/ 113 h 203"/>
                  <a:gd name="T80" fmla="*/ 182 w 509"/>
                  <a:gd name="T81" fmla="*/ 40 h 203"/>
                  <a:gd name="T82" fmla="*/ 182 w 509"/>
                  <a:gd name="T83" fmla="*/ 187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9" h="203">
                    <a:moveTo>
                      <a:pt x="507" y="150"/>
                    </a:moveTo>
                    <a:cubicBezTo>
                      <a:pt x="416" y="3"/>
                      <a:pt x="416" y="3"/>
                      <a:pt x="416" y="3"/>
                    </a:cubicBezTo>
                    <a:cubicBezTo>
                      <a:pt x="414" y="0"/>
                      <a:pt x="411" y="0"/>
                      <a:pt x="408" y="1"/>
                    </a:cubicBezTo>
                    <a:cubicBezTo>
                      <a:pt x="405" y="3"/>
                      <a:pt x="404" y="7"/>
                      <a:pt x="406" y="10"/>
                    </a:cubicBezTo>
                    <a:cubicBezTo>
                      <a:pt x="491" y="147"/>
                      <a:pt x="491" y="147"/>
                      <a:pt x="491" y="147"/>
                    </a:cubicBezTo>
                    <a:cubicBezTo>
                      <a:pt x="194" y="147"/>
                      <a:pt x="194" y="147"/>
                      <a:pt x="194" y="147"/>
                    </a:cubicBezTo>
                    <a:cubicBezTo>
                      <a:pt x="194" y="120"/>
                      <a:pt x="194" y="120"/>
                      <a:pt x="194" y="120"/>
                    </a:cubicBezTo>
                    <a:cubicBezTo>
                      <a:pt x="431" y="120"/>
                      <a:pt x="431" y="120"/>
                      <a:pt x="431" y="120"/>
                    </a:cubicBezTo>
                    <a:cubicBezTo>
                      <a:pt x="433" y="120"/>
                      <a:pt x="435" y="118"/>
                      <a:pt x="436" y="116"/>
                    </a:cubicBezTo>
                    <a:cubicBezTo>
                      <a:pt x="437" y="114"/>
                      <a:pt x="437" y="112"/>
                      <a:pt x="436" y="110"/>
                    </a:cubicBezTo>
                    <a:cubicBezTo>
                      <a:pt x="383" y="24"/>
                      <a:pt x="383" y="24"/>
                      <a:pt x="383" y="24"/>
                    </a:cubicBezTo>
                    <a:cubicBezTo>
                      <a:pt x="381" y="21"/>
                      <a:pt x="377" y="20"/>
                      <a:pt x="374" y="22"/>
                    </a:cubicBezTo>
                    <a:cubicBezTo>
                      <a:pt x="371" y="24"/>
                      <a:pt x="370" y="28"/>
                      <a:pt x="372" y="31"/>
                    </a:cubicBezTo>
                    <a:cubicBezTo>
                      <a:pt x="419" y="107"/>
                      <a:pt x="419" y="107"/>
                      <a:pt x="419" y="107"/>
                    </a:cubicBezTo>
                    <a:cubicBezTo>
                      <a:pt x="194" y="107"/>
                      <a:pt x="194" y="107"/>
                      <a:pt x="194" y="107"/>
                    </a:cubicBezTo>
                    <a:cubicBezTo>
                      <a:pt x="194" y="80"/>
                      <a:pt x="194" y="80"/>
                      <a:pt x="194" y="80"/>
                    </a:cubicBezTo>
                    <a:cubicBezTo>
                      <a:pt x="359" y="80"/>
                      <a:pt x="359" y="80"/>
                      <a:pt x="359" y="80"/>
                    </a:cubicBezTo>
                    <a:cubicBezTo>
                      <a:pt x="362" y="80"/>
                      <a:pt x="364" y="79"/>
                      <a:pt x="365" y="77"/>
                    </a:cubicBezTo>
                    <a:cubicBezTo>
                      <a:pt x="366" y="75"/>
                      <a:pt x="366" y="72"/>
                      <a:pt x="365" y="70"/>
                    </a:cubicBezTo>
                    <a:cubicBezTo>
                      <a:pt x="349" y="45"/>
                      <a:pt x="349" y="45"/>
                      <a:pt x="349" y="45"/>
                    </a:cubicBezTo>
                    <a:cubicBezTo>
                      <a:pt x="347" y="42"/>
                      <a:pt x="343" y="41"/>
                      <a:pt x="340" y="43"/>
                    </a:cubicBezTo>
                    <a:cubicBezTo>
                      <a:pt x="337" y="45"/>
                      <a:pt x="337" y="49"/>
                      <a:pt x="338" y="52"/>
                    </a:cubicBezTo>
                    <a:cubicBezTo>
                      <a:pt x="348" y="67"/>
                      <a:pt x="348" y="67"/>
                      <a:pt x="348" y="67"/>
                    </a:cubicBezTo>
                    <a:cubicBezTo>
                      <a:pt x="194" y="67"/>
                      <a:pt x="194" y="67"/>
                      <a:pt x="194" y="67"/>
                    </a:cubicBezTo>
                    <a:cubicBezTo>
                      <a:pt x="194" y="30"/>
                      <a:pt x="194" y="30"/>
                      <a:pt x="194" y="30"/>
                    </a:cubicBezTo>
                    <a:cubicBezTo>
                      <a:pt x="194" y="28"/>
                      <a:pt x="193" y="26"/>
                      <a:pt x="191" y="25"/>
                    </a:cubicBezTo>
                    <a:cubicBezTo>
                      <a:pt x="190" y="24"/>
                      <a:pt x="187" y="24"/>
                      <a:pt x="185" y="25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1" y="109"/>
                      <a:pt x="0" y="111"/>
                      <a:pt x="0" y="113"/>
                    </a:cubicBezTo>
                    <a:cubicBezTo>
                      <a:pt x="0" y="116"/>
                      <a:pt x="1" y="118"/>
                      <a:pt x="3" y="119"/>
                    </a:cubicBezTo>
                    <a:cubicBezTo>
                      <a:pt x="185" y="202"/>
                      <a:pt x="185" y="202"/>
                      <a:pt x="185" y="202"/>
                    </a:cubicBezTo>
                    <a:cubicBezTo>
                      <a:pt x="186" y="202"/>
                      <a:pt x="187" y="203"/>
                      <a:pt x="188" y="203"/>
                    </a:cubicBezTo>
                    <a:cubicBezTo>
                      <a:pt x="189" y="203"/>
                      <a:pt x="190" y="202"/>
                      <a:pt x="191" y="202"/>
                    </a:cubicBezTo>
                    <a:cubicBezTo>
                      <a:pt x="193" y="200"/>
                      <a:pt x="194" y="198"/>
                      <a:pt x="194" y="196"/>
                    </a:cubicBezTo>
                    <a:cubicBezTo>
                      <a:pt x="194" y="159"/>
                      <a:pt x="194" y="159"/>
                      <a:pt x="194" y="159"/>
                    </a:cubicBezTo>
                    <a:cubicBezTo>
                      <a:pt x="502" y="159"/>
                      <a:pt x="502" y="159"/>
                      <a:pt x="502" y="159"/>
                    </a:cubicBezTo>
                    <a:cubicBezTo>
                      <a:pt x="504" y="159"/>
                      <a:pt x="506" y="158"/>
                      <a:pt x="507" y="156"/>
                    </a:cubicBezTo>
                    <a:cubicBezTo>
                      <a:pt x="509" y="154"/>
                      <a:pt x="508" y="152"/>
                      <a:pt x="507" y="150"/>
                    </a:cubicBezTo>
                    <a:close/>
                    <a:moveTo>
                      <a:pt x="182" y="187"/>
                    </a:moveTo>
                    <a:cubicBezTo>
                      <a:pt x="21" y="113"/>
                      <a:pt x="21" y="113"/>
                      <a:pt x="21" y="113"/>
                    </a:cubicBezTo>
                    <a:cubicBezTo>
                      <a:pt x="182" y="40"/>
                      <a:pt x="182" y="40"/>
                      <a:pt x="182" y="40"/>
                    </a:cubicBezTo>
                    <a:lnTo>
                      <a:pt x="182" y="18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" name="Freeform: Shape 4"/>
              <p:cNvSpPr>
                <a:spLocks/>
              </p:cNvSpPr>
              <p:nvPr/>
            </p:nvSpPr>
            <p:spPr bwMode="auto">
              <a:xfrm>
                <a:off x="6472238" y="2474913"/>
                <a:ext cx="541338" cy="715963"/>
              </a:xfrm>
              <a:custGeom>
                <a:avLst/>
                <a:gdLst>
                  <a:gd name="T0" fmla="*/ 177 w 300"/>
                  <a:gd name="T1" fmla="*/ 305 h 397"/>
                  <a:gd name="T2" fmla="*/ 161 w 300"/>
                  <a:gd name="T3" fmla="*/ 305 h 397"/>
                  <a:gd name="T4" fmla="*/ 232 w 300"/>
                  <a:gd name="T5" fmla="*/ 190 h 397"/>
                  <a:gd name="T6" fmla="*/ 265 w 300"/>
                  <a:gd name="T7" fmla="*/ 211 h 397"/>
                  <a:gd name="T8" fmla="*/ 269 w 300"/>
                  <a:gd name="T9" fmla="*/ 212 h 397"/>
                  <a:gd name="T10" fmla="*/ 271 w 300"/>
                  <a:gd name="T11" fmla="*/ 211 h 397"/>
                  <a:gd name="T12" fmla="*/ 275 w 300"/>
                  <a:gd name="T13" fmla="*/ 206 h 397"/>
                  <a:gd name="T14" fmla="*/ 300 w 300"/>
                  <a:gd name="T15" fmla="*/ 8 h 397"/>
                  <a:gd name="T16" fmla="*/ 297 w 300"/>
                  <a:gd name="T17" fmla="*/ 2 h 397"/>
                  <a:gd name="T18" fmla="*/ 290 w 300"/>
                  <a:gd name="T19" fmla="*/ 2 h 397"/>
                  <a:gd name="T20" fmla="*/ 124 w 300"/>
                  <a:gd name="T21" fmla="*/ 113 h 397"/>
                  <a:gd name="T22" fmla="*/ 121 w 300"/>
                  <a:gd name="T23" fmla="*/ 119 h 397"/>
                  <a:gd name="T24" fmla="*/ 124 w 300"/>
                  <a:gd name="T25" fmla="*/ 124 h 397"/>
                  <a:gd name="T26" fmla="*/ 154 w 300"/>
                  <a:gd name="T27" fmla="*/ 142 h 397"/>
                  <a:gd name="T28" fmla="*/ 2 w 300"/>
                  <a:gd name="T29" fmla="*/ 387 h 397"/>
                  <a:gd name="T30" fmla="*/ 2 w 300"/>
                  <a:gd name="T31" fmla="*/ 393 h 397"/>
                  <a:gd name="T32" fmla="*/ 7 w 300"/>
                  <a:gd name="T33" fmla="*/ 397 h 397"/>
                  <a:gd name="T34" fmla="*/ 163 w 300"/>
                  <a:gd name="T35" fmla="*/ 397 h 397"/>
                  <a:gd name="T36" fmla="*/ 169 w 300"/>
                  <a:gd name="T37" fmla="*/ 390 h 397"/>
                  <a:gd name="T38" fmla="*/ 163 w 300"/>
                  <a:gd name="T39" fmla="*/ 384 h 397"/>
                  <a:gd name="T40" fmla="*/ 18 w 300"/>
                  <a:gd name="T41" fmla="*/ 384 h 397"/>
                  <a:gd name="T42" fmla="*/ 165 w 300"/>
                  <a:gd name="T43" fmla="*/ 149 h 397"/>
                  <a:gd name="T44" fmla="*/ 188 w 300"/>
                  <a:gd name="T45" fmla="*/ 163 h 397"/>
                  <a:gd name="T46" fmla="*/ 73 w 300"/>
                  <a:gd name="T47" fmla="*/ 347 h 397"/>
                  <a:gd name="T48" fmla="*/ 73 w 300"/>
                  <a:gd name="T49" fmla="*/ 354 h 397"/>
                  <a:gd name="T50" fmla="*/ 78 w 300"/>
                  <a:gd name="T51" fmla="*/ 357 h 397"/>
                  <a:gd name="T52" fmla="*/ 170 w 300"/>
                  <a:gd name="T53" fmla="*/ 357 h 397"/>
                  <a:gd name="T54" fmla="*/ 176 w 300"/>
                  <a:gd name="T55" fmla="*/ 351 h 397"/>
                  <a:gd name="T56" fmla="*/ 170 w 300"/>
                  <a:gd name="T57" fmla="*/ 344 h 397"/>
                  <a:gd name="T58" fmla="*/ 90 w 300"/>
                  <a:gd name="T59" fmla="*/ 344 h 397"/>
                  <a:gd name="T60" fmla="*/ 199 w 300"/>
                  <a:gd name="T61" fmla="*/ 170 h 397"/>
                  <a:gd name="T62" fmla="*/ 222 w 300"/>
                  <a:gd name="T63" fmla="*/ 184 h 397"/>
                  <a:gd name="T64" fmla="*/ 144 w 300"/>
                  <a:gd name="T65" fmla="*/ 308 h 397"/>
                  <a:gd name="T66" fmla="*/ 144 w 300"/>
                  <a:gd name="T67" fmla="*/ 314 h 397"/>
                  <a:gd name="T68" fmla="*/ 150 w 300"/>
                  <a:gd name="T69" fmla="*/ 317 h 397"/>
                  <a:gd name="T70" fmla="*/ 177 w 300"/>
                  <a:gd name="T71" fmla="*/ 317 h 397"/>
                  <a:gd name="T72" fmla="*/ 183 w 300"/>
                  <a:gd name="T73" fmla="*/ 311 h 397"/>
                  <a:gd name="T74" fmla="*/ 177 w 300"/>
                  <a:gd name="T75" fmla="*/ 305 h 397"/>
                  <a:gd name="T76" fmla="*/ 285 w 300"/>
                  <a:gd name="T77" fmla="*/ 20 h 397"/>
                  <a:gd name="T78" fmla="*/ 264 w 300"/>
                  <a:gd name="T79" fmla="*/ 195 h 397"/>
                  <a:gd name="T80" fmla="*/ 234 w 300"/>
                  <a:gd name="T81" fmla="*/ 177 h 397"/>
                  <a:gd name="T82" fmla="*/ 234 w 300"/>
                  <a:gd name="T83" fmla="*/ 176 h 397"/>
                  <a:gd name="T84" fmla="*/ 233 w 300"/>
                  <a:gd name="T85" fmla="*/ 176 h 397"/>
                  <a:gd name="T86" fmla="*/ 202 w 300"/>
                  <a:gd name="T87" fmla="*/ 157 h 397"/>
                  <a:gd name="T88" fmla="*/ 200 w 300"/>
                  <a:gd name="T89" fmla="*/ 155 h 397"/>
                  <a:gd name="T90" fmla="*/ 198 w 300"/>
                  <a:gd name="T91" fmla="*/ 155 h 397"/>
                  <a:gd name="T92" fmla="*/ 168 w 300"/>
                  <a:gd name="T93" fmla="*/ 136 h 397"/>
                  <a:gd name="T94" fmla="*/ 166 w 300"/>
                  <a:gd name="T95" fmla="*/ 134 h 397"/>
                  <a:gd name="T96" fmla="*/ 164 w 300"/>
                  <a:gd name="T97" fmla="*/ 134 h 397"/>
                  <a:gd name="T98" fmla="*/ 139 w 300"/>
                  <a:gd name="T99" fmla="*/ 118 h 397"/>
                  <a:gd name="T100" fmla="*/ 285 w 300"/>
                  <a:gd name="T101" fmla="*/ 2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00" h="397">
                    <a:moveTo>
                      <a:pt x="177" y="305"/>
                    </a:moveTo>
                    <a:cubicBezTo>
                      <a:pt x="161" y="305"/>
                      <a:pt x="161" y="305"/>
                      <a:pt x="161" y="305"/>
                    </a:cubicBezTo>
                    <a:cubicBezTo>
                      <a:pt x="232" y="190"/>
                      <a:pt x="232" y="190"/>
                      <a:pt x="232" y="190"/>
                    </a:cubicBezTo>
                    <a:cubicBezTo>
                      <a:pt x="265" y="211"/>
                      <a:pt x="265" y="211"/>
                      <a:pt x="265" y="211"/>
                    </a:cubicBezTo>
                    <a:cubicBezTo>
                      <a:pt x="266" y="211"/>
                      <a:pt x="268" y="212"/>
                      <a:pt x="269" y="212"/>
                    </a:cubicBezTo>
                    <a:cubicBezTo>
                      <a:pt x="270" y="212"/>
                      <a:pt x="271" y="212"/>
                      <a:pt x="271" y="211"/>
                    </a:cubicBezTo>
                    <a:cubicBezTo>
                      <a:pt x="273" y="210"/>
                      <a:pt x="275" y="208"/>
                      <a:pt x="275" y="206"/>
                    </a:cubicBezTo>
                    <a:cubicBezTo>
                      <a:pt x="300" y="8"/>
                      <a:pt x="300" y="8"/>
                      <a:pt x="300" y="8"/>
                    </a:cubicBezTo>
                    <a:cubicBezTo>
                      <a:pt x="300" y="5"/>
                      <a:pt x="299" y="3"/>
                      <a:pt x="297" y="2"/>
                    </a:cubicBezTo>
                    <a:cubicBezTo>
                      <a:pt x="295" y="0"/>
                      <a:pt x="292" y="0"/>
                      <a:pt x="290" y="2"/>
                    </a:cubicBezTo>
                    <a:cubicBezTo>
                      <a:pt x="124" y="113"/>
                      <a:pt x="124" y="113"/>
                      <a:pt x="124" y="113"/>
                    </a:cubicBezTo>
                    <a:cubicBezTo>
                      <a:pt x="122" y="114"/>
                      <a:pt x="121" y="116"/>
                      <a:pt x="121" y="119"/>
                    </a:cubicBezTo>
                    <a:cubicBezTo>
                      <a:pt x="121" y="121"/>
                      <a:pt x="122" y="123"/>
                      <a:pt x="124" y="124"/>
                    </a:cubicBezTo>
                    <a:cubicBezTo>
                      <a:pt x="154" y="142"/>
                      <a:pt x="154" y="142"/>
                      <a:pt x="154" y="142"/>
                    </a:cubicBezTo>
                    <a:cubicBezTo>
                      <a:pt x="2" y="387"/>
                      <a:pt x="2" y="387"/>
                      <a:pt x="2" y="387"/>
                    </a:cubicBezTo>
                    <a:cubicBezTo>
                      <a:pt x="1" y="389"/>
                      <a:pt x="0" y="391"/>
                      <a:pt x="2" y="393"/>
                    </a:cubicBezTo>
                    <a:cubicBezTo>
                      <a:pt x="3" y="395"/>
                      <a:pt x="5" y="397"/>
                      <a:pt x="7" y="397"/>
                    </a:cubicBezTo>
                    <a:cubicBezTo>
                      <a:pt x="163" y="397"/>
                      <a:pt x="163" y="397"/>
                      <a:pt x="163" y="397"/>
                    </a:cubicBezTo>
                    <a:cubicBezTo>
                      <a:pt x="166" y="397"/>
                      <a:pt x="169" y="394"/>
                      <a:pt x="169" y="390"/>
                    </a:cubicBezTo>
                    <a:cubicBezTo>
                      <a:pt x="169" y="387"/>
                      <a:pt x="166" y="384"/>
                      <a:pt x="163" y="384"/>
                    </a:cubicBezTo>
                    <a:cubicBezTo>
                      <a:pt x="18" y="384"/>
                      <a:pt x="18" y="384"/>
                      <a:pt x="18" y="384"/>
                    </a:cubicBezTo>
                    <a:cubicBezTo>
                      <a:pt x="165" y="149"/>
                      <a:pt x="165" y="149"/>
                      <a:pt x="165" y="149"/>
                    </a:cubicBezTo>
                    <a:cubicBezTo>
                      <a:pt x="188" y="163"/>
                      <a:pt x="188" y="163"/>
                      <a:pt x="188" y="163"/>
                    </a:cubicBezTo>
                    <a:cubicBezTo>
                      <a:pt x="73" y="347"/>
                      <a:pt x="73" y="347"/>
                      <a:pt x="73" y="347"/>
                    </a:cubicBezTo>
                    <a:cubicBezTo>
                      <a:pt x="72" y="349"/>
                      <a:pt x="72" y="352"/>
                      <a:pt x="73" y="354"/>
                    </a:cubicBezTo>
                    <a:cubicBezTo>
                      <a:pt x="74" y="356"/>
                      <a:pt x="76" y="357"/>
                      <a:pt x="78" y="357"/>
                    </a:cubicBezTo>
                    <a:cubicBezTo>
                      <a:pt x="170" y="357"/>
                      <a:pt x="170" y="357"/>
                      <a:pt x="170" y="357"/>
                    </a:cubicBezTo>
                    <a:cubicBezTo>
                      <a:pt x="173" y="357"/>
                      <a:pt x="176" y="354"/>
                      <a:pt x="176" y="351"/>
                    </a:cubicBezTo>
                    <a:cubicBezTo>
                      <a:pt x="176" y="347"/>
                      <a:pt x="173" y="344"/>
                      <a:pt x="170" y="344"/>
                    </a:cubicBezTo>
                    <a:cubicBezTo>
                      <a:pt x="90" y="344"/>
                      <a:pt x="90" y="344"/>
                      <a:pt x="90" y="344"/>
                    </a:cubicBezTo>
                    <a:cubicBezTo>
                      <a:pt x="199" y="170"/>
                      <a:pt x="199" y="170"/>
                      <a:pt x="199" y="170"/>
                    </a:cubicBezTo>
                    <a:cubicBezTo>
                      <a:pt x="222" y="184"/>
                      <a:pt x="222" y="184"/>
                      <a:pt x="222" y="184"/>
                    </a:cubicBezTo>
                    <a:cubicBezTo>
                      <a:pt x="144" y="308"/>
                      <a:pt x="144" y="308"/>
                      <a:pt x="144" y="308"/>
                    </a:cubicBezTo>
                    <a:cubicBezTo>
                      <a:pt x="143" y="310"/>
                      <a:pt x="143" y="312"/>
                      <a:pt x="144" y="314"/>
                    </a:cubicBezTo>
                    <a:cubicBezTo>
                      <a:pt x="145" y="316"/>
                      <a:pt x="147" y="317"/>
                      <a:pt x="150" y="317"/>
                    </a:cubicBezTo>
                    <a:cubicBezTo>
                      <a:pt x="177" y="317"/>
                      <a:pt x="177" y="317"/>
                      <a:pt x="177" y="317"/>
                    </a:cubicBezTo>
                    <a:cubicBezTo>
                      <a:pt x="180" y="317"/>
                      <a:pt x="183" y="315"/>
                      <a:pt x="183" y="311"/>
                    </a:cubicBezTo>
                    <a:cubicBezTo>
                      <a:pt x="183" y="308"/>
                      <a:pt x="180" y="305"/>
                      <a:pt x="177" y="305"/>
                    </a:cubicBezTo>
                    <a:close/>
                    <a:moveTo>
                      <a:pt x="285" y="20"/>
                    </a:moveTo>
                    <a:cubicBezTo>
                      <a:pt x="264" y="195"/>
                      <a:pt x="264" y="195"/>
                      <a:pt x="264" y="195"/>
                    </a:cubicBezTo>
                    <a:cubicBezTo>
                      <a:pt x="234" y="177"/>
                      <a:pt x="234" y="177"/>
                      <a:pt x="234" y="177"/>
                    </a:cubicBezTo>
                    <a:cubicBezTo>
                      <a:pt x="234" y="177"/>
                      <a:pt x="234" y="176"/>
                      <a:pt x="234" y="176"/>
                    </a:cubicBezTo>
                    <a:cubicBezTo>
                      <a:pt x="233" y="176"/>
                      <a:pt x="233" y="176"/>
                      <a:pt x="233" y="176"/>
                    </a:cubicBezTo>
                    <a:cubicBezTo>
                      <a:pt x="202" y="157"/>
                      <a:pt x="202" y="157"/>
                      <a:pt x="202" y="157"/>
                    </a:cubicBezTo>
                    <a:cubicBezTo>
                      <a:pt x="201" y="156"/>
                      <a:pt x="201" y="156"/>
                      <a:pt x="200" y="155"/>
                    </a:cubicBezTo>
                    <a:cubicBezTo>
                      <a:pt x="199" y="155"/>
                      <a:pt x="199" y="155"/>
                      <a:pt x="198" y="155"/>
                    </a:cubicBezTo>
                    <a:cubicBezTo>
                      <a:pt x="168" y="136"/>
                      <a:pt x="168" y="136"/>
                      <a:pt x="168" y="136"/>
                    </a:cubicBezTo>
                    <a:cubicBezTo>
                      <a:pt x="168" y="136"/>
                      <a:pt x="167" y="135"/>
                      <a:pt x="166" y="134"/>
                    </a:cubicBezTo>
                    <a:cubicBezTo>
                      <a:pt x="166" y="134"/>
                      <a:pt x="165" y="134"/>
                      <a:pt x="164" y="134"/>
                    </a:cubicBezTo>
                    <a:cubicBezTo>
                      <a:pt x="139" y="118"/>
                      <a:pt x="139" y="118"/>
                      <a:pt x="139" y="118"/>
                    </a:cubicBezTo>
                    <a:lnTo>
                      <a:pt x="285" y="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5" name="Freeform: Shape 5"/>
            <p:cNvSpPr>
              <a:spLocks/>
            </p:cNvSpPr>
            <p:nvPr/>
          </p:nvSpPr>
          <p:spPr bwMode="auto">
            <a:xfrm>
              <a:off x="3939719" y="1140592"/>
              <a:ext cx="857250" cy="867965"/>
            </a:xfrm>
            <a:custGeom>
              <a:avLst/>
              <a:gdLst>
                <a:gd name="T0" fmla="*/ 50 w 280"/>
                <a:gd name="T1" fmla="*/ 52 h 294"/>
                <a:gd name="T2" fmla="*/ 50 w 280"/>
                <a:gd name="T3" fmla="*/ 241 h 294"/>
                <a:gd name="T4" fmla="*/ 230 w 280"/>
                <a:gd name="T5" fmla="*/ 241 h 294"/>
                <a:gd name="T6" fmla="*/ 230 w 280"/>
                <a:gd name="T7" fmla="*/ 52 h 294"/>
                <a:gd name="T8" fmla="*/ 50 w 280"/>
                <a:gd name="T9" fmla="*/ 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294">
                  <a:moveTo>
                    <a:pt x="50" y="52"/>
                  </a:moveTo>
                  <a:cubicBezTo>
                    <a:pt x="0" y="104"/>
                    <a:pt x="0" y="189"/>
                    <a:pt x="50" y="241"/>
                  </a:cubicBezTo>
                  <a:cubicBezTo>
                    <a:pt x="99" y="294"/>
                    <a:pt x="181" y="294"/>
                    <a:pt x="230" y="241"/>
                  </a:cubicBezTo>
                  <a:cubicBezTo>
                    <a:pt x="280" y="189"/>
                    <a:pt x="280" y="104"/>
                    <a:pt x="230" y="52"/>
                  </a:cubicBezTo>
                  <a:cubicBezTo>
                    <a:pt x="181" y="0"/>
                    <a:pt x="99" y="0"/>
                    <a:pt x="50" y="52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xtLst/>
          </p:spPr>
          <p:txBody>
            <a:bodyPr vert="horz" wrap="none" lIns="91440" tIns="45720" rIns="91440" bIns="4572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6" name="Freeform: Shape 7"/>
            <p:cNvSpPr>
              <a:spLocks/>
            </p:cNvSpPr>
            <p:nvPr/>
          </p:nvSpPr>
          <p:spPr bwMode="auto">
            <a:xfrm>
              <a:off x="2345004" y="3306647"/>
              <a:ext cx="857250" cy="867965"/>
            </a:xfrm>
            <a:custGeom>
              <a:avLst/>
              <a:gdLst>
                <a:gd name="T0" fmla="*/ 50 w 280"/>
                <a:gd name="T1" fmla="*/ 52 h 294"/>
                <a:gd name="T2" fmla="*/ 50 w 280"/>
                <a:gd name="T3" fmla="*/ 241 h 294"/>
                <a:gd name="T4" fmla="*/ 231 w 280"/>
                <a:gd name="T5" fmla="*/ 241 h 294"/>
                <a:gd name="T6" fmla="*/ 231 w 280"/>
                <a:gd name="T7" fmla="*/ 52 h 294"/>
                <a:gd name="T8" fmla="*/ 50 w 280"/>
                <a:gd name="T9" fmla="*/ 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294">
                  <a:moveTo>
                    <a:pt x="50" y="52"/>
                  </a:moveTo>
                  <a:cubicBezTo>
                    <a:pt x="0" y="104"/>
                    <a:pt x="0" y="189"/>
                    <a:pt x="50" y="241"/>
                  </a:cubicBezTo>
                  <a:cubicBezTo>
                    <a:pt x="100" y="294"/>
                    <a:pt x="181" y="294"/>
                    <a:pt x="231" y="241"/>
                  </a:cubicBezTo>
                  <a:cubicBezTo>
                    <a:pt x="280" y="189"/>
                    <a:pt x="280" y="104"/>
                    <a:pt x="231" y="52"/>
                  </a:cubicBezTo>
                  <a:cubicBezTo>
                    <a:pt x="181" y="0"/>
                    <a:pt x="100" y="0"/>
                    <a:pt x="50" y="52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xtLst/>
          </p:spPr>
          <p:txBody>
            <a:bodyPr vert="horz" wrap="none" lIns="91440" tIns="45720" rIns="91440" bIns="4572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7" name="Freeform: Shape 9"/>
            <p:cNvSpPr>
              <a:spLocks/>
            </p:cNvSpPr>
            <p:nvPr/>
          </p:nvSpPr>
          <p:spPr bwMode="auto">
            <a:xfrm>
              <a:off x="5487426" y="3321959"/>
              <a:ext cx="860822" cy="867965"/>
            </a:xfrm>
            <a:custGeom>
              <a:avLst/>
              <a:gdLst>
                <a:gd name="T0" fmla="*/ 231 w 281"/>
                <a:gd name="T1" fmla="*/ 52 h 294"/>
                <a:gd name="T2" fmla="*/ 231 w 281"/>
                <a:gd name="T3" fmla="*/ 241 h 294"/>
                <a:gd name="T4" fmla="*/ 50 w 281"/>
                <a:gd name="T5" fmla="*/ 241 h 294"/>
                <a:gd name="T6" fmla="*/ 50 w 281"/>
                <a:gd name="T7" fmla="*/ 52 h 294"/>
                <a:gd name="T8" fmla="*/ 231 w 281"/>
                <a:gd name="T9" fmla="*/ 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294">
                  <a:moveTo>
                    <a:pt x="231" y="52"/>
                  </a:moveTo>
                  <a:cubicBezTo>
                    <a:pt x="281" y="104"/>
                    <a:pt x="281" y="189"/>
                    <a:pt x="231" y="241"/>
                  </a:cubicBezTo>
                  <a:cubicBezTo>
                    <a:pt x="181" y="294"/>
                    <a:pt x="100" y="294"/>
                    <a:pt x="50" y="241"/>
                  </a:cubicBezTo>
                  <a:cubicBezTo>
                    <a:pt x="0" y="189"/>
                    <a:pt x="0" y="104"/>
                    <a:pt x="50" y="52"/>
                  </a:cubicBezTo>
                  <a:cubicBezTo>
                    <a:pt x="100" y="0"/>
                    <a:pt x="181" y="0"/>
                    <a:pt x="231" y="52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xtLst/>
          </p:spPr>
          <p:txBody>
            <a:bodyPr vert="horz" wrap="none" lIns="91440" tIns="45720" rIns="91440" bIns="4572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23869" y="1576170"/>
            <a:ext cx="7696264" cy="2525250"/>
            <a:chOff x="723869" y="1576170"/>
            <a:chExt cx="7696264" cy="2525250"/>
          </a:xfrm>
        </p:grpSpPr>
        <p:sp>
          <p:nvSpPr>
            <p:cNvPr id="8" name="Rectangle 11"/>
            <p:cNvSpPr/>
            <p:nvPr/>
          </p:nvSpPr>
          <p:spPr>
            <a:xfrm>
              <a:off x="5170573" y="1576170"/>
              <a:ext cx="1089503" cy="267752"/>
            </a:xfrm>
            <a:prstGeom prst="rect">
              <a:avLst/>
            </a:prstGeom>
          </p:spPr>
          <p:txBody>
            <a:bodyPr wrap="none" lIns="109711" tIns="54855" rIns="109711" bIns="54855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tx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9" name="Rectangle 12"/>
            <p:cNvSpPr/>
            <p:nvPr/>
          </p:nvSpPr>
          <p:spPr>
            <a:xfrm>
              <a:off x="6396844" y="3512756"/>
              <a:ext cx="1089503" cy="267752"/>
            </a:xfrm>
            <a:prstGeom prst="rect">
              <a:avLst/>
            </a:prstGeom>
          </p:spPr>
          <p:txBody>
            <a:bodyPr wrap="none" lIns="109711" tIns="54855" rIns="109711" bIns="54855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tx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0" name="TextBox 13"/>
            <p:cNvSpPr txBox="1"/>
            <p:nvPr/>
          </p:nvSpPr>
          <p:spPr>
            <a:xfrm>
              <a:off x="6407552" y="3739027"/>
              <a:ext cx="2012581" cy="362393"/>
            </a:xfrm>
            <a:prstGeom prst="rect">
              <a:avLst/>
            </a:prstGeom>
            <a:noFill/>
          </p:spPr>
          <p:txBody>
            <a:bodyPr wrap="square" lIns="109711" tIns="54855" rIns="109711" bIns="54855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>
                  <a:cs typeface="+mn-ea"/>
                  <a:sym typeface="+mn-lt"/>
                </a:rPr>
              </a:br>
              <a:r>
                <a:rPr lang="zh-CN" altLang="en-US" sz="1100">
                  <a:cs typeface="+mn-ea"/>
                  <a:sym typeface="+mn-lt"/>
                </a:rPr>
                <a:t>（建议使用主题字体）。</a:t>
              </a:r>
            </a:p>
          </p:txBody>
        </p:sp>
        <p:sp>
          <p:nvSpPr>
            <p:cNvPr id="11" name="Rectangle 14"/>
            <p:cNvSpPr/>
            <p:nvPr/>
          </p:nvSpPr>
          <p:spPr>
            <a:xfrm>
              <a:off x="1563202" y="2700293"/>
              <a:ext cx="1089503" cy="267752"/>
            </a:xfrm>
            <a:prstGeom prst="rect">
              <a:avLst/>
            </a:prstGeom>
          </p:spPr>
          <p:txBody>
            <a:bodyPr wrap="none" lIns="109711" tIns="54855" rIns="109711" bIns="54855">
              <a:normAutofit fontScale="77500" lnSpcReduction="20000"/>
            </a:bodyPr>
            <a:lstStyle/>
            <a:p>
              <a:pPr algn="r"/>
              <a:r>
                <a:rPr lang="zh-CN" altLang="en-US" sz="1600" b="1" dirty="0">
                  <a:solidFill>
                    <a:schemeClr val="tx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TextBox 15"/>
            <p:cNvSpPr txBox="1"/>
            <p:nvPr/>
          </p:nvSpPr>
          <p:spPr>
            <a:xfrm>
              <a:off x="723869" y="2995538"/>
              <a:ext cx="1959341" cy="362393"/>
            </a:xfrm>
            <a:prstGeom prst="rect">
              <a:avLst/>
            </a:prstGeom>
            <a:noFill/>
          </p:spPr>
          <p:txBody>
            <a:bodyPr wrap="square" lIns="109711" tIns="54855" rIns="109711" bIns="54855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>
                  <a:cs typeface="+mn-ea"/>
                  <a:sym typeface="+mn-lt"/>
                </a:rPr>
              </a:br>
              <a:r>
                <a:rPr lang="zh-CN" altLang="en-US" sz="1100">
                  <a:cs typeface="+mn-ea"/>
                  <a:sym typeface="+mn-lt"/>
                </a:rPr>
                <a:t>（建议使用主题字体）。</a:t>
              </a:r>
            </a:p>
          </p:txBody>
        </p:sp>
        <p:sp>
          <p:nvSpPr>
            <p:cNvPr id="13" name="TextBox 16"/>
            <p:cNvSpPr txBox="1"/>
            <p:nvPr/>
          </p:nvSpPr>
          <p:spPr>
            <a:xfrm>
              <a:off x="5170573" y="1898103"/>
              <a:ext cx="2012581" cy="362393"/>
            </a:xfrm>
            <a:prstGeom prst="rect">
              <a:avLst/>
            </a:prstGeom>
            <a:noFill/>
          </p:spPr>
          <p:txBody>
            <a:bodyPr wrap="square" lIns="109711" tIns="54855" rIns="109711" bIns="54855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>
                  <a:cs typeface="+mn-ea"/>
                  <a:sym typeface="+mn-lt"/>
                </a:rPr>
              </a:br>
              <a:r>
                <a:rPr lang="zh-CN" altLang="en-US" sz="1100">
                  <a:cs typeface="+mn-ea"/>
                  <a:sym typeface="+mn-lt"/>
                </a:rPr>
                <a:t>（建议使用主题字体）。</a:t>
              </a: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301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56870AAF-853D-4A5F-932A-5053606052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377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8CAB6535-2DB8-4D44-B58E-8A4B750B8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8665" y="2479204"/>
            <a:ext cx="9721329" cy="2664296"/>
          </a:xfrm>
          <a:prstGeom prst="rect">
            <a:avLst/>
          </a:prstGeom>
        </p:spPr>
      </p:pic>
      <p:sp>
        <p:nvSpPr>
          <p:cNvPr id="12" name="TextBox 71">
            <a:extLst>
              <a:ext uri="{FF2B5EF4-FFF2-40B4-BE49-F238E27FC236}">
                <a16:creationId xmlns="" xmlns:a16="http://schemas.microsoft.com/office/drawing/2014/main" id="{C7772689-0329-4A34-9989-A3881010E42F}"/>
              </a:ext>
            </a:extLst>
          </p:cNvPr>
          <p:cNvSpPr txBox="1"/>
          <p:nvPr/>
        </p:nvSpPr>
        <p:spPr>
          <a:xfrm>
            <a:off x="3243453" y="1554927"/>
            <a:ext cx="2768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标题文本预设 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457AF726-0F5F-4278-8AEA-BE632013DC43}"/>
              </a:ext>
            </a:extLst>
          </p:cNvPr>
          <p:cNvSpPr/>
          <p:nvPr/>
        </p:nvSpPr>
        <p:spPr>
          <a:xfrm>
            <a:off x="3943732" y="564768"/>
            <a:ext cx="1368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solidFill>
                  <a:schemeClr val="bg1"/>
                </a:solidFill>
                <a:latin typeface="DFPOP1W7-B5" panose="040B0709000000000000" pitchFamily="81" charset="-120"/>
                <a:ea typeface="DFPOP1W7-B5" panose="040B07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03</a:t>
            </a:r>
            <a:endParaRPr lang="zh-CN" altLang="en-US" sz="7200" b="1" spc="300" dirty="0">
              <a:solidFill>
                <a:schemeClr val="bg1"/>
              </a:solidFill>
              <a:latin typeface="DFPOP1W7-B5" panose="040B0709000000000000" pitchFamily="81" charset="-120"/>
              <a:ea typeface="DFPOP1W7-B5" panose="040B07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03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7">
            <a:extLst>
              <a:ext uri="{FF2B5EF4-FFF2-40B4-BE49-F238E27FC236}">
                <a16:creationId xmlns="" xmlns:a16="http://schemas.microsoft.com/office/drawing/2014/main" id="{2D0B1997-0B67-4D91-B628-3335177FDA2A}"/>
              </a:ext>
            </a:extLst>
          </p:cNvPr>
          <p:cNvGrpSpPr/>
          <p:nvPr/>
        </p:nvGrpSpPr>
        <p:grpSpPr>
          <a:xfrm>
            <a:off x="3615876" y="1363987"/>
            <a:ext cx="1912247" cy="2415526"/>
            <a:chOff x="1701800" y="1141126"/>
            <a:chExt cx="3733800" cy="4716487"/>
          </a:xfrm>
        </p:grpSpPr>
        <p:sp>
          <p:nvSpPr>
            <p:cNvPr id="24" name="Rectangle 8">
              <a:extLst>
                <a:ext uri="{FF2B5EF4-FFF2-40B4-BE49-F238E27FC236}">
                  <a16:creationId xmlns="" xmlns:a16="http://schemas.microsoft.com/office/drawing/2014/main" id="{D4BCDC90-087B-476F-8FED-6BE8B6617250}"/>
                </a:ext>
              </a:extLst>
            </p:cNvPr>
            <p:cNvSpPr/>
            <p:nvPr/>
          </p:nvSpPr>
          <p:spPr>
            <a:xfrm rot="481805">
              <a:off x="2356264" y="1141126"/>
              <a:ext cx="2819400" cy="237490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Rectangle 7">
              <a:extLst>
                <a:ext uri="{FF2B5EF4-FFF2-40B4-BE49-F238E27FC236}">
                  <a16:creationId xmlns="" xmlns:a16="http://schemas.microsoft.com/office/drawing/2014/main" id="{83D3033D-57CE-42AB-A8CD-FD69EC576506}"/>
                </a:ext>
              </a:extLst>
            </p:cNvPr>
            <p:cNvSpPr/>
            <p:nvPr/>
          </p:nvSpPr>
          <p:spPr>
            <a:xfrm rot="10440254" flipV="1">
              <a:off x="1950668" y="2003290"/>
              <a:ext cx="2819400" cy="2888038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Rectangle 5">
              <a:extLst>
                <a:ext uri="{FF2B5EF4-FFF2-40B4-BE49-F238E27FC236}">
                  <a16:creationId xmlns="" xmlns:a16="http://schemas.microsoft.com/office/drawing/2014/main" id="{FCEA11EB-A1B5-4D53-8AEA-3AE9383620FE}"/>
                </a:ext>
              </a:extLst>
            </p:cNvPr>
            <p:cNvSpPr/>
            <p:nvPr/>
          </p:nvSpPr>
          <p:spPr>
            <a:xfrm rot="481805">
              <a:off x="2356263" y="3003550"/>
              <a:ext cx="2819400" cy="23749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7" name="Group 6">
              <a:extLst>
                <a:ext uri="{FF2B5EF4-FFF2-40B4-BE49-F238E27FC236}">
                  <a16:creationId xmlns="" xmlns:a16="http://schemas.microsoft.com/office/drawing/2014/main" id="{6D48107E-0D8D-4205-9D35-E74A208AF8B0}"/>
                </a:ext>
              </a:extLst>
            </p:cNvPr>
            <p:cNvGrpSpPr/>
            <p:nvPr/>
          </p:nvGrpSpPr>
          <p:grpSpPr>
            <a:xfrm>
              <a:off x="1701800" y="3733800"/>
              <a:ext cx="3733800" cy="2123813"/>
              <a:chOff x="2197100" y="2832100"/>
              <a:chExt cx="4152900" cy="2362200"/>
            </a:xfrm>
          </p:grpSpPr>
          <p:grpSp>
            <p:nvGrpSpPr>
              <p:cNvPr id="35" name="Group 3">
                <a:extLst>
                  <a:ext uri="{FF2B5EF4-FFF2-40B4-BE49-F238E27FC236}">
                    <a16:creationId xmlns="" xmlns:a16="http://schemas.microsoft.com/office/drawing/2014/main" id="{A4DA96FE-7BB9-412A-863F-E2F9CF258AF8}"/>
                  </a:ext>
                </a:extLst>
              </p:cNvPr>
              <p:cNvGrpSpPr/>
              <p:nvPr/>
            </p:nvGrpSpPr>
            <p:grpSpPr>
              <a:xfrm>
                <a:off x="2197100" y="2832100"/>
                <a:ext cx="4152900" cy="2362200"/>
                <a:chOff x="2374900" y="2082800"/>
                <a:chExt cx="4152900" cy="2362200"/>
              </a:xfrm>
            </p:grpSpPr>
            <p:sp>
              <p:nvSpPr>
                <p:cNvPr id="37" name="Right Triangle 1">
                  <a:extLst>
                    <a:ext uri="{FF2B5EF4-FFF2-40B4-BE49-F238E27FC236}">
                      <a16:creationId xmlns="" xmlns:a16="http://schemas.microsoft.com/office/drawing/2014/main" id="{2CFBEFA5-34A6-4DF5-A790-3B5107748791}"/>
                    </a:ext>
                  </a:extLst>
                </p:cNvPr>
                <p:cNvSpPr/>
                <p:nvPr/>
              </p:nvSpPr>
              <p:spPr>
                <a:xfrm>
                  <a:off x="2374900" y="2082800"/>
                  <a:ext cx="3594100" cy="2362200"/>
                </a:xfrm>
                <a:prstGeom prst="rtTriangle">
                  <a:avLst/>
                </a:prstGeom>
                <a:solidFill>
                  <a:schemeClr val="bg1">
                    <a:lumMod val="8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Right Triangle 2">
                  <a:extLst>
                    <a:ext uri="{FF2B5EF4-FFF2-40B4-BE49-F238E27FC236}">
                      <a16:creationId xmlns="" xmlns:a16="http://schemas.microsoft.com/office/drawing/2014/main" id="{49B1731B-C0AB-4E28-ACCA-C554749C6C35}"/>
                    </a:ext>
                  </a:extLst>
                </p:cNvPr>
                <p:cNvSpPr/>
                <p:nvPr/>
              </p:nvSpPr>
              <p:spPr>
                <a:xfrm flipH="1">
                  <a:off x="2933700" y="2082800"/>
                  <a:ext cx="3594100" cy="2362200"/>
                </a:xfrm>
                <a:prstGeom prst="rtTriangle">
                  <a:avLst/>
                </a:prstGeom>
                <a:solidFill>
                  <a:schemeClr val="bg1">
                    <a:lumMod val="8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6" name="Isosceles Triangle 4">
                <a:extLst>
                  <a:ext uri="{FF2B5EF4-FFF2-40B4-BE49-F238E27FC236}">
                    <a16:creationId xmlns="" xmlns:a16="http://schemas.microsoft.com/office/drawing/2014/main" id="{A4DAA147-7D04-4503-AA96-EA7EBE47B747}"/>
                  </a:ext>
                </a:extLst>
              </p:cNvPr>
              <p:cNvSpPr/>
              <p:nvPr/>
            </p:nvSpPr>
            <p:spPr>
              <a:xfrm>
                <a:off x="2197100" y="3022600"/>
                <a:ext cx="4152900" cy="21717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8" name="Group 21">
              <a:extLst>
                <a:ext uri="{FF2B5EF4-FFF2-40B4-BE49-F238E27FC236}">
                  <a16:creationId xmlns="" xmlns:a16="http://schemas.microsoft.com/office/drawing/2014/main" id="{6AAF4586-33CE-4876-8FF0-504CBDE4BFD7}"/>
                </a:ext>
              </a:extLst>
            </p:cNvPr>
            <p:cNvGrpSpPr/>
            <p:nvPr/>
          </p:nvGrpSpPr>
          <p:grpSpPr>
            <a:xfrm>
              <a:off x="3849666" y="1989898"/>
              <a:ext cx="740886" cy="742732"/>
              <a:chOff x="5746699" y="2884815"/>
              <a:chExt cx="712151" cy="713925"/>
            </a:xfrm>
            <a:effectLst/>
          </p:grpSpPr>
          <p:sp>
            <p:nvSpPr>
              <p:cNvPr id="33" name="Freeform: Shape 22">
                <a:extLst>
                  <a:ext uri="{FF2B5EF4-FFF2-40B4-BE49-F238E27FC236}">
                    <a16:creationId xmlns="" xmlns:a16="http://schemas.microsoft.com/office/drawing/2014/main" id="{3E18BB2A-00C5-4DA8-807F-E6EFE3DF2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6699" y="2884815"/>
                <a:ext cx="712151" cy="713925"/>
              </a:xfrm>
              <a:custGeom>
                <a:avLst/>
                <a:gdLst>
                  <a:gd name="T0" fmla="*/ 2594 w 5188"/>
                  <a:gd name="T1" fmla="*/ 0 h 5188"/>
                  <a:gd name="T2" fmla="*/ 2594 w 5188"/>
                  <a:gd name="T3" fmla="*/ 0 h 5188"/>
                  <a:gd name="T4" fmla="*/ 0 w 5188"/>
                  <a:gd name="T5" fmla="*/ 2593 h 5188"/>
                  <a:gd name="T6" fmla="*/ 2594 w 5188"/>
                  <a:gd name="T7" fmla="*/ 5188 h 5188"/>
                  <a:gd name="T8" fmla="*/ 5188 w 5188"/>
                  <a:gd name="T9" fmla="*/ 2593 h 5188"/>
                  <a:gd name="T10" fmla="*/ 2594 w 5188"/>
                  <a:gd name="T11" fmla="*/ 0 h 5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8" h="5188">
                    <a:moveTo>
                      <a:pt x="2594" y="0"/>
                    </a:moveTo>
                    <a:lnTo>
                      <a:pt x="2594" y="0"/>
                    </a:lnTo>
                    <a:cubicBezTo>
                      <a:pt x="1161" y="0"/>
                      <a:pt x="0" y="1160"/>
                      <a:pt x="0" y="2593"/>
                    </a:cubicBezTo>
                    <a:cubicBezTo>
                      <a:pt x="0" y="4026"/>
                      <a:pt x="1161" y="5188"/>
                      <a:pt x="2594" y="5188"/>
                    </a:cubicBezTo>
                    <a:cubicBezTo>
                      <a:pt x="4027" y="5188"/>
                      <a:pt x="5188" y="4026"/>
                      <a:pt x="5188" y="2593"/>
                    </a:cubicBezTo>
                    <a:cubicBezTo>
                      <a:pt x="5188" y="1160"/>
                      <a:pt x="4027" y="0"/>
                      <a:pt x="25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noFill/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23">
                <a:extLst>
                  <a:ext uri="{FF2B5EF4-FFF2-40B4-BE49-F238E27FC236}">
                    <a16:creationId xmlns="" xmlns:a16="http://schemas.microsoft.com/office/drawing/2014/main" id="{2E53B329-5E46-4F27-B779-4D2774372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7161" y="3069587"/>
                <a:ext cx="191871" cy="345367"/>
              </a:xfrm>
              <a:custGeom>
                <a:avLst/>
                <a:gdLst>
                  <a:gd name="T0" fmla="*/ 159 w 159"/>
                  <a:gd name="T1" fmla="*/ 50 h 286"/>
                  <a:gd name="T2" fmla="*/ 114 w 159"/>
                  <a:gd name="T3" fmla="*/ 50 h 286"/>
                  <a:gd name="T4" fmla="*/ 114 w 159"/>
                  <a:gd name="T5" fmla="*/ 50 h 286"/>
                  <a:gd name="T6" fmla="*/ 111 w 159"/>
                  <a:gd name="T7" fmla="*/ 51 h 286"/>
                  <a:gd name="T8" fmla="*/ 107 w 159"/>
                  <a:gd name="T9" fmla="*/ 54 h 286"/>
                  <a:gd name="T10" fmla="*/ 103 w 159"/>
                  <a:gd name="T11" fmla="*/ 60 h 286"/>
                  <a:gd name="T12" fmla="*/ 102 w 159"/>
                  <a:gd name="T13" fmla="*/ 66 h 286"/>
                  <a:gd name="T14" fmla="*/ 102 w 159"/>
                  <a:gd name="T15" fmla="*/ 99 h 286"/>
                  <a:gd name="T16" fmla="*/ 159 w 159"/>
                  <a:gd name="T17" fmla="*/ 99 h 286"/>
                  <a:gd name="T18" fmla="*/ 159 w 159"/>
                  <a:gd name="T19" fmla="*/ 146 h 286"/>
                  <a:gd name="T20" fmla="*/ 102 w 159"/>
                  <a:gd name="T21" fmla="*/ 146 h 286"/>
                  <a:gd name="T22" fmla="*/ 102 w 159"/>
                  <a:gd name="T23" fmla="*/ 286 h 286"/>
                  <a:gd name="T24" fmla="*/ 50 w 159"/>
                  <a:gd name="T25" fmla="*/ 286 h 286"/>
                  <a:gd name="T26" fmla="*/ 50 w 159"/>
                  <a:gd name="T27" fmla="*/ 146 h 286"/>
                  <a:gd name="T28" fmla="*/ 0 w 159"/>
                  <a:gd name="T29" fmla="*/ 146 h 286"/>
                  <a:gd name="T30" fmla="*/ 0 w 159"/>
                  <a:gd name="T31" fmla="*/ 99 h 286"/>
                  <a:gd name="T32" fmla="*/ 50 w 159"/>
                  <a:gd name="T33" fmla="*/ 99 h 286"/>
                  <a:gd name="T34" fmla="*/ 50 w 159"/>
                  <a:gd name="T35" fmla="*/ 71 h 286"/>
                  <a:gd name="T36" fmla="*/ 50 w 159"/>
                  <a:gd name="T37" fmla="*/ 71 h 286"/>
                  <a:gd name="T38" fmla="*/ 50 w 159"/>
                  <a:gd name="T39" fmla="*/ 64 h 286"/>
                  <a:gd name="T40" fmla="*/ 51 w 159"/>
                  <a:gd name="T41" fmla="*/ 57 h 286"/>
                  <a:gd name="T42" fmla="*/ 52 w 159"/>
                  <a:gd name="T43" fmla="*/ 50 h 286"/>
                  <a:gd name="T44" fmla="*/ 54 w 159"/>
                  <a:gd name="T45" fmla="*/ 43 h 286"/>
                  <a:gd name="T46" fmla="*/ 57 w 159"/>
                  <a:gd name="T47" fmla="*/ 37 h 286"/>
                  <a:gd name="T48" fmla="*/ 60 w 159"/>
                  <a:gd name="T49" fmla="*/ 31 h 286"/>
                  <a:gd name="T50" fmla="*/ 63 w 159"/>
                  <a:gd name="T51" fmla="*/ 26 h 286"/>
                  <a:gd name="T52" fmla="*/ 67 w 159"/>
                  <a:gd name="T53" fmla="*/ 21 h 286"/>
                  <a:gd name="T54" fmla="*/ 72 w 159"/>
                  <a:gd name="T55" fmla="*/ 16 h 286"/>
                  <a:gd name="T56" fmla="*/ 78 w 159"/>
                  <a:gd name="T57" fmla="*/ 12 h 286"/>
                  <a:gd name="T58" fmla="*/ 83 w 159"/>
                  <a:gd name="T59" fmla="*/ 8 h 286"/>
                  <a:gd name="T60" fmla="*/ 88 w 159"/>
                  <a:gd name="T61" fmla="*/ 5 h 286"/>
                  <a:gd name="T62" fmla="*/ 94 w 159"/>
                  <a:gd name="T63" fmla="*/ 3 h 286"/>
                  <a:gd name="T64" fmla="*/ 100 w 159"/>
                  <a:gd name="T65" fmla="*/ 1 h 286"/>
                  <a:gd name="T66" fmla="*/ 108 w 159"/>
                  <a:gd name="T67" fmla="*/ 0 h 286"/>
                  <a:gd name="T68" fmla="*/ 114 w 159"/>
                  <a:gd name="T69" fmla="*/ 0 h 286"/>
                  <a:gd name="T70" fmla="*/ 159 w 159"/>
                  <a:gd name="T71" fmla="*/ 0 h 286"/>
                  <a:gd name="T72" fmla="*/ 159 w 159"/>
                  <a:gd name="T73" fmla="*/ 5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9" h="286">
                    <a:moveTo>
                      <a:pt x="159" y="50"/>
                    </a:moveTo>
                    <a:lnTo>
                      <a:pt x="114" y="50"/>
                    </a:lnTo>
                    <a:lnTo>
                      <a:pt x="114" y="50"/>
                    </a:lnTo>
                    <a:lnTo>
                      <a:pt x="111" y="51"/>
                    </a:lnTo>
                    <a:lnTo>
                      <a:pt x="107" y="54"/>
                    </a:lnTo>
                    <a:lnTo>
                      <a:pt x="103" y="60"/>
                    </a:lnTo>
                    <a:lnTo>
                      <a:pt x="102" y="66"/>
                    </a:lnTo>
                    <a:lnTo>
                      <a:pt x="102" y="99"/>
                    </a:lnTo>
                    <a:lnTo>
                      <a:pt x="159" y="99"/>
                    </a:lnTo>
                    <a:lnTo>
                      <a:pt x="159" y="146"/>
                    </a:lnTo>
                    <a:lnTo>
                      <a:pt x="102" y="146"/>
                    </a:lnTo>
                    <a:lnTo>
                      <a:pt x="102" y="286"/>
                    </a:lnTo>
                    <a:lnTo>
                      <a:pt x="50" y="286"/>
                    </a:lnTo>
                    <a:lnTo>
                      <a:pt x="50" y="146"/>
                    </a:lnTo>
                    <a:lnTo>
                      <a:pt x="0" y="146"/>
                    </a:lnTo>
                    <a:lnTo>
                      <a:pt x="0" y="99"/>
                    </a:lnTo>
                    <a:lnTo>
                      <a:pt x="50" y="99"/>
                    </a:lnTo>
                    <a:lnTo>
                      <a:pt x="50" y="71"/>
                    </a:lnTo>
                    <a:lnTo>
                      <a:pt x="50" y="71"/>
                    </a:lnTo>
                    <a:lnTo>
                      <a:pt x="50" y="64"/>
                    </a:lnTo>
                    <a:lnTo>
                      <a:pt x="51" y="57"/>
                    </a:lnTo>
                    <a:lnTo>
                      <a:pt x="52" y="50"/>
                    </a:lnTo>
                    <a:lnTo>
                      <a:pt x="54" y="43"/>
                    </a:lnTo>
                    <a:lnTo>
                      <a:pt x="57" y="37"/>
                    </a:lnTo>
                    <a:lnTo>
                      <a:pt x="60" y="31"/>
                    </a:lnTo>
                    <a:lnTo>
                      <a:pt x="63" y="26"/>
                    </a:lnTo>
                    <a:lnTo>
                      <a:pt x="67" y="21"/>
                    </a:lnTo>
                    <a:lnTo>
                      <a:pt x="72" y="16"/>
                    </a:lnTo>
                    <a:lnTo>
                      <a:pt x="78" y="12"/>
                    </a:lnTo>
                    <a:lnTo>
                      <a:pt x="83" y="8"/>
                    </a:lnTo>
                    <a:lnTo>
                      <a:pt x="88" y="5"/>
                    </a:lnTo>
                    <a:lnTo>
                      <a:pt x="94" y="3"/>
                    </a:lnTo>
                    <a:lnTo>
                      <a:pt x="100" y="1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59" y="0"/>
                    </a:lnTo>
                    <a:lnTo>
                      <a:pt x="159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9" name="Group 24">
              <a:extLst>
                <a:ext uri="{FF2B5EF4-FFF2-40B4-BE49-F238E27FC236}">
                  <a16:creationId xmlns="" xmlns:a16="http://schemas.microsoft.com/office/drawing/2014/main" id="{8018FB76-7C27-44B6-8C2B-6547315B81E9}"/>
                </a:ext>
              </a:extLst>
            </p:cNvPr>
            <p:cNvGrpSpPr/>
            <p:nvPr/>
          </p:nvGrpSpPr>
          <p:grpSpPr>
            <a:xfrm>
              <a:off x="4422915" y="3200792"/>
              <a:ext cx="740886" cy="744581"/>
              <a:chOff x="5746699" y="2048352"/>
              <a:chExt cx="712151" cy="715702"/>
            </a:xfrm>
            <a:effectLst/>
          </p:grpSpPr>
          <p:sp>
            <p:nvSpPr>
              <p:cNvPr id="31" name="Freeform: Shape 25">
                <a:extLst>
                  <a:ext uri="{FF2B5EF4-FFF2-40B4-BE49-F238E27FC236}">
                    <a16:creationId xmlns="" xmlns:a16="http://schemas.microsoft.com/office/drawing/2014/main" id="{02A81C6C-A5F7-4453-A5B3-759199C4D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6699" y="2048352"/>
                <a:ext cx="712151" cy="715702"/>
              </a:xfrm>
              <a:custGeom>
                <a:avLst/>
                <a:gdLst>
                  <a:gd name="T0" fmla="*/ 1285 w 2570"/>
                  <a:gd name="T1" fmla="*/ 0 h 2569"/>
                  <a:gd name="T2" fmla="*/ 1285 w 2570"/>
                  <a:gd name="T3" fmla="*/ 0 h 2569"/>
                  <a:gd name="T4" fmla="*/ 0 w 2570"/>
                  <a:gd name="T5" fmla="*/ 1284 h 2569"/>
                  <a:gd name="T6" fmla="*/ 1285 w 2570"/>
                  <a:gd name="T7" fmla="*/ 2569 h 2569"/>
                  <a:gd name="T8" fmla="*/ 2570 w 2570"/>
                  <a:gd name="T9" fmla="*/ 1284 h 2569"/>
                  <a:gd name="T10" fmla="*/ 1285 w 2570"/>
                  <a:gd name="T11" fmla="*/ 0 h 2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70" h="2569">
                    <a:moveTo>
                      <a:pt x="1285" y="0"/>
                    </a:moveTo>
                    <a:lnTo>
                      <a:pt x="1285" y="0"/>
                    </a:lnTo>
                    <a:cubicBezTo>
                      <a:pt x="575" y="0"/>
                      <a:pt x="0" y="574"/>
                      <a:pt x="0" y="1284"/>
                    </a:cubicBezTo>
                    <a:cubicBezTo>
                      <a:pt x="0" y="1994"/>
                      <a:pt x="575" y="2569"/>
                      <a:pt x="1285" y="2569"/>
                    </a:cubicBezTo>
                    <a:cubicBezTo>
                      <a:pt x="1995" y="2569"/>
                      <a:pt x="2570" y="1994"/>
                      <a:pt x="2570" y="1284"/>
                    </a:cubicBezTo>
                    <a:cubicBezTo>
                      <a:pt x="2570" y="574"/>
                      <a:pt x="1995" y="0"/>
                      <a:pt x="1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noFill/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26">
                <a:extLst>
                  <a:ext uri="{FF2B5EF4-FFF2-40B4-BE49-F238E27FC236}">
                    <a16:creationId xmlns="" xmlns:a16="http://schemas.microsoft.com/office/drawing/2014/main" id="{E6625ECF-8FE6-4CFA-A336-8B9B3D5B0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1326" y="2262120"/>
                <a:ext cx="350166" cy="287806"/>
              </a:xfrm>
              <a:custGeom>
                <a:avLst/>
                <a:gdLst>
                  <a:gd name="T0" fmla="*/ 285 w 293"/>
                  <a:gd name="T1" fmla="*/ 32 h 238"/>
                  <a:gd name="T2" fmla="*/ 259 w 293"/>
                  <a:gd name="T3" fmla="*/ 38 h 238"/>
                  <a:gd name="T4" fmla="*/ 275 w 293"/>
                  <a:gd name="T5" fmla="*/ 24 h 238"/>
                  <a:gd name="T6" fmla="*/ 285 w 293"/>
                  <a:gd name="T7" fmla="*/ 4 h 238"/>
                  <a:gd name="T8" fmla="*/ 257 w 293"/>
                  <a:gd name="T9" fmla="*/ 16 h 238"/>
                  <a:gd name="T10" fmla="*/ 237 w 293"/>
                  <a:gd name="T11" fmla="*/ 11 h 238"/>
                  <a:gd name="T12" fmla="*/ 216 w 293"/>
                  <a:gd name="T13" fmla="*/ 1 h 238"/>
                  <a:gd name="T14" fmla="*/ 203 w 293"/>
                  <a:gd name="T15" fmla="*/ 0 h 238"/>
                  <a:gd name="T16" fmla="*/ 179 w 293"/>
                  <a:gd name="T17" fmla="*/ 5 h 238"/>
                  <a:gd name="T18" fmla="*/ 154 w 293"/>
                  <a:gd name="T19" fmla="*/ 27 h 238"/>
                  <a:gd name="T20" fmla="*/ 143 w 293"/>
                  <a:gd name="T21" fmla="*/ 54 h 238"/>
                  <a:gd name="T22" fmla="*/ 143 w 293"/>
                  <a:gd name="T23" fmla="*/ 67 h 238"/>
                  <a:gd name="T24" fmla="*/ 126 w 293"/>
                  <a:gd name="T25" fmla="*/ 72 h 238"/>
                  <a:gd name="T26" fmla="*/ 75 w 293"/>
                  <a:gd name="T27" fmla="*/ 55 h 238"/>
                  <a:gd name="T28" fmla="*/ 33 w 293"/>
                  <a:gd name="T29" fmla="*/ 24 h 238"/>
                  <a:gd name="T30" fmla="*/ 17 w 293"/>
                  <a:gd name="T31" fmla="*/ 17 h 238"/>
                  <a:gd name="T32" fmla="*/ 12 w 293"/>
                  <a:gd name="T33" fmla="*/ 41 h 238"/>
                  <a:gd name="T34" fmla="*/ 14 w 293"/>
                  <a:gd name="T35" fmla="*/ 57 h 238"/>
                  <a:gd name="T36" fmla="*/ 23 w 293"/>
                  <a:gd name="T37" fmla="*/ 76 h 238"/>
                  <a:gd name="T38" fmla="*/ 39 w 293"/>
                  <a:gd name="T39" fmla="*/ 91 h 238"/>
                  <a:gd name="T40" fmla="*/ 25 w 293"/>
                  <a:gd name="T41" fmla="*/ 89 h 238"/>
                  <a:gd name="T42" fmla="*/ 12 w 293"/>
                  <a:gd name="T43" fmla="*/ 84 h 238"/>
                  <a:gd name="T44" fmla="*/ 13 w 293"/>
                  <a:gd name="T45" fmla="*/ 95 h 238"/>
                  <a:gd name="T46" fmla="*/ 25 w 293"/>
                  <a:gd name="T47" fmla="*/ 123 h 238"/>
                  <a:gd name="T48" fmla="*/ 50 w 293"/>
                  <a:gd name="T49" fmla="*/ 140 h 238"/>
                  <a:gd name="T50" fmla="*/ 52 w 293"/>
                  <a:gd name="T51" fmla="*/ 145 h 238"/>
                  <a:gd name="T52" fmla="*/ 33 w 293"/>
                  <a:gd name="T53" fmla="*/ 145 h 238"/>
                  <a:gd name="T54" fmla="*/ 41 w 293"/>
                  <a:gd name="T55" fmla="*/ 161 h 238"/>
                  <a:gd name="T56" fmla="*/ 62 w 293"/>
                  <a:gd name="T57" fmla="*/ 179 h 238"/>
                  <a:gd name="T58" fmla="*/ 89 w 293"/>
                  <a:gd name="T59" fmla="*/ 186 h 238"/>
                  <a:gd name="T60" fmla="*/ 73 w 293"/>
                  <a:gd name="T61" fmla="*/ 197 h 238"/>
                  <a:gd name="T62" fmla="*/ 45 w 293"/>
                  <a:gd name="T63" fmla="*/ 208 h 238"/>
                  <a:gd name="T64" fmla="*/ 14 w 293"/>
                  <a:gd name="T65" fmla="*/ 212 h 238"/>
                  <a:gd name="T66" fmla="*/ 0 w 293"/>
                  <a:gd name="T67" fmla="*/ 211 h 238"/>
                  <a:gd name="T68" fmla="*/ 32 w 293"/>
                  <a:gd name="T69" fmla="*/ 227 h 238"/>
                  <a:gd name="T70" fmla="*/ 68 w 293"/>
                  <a:gd name="T71" fmla="*/ 237 h 238"/>
                  <a:gd name="T72" fmla="*/ 93 w 293"/>
                  <a:gd name="T73" fmla="*/ 238 h 238"/>
                  <a:gd name="T74" fmla="*/ 149 w 293"/>
                  <a:gd name="T75" fmla="*/ 229 h 238"/>
                  <a:gd name="T76" fmla="*/ 195 w 293"/>
                  <a:gd name="T77" fmla="*/ 205 h 238"/>
                  <a:gd name="T78" fmla="*/ 229 w 293"/>
                  <a:gd name="T79" fmla="*/ 169 h 238"/>
                  <a:gd name="T80" fmla="*/ 252 w 293"/>
                  <a:gd name="T81" fmla="*/ 127 h 238"/>
                  <a:gd name="T82" fmla="*/ 262 w 293"/>
                  <a:gd name="T83" fmla="*/ 82 h 238"/>
                  <a:gd name="T84" fmla="*/ 263 w 293"/>
                  <a:gd name="T85" fmla="*/ 59 h 238"/>
                  <a:gd name="T86" fmla="*/ 280 w 293"/>
                  <a:gd name="T87" fmla="*/ 45 h 238"/>
                  <a:gd name="T88" fmla="*/ 293 w 293"/>
                  <a:gd name="T89" fmla="*/ 2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3" h="238">
                    <a:moveTo>
                      <a:pt x="293" y="28"/>
                    </a:moveTo>
                    <a:lnTo>
                      <a:pt x="293" y="28"/>
                    </a:lnTo>
                    <a:lnTo>
                      <a:pt x="285" y="32"/>
                    </a:lnTo>
                    <a:lnTo>
                      <a:pt x="277" y="34"/>
                    </a:lnTo>
                    <a:lnTo>
                      <a:pt x="267" y="36"/>
                    </a:lnTo>
                    <a:lnTo>
                      <a:pt x="259" y="38"/>
                    </a:lnTo>
                    <a:lnTo>
                      <a:pt x="259" y="38"/>
                    </a:lnTo>
                    <a:lnTo>
                      <a:pt x="267" y="31"/>
                    </a:lnTo>
                    <a:lnTo>
                      <a:pt x="275" y="24"/>
                    </a:lnTo>
                    <a:lnTo>
                      <a:pt x="281" y="14"/>
                    </a:lnTo>
                    <a:lnTo>
                      <a:pt x="285" y="4"/>
                    </a:lnTo>
                    <a:lnTo>
                      <a:pt x="285" y="4"/>
                    </a:lnTo>
                    <a:lnTo>
                      <a:pt x="277" y="9"/>
                    </a:lnTo>
                    <a:lnTo>
                      <a:pt x="266" y="13"/>
                    </a:lnTo>
                    <a:lnTo>
                      <a:pt x="257" y="16"/>
                    </a:lnTo>
                    <a:lnTo>
                      <a:pt x="247" y="18"/>
                    </a:lnTo>
                    <a:lnTo>
                      <a:pt x="247" y="18"/>
                    </a:lnTo>
                    <a:lnTo>
                      <a:pt x="237" y="11"/>
                    </a:lnTo>
                    <a:lnTo>
                      <a:pt x="227" y="5"/>
                    </a:lnTo>
                    <a:lnTo>
                      <a:pt x="222" y="3"/>
                    </a:lnTo>
                    <a:lnTo>
                      <a:pt x="216" y="1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91" y="1"/>
                    </a:lnTo>
                    <a:lnTo>
                      <a:pt x="179" y="5"/>
                    </a:lnTo>
                    <a:lnTo>
                      <a:pt x="169" y="10"/>
                    </a:lnTo>
                    <a:lnTo>
                      <a:pt x="161" y="17"/>
                    </a:lnTo>
                    <a:lnTo>
                      <a:pt x="154" y="27"/>
                    </a:lnTo>
                    <a:lnTo>
                      <a:pt x="147" y="37"/>
                    </a:lnTo>
                    <a:lnTo>
                      <a:pt x="144" y="48"/>
                    </a:lnTo>
                    <a:lnTo>
                      <a:pt x="143" y="54"/>
                    </a:lnTo>
                    <a:lnTo>
                      <a:pt x="143" y="60"/>
                    </a:lnTo>
                    <a:lnTo>
                      <a:pt x="143" y="60"/>
                    </a:lnTo>
                    <a:lnTo>
                      <a:pt x="143" y="67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26" y="72"/>
                    </a:lnTo>
                    <a:lnTo>
                      <a:pt x="108" y="68"/>
                    </a:lnTo>
                    <a:lnTo>
                      <a:pt x="92" y="63"/>
                    </a:lnTo>
                    <a:lnTo>
                      <a:pt x="75" y="55"/>
                    </a:lnTo>
                    <a:lnTo>
                      <a:pt x="59" y="46"/>
                    </a:lnTo>
                    <a:lnTo>
                      <a:pt x="45" y="36"/>
                    </a:lnTo>
                    <a:lnTo>
                      <a:pt x="33" y="24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17"/>
                    </a:lnTo>
                    <a:lnTo>
                      <a:pt x="15" y="26"/>
                    </a:lnTo>
                    <a:lnTo>
                      <a:pt x="13" y="33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3" y="48"/>
                    </a:lnTo>
                    <a:lnTo>
                      <a:pt x="14" y="57"/>
                    </a:lnTo>
                    <a:lnTo>
                      <a:pt x="17" y="63"/>
                    </a:lnTo>
                    <a:lnTo>
                      <a:pt x="20" y="70"/>
                    </a:lnTo>
                    <a:lnTo>
                      <a:pt x="23" y="76"/>
                    </a:lnTo>
                    <a:lnTo>
                      <a:pt x="28" y="81"/>
                    </a:lnTo>
                    <a:lnTo>
                      <a:pt x="34" y="87"/>
                    </a:lnTo>
                    <a:lnTo>
                      <a:pt x="39" y="91"/>
                    </a:lnTo>
                    <a:lnTo>
                      <a:pt x="39" y="91"/>
                    </a:lnTo>
                    <a:lnTo>
                      <a:pt x="32" y="91"/>
                    </a:lnTo>
                    <a:lnTo>
                      <a:pt x="25" y="89"/>
                    </a:lnTo>
                    <a:lnTo>
                      <a:pt x="18" y="87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3" y="95"/>
                    </a:lnTo>
                    <a:lnTo>
                      <a:pt x="16" y="105"/>
                    </a:lnTo>
                    <a:lnTo>
                      <a:pt x="20" y="115"/>
                    </a:lnTo>
                    <a:lnTo>
                      <a:pt x="25" y="123"/>
                    </a:lnTo>
                    <a:lnTo>
                      <a:pt x="33" y="130"/>
                    </a:lnTo>
                    <a:lnTo>
                      <a:pt x="41" y="136"/>
                    </a:lnTo>
                    <a:lnTo>
                      <a:pt x="50" y="140"/>
                    </a:lnTo>
                    <a:lnTo>
                      <a:pt x="60" y="143"/>
                    </a:lnTo>
                    <a:lnTo>
                      <a:pt x="60" y="143"/>
                    </a:lnTo>
                    <a:lnTo>
                      <a:pt x="52" y="145"/>
                    </a:lnTo>
                    <a:lnTo>
                      <a:pt x="44" y="146"/>
                    </a:lnTo>
                    <a:lnTo>
                      <a:pt x="44" y="146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7" y="153"/>
                    </a:lnTo>
                    <a:lnTo>
                      <a:pt x="41" y="161"/>
                    </a:lnTo>
                    <a:lnTo>
                      <a:pt x="47" y="168"/>
                    </a:lnTo>
                    <a:lnTo>
                      <a:pt x="54" y="175"/>
                    </a:lnTo>
                    <a:lnTo>
                      <a:pt x="62" y="179"/>
                    </a:lnTo>
                    <a:lnTo>
                      <a:pt x="71" y="183"/>
                    </a:lnTo>
                    <a:lnTo>
                      <a:pt x="79" y="185"/>
                    </a:lnTo>
                    <a:lnTo>
                      <a:pt x="89" y="186"/>
                    </a:lnTo>
                    <a:lnTo>
                      <a:pt x="89" y="186"/>
                    </a:lnTo>
                    <a:lnTo>
                      <a:pt x="81" y="192"/>
                    </a:lnTo>
                    <a:lnTo>
                      <a:pt x="73" y="197"/>
                    </a:lnTo>
                    <a:lnTo>
                      <a:pt x="64" y="201"/>
                    </a:lnTo>
                    <a:lnTo>
                      <a:pt x="54" y="206"/>
                    </a:lnTo>
                    <a:lnTo>
                      <a:pt x="45" y="208"/>
                    </a:lnTo>
                    <a:lnTo>
                      <a:pt x="35" y="210"/>
                    </a:lnTo>
                    <a:lnTo>
                      <a:pt x="25" y="212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10" y="217"/>
                    </a:lnTo>
                    <a:lnTo>
                      <a:pt x="21" y="222"/>
                    </a:lnTo>
                    <a:lnTo>
                      <a:pt x="32" y="227"/>
                    </a:lnTo>
                    <a:lnTo>
                      <a:pt x="44" y="231"/>
                    </a:lnTo>
                    <a:lnTo>
                      <a:pt x="55" y="235"/>
                    </a:lnTo>
                    <a:lnTo>
                      <a:pt x="68" y="237"/>
                    </a:lnTo>
                    <a:lnTo>
                      <a:pt x="80" y="238"/>
                    </a:lnTo>
                    <a:lnTo>
                      <a:pt x="93" y="238"/>
                    </a:lnTo>
                    <a:lnTo>
                      <a:pt x="93" y="238"/>
                    </a:lnTo>
                    <a:lnTo>
                      <a:pt x="112" y="237"/>
                    </a:lnTo>
                    <a:lnTo>
                      <a:pt x="132" y="233"/>
                    </a:lnTo>
                    <a:lnTo>
                      <a:pt x="149" y="229"/>
                    </a:lnTo>
                    <a:lnTo>
                      <a:pt x="166" y="222"/>
                    </a:lnTo>
                    <a:lnTo>
                      <a:pt x="180" y="215"/>
                    </a:lnTo>
                    <a:lnTo>
                      <a:pt x="195" y="205"/>
                    </a:lnTo>
                    <a:lnTo>
                      <a:pt x="207" y="194"/>
                    </a:lnTo>
                    <a:lnTo>
                      <a:pt x="220" y="183"/>
                    </a:lnTo>
                    <a:lnTo>
                      <a:pt x="229" y="169"/>
                    </a:lnTo>
                    <a:lnTo>
                      <a:pt x="238" y="156"/>
                    </a:lnTo>
                    <a:lnTo>
                      <a:pt x="246" y="141"/>
                    </a:lnTo>
                    <a:lnTo>
                      <a:pt x="252" y="127"/>
                    </a:lnTo>
                    <a:lnTo>
                      <a:pt x="257" y="112"/>
                    </a:lnTo>
                    <a:lnTo>
                      <a:pt x="260" y="97"/>
                    </a:lnTo>
                    <a:lnTo>
                      <a:pt x="262" y="82"/>
                    </a:lnTo>
                    <a:lnTo>
                      <a:pt x="263" y="67"/>
                    </a:lnTo>
                    <a:lnTo>
                      <a:pt x="263" y="67"/>
                    </a:lnTo>
                    <a:lnTo>
                      <a:pt x="263" y="59"/>
                    </a:lnTo>
                    <a:lnTo>
                      <a:pt x="263" y="59"/>
                    </a:lnTo>
                    <a:lnTo>
                      <a:pt x="271" y="52"/>
                    </a:lnTo>
                    <a:lnTo>
                      <a:pt x="280" y="45"/>
                    </a:lnTo>
                    <a:lnTo>
                      <a:pt x="287" y="37"/>
                    </a:lnTo>
                    <a:lnTo>
                      <a:pt x="293" y="28"/>
                    </a:lnTo>
                    <a:lnTo>
                      <a:pt x="29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BC4B3CF-E170-460C-959F-6E62A8191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960" y="1571848"/>
              <a:ext cx="327619" cy="327010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30">
            <a:extLst>
              <a:ext uri="{FF2B5EF4-FFF2-40B4-BE49-F238E27FC236}">
                <a16:creationId xmlns="" xmlns:a16="http://schemas.microsoft.com/office/drawing/2014/main" id="{CCF4DB4C-8DF5-47C5-9D51-63DA73CD29B2}"/>
              </a:ext>
            </a:extLst>
          </p:cNvPr>
          <p:cNvGrpSpPr/>
          <p:nvPr/>
        </p:nvGrpSpPr>
        <p:grpSpPr>
          <a:xfrm>
            <a:off x="967099" y="1769431"/>
            <a:ext cx="7209801" cy="1604637"/>
            <a:chOff x="1307468" y="2624665"/>
            <a:chExt cx="9613068" cy="2139516"/>
          </a:xfrm>
        </p:grpSpPr>
        <p:grpSp>
          <p:nvGrpSpPr>
            <p:cNvPr id="6" name="Group 31">
              <a:extLst>
                <a:ext uri="{FF2B5EF4-FFF2-40B4-BE49-F238E27FC236}">
                  <a16:creationId xmlns="" xmlns:a16="http://schemas.microsoft.com/office/drawing/2014/main" id="{B91C8167-1F34-4748-8E7D-1A5A79325D74}"/>
                </a:ext>
              </a:extLst>
            </p:cNvPr>
            <p:cNvGrpSpPr/>
            <p:nvPr/>
          </p:nvGrpSpPr>
          <p:grpSpPr>
            <a:xfrm>
              <a:off x="8170814" y="2624665"/>
              <a:ext cx="2749722" cy="2139516"/>
              <a:chOff x="8170814" y="1912116"/>
              <a:chExt cx="2749722" cy="2139516"/>
            </a:xfrm>
          </p:grpSpPr>
          <p:grpSp>
            <p:nvGrpSpPr>
              <p:cNvPr id="16" name="Group 41">
                <a:extLst>
                  <a:ext uri="{FF2B5EF4-FFF2-40B4-BE49-F238E27FC236}">
                    <a16:creationId xmlns="" xmlns:a16="http://schemas.microsoft.com/office/drawing/2014/main" id="{C6F7A351-1A65-43F9-AFD3-327F5C57B237}"/>
                  </a:ext>
                </a:extLst>
              </p:cNvPr>
              <p:cNvGrpSpPr/>
              <p:nvPr/>
            </p:nvGrpSpPr>
            <p:grpSpPr>
              <a:xfrm>
                <a:off x="8170814" y="1912116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8" name="Group 43">
                  <a:extLst>
                    <a:ext uri="{FF2B5EF4-FFF2-40B4-BE49-F238E27FC236}">
                      <a16:creationId xmlns="" xmlns:a16="http://schemas.microsoft.com/office/drawing/2014/main" id="{25C0EB20-F1C7-4C85-A520-778116CAC689}"/>
                    </a:ext>
                  </a:extLst>
                </p:cNvPr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2" name="TextBox 47">
                    <a:extLst>
                      <a:ext uri="{FF2B5EF4-FFF2-40B4-BE49-F238E27FC236}">
                        <a16:creationId xmlns="" xmlns:a16="http://schemas.microsoft.com/office/drawing/2014/main" id="{C2BF477F-DE06-48A9-90E2-E7D49E395F8D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23" name="Rectangle 48">
                    <a:extLst>
                      <a:ext uri="{FF2B5EF4-FFF2-40B4-BE49-F238E27FC236}">
                        <a16:creationId xmlns="" xmlns:a16="http://schemas.microsoft.com/office/drawing/2014/main" id="{D7CF2867-EE65-42A6-8C90-019EDC344FED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1"/>
                        </a:solidFill>
                      </a:rPr>
                      <a:t>标题文本预设</a:t>
                    </a:r>
                  </a:p>
                </p:txBody>
              </p:sp>
            </p:grpSp>
            <p:grpSp>
              <p:nvGrpSpPr>
                <p:cNvPr id="19" name="Group 44">
                  <a:extLst>
                    <a:ext uri="{FF2B5EF4-FFF2-40B4-BE49-F238E27FC236}">
                      <a16:creationId xmlns="" xmlns:a16="http://schemas.microsoft.com/office/drawing/2014/main" id="{549A6711-09E3-4A9A-B183-BB3611E70101}"/>
                    </a:ext>
                  </a:extLst>
                </p:cNvPr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0" name="TextBox 45">
                    <a:extLst>
                      <a:ext uri="{FF2B5EF4-FFF2-40B4-BE49-F238E27FC236}">
                        <a16:creationId xmlns="" xmlns:a16="http://schemas.microsoft.com/office/drawing/2014/main" id="{D96CA2F4-99DA-4168-9675-F22F822282C0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21" name="Rectangle 46">
                    <a:extLst>
                      <a:ext uri="{FF2B5EF4-FFF2-40B4-BE49-F238E27FC236}">
                        <a16:creationId xmlns="" xmlns:a16="http://schemas.microsoft.com/office/drawing/2014/main" id="{5361CF70-0DE9-45F9-9D73-71E5CB3A47CF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2"/>
                        </a:solidFill>
                      </a:rPr>
                      <a:t>标题文本预设</a:t>
                    </a:r>
                  </a:p>
                </p:txBody>
              </p:sp>
            </p:grpSp>
          </p:grpSp>
          <p:cxnSp>
            <p:nvCxnSpPr>
              <p:cNvPr id="17" name="Straight Connector 42">
                <a:extLst>
                  <a:ext uri="{FF2B5EF4-FFF2-40B4-BE49-F238E27FC236}">
                    <a16:creationId xmlns="" xmlns:a16="http://schemas.microsoft.com/office/drawing/2014/main" id="{0AF1B1F6-8B95-4044-9BCF-B5922147F5BE}"/>
                  </a:ext>
                </a:extLst>
              </p:cNvPr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32">
              <a:extLst>
                <a:ext uri="{FF2B5EF4-FFF2-40B4-BE49-F238E27FC236}">
                  <a16:creationId xmlns="" xmlns:a16="http://schemas.microsoft.com/office/drawing/2014/main" id="{7A8C6387-D0FD-4C2F-B07B-25091AD072F8}"/>
                </a:ext>
              </a:extLst>
            </p:cNvPr>
            <p:cNvGrpSpPr/>
            <p:nvPr/>
          </p:nvGrpSpPr>
          <p:grpSpPr>
            <a:xfrm>
              <a:off x="1307468" y="2624665"/>
              <a:ext cx="2713719" cy="2139516"/>
              <a:chOff x="1307468" y="1697288"/>
              <a:chExt cx="2713719" cy="2139516"/>
            </a:xfrm>
          </p:grpSpPr>
          <p:grpSp>
            <p:nvGrpSpPr>
              <p:cNvPr id="8" name="Group 33">
                <a:extLst>
                  <a:ext uri="{FF2B5EF4-FFF2-40B4-BE49-F238E27FC236}">
                    <a16:creationId xmlns="" xmlns:a16="http://schemas.microsoft.com/office/drawing/2014/main" id="{339288D5-9F8A-482C-A657-B51F1B0B9EA2}"/>
                  </a:ext>
                </a:extLst>
              </p:cNvPr>
              <p:cNvGrpSpPr/>
              <p:nvPr/>
            </p:nvGrpSpPr>
            <p:grpSpPr>
              <a:xfrm>
                <a:off x="1410010" y="1697288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0" name="Group 35">
                  <a:extLst>
                    <a:ext uri="{FF2B5EF4-FFF2-40B4-BE49-F238E27FC236}">
                      <a16:creationId xmlns="" xmlns:a16="http://schemas.microsoft.com/office/drawing/2014/main" id="{4DDF7F2D-5BBB-4419-8B8E-CC685708F963}"/>
                    </a:ext>
                  </a:extLst>
                </p:cNvPr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4" name="TextBox 39">
                    <a:extLst>
                      <a:ext uri="{FF2B5EF4-FFF2-40B4-BE49-F238E27FC236}">
                        <a16:creationId xmlns="" xmlns:a16="http://schemas.microsoft.com/office/drawing/2014/main" id="{E14BC1CE-F567-4A9E-8868-18422D041BD6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15" name="Rectangle 40">
                    <a:extLst>
                      <a:ext uri="{FF2B5EF4-FFF2-40B4-BE49-F238E27FC236}">
                        <a16:creationId xmlns="" xmlns:a16="http://schemas.microsoft.com/office/drawing/2014/main" id="{66281815-BA32-4690-BED7-E35BB76C08D8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accent1"/>
                        </a:solidFill>
                      </a:rPr>
                      <a:t>标题文本预设</a:t>
                    </a:r>
                  </a:p>
                </p:txBody>
              </p:sp>
            </p:grpSp>
            <p:grpSp>
              <p:nvGrpSpPr>
                <p:cNvPr id="11" name="Group 36">
                  <a:extLst>
                    <a:ext uri="{FF2B5EF4-FFF2-40B4-BE49-F238E27FC236}">
                      <a16:creationId xmlns="" xmlns:a16="http://schemas.microsoft.com/office/drawing/2014/main" id="{14930032-45CD-44A4-8B9C-F913CF30B027}"/>
                    </a:ext>
                  </a:extLst>
                </p:cNvPr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2" name="TextBox 37">
                    <a:extLst>
                      <a:ext uri="{FF2B5EF4-FFF2-40B4-BE49-F238E27FC236}">
                        <a16:creationId xmlns="" xmlns:a16="http://schemas.microsoft.com/office/drawing/2014/main" id="{8522D8EC-4BB0-4764-9CFE-616F80400274}"/>
                      </a:ext>
                    </a:extLst>
                  </p:cNvPr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</a:p>
                </p:txBody>
              </p:sp>
              <p:sp>
                <p:nvSpPr>
                  <p:cNvPr id="13" name="Rectangle 38">
                    <a:extLst>
                      <a:ext uri="{FF2B5EF4-FFF2-40B4-BE49-F238E27FC236}">
                        <a16:creationId xmlns="" xmlns:a16="http://schemas.microsoft.com/office/drawing/2014/main" id="{15475FC7-9363-486F-8371-52DEC67F5B6C}"/>
                      </a:ext>
                    </a:extLst>
                  </p:cNvPr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accent2"/>
                        </a:solidFill>
                      </a:rPr>
                      <a:t>标题文本预设</a:t>
                    </a:r>
                  </a:p>
                </p:txBody>
              </p:sp>
            </p:grpSp>
          </p:grpSp>
          <p:cxnSp>
            <p:nvCxnSpPr>
              <p:cNvPr id="9" name="Straight Connector 34">
                <a:extLst>
                  <a:ext uri="{FF2B5EF4-FFF2-40B4-BE49-F238E27FC236}">
                    <a16:creationId xmlns="" xmlns:a16="http://schemas.microsoft.com/office/drawing/2014/main" id="{8CFE1C50-6338-4FA2-8574-50E1AD53D75A}"/>
                  </a:ext>
                </a:extLst>
              </p:cNvPr>
              <p:cNvCxnSpPr/>
              <p:nvPr/>
            </p:nvCxnSpPr>
            <p:spPr>
              <a:xfrm>
                <a:off x="1307468" y="271011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Title 1">
            <a:extLst>
              <a:ext uri="{FF2B5EF4-FFF2-40B4-BE49-F238E27FC236}">
                <a16:creationId xmlns="" xmlns:a16="http://schemas.microsoft.com/office/drawing/2014/main" id="{7028DC64-2049-400F-829C-BDED2E8B34E7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847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48683" y="1734657"/>
            <a:ext cx="2415352" cy="1406998"/>
            <a:chOff x="998244" y="1469467"/>
            <a:chExt cx="3220470" cy="1875997"/>
          </a:xfrm>
        </p:grpSpPr>
        <p:grpSp>
          <p:nvGrpSpPr>
            <p:cNvPr id="17" name="组合 16"/>
            <p:cNvGrpSpPr/>
            <p:nvPr/>
          </p:nvGrpSpPr>
          <p:grpSpPr>
            <a:xfrm>
              <a:off x="998244" y="1469467"/>
              <a:ext cx="3220470" cy="1875997"/>
              <a:chOff x="3287072" y="1345115"/>
              <a:chExt cx="2531662" cy="1474751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3287072" y="1413122"/>
                <a:ext cx="2531662" cy="1406744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3355880" y="1345115"/>
                <a:ext cx="600362" cy="698235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normAutofit/>
              </a:bodyPr>
              <a:lstStyle/>
              <a:p>
                <a:pPr algn="ctr"/>
                <a:r>
                  <a:rPr lang="en-US" sz="2500"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937009" y="1774951"/>
              <a:ext cx="2214775" cy="1164253"/>
              <a:chOff x="1937009" y="2084727"/>
              <a:chExt cx="2214775" cy="1164253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  </a:ext>
              </a:extLst>
            </p:spPr>
            <p:txBody>
              <a:bodyPr wrap="none" lIns="0" tIns="0" rIns="0" bIns="0" anchor="t">
                <a:normAutofit fontScale="92500" lnSpcReduction="20000"/>
              </a:bodyPr>
              <a:lstStyle/>
              <a:p>
                <a:pPr marL="0" lvl="1"/>
                <a:r>
                  <a:rPr lang="zh-CN" altLang="en-US" sz="1400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4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  </a:ext>
              </a:extLst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sz="11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cs typeface="+mn-ea"/>
                    <a:sym typeface="+mn-lt"/>
                  </a:rPr>
                </a:br>
                <a:r>
                  <a:rPr lang="zh-CN" altLang="en-US" sz="1100">
                    <a:cs typeface="+mn-ea"/>
                    <a:sym typeface="+mn-lt"/>
                  </a:rPr>
                  <a:t>（建议使用主题字体）</a:t>
                </a:r>
                <a:endParaRPr lang="zh-CN" altLang="en-US" sz="11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5922682" y="1734657"/>
            <a:ext cx="2415352" cy="1406998"/>
            <a:chOff x="4479402" y="1469467"/>
            <a:chExt cx="3220470" cy="1875997"/>
          </a:xfrm>
        </p:grpSpPr>
        <p:sp>
          <p:nvSpPr>
            <p:cNvPr id="12" name="矩形 11"/>
            <p:cNvSpPr/>
            <p:nvPr/>
          </p:nvSpPr>
          <p:spPr>
            <a:xfrm>
              <a:off x="4479402" y="1555977"/>
              <a:ext cx="3220470" cy="1789487"/>
            </a:xfrm>
            <a:prstGeom prst="rect">
              <a:avLst/>
            </a:prstGeom>
            <a:noFill/>
            <a:ln w="635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566931" y="1469467"/>
              <a:ext cx="763707" cy="888209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 algn="ctr"/>
              <a:r>
                <a:rPr lang="en-US" sz="2500">
                  <a:cs typeface="+mn-ea"/>
                  <a:sym typeface="+mn-lt"/>
                </a:rPr>
                <a:t>03</a:t>
              </a:r>
              <a:endParaRPr lang="en-US" sz="2500" dirty="0"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5400457" y="1774951"/>
              <a:ext cx="2214775" cy="1164253"/>
              <a:chOff x="1937009" y="2084727"/>
              <a:chExt cx="2214775" cy="1164253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  </a:ext>
              </a:extLst>
            </p:spPr>
            <p:txBody>
              <a:bodyPr wrap="none" lIns="0" tIns="0" rIns="0" bIns="0" anchor="t">
                <a:normAutofit fontScale="92500" lnSpcReduction="20000"/>
              </a:bodyPr>
              <a:lstStyle/>
              <a:p>
                <a:pPr marL="0" lvl="1"/>
                <a:r>
                  <a:rPr lang="zh-CN" altLang="en-US" sz="1400" b="1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400" b="1" dirty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  </a:ext>
              </a:extLst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sz="1100" dirty="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 dirty="0">
                    <a:cs typeface="+mn-ea"/>
                    <a:sym typeface="+mn-lt"/>
                  </a:rPr>
                </a:br>
                <a:r>
                  <a:rPr lang="zh-CN" altLang="en-US" sz="1100" dirty="0"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3335683" y="1734657"/>
            <a:ext cx="2415352" cy="1406998"/>
            <a:chOff x="1027952" y="3518963"/>
            <a:chExt cx="3220470" cy="1875997"/>
          </a:xfrm>
        </p:grpSpPr>
        <p:sp>
          <p:nvSpPr>
            <p:cNvPr id="7" name="矩形 6"/>
            <p:cNvSpPr/>
            <p:nvPr/>
          </p:nvSpPr>
          <p:spPr>
            <a:xfrm>
              <a:off x="1027952" y="3605473"/>
              <a:ext cx="3220470" cy="1789487"/>
            </a:xfrm>
            <a:prstGeom prst="rect">
              <a:avLst/>
            </a:prstGeom>
            <a:noFill/>
            <a:ln w="635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115481" y="3518963"/>
              <a:ext cx="763707" cy="888209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 algn="ctr"/>
              <a:r>
                <a:rPr lang="en-US" sz="25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937009" y="3905128"/>
              <a:ext cx="2214775" cy="1164253"/>
              <a:chOff x="1937009" y="2084727"/>
              <a:chExt cx="2214775" cy="1164253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  </a:ext>
              </a:extLst>
            </p:spPr>
            <p:txBody>
              <a:bodyPr wrap="none" lIns="0" tIns="0" rIns="0" bIns="0" anchor="t">
                <a:normAutofit fontScale="92500" lnSpcReduction="20000"/>
              </a:bodyPr>
              <a:lstStyle/>
              <a:p>
                <a:pPr marL="0" lvl="1"/>
                <a:r>
                  <a:rPr lang="zh-CN" altLang="en-US" sz="1400" b="1">
                    <a:solidFill>
                      <a:schemeClr val="accent2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400" b="1" dirty="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  </a:ext>
              </a:extLst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zh-CN" altLang="en-US" sz="11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cs typeface="+mn-ea"/>
                    <a:sym typeface="+mn-lt"/>
                  </a:rPr>
                </a:br>
                <a:r>
                  <a:rPr lang="zh-CN" altLang="en-US" sz="1100">
                    <a:cs typeface="+mn-ea"/>
                    <a:sym typeface="+mn-lt"/>
                  </a:rPr>
                  <a:t>（建议使用主题字体）</a:t>
                </a:r>
                <a:endParaRPr lang="zh-CN" altLang="en-US" sz="11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3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923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="" xmlns:a16="http://schemas.microsoft.com/office/drawing/2014/main" id="{CAAF35C7-B978-4B25-8013-9BCE3D2BDA23}"/>
              </a:ext>
            </a:extLst>
          </p:cNvPr>
          <p:cNvGrpSpPr/>
          <p:nvPr/>
        </p:nvGrpSpPr>
        <p:grpSpPr>
          <a:xfrm>
            <a:off x="1234948" y="950874"/>
            <a:ext cx="4468866" cy="3538089"/>
            <a:chOff x="719667" y="1267832"/>
            <a:chExt cx="5958489" cy="4717452"/>
          </a:xfrm>
        </p:grpSpPr>
        <p:grpSp>
          <p:nvGrpSpPr>
            <p:cNvPr id="25" name="Group 10">
              <a:extLst>
                <a:ext uri="{FF2B5EF4-FFF2-40B4-BE49-F238E27FC236}">
                  <a16:creationId xmlns="" xmlns:a16="http://schemas.microsoft.com/office/drawing/2014/main" id="{32F4767D-BEA1-4F90-BD92-4FA311FFD215}"/>
                </a:ext>
              </a:extLst>
            </p:cNvPr>
            <p:cNvGrpSpPr/>
            <p:nvPr/>
          </p:nvGrpSpPr>
          <p:grpSpPr>
            <a:xfrm>
              <a:off x="719667" y="1267832"/>
              <a:ext cx="5958489" cy="997401"/>
              <a:chOff x="1757008" y="1139069"/>
              <a:chExt cx="4921148" cy="997401"/>
            </a:xfrm>
          </p:grpSpPr>
          <p:sp>
            <p:nvSpPr>
              <p:cNvPr id="38" name="Arrow: Right 86">
                <a:extLst>
                  <a:ext uri="{FF2B5EF4-FFF2-40B4-BE49-F238E27FC236}">
                    <a16:creationId xmlns="" xmlns:a16="http://schemas.microsoft.com/office/drawing/2014/main" id="{861813E5-8F6A-4648-BC60-B36E6FA30D79}"/>
                  </a:ext>
                </a:extLst>
              </p:cNvPr>
              <p:cNvSpPr/>
              <p:nvPr/>
            </p:nvSpPr>
            <p:spPr bwMode="auto">
              <a:xfrm>
                <a:off x="3032861" y="1139069"/>
                <a:ext cx="3645295" cy="977149"/>
              </a:xfrm>
              <a:prstGeom prst="rightArrow">
                <a:avLst>
                  <a:gd name="adj1" fmla="val 62435"/>
                  <a:gd name="adj2" fmla="val 60881"/>
                </a:avLst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Parallelogram 87">
                <a:extLst>
                  <a:ext uri="{FF2B5EF4-FFF2-40B4-BE49-F238E27FC236}">
                    <a16:creationId xmlns="" xmlns:a16="http://schemas.microsoft.com/office/drawing/2014/main" id="{FE9BAD37-D366-4A8C-82F4-1FEA30FF217F}"/>
                  </a:ext>
                </a:extLst>
              </p:cNvPr>
              <p:cNvSpPr/>
              <p:nvPr/>
            </p:nvSpPr>
            <p:spPr bwMode="auto">
              <a:xfrm rot="5400000">
                <a:off x="2870848" y="1485884"/>
                <a:ext cx="810065" cy="486039"/>
              </a:xfrm>
              <a:prstGeom prst="parallelogram">
                <a:avLst>
                  <a:gd name="adj" fmla="val 42187"/>
                </a:avLst>
              </a:prstGeom>
              <a:solidFill>
                <a:schemeClr val="accent1">
                  <a:lumMod val="5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Rectangle 88">
                <a:extLst>
                  <a:ext uri="{FF2B5EF4-FFF2-40B4-BE49-F238E27FC236}">
                    <a16:creationId xmlns="" xmlns:a16="http://schemas.microsoft.com/office/drawing/2014/main" id="{600DCC02-7BDF-4DCA-B643-D41F206FBCBB}"/>
                  </a:ext>
                </a:extLst>
              </p:cNvPr>
              <p:cNvSpPr/>
              <p:nvPr/>
            </p:nvSpPr>
            <p:spPr bwMode="auto">
              <a:xfrm>
                <a:off x="1757008" y="1528921"/>
                <a:ext cx="1761892" cy="60754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/>
              </a:bodyPr>
              <a:lstStyle/>
              <a:p>
                <a:pPr lvl="0" algn="ctr"/>
                <a:r>
                  <a:rPr lang="zh-CN" altLang="en-US" sz="1400" b="1">
                    <a:solidFill>
                      <a:srgbClr val="FFFFFF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26" name="Group 11">
              <a:extLst>
                <a:ext uri="{FF2B5EF4-FFF2-40B4-BE49-F238E27FC236}">
                  <a16:creationId xmlns="" xmlns:a16="http://schemas.microsoft.com/office/drawing/2014/main" id="{E3820428-8CB6-4AF8-82DE-DF0937AAC879}"/>
                </a:ext>
              </a:extLst>
            </p:cNvPr>
            <p:cNvGrpSpPr/>
            <p:nvPr/>
          </p:nvGrpSpPr>
          <p:grpSpPr>
            <a:xfrm>
              <a:off x="719667" y="2437490"/>
              <a:ext cx="5181789" cy="997401"/>
              <a:chOff x="1757008" y="2308727"/>
              <a:chExt cx="4279667" cy="997401"/>
            </a:xfrm>
          </p:grpSpPr>
          <p:sp>
            <p:nvSpPr>
              <p:cNvPr id="35" name="Arrow: Right 96">
                <a:extLst>
                  <a:ext uri="{FF2B5EF4-FFF2-40B4-BE49-F238E27FC236}">
                    <a16:creationId xmlns="" xmlns:a16="http://schemas.microsoft.com/office/drawing/2014/main" id="{E32AAA12-2A49-4979-9B87-0E909EB7530E}"/>
                  </a:ext>
                </a:extLst>
              </p:cNvPr>
              <p:cNvSpPr/>
              <p:nvPr/>
            </p:nvSpPr>
            <p:spPr bwMode="auto">
              <a:xfrm>
                <a:off x="3032861" y="2308727"/>
                <a:ext cx="3003814" cy="977149"/>
              </a:xfrm>
              <a:prstGeom prst="rightArrow">
                <a:avLst>
                  <a:gd name="adj1" fmla="val 62435"/>
                  <a:gd name="adj2" fmla="val 60881"/>
                </a:avLst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36" name="Parallelogram 97">
                <a:extLst>
                  <a:ext uri="{FF2B5EF4-FFF2-40B4-BE49-F238E27FC236}">
                    <a16:creationId xmlns="" xmlns:a16="http://schemas.microsoft.com/office/drawing/2014/main" id="{9047C5B2-3609-4221-A4A9-A5701D453C6A}"/>
                  </a:ext>
                </a:extLst>
              </p:cNvPr>
              <p:cNvSpPr/>
              <p:nvPr/>
            </p:nvSpPr>
            <p:spPr bwMode="auto">
              <a:xfrm rot="5400000">
                <a:off x="2870848" y="2655542"/>
                <a:ext cx="810065" cy="486039"/>
              </a:xfrm>
              <a:prstGeom prst="parallelogram">
                <a:avLst>
                  <a:gd name="adj" fmla="val 42187"/>
                </a:avLst>
              </a:prstGeom>
              <a:solidFill>
                <a:schemeClr val="accent2">
                  <a:lumMod val="5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Rectangle 98">
                <a:extLst>
                  <a:ext uri="{FF2B5EF4-FFF2-40B4-BE49-F238E27FC236}">
                    <a16:creationId xmlns="" xmlns:a16="http://schemas.microsoft.com/office/drawing/2014/main" id="{EC2BF828-516B-4628-B375-B38BD7ADE7D3}"/>
                  </a:ext>
                </a:extLst>
              </p:cNvPr>
              <p:cNvSpPr/>
              <p:nvPr/>
            </p:nvSpPr>
            <p:spPr bwMode="auto">
              <a:xfrm>
                <a:off x="1757008" y="2698579"/>
                <a:ext cx="1761892" cy="60754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/>
              </a:bodyPr>
              <a:lstStyle/>
              <a:p>
                <a:pPr lvl="0" algn="ctr"/>
                <a:r>
                  <a:rPr lang="zh-CN" altLang="en-US" sz="1400" b="1">
                    <a:solidFill>
                      <a:srgbClr val="FFFFFF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27" name="Group 12">
              <a:extLst>
                <a:ext uri="{FF2B5EF4-FFF2-40B4-BE49-F238E27FC236}">
                  <a16:creationId xmlns="" xmlns:a16="http://schemas.microsoft.com/office/drawing/2014/main" id="{E0D8D3CD-9A02-4553-BE78-D4EE860A7817}"/>
                </a:ext>
              </a:extLst>
            </p:cNvPr>
            <p:cNvGrpSpPr/>
            <p:nvPr/>
          </p:nvGrpSpPr>
          <p:grpSpPr>
            <a:xfrm>
              <a:off x="719667" y="3680641"/>
              <a:ext cx="4317830" cy="997401"/>
              <a:chOff x="1757008" y="3551878"/>
              <a:chExt cx="3566119" cy="997401"/>
            </a:xfrm>
          </p:grpSpPr>
          <p:sp>
            <p:nvSpPr>
              <p:cNvPr id="32" name="Arrow: Right 151">
                <a:extLst>
                  <a:ext uri="{FF2B5EF4-FFF2-40B4-BE49-F238E27FC236}">
                    <a16:creationId xmlns="" xmlns:a16="http://schemas.microsoft.com/office/drawing/2014/main" id="{EB0E495F-300F-4C5E-98BE-A476C1B758B7}"/>
                  </a:ext>
                </a:extLst>
              </p:cNvPr>
              <p:cNvSpPr/>
              <p:nvPr/>
            </p:nvSpPr>
            <p:spPr bwMode="auto">
              <a:xfrm>
                <a:off x="3032861" y="3551878"/>
                <a:ext cx="2290266" cy="977149"/>
              </a:xfrm>
              <a:prstGeom prst="rightArrow">
                <a:avLst>
                  <a:gd name="adj1" fmla="val 62435"/>
                  <a:gd name="adj2" fmla="val 60881"/>
                </a:avLst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Parallelogram 152">
                <a:extLst>
                  <a:ext uri="{FF2B5EF4-FFF2-40B4-BE49-F238E27FC236}">
                    <a16:creationId xmlns="" xmlns:a16="http://schemas.microsoft.com/office/drawing/2014/main" id="{C81A3CDB-80AC-4484-8EA9-7CDC0F5182BF}"/>
                  </a:ext>
                </a:extLst>
              </p:cNvPr>
              <p:cNvSpPr/>
              <p:nvPr/>
            </p:nvSpPr>
            <p:spPr bwMode="auto">
              <a:xfrm rot="5400000">
                <a:off x="2870848" y="3898693"/>
                <a:ext cx="810065" cy="486039"/>
              </a:xfrm>
              <a:prstGeom prst="parallelogram">
                <a:avLst>
                  <a:gd name="adj" fmla="val 42187"/>
                </a:avLst>
              </a:prstGeom>
              <a:solidFill>
                <a:schemeClr val="accent3">
                  <a:lumMod val="5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Rectangle 153">
                <a:extLst>
                  <a:ext uri="{FF2B5EF4-FFF2-40B4-BE49-F238E27FC236}">
                    <a16:creationId xmlns="" xmlns:a16="http://schemas.microsoft.com/office/drawing/2014/main" id="{220B2F4F-9870-4588-B59B-72ECA929FCB9}"/>
                  </a:ext>
                </a:extLst>
              </p:cNvPr>
              <p:cNvSpPr/>
              <p:nvPr/>
            </p:nvSpPr>
            <p:spPr bwMode="auto">
              <a:xfrm>
                <a:off x="1757008" y="3941730"/>
                <a:ext cx="1761893" cy="607549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/>
              </a:bodyPr>
              <a:lstStyle/>
              <a:p>
                <a:pPr lvl="0" algn="ctr"/>
                <a:r>
                  <a:rPr lang="zh-CN" altLang="en-US" sz="1400" b="1">
                    <a:solidFill>
                      <a:srgbClr val="FFFFFF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28" name="Group 13">
              <a:extLst>
                <a:ext uri="{FF2B5EF4-FFF2-40B4-BE49-F238E27FC236}">
                  <a16:creationId xmlns="" xmlns:a16="http://schemas.microsoft.com/office/drawing/2014/main" id="{A62E4709-439B-4EF6-89C3-661599B9CA85}"/>
                </a:ext>
              </a:extLst>
            </p:cNvPr>
            <p:cNvGrpSpPr/>
            <p:nvPr/>
          </p:nvGrpSpPr>
          <p:grpSpPr>
            <a:xfrm>
              <a:off x="719667" y="4987883"/>
              <a:ext cx="5576204" cy="997401"/>
              <a:chOff x="1757008" y="4859120"/>
              <a:chExt cx="4605417" cy="997401"/>
            </a:xfrm>
          </p:grpSpPr>
          <p:sp>
            <p:nvSpPr>
              <p:cNvPr id="29" name="Arrow: Right 161">
                <a:extLst>
                  <a:ext uri="{FF2B5EF4-FFF2-40B4-BE49-F238E27FC236}">
                    <a16:creationId xmlns="" xmlns:a16="http://schemas.microsoft.com/office/drawing/2014/main" id="{96DFD010-2998-43CA-AB53-64998A28956C}"/>
                  </a:ext>
                </a:extLst>
              </p:cNvPr>
              <p:cNvSpPr/>
              <p:nvPr/>
            </p:nvSpPr>
            <p:spPr bwMode="auto">
              <a:xfrm>
                <a:off x="3032861" y="4859120"/>
                <a:ext cx="3329564" cy="977149"/>
              </a:xfrm>
              <a:prstGeom prst="rightArrow">
                <a:avLst>
                  <a:gd name="adj1" fmla="val 62435"/>
                  <a:gd name="adj2" fmla="val 60881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Parallelogram 162">
                <a:extLst>
                  <a:ext uri="{FF2B5EF4-FFF2-40B4-BE49-F238E27FC236}">
                    <a16:creationId xmlns="" xmlns:a16="http://schemas.microsoft.com/office/drawing/2014/main" id="{CD3841AD-883D-4584-8C30-CD138218215D}"/>
                  </a:ext>
                </a:extLst>
              </p:cNvPr>
              <p:cNvSpPr/>
              <p:nvPr/>
            </p:nvSpPr>
            <p:spPr bwMode="auto">
              <a:xfrm rot="5400000">
                <a:off x="2870848" y="5205935"/>
                <a:ext cx="810065" cy="486039"/>
              </a:xfrm>
              <a:prstGeom prst="parallelogram">
                <a:avLst>
                  <a:gd name="adj" fmla="val 42187"/>
                </a:avLst>
              </a:prstGeom>
              <a:solidFill>
                <a:schemeClr val="accent4">
                  <a:lumMod val="5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Rectangle 163">
                <a:extLst>
                  <a:ext uri="{FF2B5EF4-FFF2-40B4-BE49-F238E27FC236}">
                    <a16:creationId xmlns="" xmlns:a16="http://schemas.microsoft.com/office/drawing/2014/main" id="{EAC68470-CC8C-4F17-A232-C5801EE302BA}"/>
                  </a:ext>
                </a:extLst>
              </p:cNvPr>
              <p:cNvSpPr/>
              <p:nvPr/>
            </p:nvSpPr>
            <p:spPr bwMode="auto">
              <a:xfrm>
                <a:off x="1757008" y="5248972"/>
                <a:ext cx="1761892" cy="60754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anchor="ctr" anchorCtr="1" compatLnSpc="1">
                <a:prstTxWarp prst="textNoShape">
                  <a:avLst/>
                </a:prstTxWarp>
                <a:normAutofit/>
              </a:bodyPr>
              <a:lstStyle/>
              <a:p>
                <a:pPr lvl="0" algn="ctr"/>
                <a:r>
                  <a:rPr lang="zh-CN" altLang="en-US" sz="1400" b="1">
                    <a:solidFill>
                      <a:srgbClr val="FFFFFF"/>
                    </a:solidFill>
                  </a:rPr>
                  <a:t>标题文本预设</a:t>
                </a:r>
              </a:p>
            </p:txBody>
          </p:sp>
        </p:grpSp>
      </p:grpSp>
      <p:grpSp>
        <p:nvGrpSpPr>
          <p:cNvPr id="41" name="组合 40">
            <a:extLst>
              <a:ext uri="{FF2B5EF4-FFF2-40B4-BE49-F238E27FC236}">
                <a16:creationId xmlns="" xmlns:a16="http://schemas.microsoft.com/office/drawing/2014/main" id="{A575C41B-0585-42D1-8097-C753B7C45C97}"/>
              </a:ext>
            </a:extLst>
          </p:cNvPr>
          <p:cNvGrpSpPr/>
          <p:nvPr/>
        </p:nvGrpSpPr>
        <p:grpSpPr>
          <a:xfrm>
            <a:off x="4847869" y="1035942"/>
            <a:ext cx="4308586" cy="3328969"/>
            <a:chOff x="4847869" y="1035942"/>
            <a:chExt cx="4308586" cy="3328969"/>
          </a:xfrm>
        </p:grpSpPr>
        <p:sp>
          <p:nvSpPr>
            <p:cNvPr id="4" name="Rectangle 93">
              <a:extLst>
                <a:ext uri="{FF2B5EF4-FFF2-40B4-BE49-F238E27FC236}">
                  <a16:creationId xmlns="" xmlns:a16="http://schemas.microsoft.com/office/drawing/2014/main" id="{7B39D631-2412-40E9-9E93-608933C68175}"/>
                </a:ext>
              </a:extLst>
            </p:cNvPr>
            <p:cNvSpPr/>
            <p:nvPr/>
          </p:nvSpPr>
          <p:spPr bwMode="auto">
            <a:xfrm>
              <a:off x="6474643" y="1045165"/>
              <a:ext cx="94582" cy="529708"/>
            </a:xfrm>
            <a:prstGeom prst="rect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TextBox 94">
              <a:extLst>
                <a:ext uri="{FF2B5EF4-FFF2-40B4-BE49-F238E27FC236}">
                  <a16:creationId xmlns="" xmlns:a16="http://schemas.microsoft.com/office/drawing/2014/main" id="{50650D07-425E-40BA-92BD-46438DD03C32}"/>
                </a:ext>
              </a:extLst>
            </p:cNvPr>
            <p:cNvSpPr txBox="1"/>
            <p:nvPr/>
          </p:nvSpPr>
          <p:spPr>
            <a:xfrm>
              <a:off x="5848420" y="1070760"/>
              <a:ext cx="523220" cy="300083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2000" b="1">
                  <a:solidFill>
                    <a:schemeClr val="accent1"/>
                  </a:solidFill>
                </a:rPr>
                <a:t>90%</a:t>
              </a:r>
            </a:p>
          </p:txBody>
        </p:sp>
        <p:sp>
          <p:nvSpPr>
            <p:cNvPr id="6" name="Rectangle 148">
              <a:extLst>
                <a:ext uri="{FF2B5EF4-FFF2-40B4-BE49-F238E27FC236}">
                  <a16:creationId xmlns="" xmlns:a16="http://schemas.microsoft.com/office/drawing/2014/main" id="{66060757-527C-4B6B-ABAA-3C93206B31A4}"/>
                </a:ext>
              </a:extLst>
            </p:cNvPr>
            <p:cNvSpPr/>
            <p:nvPr/>
          </p:nvSpPr>
          <p:spPr bwMode="auto">
            <a:xfrm>
              <a:off x="6009269" y="1922408"/>
              <a:ext cx="94582" cy="529708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TextBox 149">
              <a:extLst>
                <a:ext uri="{FF2B5EF4-FFF2-40B4-BE49-F238E27FC236}">
                  <a16:creationId xmlns="" xmlns:a16="http://schemas.microsoft.com/office/drawing/2014/main" id="{BD106D92-7B9C-4C97-BA00-73B2BBF62902}"/>
                </a:ext>
              </a:extLst>
            </p:cNvPr>
            <p:cNvSpPr txBox="1"/>
            <p:nvPr/>
          </p:nvSpPr>
          <p:spPr>
            <a:xfrm>
              <a:off x="5383048" y="1948004"/>
              <a:ext cx="523220" cy="300083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2000" b="1">
                  <a:solidFill>
                    <a:schemeClr val="accent2"/>
                  </a:solidFill>
                </a:rPr>
                <a:t>90%</a:t>
              </a:r>
            </a:p>
          </p:txBody>
        </p:sp>
        <p:sp>
          <p:nvSpPr>
            <p:cNvPr id="8" name="Rectangle 158">
              <a:extLst>
                <a:ext uri="{FF2B5EF4-FFF2-40B4-BE49-F238E27FC236}">
                  <a16:creationId xmlns="" xmlns:a16="http://schemas.microsoft.com/office/drawing/2014/main" id="{776B866F-57FE-4FFD-BAAF-5BAC1B2E5B86}"/>
                </a:ext>
              </a:extLst>
            </p:cNvPr>
            <p:cNvSpPr/>
            <p:nvPr/>
          </p:nvSpPr>
          <p:spPr bwMode="auto">
            <a:xfrm>
              <a:off x="5474090" y="2854772"/>
              <a:ext cx="94582" cy="529708"/>
            </a:xfrm>
            <a:prstGeom prst="rect">
              <a:avLst/>
            </a:pr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TextBox 159">
              <a:extLst>
                <a:ext uri="{FF2B5EF4-FFF2-40B4-BE49-F238E27FC236}">
                  <a16:creationId xmlns="" xmlns:a16="http://schemas.microsoft.com/office/drawing/2014/main" id="{D73FDF9F-215C-4E43-A596-B712B8129CA7}"/>
                </a:ext>
              </a:extLst>
            </p:cNvPr>
            <p:cNvSpPr txBox="1"/>
            <p:nvPr/>
          </p:nvSpPr>
          <p:spPr>
            <a:xfrm>
              <a:off x="4847869" y="2880367"/>
              <a:ext cx="523220" cy="300083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2000" b="1">
                  <a:solidFill>
                    <a:schemeClr val="accent3"/>
                  </a:solidFill>
                </a:rPr>
                <a:t>90%</a:t>
              </a:r>
            </a:p>
          </p:txBody>
        </p:sp>
        <p:sp>
          <p:nvSpPr>
            <p:cNvPr id="11" name="Rectangle 168">
              <a:extLst>
                <a:ext uri="{FF2B5EF4-FFF2-40B4-BE49-F238E27FC236}">
                  <a16:creationId xmlns="" xmlns:a16="http://schemas.microsoft.com/office/drawing/2014/main" id="{2520E976-BADB-4BC5-8086-4E010CADCA72}"/>
                </a:ext>
              </a:extLst>
            </p:cNvPr>
            <p:cNvSpPr/>
            <p:nvPr/>
          </p:nvSpPr>
          <p:spPr bwMode="auto">
            <a:xfrm>
              <a:off x="6265225" y="3835203"/>
              <a:ext cx="94582" cy="529708"/>
            </a:xfrm>
            <a:prstGeom prst="rect">
              <a:avLst/>
            </a:prstGeom>
            <a:solidFill>
              <a:schemeClr val="accent4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TextBox 169">
              <a:extLst>
                <a:ext uri="{FF2B5EF4-FFF2-40B4-BE49-F238E27FC236}">
                  <a16:creationId xmlns="" xmlns:a16="http://schemas.microsoft.com/office/drawing/2014/main" id="{F8293310-6D4C-4E7B-9A31-2DB767529909}"/>
                </a:ext>
              </a:extLst>
            </p:cNvPr>
            <p:cNvSpPr txBox="1"/>
            <p:nvPr/>
          </p:nvSpPr>
          <p:spPr>
            <a:xfrm>
              <a:off x="5639002" y="3860798"/>
              <a:ext cx="523220" cy="300083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2000" b="1">
                  <a:solidFill>
                    <a:schemeClr val="accent4"/>
                  </a:solidFill>
                </a:rPr>
                <a:t>90%</a:t>
              </a:r>
            </a:p>
          </p:txBody>
        </p:sp>
        <p:grpSp>
          <p:nvGrpSpPr>
            <p:cNvPr id="13" name="Group 36">
              <a:extLst>
                <a:ext uri="{FF2B5EF4-FFF2-40B4-BE49-F238E27FC236}">
                  <a16:creationId xmlns="" xmlns:a16="http://schemas.microsoft.com/office/drawing/2014/main" id="{7BE64BE4-5F24-4871-AE49-4DB8F4466654}"/>
                </a:ext>
              </a:extLst>
            </p:cNvPr>
            <p:cNvGrpSpPr/>
            <p:nvPr/>
          </p:nvGrpSpPr>
          <p:grpSpPr>
            <a:xfrm>
              <a:off x="6103851" y="1917796"/>
              <a:ext cx="2587230" cy="538928"/>
              <a:chOff x="6180981" y="1462457"/>
              <a:chExt cx="2519081" cy="800375"/>
            </a:xfrm>
          </p:grpSpPr>
          <p:sp>
            <p:nvSpPr>
              <p:cNvPr id="23" name="TextBox 37">
                <a:extLst>
                  <a:ext uri="{FF2B5EF4-FFF2-40B4-BE49-F238E27FC236}">
                    <a16:creationId xmlns="" xmlns:a16="http://schemas.microsoft.com/office/drawing/2014/main" id="{D6267F43-FBD0-4E4A-8400-5E2A3744F71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80981" y="1462457"/>
                <a:ext cx="2519081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360000" bIns="0" anchor="ctr" anchorCtr="0">
                <a:normAutofit lnSpcReduction="1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4" name="TextBox 38">
                <a:extLst>
                  <a:ext uri="{FF2B5EF4-FFF2-40B4-BE49-F238E27FC236}">
                    <a16:creationId xmlns="" xmlns:a16="http://schemas.microsoft.com/office/drawing/2014/main" id="{73212BEC-2EB3-41B4-8EC5-990BD7F6C6C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80981" y="1772415"/>
                <a:ext cx="2519081" cy="490417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360000" bIns="0" anchor="ctr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9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9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9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14" name="Group 39">
              <a:extLst>
                <a:ext uri="{FF2B5EF4-FFF2-40B4-BE49-F238E27FC236}">
                  <a16:creationId xmlns="" xmlns:a16="http://schemas.microsoft.com/office/drawing/2014/main" id="{4FDB9A9F-8EA5-4D3F-88D1-8D523153150D}"/>
                </a:ext>
              </a:extLst>
            </p:cNvPr>
            <p:cNvGrpSpPr/>
            <p:nvPr/>
          </p:nvGrpSpPr>
          <p:grpSpPr>
            <a:xfrm>
              <a:off x="6569225" y="1035942"/>
              <a:ext cx="2587230" cy="538928"/>
              <a:chOff x="6180981" y="1462457"/>
              <a:chExt cx="2519081" cy="800375"/>
            </a:xfrm>
          </p:grpSpPr>
          <p:sp>
            <p:nvSpPr>
              <p:cNvPr id="21" name="TextBox 40">
                <a:extLst>
                  <a:ext uri="{FF2B5EF4-FFF2-40B4-BE49-F238E27FC236}">
                    <a16:creationId xmlns="" xmlns:a16="http://schemas.microsoft.com/office/drawing/2014/main" id="{ED02C61B-EF39-437B-9D97-B546956F69C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80981" y="1462457"/>
                <a:ext cx="2519081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360000" bIns="0" anchor="ctr" anchorCtr="0">
                <a:normAutofit lnSpcReduction="1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2" name="TextBox 41">
                <a:extLst>
                  <a:ext uri="{FF2B5EF4-FFF2-40B4-BE49-F238E27FC236}">
                    <a16:creationId xmlns="" xmlns:a16="http://schemas.microsoft.com/office/drawing/2014/main" id="{95C73F1B-A6E4-4467-801C-85189F7389C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80981" y="1772415"/>
                <a:ext cx="2519081" cy="490417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360000" bIns="0" anchor="ctr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9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9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9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15" name="Group 42">
              <a:extLst>
                <a:ext uri="{FF2B5EF4-FFF2-40B4-BE49-F238E27FC236}">
                  <a16:creationId xmlns="" xmlns:a16="http://schemas.microsoft.com/office/drawing/2014/main" id="{F972EF0C-32BE-456C-BF65-536029DB24B4}"/>
                </a:ext>
              </a:extLst>
            </p:cNvPr>
            <p:cNvGrpSpPr/>
            <p:nvPr/>
          </p:nvGrpSpPr>
          <p:grpSpPr>
            <a:xfrm>
              <a:off x="6359807" y="3818154"/>
              <a:ext cx="2587230" cy="538928"/>
              <a:chOff x="6180981" y="1462457"/>
              <a:chExt cx="2519081" cy="800375"/>
            </a:xfrm>
          </p:grpSpPr>
          <p:sp>
            <p:nvSpPr>
              <p:cNvPr id="19" name="TextBox 43">
                <a:extLst>
                  <a:ext uri="{FF2B5EF4-FFF2-40B4-BE49-F238E27FC236}">
                    <a16:creationId xmlns="" xmlns:a16="http://schemas.microsoft.com/office/drawing/2014/main" id="{29FBCD2F-3601-407C-8E88-DEFAFF28621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80981" y="1462457"/>
                <a:ext cx="2519081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360000" bIns="0" anchor="ctr" anchorCtr="0">
                <a:normAutofit lnSpcReduction="1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0" name="TextBox 44">
                <a:extLst>
                  <a:ext uri="{FF2B5EF4-FFF2-40B4-BE49-F238E27FC236}">
                    <a16:creationId xmlns="" xmlns:a16="http://schemas.microsoft.com/office/drawing/2014/main" id="{CD8B4893-6457-408E-AB52-E2F1BC673AD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80981" y="1772415"/>
                <a:ext cx="2519081" cy="490417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360000" bIns="0" anchor="ctr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9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9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9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16" name="Group 45">
              <a:extLst>
                <a:ext uri="{FF2B5EF4-FFF2-40B4-BE49-F238E27FC236}">
                  <a16:creationId xmlns="" xmlns:a16="http://schemas.microsoft.com/office/drawing/2014/main" id="{9DEBDB41-51FE-4DD4-B13A-4A96B430862D}"/>
                </a:ext>
              </a:extLst>
            </p:cNvPr>
            <p:cNvGrpSpPr/>
            <p:nvPr/>
          </p:nvGrpSpPr>
          <p:grpSpPr>
            <a:xfrm>
              <a:off x="5568672" y="2853948"/>
              <a:ext cx="2587230" cy="538928"/>
              <a:chOff x="6180981" y="1462457"/>
              <a:chExt cx="2519081" cy="800375"/>
            </a:xfrm>
          </p:grpSpPr>
          <p:sp>
            <p:nvSpPr>
              <p:cNvPr id="17" name="TextBox 46">
                <a:extLst>
                  <a:ext uri="{FF2B5EF4-FFF2-40B4-BE49-F238E27FC236}">
                    <a16:creationId xmlns="" xmlns:a16="http://schemas.microsoft.com/office/drawing/2014/main" id="{E513A01B-092E-44A1-BFD2-D5FE8A3E44E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80981" y="1462457"/>
                <a:ext cx="2519081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0" rIns="360000" bIns="0" anchor="ctr" anchorCtr="0">
                <a:normAutofit lnSpcReduction="1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8" name="TextBox 47">
                <a:extLst>
                  <a:ext uri="{FF2B5EF4-FFF2-40B4-BE49-F238E27FC236}">
                    <a16:creationId xmlns="" xmlns:a16="http://schemas.microsoft.com/office/drawing/2014/main" id="{86006C9A-0FF8-4338-A950-AB4169141CE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80981" y="1772415"/>
                <a:ext cx="2519081" cy="490417"/>
              </a:xfrm>
              <a:prstGeom prst="rect">
                <a:avLst/>
              </a:prstGeom>
              <a:noFill/>
              <a:extLst/>
            </p:spPr>
            <p:txBody>
              <a:bodyPr wrap="square" lIns="360000" tIns="0" rIns="360000" bIns="0" anchor="ctr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9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9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9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="" xmlns:a16="http://schemas.microsoft.com/office/drawing/2014/main" id="{F077B89A-ACED-4951-A939-D5F77865ED3A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979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23546" y="987574"/>
            <a:ext cx="5296907" cy="3560358"/>
            <a:chOff x="918385" y="1689046"/>
            <a:chExt cx="7062543" cy="4747145"/>
          </a:xfrm>
        </p:grpSpPr>
        <p:sp>
          <p:nvSpPr>
            <p:cNvPr id="9" name="任意多边形: 形状 8"/>
            <p:cNvSpPr>
              <a:spLocks/>
            </p:cNvSpPr>
            <p:nvPr/>
          </p:nvSpPr>
          <p:spPr bwMode="auto">
            <a:xfrm>
              <a:off x="3683275" y="3174158"/>
              <a:ext cx="1217697" cy="1696134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4" y="266"/>
                </a:cxn>
                <a:cxn ang="0">
                  <a:pos x="19" y="301"/>
                </a:cxn>
                <a:cxn ang="0">
                  <a:pos x="106" y="301"/>
                </a:cxn>
                <a:cxn ang="0">
                  <a:pos x="168" y="62"/>
                </a:cxn>
                <a:cxn ang="0">
                  <a:pos x="142" y="0"/>
                </a:cxn>
                <a:cxn ang="0">
                  <a:pos x="73" y="0"/>
                </a:cxn>
              </a:cxnLst>
              <a:rect l="0" t="0" r="r" b="b"/>
              <a:pathLst>
                <a:path w="175" h="301">
                  <a:moveTo>
                    <a:pt x="73" y="0"/>
                  </a:moveTo>
                  <a:cubicBezTo>
                    <a:pt x="4" y="266"/>
                    <a:pt x="4" y="266"/>
                    <a:pt x="4" y="266"/>
                  </a:cubicBezTo>
                  <a:cubicBezTo>
                    <a:pt x="0" y="283"/>
                    <a:pt x="8" y="301"/>
                    <a:pt x="19" y="301"/>
                  </a:cubicBezTo>
                  <a:cubicBezTo>
                    <a:pt x="106" y="301"/>
                    <a:pt x="106" y="301"/>
                    <a:pt x="106" y="301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75" y="33"/>
                    <a:pt x="162" y="0"/>
                    <a:pt x="142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任意多边形: 形状 9"/>
            <p:cNvSpPr>
              <a:spLocks/>
            </p:cNvSpPr>
            <p:nvPr/>
          </p:nvSpPr>
          <p:spPr bwMode="auto">
            <a:xfrm>
              <a:off x="2238103" y="2793220"/>
              <a:ext cx="1121055" cy="164141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" y="244"/>
                </a:cxn>
                <a:cxn ang="0">
                  <a:pos x="26" y="291"/>
                </a:cxn>
                <a:cxn ang="0">
                  <a:pos x="105" y="291"/>
                </a:cxn>
                <a:cxn ang="0">
                  <a:pos x="155" y="54"/>
                </a:cxn>
                <a:cxn ang="0">
                  <a:pos x="130" y="0"/>
                </a:cxn>
                <a:cxn ang="0">
                  <a:pos x="56" y="0"/>
                </a:cxn>
              </a:cxnLst>
              <a:rect l="0" t="0" r="r" b="b"/>
              <a:pathLst>
                <a:path w="161" h="291">
                  <a:moveTo>
                    <a:pt x="56" y="0"/>
                  </a:moveTo>
                  <a:cubicBezTo>
                    <a:pt x="5" y="244"/>
                    <a:pt x="5" y="244"/>
                    <a:pt x="5" y="244"/>
                  </a:cubicBezTo>
                  <a:cubicBezTo>
                    <a:pt x="0" y="267"/>
                    <a:pt x="11" y="291"/>
                    <a:pt x="26" y="291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55" y="54"/>
                    <a:pt x="155" y="54"/>
                    <a:pt x="155" y="54"/>
                  </a:cubicBezTo>
                  <a:cubicBezTo>
                    <a:pt x="161" y="28"/>
                    <a:pt x="148" y="0"/>
                    <a:pt x="130" y="0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任意多边形: 形状 10"/>
            <p:cNvSpPr>
              <a:spLocks/>
            </p:cNvSpPr>
            <p:nvPr/>
          </p:nvSpPr>
          <p:spPr bwMode="auto">
            <a:xfrm>
              <a:off x="6830876" y="4406877"/>
              <a:ext cx="1150052" cy="128186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4" y="193"/>
                </a:cxn>
                <a:cxn ang="0">
                  <a:pos x="19" y="227"/>
                </a:cxn>
                <a:cxn ang="0">
                  <a:pos x="106" y="227"/>
                </a:cxn>
                <a:cxn ang="0">
                  <a:pos x="165" y="0"/>
                </a:cxn>
                <a:cxn ang="0">
                  <a:pos x="54" y="0"/>
                </a:cxn>
              </a:cxnLst>
              <a:rect l="0" t="0" r="r" b="b"/>
              <a:pathLst>
                <a:path w="165" h="227">
                  <a:moveTo>
                    <a:pt x="54" y="0"/>
                  </a:moveTo>
                  <a:cubicBezTo>
                    <a:pt x="4" y="193"/>
                    <a:pt x="4" y="193"/>
                    <a:pt x="4" y="193"/>
                  </a:cubicBezTo>
                  <a:cubicBezTo>
                    <a:pt x="0" y="209"/>
                    <a:pt x="8" y="227"/>
                    <a:pt x="19" y="227"/>
                  </a:cubicBezTo>
                  <a:cubicBezTo>
                    <a:pt x="106" y="227"/>
                    <a:pt x="106" y="227"/>
                    <a:pt x="106" y="227"/>
                  </a:cubicBezTo>
                  <a:cubicBezTo>
                    <a:pt x="165" y="0"/>
                    <a:pt x="165" y="0"/>
                    <a:pt x="165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任意多边形: 形状 11"/>
            <p:cNvSpPr>
              <a:spLocks/>
            </p:cNvSpPr>
            <p:nvPr/>
          </p:nvSpPr>
          <p:spPr bwMode="auto">
            <a:xfrm>
              <a:off x="5245936" y="3554906"/>
              <a:ext cx="1217697" cy="1696134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4" y="266"/>
                </a:cxn>
                <a:cxn ang="0">
                  <a:pos x="19" y="301"/>
                </a:cxn>
                <a:cxn ang="0">
                  <a:pos x="106" y="301"/>
                </a:cxn>
                <a:cxn ang="0">
                  <a:pos x="168" y="62"/>
                </a:cxn>
                <a:cxn ang="0">
                  <a:pos x="142" y="0"/>
                </a:cxn>
                <a:cxn ang="0">
                  <a:pos x="73" y="0"/>
                </a:cxn>
              </a:cxnLst>
              <a:rect l="0" t="0" r="r" b="b"/>
              <a:pathLst>
                <a:path w="175" h="301">
                  <a:moveTo>
                    <a:pt x="73" y="0"/>
                  </a:moveTo>
                  <a:cubicBezTo>
                    <a:pt x="4" y="266"/>
                    <a:pt x="4" y="266"/>
                    <a:pt x="4" y="266"/>
                  </a:cubicBezTo>
                  <a:cubicBezTo>
                    <a:pt x="0" y="283"/>
                    <a:pt x="8" y="301"/>
                    <a:pt x="19" y="301"/>
                  </a:cubicBezTo>
                  <a:cubicBezTo>
                    <a:pt x="106" y="301"/>
                    <a:pt x="106" y="301"/>
                    <a:pt x="106" y="301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75" y="33"/>
                    <a:pt x="162" y="0"/>
                    <a:pt x="142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>
              <a:spLocks/>
            </p:cNvSpPr>
            <p:nvPr/>
          </p:nvSpPr>
          <p:spPr bwMode="auto">
            <a:xfrm>
              <a:off x="4192533" y="3171906"/>
              <a:ext cx="1797554" cy="2079129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0"/>
                </a:cxn>
                <a:cxn ang="0">
                  <a:pos x="142" y="357"/>
                </a:cxn>
                <a:cxn ang="0">
                  <a:pos x="155" y="369"/>
                </a:cxn>
                <a:cxn ang="0">
                  <a:pos x="258" y="369"/>
                </a:cxn>
                <a:cxn ang="0">
                  <a:pos x="119" y="19"/>
                </a:cxn>
                <a:cxn ang="0">
                  <a:pos x="98" y="0"/>
                </a:cxn>
              </a:cxnLst>
              <a:rect l="0" t="0" r="r" b="b"/>
              <a:pathLst>
                <a:path w="258" h="369">
                  <a:moveTo>
                    <a:pt x="9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2" y="357"/>
                    <a:pt x="142" y="357"/>
                    <a:pt x="142" y="357"/>
                  </a:cubicBezTo>
                  <a:cubicBezTo>
                    <a:pt x="145" y="364"/>
                    <a:pt x="150" y="369"/>
                    <a:pt x="155" y="369"/>
                  </a:cubicBezTo>
                  <a:cubicBezTo>
                    <a:pt x="258" y="369"/>
                    <a:pt x="258" y="369"/>
                    <a:pt x="258" y="36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5" y="7"/>
                    <a:pt x="106" y="0"/>
                    <a:pt x="98" y="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>
              <a:spLocks/>
            </p:cNvSpPr>
            <p:nvPr/>
          </p:nvSpPr>
          <p:spPr bwMode="auto">
            <a:xfrm>
              <a:off x="5758146" y="3554906"/>
              <a:ext cx="1807221" cy="2133845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142" y="365"/>
                </a:cxn>
                <a:cxn ang="0">
                  <a:pos x="163" y="379"/>
                </a:cxn>
                <a:cxn ang="0">
                  <a:pos x="259" y="379"/>
                </a:cxn>
                <a:cxn ang="0">
                  <a:pos x="120" y="21"/>
                </a:cxn>
                <a:cxn ang="0">
                  <a:pos x="96" y="0"/>
                </a:cxn>
              </a:cxnLst>
              <a:rect l="0" t="0" r="r" b="b"/>
              <a:pathLst>
                <a:path w="259" h="379">
                  <a:moveTo>
                    <a:pt x="9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2" y="365"/>
                    <a:pt x="142" y="365"/>
                    <a:pt x="142" y="365"/>
                  </a:cubicBezTo>
                  <a:cubicBezTo>
                    <a:pt x="145" y="374"/>
                    <a:pt x="154" y="379"/>
                    <a:pt x="163" y="379"/>
                  </a:cubicBezTo>
                  <a:cubicBezTo>
                    <a:pt x="259" y="379"/>
                    <a:pt x="259" y="379"/>
                    <a:pt x="259" y="379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14" y="8"/>
                    <a:pt x="105" y="0"/>
                    <a:pt x="96" y="0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" name="任意多边形: 形状 14"/>
            <p:cNvSpPr>
              <a:spLocks/>
            </p:cNvSpPr>
            <p:nvPr/>
          </p:nvSpPr>
          <p:spPr bwMode="auto">
            <a:xfrm>
              <a:off x="2629872" y="2791158"/>
              <a:ext cx="1797554" cy="2079129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0"/>
                </a:cxn>
                <a:cxn ang="0">
                  <a:pos x="142" y="357"/>
                </a:cxn>
                <a:cxn ang="0">
                  <a:pos x="155" y="369"/>
                </a:cxn>
                <a:cxn ang="0">
                  <a:pos x="258" y="369"/>
                </a:cxn>
                <a:cxn ang="0">
                  <a:pos x="119" y="19"/>
                </a:cxn>
                <a:cxn ang="0">
                  <a:pos x="98" y="0"/>
                </a:cxn>
              </a:cxnLst>
              <a:rect l="0" t="0" r="r" b="b"/>
              <a:pathLst>
                <a:path w="258" h="369">
                  <a:moveTo>
                    <a:pt x="9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2" y="357"/>
                    <a:pt x="142" y="357"/>
                    <a:pt x="142" y="357"/>
                  </a:cubicBezTo>
                  <a:cubicBezTo>
                    <a:pt x="145" y="364"/>
                    <a:pt x="150" y="369"/>
                    <a:pt x="155" y="369"/>
                  </a:cubicBezTo>
                  <a:cubicBezTo>
                    <a:pt x="258" y="369"/>
                    <a:pt x="258" y="369"/>
                    <a:pt x="258" y="36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5" y="7"/>
                    <a:pt x="106" y="0"/>
                    <a:pt x="98" y="0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029551" y="1689046"/>
              <a:ext cx="1933376" cy="2745596"/>
              <a:chOff x="2022154" y="1461590"/>
              <a:chExt cx="1418370" cy="2014234"/>
            </a:xfrm>
          </p:grpSpPr>
          <p:sp>
            <p:nvSpPr>
              <p:cNvPr id="29" name="任意多边形: 形状 28"/>
              <p:cNvSpPr>
                <a:spLocks/>
              </p:cNvSpPr>
              <p:nvPr/>
            </p:nvSpPr>
            <p:spPr bwMode="auto">
              <a:xfrm>
                <a:off x="2157243" y="1749827"/>
                <a:ext cx="1283281" cy="1725997"/>
              </a:xfrm>
              <a:custGeom>
                <a:avLst/>
                <a:gdLst/>
                <a:ahLst/>
                <a:cxnLst>
                  <a:cxn ang="0">
                    <a:pos x="252" y="417"/>
                  </a:cxn>
                  <a:cxn ang="0">
                    <a:pos x="87" y="0"/>
                  </a:cxn>
                  <a:cxn ang="0">
                    <a:pos x="0" y="63"/>
                  </a:cxn>
                  <a:cxn ang="0">
                    <a:pos x="134" y="400"/>
                  </a:cxn>
                  <a:cxn ang="0">
                    <a:pos x="152" y="417"/>
                  </a:cxn>
                  <a:cxn ang="0">
                    <a:pos x="252" y="417"/>
                  </a:cxn>
                </a:cxnLst>
                <a:rect l="0" t="0" r="r" b="b"/>
                <a:pathLst>
                  <a:path w="252" h="417">
                    <a:moveTo>
                      <a:pt x="252" y="417"/>
                    </a:moveTo>
                    <a:cubicBezTo>
                      <a:pt x="87" y="0"/>
                      <a:pt x="87" y="0"/>
                      <a:pt x="87" y="0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34" y="400"/>
                      <a:pt x="134" y="400"/>
                      <a:pt x="134" y="400"/>
                    </a:cubicBezTo>
                    <a:cubicBezTo>
                      <a:pt x="138" y="411"/>
                      <a:pt x="145" y="417"/>
                      <a:pt x="152" y="417"/>
                    </a:cubicBezTo>
                    <a:lnTo>
                      <a:pt x="252" y="417"/>
                    </a:ln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任意多边形: 形状 29"/>
              <p:cNvSpPr>
                <a:spLocks/>
              </p:cNvSpPr>
              <p:nvPr/>
            </p:nvSpPr>
            <p:spPr bwMode="auto">
              <a:xfrm>
                <a:off x="2022154" y="1461590"/>
                <a:ext cx="737238" cy="625532"/>
              </a:xfrm>
              <a:custGeom>
                <a:avLst/>
                <a:gdLst/>
                <a:ahLst/>
                <a:cxnLst>
                  <a:cxn ang="0">
                    <a:pos x="46" y="3"/>
                  </a:cxn>
                  <a:cxn ang="0">
                    <a:pos x="130" y="54"/>
                  </a:cxn>
                  <a:cxn ang="0">
                    <a:pos x="128" y="70"/>
                  </a:cxn>
                  <a:cxn ang="0">
                    <a:pos x="14" y="113"/>
                  </a:cxn>
                  <a:cxn ang="0">
                    <a:pos x="2" y="103"/>
                  </a:cxn>
                  <a:cxn ang="0">
                    <a:pos x="32" y="9"/>
                  </a:cxn>
                  <a:cxn ang="0">
                    <a:pos x="46" y="3"/>
                  </a:cxn>
                </a:cxnLst>
                <a:rect l="0" t="0" r="r" b="b"/>
                <a:pathLst>
                  <a:path w="137" h="116">
                    <a:moveTo>
                      <a:pt x="46" y="3"/>
                    </a:moveTo>
                    <a:cubicBezTo>
                      <a:pt x="130" y="54"/>
                      <a:pt x="130" y="54"/>
                      <a:pt x="130" y="54"/>
                    </a:cubicBezTo>
                    <a:cubicBezTo>
                      <a:pt x="137" y="58"/>
                      <a:pt x="135" y="68"/>
                      <a:pt x="128" y="70"/>
                    </a:cubicBezTo>
                    <a:cubicBezTo>
                      <a:pt x="14" y="113"/>
                      <a:pt x="14" y="113"/>
                      <a:pt x="14" y="113"/>
                    </a:cubicBezTo>
                    <a:cubicBezTo>
                      <a:pt x="7" y="116"/>
                      <a:pt x="0" y="110"/>
                      <a:pt x="2" y="103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3" y="3"/>
                      <a:pt x="41" y="0"/>
                      <a:pt x="46" y="3"/>
                    </a:cubicBezTo>
                    <a:close/>
                  </a:path>
                </a:pathLst>
              </a:cu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7" name="椭圆 16"/>
            <p:cNvSpPr/>
            <p:nvPr/>
          </p:nvSpPr>
          <p:spPr bwMode="auto">
            <a:xfrm>
              <a:off x="6156740" y="3803870"/>
              <a:ext cx="389505" cy="38950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8" name="文本框 12"/>
            <p:cNvSpPr txBox="1"/>
            <p:nvPr/>
          </p:nvSpPr>
          <p:spPr>
            <a:xfrm rot="3809661">
              <a:off x="6212524" y="4552894"/>
              <a:ext cx="1066960" cy="4514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19" name="椭圆 18"/>
            <p:cNvSpPr/>
            <p:nvPr/>
          </p:nvSpPr>
          <p:spPr bwMode="auto">
            <a:xfrm>
              <a:off x="4588333" y="3414367"/>
              <a:ext cx="389505" cy="389505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0" name="文本框 14"/>
            <p:cNvSpPr txBox="1"/>
            <p:nvPr/>
          </p:nvSpPr>
          <p:spPr>
            <a:xfrm rot="3809661">
              <a:off x="4644117" y="4163390"/>
              <a:ext cx="1066960" cy="4514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3040700" y="3030055"/>
              <a:ext cx="389505" cy="389505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2" name="文本框 16"/>
            <p:cNvSpPr txBox="1"/>
            <p:nvPr/>
          </p:nvSpPr>
          <p:spPr>
            <a:xfrm rot="3809661">
              <a:off x="3096485" y="3779076"/>
              <a:ext cx="1066960" cy="4514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23" name="椭圆 22"/>
            <p:cNvSpPr/>
            <p:nvPr/>
          </p:nvSpPr>
          <p:spPr bwMode="auto">
            <a:xfrm>
              <a:off x="1472293" y="2469168"/>
              <a:ext cx="389505" cy="389505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4" name="文本框 18"/>
            <p:cNvSpPr txBox="1"/>
            <p:nvPr/>
          </p:nvSpPr>
          <p:spPr>
            <a:xfrm rot="3809661">
              <a:off x="1528078" y="3218189"/>
              <a:ext cx="1066960" cy="4514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25" name="文本框 22"/>
            <p:cNvSpPr txBox="1"/>
            <p:nvPr/>
          </p:nvSpPr>
          <p:spPr>
            <a:xfrm>
              <a:off x="5609109" y="2723367"/>
              <a:ext cx="2194347" cy="10095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  <p:sp>
          <p:nvSpPr>
            <p:cNvPr id="26" name="文本框 23"/>
            <p:cNvSpPr txBox="1"/>
            <p:nvPr/>
          </p:nvSpPr>
          <p:spPr>
            <a:xfrm>
              <a:off x="2500054" y="1990382"/>
              <a:ext cx="2194347" cy="10095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  <p:sp>
          <p:nvSpPr>
            <p:cNvPr id="27" name="文本框 24"/>
            <p:cNvSpPr txBox="1"/>
            <p:nvPr/>
          </p:nvSpPr>
          <p:spPr>
            <a:xfrm>
              <a:off x="3935601" y="5426684"/>
              <a:ext cx="2194347" cy="10095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  <p:sp>
          <p:nvSpPr>
            <p:cNvPr id="28" name="文本框 25"/>
            <p:cNvSpPr txBox="1"/>
            <p:nvPr/>
          </p:nvSpPr>
          <p:spPr>
            <a:xfrm>
              <a:off x="918385" y="4608723"/>
              <a:ext cx="2194347" cy="10095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592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5963a405-140e-489b-9b6a-471c8c321446"/>
          <p:cNvGrpSpPr>
            <a:grpSpLocks noChangeAspect="1"/>
          </p:cNvGrpSpPr>
          <p:nvPr/>
        </p:nvGrpSpPr>
        <p:grpSpPr>
          <a:xfrm>
            <a:off x="967099" y="1219201"/>
            <a:ext cx="7209801" cy="2705099"/>
            <a:chOff x="1289466" y="1625601"/>
            <a:chExt cx="9613068" cy="3606799"/>
          </a:xfrm>
        </p:grpSpPr>
        <p:grpSp>
          <p:nvGrpSpPr>
            <p:cNvPr id="4" name="组合 3"/>
            <p:cNvGrpSpPr/>
            <p:nvPr/>
          </p:nvGrpSpPr>
          <p:grpSpPr>
            <a:xfrm>
              <a:off x="4179063" y="1625601"/>
              <a:ext cx="3833874" cy="3606799"/>
              <a:chOff x="1282700" y="1357083"/>
              <a:chExt cx="4610100" cy="4337051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2256333" y="2963632"/>
                <a:ext cx="2662804" cy="2353875"/>
                <a:chOff x="2256333" y="2393950"/>
                <a:chExt cx="2662804" cy="2353875"/>
              </a:xfrm>
            </p:grpSpPr>
            <p:sp>
              <p:nvSpPr>
                <p:cNvPr id="37" name="任意多边形: 形状 36"/>
                <p:cNvSpPr/>
                <p:nvPr/>
              </p:nvSpPr>
              <p:spPr>
                <a:xfrm>
                  <a:off x="2256333" y="2393950"/>
                  <a:ext cx="1332752" cy="1066274"/>
                </a:xfrm>
                <a:custGeom>
                  <a:avLst/>
                  <a:gdLst>
                    <a:gd name="connsiteX0" fmla="*/ 391617 w 1332752"/>
                    <a:gd name="connsiteY0" fmla="*/ 0 h 1066274"/>
                    <a:gd name="connsiteX1" fmla="*/ 1260043 w 1332752"/>
                    <a:gd name="connsiteY1" fmla="*/ 311757 h 1066274"/>
                    <a:gd name="connsiteX2" fmla="*/ 1332752 w 1332752"/>
                    <a:gd name="connsiteY2" fmla="*/ 377839 h 1066274"/>
                    <a:gd name="connsiteX3" fmla="*/ 1294327 w 1332752"/>
                    <a:gd name="connsiteY3" fmla="*/ 411523 h 1066274"/>
                    <a:gd name="connsiteX4" fmla="*/ 967346 w 1332752"/>
                    <a:gd name="connsiteY4" fmla="*/ 959267 h 1066274"/>
                    <a:gd name="connsiteX5" fmla="*/ 939832 w 1332752"/>
                    <a:gd name="connsiteY5" fmla="*/ 1066274 h 1066274"/>
                    <a:gd name="connsiteX6" fmla="*/ 925433 w 1332752"/>
                    <a:gd name="connsiteY6" fmla="*/ 1062572 h 1066274"/>
                    <a:gd name="connsiteX7" fmla="*/ 7069 w 1332752"/>
                    <a:gd name="connsiteY7" fmla="*/ 91709 h 1066274"/>
                    <a:gd name="connsiteX8" fmla="*/ 0 w 1332752"/>
                    <a:gd name="connsiteY8" fmla="*/ 57685 h 1066274"/>
                    <a:gd name="connsiteX9" fmla="*/ 116471 w 1332752"/>
                    <a:gd name="connsiteY9" fmla="*/ 27737 h 1066274"/>
                    <a:gd name="connsiteX10" fmla="*/ 391617 w 1332752"/>
                    <a:gd name="connsiteY10" fmla="*/ 0 h 106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2752" h="1066274">
                      <a:moveTo>
                        <a:pt x="391617" y="0"/>
                      </a:moveTo>
                      <a:cubicBezTo>
                        <a:pt x="721495" y="0"/>
                        <a:pt x="1024047" y="116996"/>
                        <a:pt x="1260043" y="311757"/>
                      </a:cubicBezTo>
                      <a:lnTo>
                        <a:pt x="1332752" y="377839"/>
                      </a:lnTo>
                      <a:lnTo>
                        <a:pt x="1294327" y="411523"/>
                      </a:lnTo>
                      <a:cubicBezTo>
                        <a:pt x="1145578" y="563863"/>
                        <a:pt x="1032167" y="750861"/>
                        <a:pt x="967346" y="959267"/>
                      </a:cubicBezTo>
                      <a:lnTo>
                        <a:pt x="939832" y="1066274"/>
                      </a:lnTo>
                      <a:lnTo>
                        <a:pt x="925433" y="1062572"/>
                      </a:lnTo>
                      <a:cubicBezTo>
                        <a:pt x="473886" y="922127"/>
                        <a:pt x="122838" y="553579"/>
                        <a:pt x="7069" y="91709"/>
                      </a:cubicBezTo>
                      <a:lnTo>
                        <a:pt x="0" y="57685"/>
                      </a:lnTo>
                      <a:lnTo>
                        <a:pt x="116471" y="27737"/>
                      </a:lnTo>
                      <a:cubicBezTo>
                        <a:pt x="205346" y="9551"/>
                        <a:pt x="297366" y="0"/>
                        <a:pt x="39161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algn="ctr"/>
                  <a:r>
                    <a:rPr lang="en-US" altLang="zh-CN" sz="3200" b="1">
                      <a:cs typeface="+mn-ea"/>
                      <a:sym typeface="+mn-lt"/>
                    </a:rPr>
                    <a:t>1</a:t>
                  </a:r>
                </a:p>
              </p:txBody>
            </p:sp>
            <p:sp>
              <p:nvSpPr>
                <p:cNvPr id="38" name="任意多边形: 形状 37"/>
                <p:cNvSpPr/>
                <p:nvPr/>
              </p:nvSpPr>
              <p:spPr>
                <a:xfrm>
                  <a:off x="3589086" y="2393951"/>
                  <a:ext cx="1330051" cy="1065858"/>
                </a:xfrm>
                <a:custGeom>
                  <a:avLst/>
                  <a:gdLst>
                    <a:gd name="connsiteX0" fmla="*/ 938465 w 1330051"/>
                    <a:gd name="connsiteY0" fmla="*/ 0 h 1065858"/>
                    <a:gd name="connsiteX1" fmla="*/ 1213611 w 1330051"/>
                    <a:gd name="connsiteY1" fmla="*/ 27737 h 1065858"/>
                    <a:gd name="connsiteX2" fmla="*/ 1330051 w 1330051"/>
                    <a:gd name="connsiteY2" fmla="*/ 57677 h 1065858"/>
                    <a:gd name="connsiteX3" fmla="*/ 1302536 w 1330051"/>
                    <a:gd name="connsiteY3" fmla="*/ 164684 h 1065858"/>
                    <a:gd name="connsiteX4" fmla="*/ 436541 w 1330051"/>
                    <a:gd name="connsiteY4" fmla="*/ 1052217 h 1065858"/>
                    <a:gd name="connsiteX5" fmla="*/ 390144 w 1330051"/>
                    <a:gd name="connsiteY5" fmla="*/ 1065858 h 1065858"/>
                    <a:gd name="connsiteX6" fmla="*/ 362736 w 1330051"/>
                    <a:gd name="connsiteY6" fmla="*/ 959265 h 1065858"/>
                    <a:gd name="connsiteX7" fmla="*/ 24243 w 1330051"/>
                    <a:gd name="connsiteY7" fmla="*/ 399871 h 1065858"/>
                    <a:gd name="connsiteX8" fmla="*/ 0 w 1330051"/>
                    <a:gd name="connsiteY8" fmla="*/ 377838 h 1065858"/>
                    <a:gd name="connsiteX9" fmla="*/ 121614 w 1330051"/>
                    <a:gd name="connsiteY9" fmla="*/ 271227 h 1065858"/>
                    <a:gd name="connsiteX10" fmla="*/ 938465 w 1330051"/>
                    <a:gd name="connsiteY10" fmla="*/ 0 h 1065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0051" h="1065858">
                      <a:moveTo>
                        <a:pt x="938465" y="0"/>
                      </a:moveTo>
                      <a:cubicBezTo>
                        <a:pt x="1032716" y="0"/>
                        <a:pt x="1124736" y="9551"/>
                        <a:pt x="1213611" y="27737"/>
                      </a:cubicBezTo>
                      <a:lnTo>
                        <a:pt x="1330051" y="57677"/>
                      </a:lnTo>
                      <a:lnTo>
                        <a:pt x="1302536" y="164684"/>
                      </a:lnTo>
                      <a:cubicBezTo>
                        <a:pt x="1172894" y="581497"/>
                        <a:pt x="848893" y="912678"/>
                        <a:pt x="436541" y="1052217"/>
                      </a:cubicBezTo>
                      <a:lnTo>
                        <a:pt x="390144" y="1065858"/>
                      </a:lnTo>
                      <a:lnTo>
                        <a:pt x="362736" y="959265"/>
                      </a:lnTo>
                      <a:cubicBezTo>
                        <a:pt x="296253" y="745515"/>
                        <a:pt x="178656" y="554285"/>
                        <a:pt x="24243" y="399871"/>
                      </a:cubicBezTo>
                      <a:lnTo>
                        <a:pt x="0" y="377838"/>
                      </a:lnTo>
                      <a:lnTo>
                        <a:pt x="121614" y="271227"/>
                      </a:lnTo>
                      <a:cubicBezTo>
                        <a:pt x="349396" y="100879"/>
                        <a:pt x="632150" y="0"/>
                        <a:pt x="9384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algn="ctr"/>
                  <a:r>
                    <a:rPr lang="en-US" altLang="zh-CN" sz="3200" b="1">
                      <a:cs typeface="+mn-ea"/>
                      <a:sym typeface="+mn-lt"/>
                    </a:rPr>
                    <a:t>2</a:t>
                  </a:r>
                </a:p>
              </p:txBody>
            </p:sp>
            <p:sp>
              <p:nvSpPr>
                <p:cNvPr id="39" name="任意多边形: 形状 38"/>
                <p:cNvSpPr/>
                <p:nvPr/>
              </p:nvSpPr>
              <p:spPr>
                <a:xfrm>
                  <a:off x="3162300" y="3459809"/>
                  <a:ext cx="850900" cy="1288016"/>
                </a:xfrm>
                <a:custGeom>
                  <a:avLst/>
                  <a:gdLst>
                    <a:gd name="connsiteX0" fmla="*/ 816929 w 850900"/>
                    <a:gd name="connsiteY0" fmla="*/ 0 h 1288016"/>
                    <a:gd name="connsiteX1" fmla="*/ 823163 w 850900"/>
                    <a:gd name="connsiteY1" fmla="*/ 24245 h 1288016"/>
                    <a:gd name="connsiteX2" fmla="*/ 850900 w 850900"/>
                    <a:gd name="connsiteY2" fmla="*/ 299391 h 1288016"/>
                    <a:gd name="connsiteX3" fmla="*/ 451028 w 850900"/>
                    <a:gd name="connsiteY3" fmla="*/ 1264769 h 1288016"/>
                    <a:gd name="connsiteX4" fmla="*/ 425450 w 850900"/>
                    <a:gd name="connsiteY4" fmla="*/ 1288016 h 1288016"/>
                    <a:gd name="connsiteX5" fmla="*/ 399872 w 850900"/>
                    <a:gd name="connsiteY5" fmla="*/ 1264770 h 1288016"/>
                    <a:gd name="connsiteX6" fmla="*/ 0 w 850900"/>
                    <a:gd name="connsiteY6" fmla="*/ 299392 h 1288016"/>
                    <a:gd name="connsiteX7" fmla="*/ 27737 w 850900"/>
                    <a:gd name="connsiteY7" fmla="*/ 24246 h 1288016"/>
                    <a:gd name="connsiteX8" fmla="*/ 33865 w 850900"/>
                    <a:gd name="connsiteY8" fmla="*/ 415 h 1288016"/>
                    <a:gd name="connsiteX9" fmla="*/ 150304 w 850900"/>
                    <a:gd name="connsiteY9" fmla="*/ 30355 h 1288016"/>
                    <a:gd name="connsiteX10" fmla="*/ 425450 w 850900"/>
                    <a:gd name="connsiteY10" fmla="*/ 58092 h 1288016"/>
                    <a:gd name="connsiteX11" fmla="*/ 758458 w 850900"/>
                    <a:gd name="connsiteY11" fmla="*/ 17190 h 1288016"/>
                    <a:gd name="connsiteX12" fmla="*/ 816929 w 850900"/>
                    <a:gd name="connsiteY12" fmla="*/ 0 h 1288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0900" h="1288016">
                      <a:moveTo>
                        <a:pt x="816929" y="0"/>
                      </a:moveTo>
                      <a:lnTo>
                        <a:pt x="823163" y="24245"/>
                      </a:lnTo>
                      <a:cubicBezTo>
                        <a:pt x="841349" y="113120"/>
                        <a:pt x="850900" y="205140"/>
                        <a:pt x="850900" y="299391"/>
                      </a:cubicBezTo>
                      <a:cubicBezTo>
                        <a:pt x="850900" y="676395"/>
                        <a:pt x="698089" y="1017707"/>
                        <a:pt x="451028" y="1264769"/>
                      </a:cubicBezTo>
                      <a:lnTo>
                        <a:pt x="425450" y="1288016"/>
                      </a:lnTo>
                      <a:lnTo>
                        <a:pt x="399872" y="1264770"/>
                      </a:lnTo>
                      <a:cubicBezTo>
                        <a:pt x="152811" y="1017708"/>
                        <a:pt x="0" y="676396"/>
                        <a:pt x="0" y="299392"/>
                      </a:cubicBezTo>
                      <a:cubicBezTo>
                        <a:pt x="0" y="205141"/>
                        <a:pt x="9551" y="113121"/>
                        <a:pt x="27737" y="24246"/>
                      </a:cubicBezTo>
                      <a:lnTo>
                        <a:pt x="33865" y="415"/>
                      </a:lnTo>
                      <a:lnTo>
                        <a:pt x="150304" y="30355"/>
                      </a:lnTo>
                      <a:cubicBezTo>
                        <a:pt x="239179" y="48541"/>
                        <a:pt x="331199" y="58092"/>
                        <a:pt x="425450" y="58092"/>
                      </a:cubicBezTo>
                      <a:cubicBezTo>
                        <a:pt x="540318" y="58092"/>
                        <a:pt x="651873" y="43906"/>
                        <a:pt x="758458" y="17190"/>
                      </a:cubicBezTo>
                      <a:lnTo>
                        <a:pt x="81692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algn="ctr"/>
                  <a:r>
                    <a:rPr lang="en-US" altLang="zh-CN" sz="3200" b="1">
                      <a:cs typeface="+mn-ea"/>
                      <a:sym typeface="+mn-lt"/>
                    </a:rPr>
                    <a:t>3</a:t>
                  </a:r>
                </a:p>
              </p:txBody>
            </p:sp>
          </p:grpSp>
          <p:sp>
            <p:nvSpPr>
              <p:cNvPr id="25" name="任意多边形: 形状 24"/>
              <p:cNvSpPr/>
              <p:nvPr/>
            </p:nvSpPr>
            <p:spPr>
              <a:xfrm>
                <a:off x="2222500" y="1357083"/>
                <a:ext cx="2730500" cy="1984388"/>
              </a:xfrm>
              <a:custGeom>
                <a:avLst/>
                <a:gdLst>
                  <a:gd name="connsiteX0" fmla="*/ 1365250 w 2730500"/>
                  <a:gd name="connsiteY0" fmla="*/ 0 h 1984388"/>
                  <a:gd name="connsiteX1" fmla="*/ 2730500 w 2730500"/>
                  <a:gd name="connsiteY1" fmla="*/ 1365250 h 1984388"/>
                  <a:gd name="connsiteX2" fmla="*/ 2702763 w 2730500"/>
                  <a:gd name="connsiteY2" fmla="*/ 1640396 h 1984388"/>
                  <a:gd name="connsiteX3" fmla="*/ 2696636 w 2730500"/>
                  <a:gd name="connsiteY3" fmla="*/ 1664227 h 1984388"/>
                  <a:gd name="connsiteX4" fmla="*/ 2580196 w 2730500"/>
                  <a:gd name="connsiteY4" fmla="*/ 1634287 h 1984388"/>
                  <a:gd name="connsiteX5" fmla="*/ 2305050 w 2730500"/>
                  <a:gd name="connsiteY5" fmla="*/ 1606550 h 1984388"/>
                  <a:gd name="connsiteX6" fmla="*/ 1488199 w 2730500"/>
                  <a:gd name="connsiteY6" fmla="*/ 1877777 h 1984388"/>
                  <a:gd name="connsiteX7" fmla="*/ 1366585 w 2730500"/>
                  <a:gd name="connsiteY7" fmla="*/ 1984388 h 1984388"/>
                  <a:gd name="connsiteX8" fmla="*/ 1293876 w 2730500"/>
                  <a:gd name="connsiteY8" fmla="*/ 1918306 h 1984388"/>
                  <a:gd name="connsiteX9" fmla="*/ 425450 w 2730500"/>
                  <a:gd name="connsiteY9" fmla="*/ 1606549 h 1984388"/>
                  <a:gd name="connsiteX10" fmla="*/ 150304 w 2730500"/>
                  <a:gd name="connsiteY10" fmla="*/ 1634286 h 1984388"/>
                  <a:gd name="connsiteX11" fmla="*/ 33833 w 2730500"/>
                  <a:gd name="connsiteY11" fmla="*/ 1664234 h 1984388"/>
                  <a:gd name="connsiteX12" fmla="*/ 18424 w 2730500"/>
                  <a:gd name="connsiteY12" fmla="*/ 1590078 h 1984388"/>
                  <a:gd name="connsiteX13" fmla="*/ 0 w 2730500"/>
                  <a:gd name="connsiteY13" fmla="*/ 1365250 h 1984388"/>
                  <a:gd name="connsiteX14" fmla="*/ 1365250 w 2730500"/>
                  <a:gd name="connsiteY14" fmla="*/ 0 h 198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30500" h="1984388">
                    <a:moveTo>
                      <a:pt x="1365250" y="0"/>
                    </a:moveTo>
                    <a:cubicBezTo>
                      <a:pt x="2119257" y="0"/>
                      <a:pt x="2730500" y="611243"/>
                      <a:pt x="2730500" y="1365250"/>
                    </a:cubicBezTo>
                    <a:cubicBezTo>
                      <a:pt x="2730500" y="1459501"/>
                      <a:pt x="2720950" y="1551521"/>
                      <a:pt x="2702763" y="1640396"/>
                    </a:cubicBezTo>
                    <a:lnTo>
                      <a:pt x="2696636" y="1664227"/>
                    </a:lnTo>
                    <a:lnTo>
                      <a:pt x="2580196" y="1634287"/>
                    </a:lnTo>
                    <a:cubicBezTo>
                      <a:pt x="2491321" y="1616101"/>
                      <a:pt x="2399301" y="1606550"/>
                      <a:pt x="2305050" y="1606550"/>
                    </a:cubicBezTo>
                    <a:cubicBezTo>
                      <a:pt x="1998735" y="1606550"/>
                      <a:pt x="1715981" y="1707429"/>
                      <a:pt x="1488199" y="1877777"/>
                    </a:cubicBezTo>
                    <a:lnTo>
                      <a:pt x="1366585" y="1984388"/>
                    </a:lnTo>
                    <a:lnTo>
                      <a:pt x="1293876" y="1918306"/>
                    </a:lnTo>
                    <a:cubicBezTo>
                      <a:pt x="1057880" y="1723545"/>
                      <a:pt x="755328" y="1606549"/>
                      <a:pt x="425450" y="1606549"/>
                    </a:cubicBezTo>
                    <a:cubicBezTo>
                      <a:pt x="331199" y="1606549"/>
                      <a:pt x="239179" y="1616100"/>
                      <a:pt x="150304" y="1634286"/>
                    </a:cubicBezTo>
                    <a:lnTo>
                      <a:pt x="33833" y="1664234"/>
                    </a:lnTo>
                    <a:lnTo>
                      <a:pt x="18424" y="1590078"/>
                    </a:lnTo>
                    <a:cubicBezTo>
                      <a:pt x="6305" y="1516935"/>
                      <a:pt x="0" y="1441829"/>
                      <a:pt x="0" y="1365250"/>
                    </a:cubicBezTo>
                    <a:cubicBezTo>
                      <a:pt x="0" y="611243"/>
                      <a:pt x="611243" y="0"/>
                      <a:pt x="1365250" y="0"/>
                    </a:cubicBez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任意多边形: 形状 25"/>
              <p:cNvSpPr/>
              <p:nvPr/>
            </p:nvSpPr>
            <p:spPr>
              <a:xfrm>
                <a:off x="3587750" y="3021311"/>
                <a:ext cx="2305050" cy="2672823"/>
              </a:xfrm>
              <a:custGeom>
                <a:avLst/>
                <a:gdLst>
                  <a:gd name="connsiteX0" fmla="*/ 1331386 w 2305050"/>
                  <a:gd name="connsiteY0" fmla="*/ 0 h 2672823"/>
                  <a:gd name="connsiteX1" fmla="*/ 1345784 w 2305050"/>
                  <a:gd name="connsiteY1" fmla="*/ 3702 h 2672823"/>
                  <a:gd name="connsiteX2" fmla="*/ 2305050 w 2305050"/>
                  <a:gd name="connsiteY2" fmla="*/ 1307573 h 2672823"/>
                  <a:gd name="connsiteX3" fmla="*/ 939800 w 2305050"/>
                  <a:gd name="connsiteY3" fmla="*/ 2672823 h 2672823"/>
                  <a:gd name="connsiteX4" fmla="*/ 71374 w 2305050"/>
                  <a:gd name="connsiteY4" fmla="*/ 2361066 h 2672823"/>
                  <a:gd name="connsiteX5" fmla="*/ 0 w 2305050"/>
                  <a:gd name="connsiteY5" fmla="*/ 2296197 h 2672823"/>
                  <a:gd name="connsiteX6" fmla="*/ 25578 w 2305050"/>
                  <a:gd name="connsiteY6" fmla="*/ 2272950 h 2672823"/>
                  <a:gd name="connsiteX7" fmla="*/ 425450 w 2305050"/>
                  <a:gd name="connsiteY7" fmla="*/ 1307572 h 2672823"/>
                  <a:gd name="connsiteX8" fmla="*/ 397713 w 2305050"/>
                  <a:gd name="connsiteY8" fmla="*/ 1032426 h 2672823"/>
                  <a:gd name="connsiteX9" fmla="*/ 391479 w 2305050"/>
                  <a:gd name="connsiteY9" fmla="*/ 1008181 h 2672823"/>
                  <a:gd name="connsiteX10" fmla="*/ 437876 w 2305050"/>
                  <a:gd name="connsiteY10" fmla="*/ 994540 h 2672823"/>
                  <a:gd name="connsiteX11" fmla="*/ 1303871 w 2305050"/>
                  <a:gd name="connsiteY11" fmla="*/ 107007 h 2672823"/>
                  <a:gd name="connsiteX12" fmla="*/ 1331386 w 2305050"/>
                  <a:gd name="connsiteY12" fmla="*/ 0 h 2672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05050" h="2672823">
                    <a:moveTo>
                      <a:pt x="1331386" y="0"/>
                    </a:moveTo>
                    <a:lnTo>
                      <a:pt x="1345784" y="3702"/>
                    </a:lnTo>
                    <a:cubicBezTo>
                      <a:pt x="1901534" y="176558"/>
                      <a:pt x="2305050" y="694942"/>
                      <a:pt x="2305050" y="1307573"/>
                    </a:cubicBezTo>
                    <a:cubicBezTo>
                      <a:pt x="2305050" y="2061580"/>
                      <a:pt x="1693807" y="2672823"/>
                      <a:pt x="939800" y="2672823"/>
                    </a:cubicBezTo>
                    <a:cubicBezTo>
                      <a:pt x="609922" y="2672823"/>
                      <a:pt x="307370" y="2555828"/>
                      <a:pt x="71374" y="2361066"/>
                    </a:cubicBezTo>
                    <a:lnTo>
                      <a:pt x="0" y="2296197"/>
                    </a:lnTo>
                    <a:lnTo>
                      <a:pt x="25578" y="2272950"/>
                    </a:lnTo>
                    <a:cubicBezTo>
                      <a:pt x="272639" y="2025888"/>
                      <a:pt x="425450" y="1684576"/>
                      <a:pt x="425450" y="1307572"/>
                    </a:cubicBezTo>
                    <a:cubicBezTo>
                      <a:pt x="425450" y="1213321"/>
                      <a:pt x="415899" y="1121301"/>
                      <a:pt x="397713" y="1032426"/>
                    </a:cubicBezTo>
                    <a:lnTo>
                      <a:pt x="391479" y="1008181"/>
                    </a:lnTo>
                    <a:lnTo>
                      <a:pt x="437876" y="994540"/>
                    </a:lnTo>
                    <a:cubicBezTo>
                      <a:pt x="850228" y="855001"/>
                      <a:pt x="1174229" y="523820"/>
                      <a:pt x="1303871" y="107007"/>
                    </a:cubicBezTo>
                    <a:lnTo>
                      <a:pt x="1331386" y="0"/>
                    </a:ln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任意多边形: 形状 26"/>
              <p:cNvSpPr/>
              <p:nvPr/>
            </p:nvSpPr>
            <p:spPr>
              <a:xfrm>
                <a:off x="1282700" y="3021318"/>
                <a:ext cx="2305050" cy="2672815"/>
              </a:xfrm>
              <a:custGeom>
                <a:avLst/>
                <a:gdLst>
                  <a:gd name="connsiteX0" fmla="*/ 973633 w 2305050"/>
                  <a:gd name="connsiteY0" fmla="*/ 0 h 2672815"/>
                  <a:gd name="connsiteX1" fmla="*/ 980702 w 2305050"/>
                  <a:gd name="connsiteY1" fmla="*/ 34024 h 2672815"/>
                  <a:gd name="connsiteX2" fmla="*/ 1899066 w 2305050"/>
                  <a:gd name="connsiteY2" fmla="*/ 1004887 h 2672815"/>
                  <a:gd name="connsiteX3" fmla="*/ 1913465 w 2305050"/>
                  <a:gd name="connsiteY3" fmla="*/ 1008589 h 2672815"/>
                  <a:gd name="connsiteX4" fmla="*/ 1907337 w 2305050"/>
                  <a:gd name="connsiteY4" fmla="*/ 1032420 h 2672815"/>
                  <a:gd name="connsiteX5" fmla="*/ 1879600 w 2305050"/>
                  <a:gd name="connsiteY5" fmla="*/ 1307566 h 2672815"/>
                  <a:gd name="connsiteX6" fmla="*/ 2279472 w 2305050"/>
                  <a:gd name="connsiteY6" fmla="*/ 2272944 h 2672815"/>
                  <a:gd name="connsiteX7" fmla="*/ 2305050 w 2305050"/>
                  <a:gd name="connsiteY7" fmla="*/ 2296190 h 2672815"/>
                  <a:gd name="connsiteX8" fmla="*/ 2233676 w 2305050"/>
                  <a:gd name="connsiteY8" fmla="*/ 2361058 h 2672815"/>
                  <a:gd name="connsiteX9" fmla="*/ 1365250 w 2305050"/>
                  <a:gd name="connsiteY9" fmla="*/ 2672815 h 2672815"/>
                  <a:gd name="connsiteX10" fmla="*/ 0 w 2305050"/>
                  <a:gd name="connsiteY10" fmla="*/ 1307565 h 2672815"/>
                  <a:gd name="connsiteX11" fmla="*/ 959266 w 2305050"/>
                  <a:gd name="connsiteY11" fmla="*/ 3694 h 2672815"/>
                  <a:gd name="connsiteX12" fmla="*/ 973633 w 2305050"/>
                  <a:gd name="connsiteY12" fmla="*/ 0 h 2672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05050" h="2672815">
                    <a:moveTo>
                      <a:pt x="973633" y="0"/>
                    </a:moveTo>
                    <a:lnTo>
                      <a:pt x="980702" y="34024"/>
                    </a:lnTo>
                    <a:cubicBezTo>
                      <a:pt x="1096471" y="495894"/>
                      <a:pt x="1447519" y="864442"/>
                      <a:pt x="1899066" y="1004887"/>
                    </a:cubicBezTo>
                    <a:lnTo>
                      <a:pt x="1913465" y="1008589"/>
                    </a:lnTo>
                    <a:lnTo>
                      <a:pt x="1907337" y="1032420"/>
                    </a:lnTo>
                    <a:cubicBezTo>
                      <a:pt x="1889151" y="1121295"/>
                      <a:pt x="1879600" y="1213315"/>
                      <a:pt x="1879600" y="1307566"/>
                    </a:cubicBezTo>
                    <a:cubicBezTo>
                      <a:pt x="1879600" y="1684570"/>
                      <a:pt x="2032411" y="2025882"/>
                      <a:pt x="2279472" y="2272944"/>
                    </a:cubicBezTo>
                    <a:lnTo>
                      <a:pt x="2305050" y="2296190"/>
                    </a:lnTo>
                    <a:lnTo>
                      <a:pt x="2233676" y="2361058"/>
                    </a:lnTo>
                    <a:cubicBezTo>
                      <a:pt x="1997680" y="2555820"/>
                      <a:pt x="1695128" y="2672815"/>
                      <a:pt x="1365250" y="2672815"/>
                    </a:cubicBezTo>
                    <a:cubicBezTo>
                      <a:pt x="611243" y="2672815"/>
                      <a:pt x="0" y="2061572"/>
                      <a:pt x="0" y="1307565"/>
                    </a:cubicBezTo>
                    <a:cubicBezTo>
                      <a:pt x="0" y="694934"/>
                      <a:pt x="403516" y="176550"/>
                      <a:pt x="959266" y="3694"/>
                    </a:cubicBezTo>
                    <a:lnTo>
                      <a:pt x="973633" y="0"/>
                    </a:ln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4099863" y="3761559"/>
                <a:ext cx="1454150" cy="1457774"/>
                <a:chOff x="5746699" y="2884815"/>
                <a:chExt cx="712151" cy="713925"/>
              </a:xfrm>
              <a:effectLst/>
            </p:grpSpPr>
            <p:sp>
              <p:nvSpPr>
                <p:cNvPr id="35" name="任意多边形: 形状 34"/>
                <p:cNvSpPr>
                  <a:spLocks/>
                </p:cNvSpPr>
                <p:nvPr/>
              </p:nvSpPr>
              <p:spPr bwMode="auto">
                <a:xfrm>
                  <a:off x="5746699" y="2884815"/>
                  <a:ext cx="712151" cy="713925"/>
                </a:xfrm>
                <a:custGeom>
                  <a:avLst/>
                  <a:gdLst>
                    <a:gd name="T0" fmla="*/ 2594 w 5188"/>
                    <a:gd name="T1" fmla="*/ 0 h 5188"/>
                    <a:gd name="T2" fmla="*/ 2594 w 5188"/>
                    <a:gd name="T3" fmla="*/ 0 h 5188"/>
                    <a:gd name="T4" fmla="*/ 0 w 5188"/>
                    <a:gd name="T5" fmla="*/ 2593 h 5188"/>
                    <a:gd name="T6" fmla="*/ 2594 w 5188"/>
                    <a:gd name="T7" fmla="*/ 5188 h 5188"/>
                    <a:gd name="T8" fmla="*/ 5188 w 5188"/>
                    <a:gd name="T9" fmla="*/ 2593 h 5188"/>
                    <a:gd name="T10" fmla="*/ 2594 w 5188"/>
                    <a:gd name="T11" fmla="*/ 0 h 5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88" h="5188">
                      <a:moveTo>
                        <a:pt x="2594" y="0"/>
                      </a:moveTo>
                      <a:lnTo>
                        <a:pt x="2594" y="0"/>
                      </a:lnTo>
                      <a:cubicBezTo>
                        <a:pt x="1161" y="0"/>
                        <a:pt x="0" y="1160"/>
                        <a:pt x="0" y="2593"/>
                      </a:cubicBezTo>
                      <a:cubicBezTo>
                        <a:pt x="0" y="4026"/>
                        <a:pt x="1161" y="5188"/>
                        <a:pt x="2594" y="5188"/>
                      </a:cubicBezTo>
                      <a:cubicBezTo>
                        <a:pt x="4027" y="5188"/>
                        <a:pt x="5188" y="4026"/>
                        <a:pt x="5188" y="2593"/>
                      </a:cubicBezTo>
                      <a:cubicBezTo>
                        <a:pt x="5188" y="1160"/>
                        <a:pt x="4027" y="0"/>
                        <a:pt x="2594" y="0"/>
                      </a:cubicBezTo>
                      <a:close/>
                    </a:path>
                  </a:pathLst>
                </a:cu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任意多边形: 形状 35"/>
                <p:cNvSpPr>
                  <a:spLocks/>
                </p:cNvSpPr>
                <p:nvPr/>
              </p:nvSpPr>
              <p:spPr bwMode="auto">
                <a:xfrm>
                  <a:off x="5957773" y="3069587"/>
                  <a:ext cx="270647" cy="345367"/>
                </a:xfrm>
                <a:custGeom>
                  <a:avLst/>
                  <a:gdLst>
                    <a:gd name="connsiteX0" fmla="*/ 43815 w 258763"/>
                    <a:gd name="connsiteY0" fmla="*/ 130175 h 330201"/>
                    <a:gd name="connsiteX1" fmla="*/ 28575 w 258763"/>
                    <a:gd name="connsiteY1" fmla="*/ 147060 h 330201"/>
                    <a:gd name="connsiteX2" fmla="*/ 28575 w 258763"/>
                    <a:gd name="connsiteY2" fmla="*/ 227590 h 330201"/>
                    <a:gd name="connsiteX3" fmla="*/ 43815 w 258763"/>
                    <a:gd name="connsiteY3" fmla="*/ 244475 h 330201"/>
                    <a:gd name="connsiteX4" fmla="*/ 60325 w 258763"/>
                    <a:gd name="connsiteY4" fmla="*/ 227590 h 330201"/>
                    <a:gd name="connsiteX5" fmla="*/ 60325 w 258763"/>
                    <a:gd name="connsiteY5" fmla="*/ 147060 h 330201"/>
                    <a:gd name="connsiteX6" fmla="*/ 43815 w 258763"/>
                    <a:gd name="connsiteY6" fmla="*/ 130175 h 330201"/>
                    <a:gd name="connsiteX7" fmla="*/ 221457 w 258763"/>
                    <a:gd name="connsiteY7" fmla="*/ 98425 h 330201"/>
                    <a:gd name="connsiteX8" fmla="*/ 211138 w 258763"/>
                    <a:gd name="connsiteY8" fmla="*/ 110021 h 330201"/>
                    <a:gd name="connsiteX9" fmla="*/ 211138 w 258763"/>
                    <a:gd name="connsiteY9" fmla="*/ 265918 h 330201"/>
                    <a:gd name="connsiteX10" fmla="*/ 221457 w 258763"/>
                    <a:gd name="connsiteY10" fmla="*/ 276225 h 330201"/>
                    <a:gd name="connsiteX11" fmla="*/ 231776 w 258763"/>
                    <a:gd name="connsiteY11" fmla="*/ 265918 h 330201"/>
                    <a:gd name="connsiteX12" fmla="*/ 231776 w 258763"/>
                    <a:gd name="connsiteY12" fmla="*/ 110021 h 330201"/>
                    <a:gd name="connsiteX13" fmla="*/ 221457 w 258763"/>
                    <a:gd name="connsiteY13" fmla="*/ 98425 h 330201"/>
                    <a:gd name="connsiteX14" fmla="*/ 80216 w 258763"/>
                    <a:gd name="connsiteY14" fmla="*/ 71438 h 330201"/>
                    <a:gd name="connsiteX15" fmla="*/ 236768 w 258763"/>
                    <a:gd name="connsiteY15" fmla="*/ 71438 h 330201"/>
                    <a:gd name="connsiteX16" fmla="*/ 258763 w 258763"/>
                    <a:gd name="connsiteY16" fmla="*/ 93324 h 330201"/>
                    <a:gd name="connsiteX17" fmla="*/ 258763 w 258763"/>
                    <a:gd name="connsiteY17" fmla="*/ 274844 h 330201"/>
                    <a:gd name="connsiteX18" fmla="*/ 204423 w 258763"/>
                    <a:gd name="connsiteY18" fmla="*/ 330201 h 330201"/>
                    <a:gd name="connsiteX19" fmla="*/ 113856 w 258763"/>
                    <a:gd name="connsiteY19" fmla="*/ 330201 h 330201"/>
                    <a:gd name="connsiteX20" fmla="*/ 59515 w 258763"/>
                    <a:gd name="connsiteY20" fmla="*/ 274844 h 330201"/>
                    <a:gd name="connsiteX21" fmla="*/ 59515 w 258763"/>
                    <a:gd name="connsiteY21" fmla="*/ 267120 h 330201"/>
                    <a:gd name="connsiteX22" fmla="*/ 42696 w 258763"/>
                    <a:gd name="connsiteY22" fmla="*/ 270982 h 330201"/>
                    <a:gd name="connsiteX23" fmla="*/ 0 w 258763"/>
                    <a:gd name="connsiteY23" fmla="*/ 227211 h 330201"/>
                    <a:gd name="connsiteX24" fmla="*/ 0 w 258763"/>
                    <a:gd name="connsiteY24" fmla="*/ 147394 h 330201"/>
                    <a:gd name="connsiteX25" fmla="*/ 42696 w 258763"/>
                    <a:gd name="connsiteY25" fmla="*/ 103623 h 330201"/>
                    <a:gd name="connsiteX26" fmla="*/ 59515 w 258763"/>
                    <a:gd name="connsiteY26" fmla="*/ 107485 h 330201"/>
                    <a:gd name="connsiteX27" fmla="*/ 59515 w 258763"/>
                    <a:gd name="connsiteY27" fmla="*/ 93324 h 330201"/>
                    <a:gd name="connsiteX28" fmla="*/ 80216 w 258763"/>
                    <a:gd name="connsiteY28" fmla="*/ 71438 h 330201"/>
                    <a:gd name="connsiteX29" fmla="*/ 107950 w 258763"/>
                    <a:gd name="connsiteY29" fmla="*/ 0 h 330201"/>
                    <a:gd name="connsiteX30" fmla="*/ 109247 w 258763"/>
                    <a:gd name="connsiteY30" fmla="*/ 1290 h 330201"/>
                    <a:gd name="connsiteX31" fmla="*/ 113139 w 258763"/>
                    <a:gd name="connsiteY31" fmla="*/ 2580 h 330201"/>
                    <a:gd name="connsiteX32" fmla="*/ 119624 w 258763"/>
                    <a:gd name="connsiteY32" fmla="*/ 5160 h 330201"/>
                    <a:gd name="connsiteX33" fmla="*/ 126110 w 258763"/>
                    <a:gd name="connsiteY33" fmla="*/ 7739 h 330201"/>
                    <a:gd name="connsiteX34" fmla="*/ 144269 w 258763"/>
                    <a:gd name="connsiteY34" fmla="*/ 12899 h 330201"/>
                    <a:gd name="connsiteX35" fmla="*/ 145566 w 258763"/>
                    <a:gd name="connsiteY35" fmla="*/ 12899 h 330201"/>
                    <a:gd name="connsiteX36" fmla="*/ 146863 w 258763"/>
                    <a:gd name="connsiteY36" fmla="*/ 14189 h 330201"/>
                    <a:gd name="connsiteX37" fmla="*/ 148161 w 258763"/>
                    <a:gd name="connsiteY37" fmla="*/ 14189 h 330201"/>
                    <a:gd name="connsiteX38" fmla="*/ 149458 w 258763"/>
                    <a:gd name="connsiteY38" fmla="*/ 14189 h 330201"/>
                    <a:gd name="connsiteX39" fmla="*/ 152052 w 258763"/>
                    <a:gd name="connsiteY39" fmla="*/ 14189 h 330201"/>
                    <a:gd name="connsiteX40" fmla="*/ 154646 w 258763"/>
                    <a:gd name="connsiteY40" fmla="*/ 15478 h 330201"/>
                    <a:gd name="connsiteX41" fmla="*/ 155943 w 258763"/>
                    <a:gd name="connsiteY41" fmla="*/ 15478 h 330201"/>
                    <a:gd name="connsiteX42" fmla="*/ 157240 w 258763"/>
                    <a:gd name="connsiteY42" fmla="*/ 15478 h 330201"/>
                    <a:gd name="connsiteX43" fmla="*/ 158537 w 258763"/>
                    <a:gd name="connsiteY43" fmla="*/ 16768 h 330201"/>
                    <a:gd name="connsiteX44" fmla="*/ 159835 w 258763"/>
                    <a:gd name="connsiteY44" fmla="*/ 16768 h 330201"/>
                    <a:gd name="connsiteX45" fmla="*/ 162429 w 258763"/>
                    <a:gd name="connsiteY45" fmla="*/ 16768 h 330201"/>
                    <a:gd name="connsiteX46" fmla="*/ 165023 w 258763"/>
                    <a:gd name="connsiteY46" fmla="*/ 18058 h 330201"/>
                    <a:gd name="connsiteX47" fmla="*/ 166320 w 258763"/>
                    <a:gd name="connsiteY47" fmla="*/ 18058 h 330201"/>
                    <a:gd name="connsiteX48" fmla="*/ 167617 w 258763"/>
                    <a:gd name="connsiteY48" fmla="*/ 18058 h 330201"/>
                    <a:gd name="connsiteX49" fmla="*/ 168914 w 258763"/>
                    <a:gd name="connsiteY49" fmla="*/ 18058 h 330201"/>
                    <a:gd name="connsiteX50" fmla="*/ 170211 w 258763"/>
                    <a:gd name="connsiteY50" fmla="*/ 18058 h 330201"/>
                    <a:gd name="connsiteX51" fmla="*/ 176697 w 258763"/>
                    <a:gd name="connsiteY51" fmla="*/ 20638 h 330201"/>
                    <a:gd name="connsiteX52" fmla="*/ 188371 w 258763"/>
                    <a:gd name="connsiteY52" fmla="*/ 24507 h 330201"/>
                    <a:gd name="connsiteX53" fmla="*/ 193559 w 258763"/>
                    <a:gd name="connsiteY53" fmla="*/ 27087 h 330201"/>
                    <a:gd name="connsiteX54" fmla="*/ 194856 w 258763"/>
                    <a:gd name="connsiteY54" fmla="*/ 28377 h 330201"/>
                    <a:gd name="connsiteX55" fmla="*/ 196154 w 258763"/>
                    <a:gd name="connsiteY55" fmla="*/ 29667 h 330201"/>
                    <a:gd name="connsiteX56" fmla="*/ 197451 w 258763"/>
                    <a:gd name="connsiteY56" fmla="*/ 29667 h 330201"/>
                    <a:gd name="connsiteX57" fmla="*/ 198748 w 258763"/>
                    <a:gd name="connsiteY57" fmla="*/ 30957 h 330201"/>
                    <a:gd name="connsiteX58" fmla="*/ 207828 w 258763"/>
                    <a:gd name="connsiteY58" fmla="*/ 38696 h 330201"/>
                    <a:gd name="connsiteX59" fmla="*/ 213016 w 258763"/>
                    <a:gd name="connsiteY59" fmla="*/ 47725 h 330201"/>
                    <a:gd name="connsiteX60" fmla="*/ 214313 w 258763"/>
                    <a:gd name="connsiteY60" fmla="*/ 55464 h 330201"/>
                    <a:gd name="connsiteX61" fmla="*/ 214313 w 258763"/>
                    <a:gd name="connsiteY61" fmla="*/ 58044 h 330201"/>
                    <a:gd name="connsiteX62" fmla="*/ 213016 w 258763"/>
                    <a:gd name="connsiteY62" fmla="*/ 59334 h 330201"/>
                    <a:gd name="connsiteX63" fmla="*/ 213016 w 258763"/>
                    <a:gd name="connsiteY63" fmla="*/ 60623 h 330201"/>
                    <a:gd name="connsiteX64" fmla="*/ 213016 w 258763"/>
                    <a:gd name="connsiteY64" fmla="*/ 61913 h 330201"/>
                    <a:gd name="connsiteX65" fmla="*/ 211719 w 258763"/>
                    <a:gd name="connsiteY65" fmla="*/ 60623 h 330201"/>
                    <a:gd name="connsiteX66" fmla="*/ 210422 w 258763"/>
                    <a:gd name="connsiteY66" fmla="*/ 59334 h 330201"/>
                    <a:gd name="connsiteX67" fmla="*/ 209125 w 258763"/>
                    <a:gd name="connsiteY67" fmla="*/ 58044 h 330201"/>
                    <a:gd name="connsiteX68" fmla="*/ 203936 w 258763"/>
                    <a:gd name="connsiteY68" fmla="*/ 54174 h 330201"/>
                    <a:gd name="connsiteX69" fmla="*/ 197451 w 258763"/>
                    <a:gd name="connsiteY69" fmla="*/ 51594 h 330201"/>
                    <a:gd name="connsiteX70" fmla="*/ 189668 w 258763"/>
                    <a:gd name="connsiteY70" fmla="*/ 50305 h 330201"/>
                    <a:gd name="connsiteX71" fmla="*/ 187074 w 258763"/>
                    <a:gd name="connsiteY71" fmla="*/ 50305 h 330201"/>
                    <a:gd name="connsiteX72" fmla="*/ 184480 w 258763"/>
                    <a:gd name="connsiteY72" fmla="*/ 49015 h 330201"/>
                    <a:gd name="connsiteX73" fmla="*/ 180588 w 258763"/>
                    <a:gd name="connsiteY73" fmla="*/ 47725 h 330201"/>
                    <a:gd name="connsiteX74" fmla="*/ 170211 w 258763"/>
                    <a:gd name="connsiteY74" fmla="*/ 46435 h 330201"/>
                    <a:gd name="connsiteX75" fmla="*/ 165023 w 258763"/>
                    <a:gd name="connsiteY75" fmla="*/ 45145 h 330201"/>
                    <a:gd name="connsiteX76" fmla="*/ 163726 w 258763"/>
                    <a:gd name="connsiteY76" fmla="*/ 45145 h 330201"/>
                    <a:gd name="connsiteX77" fmla="*/ 162429 w 258763"/>
                    <a:gd name="connsiteY77" fmla="*/ 45145 h 330201"/>
                    <a:gd name="connsiteX78" fmla="*/ 159835 w 258763"/>
                    <a:gd name="connsiteY78" fmla="*/ 43855 h 330201"/>
                    <a:gd name="connsiteX79" fmla="*/ 158537 w 258763"/>
                    <a:gd name="connsiteY79" fmla="*/ 43855 h 330201"/>
                    <a:gd name="connsiteX80" fmla="*/ 155943 w 258763"/>
                    <a:gd name="connsiteY80" fmla="*/ 42565 h 330201"/>
                    <a:gd name="connsiteX81" fmla="*/ 152052 w 258763"/>
                    <a:gd name="connsiteY81" fmla="*/ 42565 h 330201"/>
                    <a:gd name="connsiteX82" fmla="*/ 149458 w 258763"/>
                    <a:gd name="connsiteY82" fmla="*/ 41276 h 330201"/>
                    <a:gd name="connsiteX83" fmla="*/ 146863 w 258763"/>
                    <a:gd name="connsiteY83" fmla="*/ 39986 h 330201"/>
                    <a:gd name="connsiteX84" fmla="*/ 135189 w 258763"/>
                    <a:gd name="connsiteY84" fmla="*/ 34826 h 330201"/>
                    <a:gd name="connsiteX85" fmla="*/ 124813 w 258763"/>
                    <a:gd name="connsiteY85" fmla="*/ 27087 h 330201"/>
                    <a:gd name="connsiteX86" fmla="*/ 117030 w 258763"/>
                    <a:gd name="connsiteY86" fmla="*/ 19348 h 330201"/>
                    <a:gd name="connsiteX87" fmla="*/ 111841 w 258763"/>
                    <a:gd name="connsiteY87" fmla="*/ 12899 h 330201"/>
                    <a:gd name="connsiteX88" fmla="*/ 109247 w 258763"/>
                    <a:gd name="connsiteY88" fmla="*/ 6450 h 330201"/>
                    <a:gd name="connsiteX89" fmla="*/ 107950 w 258763"/>
                    <a:gd name="connsiteY89" fmla="*/ 1290 h 330201"/>
                    <a:gd name="connsiteX90" fmla="*/ 107950 w 258763"/>
                    <a:gd name="connsiteY90" fmla="*/ 0 h 330201"/>
                    <a:gd name="connsiteX91" fmla="*/ 9525 w 258763"/>
                    <a:gd name="connsiteY91" fmla="*/ 0 h 330201"/>
                    <a:gd name="connsiteX92" fmla="*/ 10822 w 258763"/>
                    <a:gd name="connsiteY92" fmla="*/ 1290 h 330201"/>
                    <a:gd name="connsiteX93" fmla="*/ 14713 w 258763"/>
                    <a:gd name="connsiteY93" fmla="*/ 2580 h 330201"/>
                    <a:gd name="connsiteX94" fmla="*/ 19902 w 258763"/>
                    <a:gd name="connsiteY94" fmla="*/ 5160 h 330201"/>
                    <a:gd name="connsiteX95" fmla="*/ 27684 w 258763"/>
                    <a:gd name="connsiteY95" fmla="*/ 7739 h 330201"/>
                    <a:gd name="connsiteX96" fmla="*/ 45844 w 258763"/>
                    <a:gd name="connsiteY96" fmla="*/ 12899 h 330201"/>
                    <a:gd name="connsiteX97" fmla="*/ 47141 w 258763"/>
                    <a:gd name="connsiteY97" fmla="*/ 12899 h 330201"/>
                    <a:gd name="connsiteX98" fmla="*/ 48438 w 258763"/>
                    <a:gd name="connsiteY98" fmla="*/ 12899 h 330201"/>
                    <a:gd name="connsiteX99" fmla="*/ 48438 w 258763"/>
                    <a:gd name="connsiteY99" fmla="*/ 14189 h 330201"/>
                    <a:gd name="connsiteX100" fmla="*/ 49735 w 258763"/>
                    <a:gd name="connsiteY100" fmla="*/ 14189 h 330201"/>
                    <a:gd name="connsiteX101" fmla="*/ 52329 w 258763"/>
                    <a:gd name="connsiteY101" fmla="*/ 14189 h 330201"/>
                    <a:gd name="connsiteX102" fmla="*/ 54924 w 258763"/>
                    <a:gd name="connsiteY102" fmla="*/ 15478 h 330201"/>
                    <a:gd name="connsiteX103" fmla="*/ 56221 w 258763"/>
                    <a:gd name="connsiteY103" fmla="*/ 15478 h 330201"/>
                    <a:gd name="connsiteX104" fmla="*/ 57518 w 258763"/>
                    <a:gd name="connsiteY104" fmla="*/ 15478 h 330201"/>
                    <a:gd name="connsiteX105" fmla="*/ 58815 w 258763"/>
                    <a:gd name="connsiteY105" fmla="*/ 15478 h 330201"/>
                    <a:gd name="connsiteX106" fmla="*/ 60112 w 258763"/>
                    <a:gd name="connsiteY106" fmla="*/ 16768 h 330201"/>
                    <a:gd name="connsiteX107" fmla="*/ 62706 w 258763"/>
                    <a:gd name="connsiteY107" fmla="*/ 16768 h 330201"/>
                    <a:gd name="connsiteX108" fmla="*/ 65301 w 258763"/>
                    <a:gd name="connsiteY108" fmla="*/ 18058 h 330201"/>
                    <a:gd name="connsiteX109" fmla="*/ 66598 w 258763"/>
                    <a:gd name="connsiteY109" fmla="*/ 18058 h 330201"/>
                    <a:gd name="connsiteX110" fmla="*/ 69192 w 258763"/>
                    <a:gd name="connsiteY110" fmla="*/ 18058 h 330201"/>
                    <a:gd name="connsiteX111" fmla="*/ 70489 w 258763"/>
                    <a:gd name="connsiteY111" fmla="*/ 18058 h 330201"/>
                    <a:gd name="connsiteX112" fmla="*/ 71786 w 258763"/>
                    <a:gd name="connsiteY112" fmla="*/ 18058 h 330201"/>
                    <a:gd name="connsiteX113" fmla="*/ 76975 w 258763"/>
                    <a:gd name="connsiteY113" fmla="*/ 20638 h 330201"/>
                    <a:gd name="connsiteX114" fmla="*/ 89946 w 258763"/>
                    <a:gd name="connsiteY114" fmla="*/ 24507 h 330201"/>
                    <a:gd name="connsiteX115" fmla="*/ 95134 w 258763"/>
                    <a:gd name="connsiteY115" fmla="*/ 27087 h 330201"/>
                    <a:gd name="connsiteX116" fmla="*/ 96431 w 258763"/>
                    <a:gd name="connsiteY116" fmla="*/ 28377 h 330201"/>
                    <a:gd name="connsiteX117" fmla="*/ 97728 w 258763"/>
                    <a:gd name="connsiteY117" fmla="*/ 28377 h 330201"/>
                    <a:gd name="connsiteX118" fmla="*/ 99025 w 258763"/>
                    <a:gd name="connsiteY118" fmla="*/ 29667 h 330201"/>
                    <a:gd name="connsiteX119" fmla="*/ 100323 w 258763"/>
                    <a:gd name="connsiteY119" fmla="*/ 30957 h 330201"/>
                    <a:gd name="connsiteX120" fmla="*/ 108105 w 258763"/>
                    <a:gd name="connsiteY120" fmla="*/ 38696 h 330201"/>
                    <a:gd name="connsiteX121" fmla="*/ 113294 w 258763"/>
                    <a:gd name="connsiteY121" fmla="*/ 47725 h 330201"/>
                    <a:gd name="connsiteX122" fmla="*/ 114591 w 258763"/>
                    <a:gd name="connsiteY122" fmla="*/ 55464 h 330201"/>
                    <a:gd name="connsiteX123" fmla="*/ 114591 w 258763"/>
                    <a:gd name="connsiteY123" fmla="*/ 58044 h 330201"/>
                    <a:gd name="connsiteX124" fmla="*/ 114591 w 258763"/>
                    <a:gd name="connsiteY124" fmla="*/ 59334 h 330201"/>
                    <a:gd name="connsiteX125" fmla="*/ 114591 w 258763"/>
                    <a:gd name="connsiteY125" fmla="*/ 60623 h 330201"/>
                    <a:gd name="connsiteX126" fmla="*/ 113294 w 258763"/>
                    <a:gd name="connsiteY126" fmla="*/ 61913 h 330201"/>
                    <a:gd name="connsiteX127" fmla="*/ 111997 w 258763"/>
                    <a:gd name="connsiteY127" fmla="*/ 60623 h 330201"/>
                    <a:gd name="connsiteX128" fmla="*/ 111997 w 258763"/>
                    <a:gd name="connsiteY128" fmla="*/ 59334 h 330201"/>
                    <a:gd name="connsiteX129" fmla="*/ 110700 w 258763"/>
                    <a:gd name="connsiteY129" fmla="*/ 58044 h 330201"/>
                    <a:gd name="connsiteX130" fmla="*/ 109403 w 258763"/>
                    <a:gd name="connsiteY130" fmla="*/ 58044 h 330201"/>
                    <a:gd name="connsiteX131" fmla="*/ 104214 w 258763"/>
                    <a:gd name="connsiteY131" fmla="*/ 54174 h 330201"/>
                    <a:gd name="connsiteX132" fmla="*/ 97728 w 258763"/>
                    <a:gd name="connsiteY132" fmla="*/ 51594 h 330201"/>
                    <a:gd name="connsiteX133" fmla="*/ 89946 w 258763"/>
                    <a:gd name="connsiteY133" fmla="*/ 50305 h 330201"/>
                    <a:gd name="connsiteX134" fmla="*/ 88649 w 258763"/>
                    <a:gd name="connsiteY134" fmla="*/ 50305 h 330201"/>
                    <a:gd name="connsiteX135" fmla="*/ 86054 w 258763"/>
                    <a:gd name="connsiteY135" fmla="*/ 49015 h 330201"/>
                    <a:gd name="connsiteX136" fmla="*/ 80866 w 258763"/>
                    <a:gd name="connsiteY136" fmla="*/ 47725 h 330201"/>
                    <a:gd name="connsiteX137" fmla="*/ 71786 w 258763"/>
                    <a:gd name="connsiteY137" fmla="*/ 46435 h 330201"/>
                    <a:gd name="connsiteX138" fmla="*/ 66598 w 258763"/>
                    <a:gd name="connsiteY138" fmla="*/ 45145 h 330201"/>
                    <a:gd name="connsiteX139" fmla="*/ 65301 w 258763"/>
                    <a:gd name="connsiteY139" fmla="*/ 45145 h 330201"/>
                    <a:gd name="connsiteX140" fmla="*/ 64003 w 258763"/>
                    <a:gd name="connsiteY140" fmla="*/ 45145 h 330201"/>
                    <a:gd name="connsiteX141" fmla="*/ 62706 w 258763"/>
                    <a:gd name="connsiteY141" fmla="*/ 45145 h 330201"/>
                    <a:gd name="connsiteX142" fmla="*/ 61409 w 258763"/>
                    <a:gd name="connsiteY142" fmla="*/ 43855 h 330201"/>
                    <a:gd name="connsiteX143" fmla="*/ 60112 w 258763"/>
                    <a:gd name="connsiteY143" fmla="*/ 43855 h 330201"/>
                    <a:gd name="connsiteX144" fmla="*/ 56221 w 258763"/>
                    <a:gd name="connsiteY144" fmla="*/ 42565 h 330201"/>
                    <a:gd name="connsiteX145" fmla="*/ 53627 w 258763"/>
                    <a:gd name="connsiteY145" fmla="*/ 42565 h 330201"/>
                    <a:gd name="connsiteX146" fmla="*/ 51032 w 258763"/>
                    <a:gd name="connsiteY146" fmla="*/ 41276 h 330201"/>
                    <a:gd name="connsiteX147" fmla="*/ 47141 w 258763"/>
                    <a:gd name="connsiteY147" fmla="*/ 39986 h 330201"/>
                    <a:gd name="connsiteX148" fmla="*/ 36764 w 258763"/>
                    <a:gd name="connsiteY148" fmla="*/ 34826 h 330201"/>
                    <a:gd name="connsiteX149" fmla="*/ 26387 w 258763"/>
                    <a:gd name="connsiteY149" fmla="*/ 27087 h 330201"/>
                    <a:gd name="connsiteX150" fmla="*/ 18605 w 258763"/>
                    <a:gd name="connsiteY150" fmla="*/ 19348 h 330201"/>
                    <a:gd name="connsiteX151" fmla="*/ 13416 w 258763"/>
                    <a:gd name="connsiteY151" fmla="*/ 12899 h 330201"/>
                    <a:gd name="connsiteX152" fmla="*/ 10822 w 258763"/>
                    <a:gd name="connsiteY152" fmla="*/ 6450 h 330201"/>
                    <a:gd name="connsiteX153" fmla="*/ 9525 w 258763"/>
                    <a:gd name="connsiteY153" fmla="*/ 1290 h 330201"/>
                    <a:gd name="connsiteX154" fmla="*/ 9525 w 258763"/>
                    <a:gd name="connsiteY154" fmla="*/ 0 h 330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</a:cxnLst>
                  <a:rect l="l" t="t" r="r" b="b"/>
                  <a:pathLst>
                    <a:path w="258763" h="330201">
                      <a:moveTo>
                        <a:pt x="43815" y="130175"/>
                      </a:moveTo>
                      <a:cubicBezTo>
                        <a:pt x="34925" y="130175"/>
                        <a:pt x="28575" y="137968"/>
                        <a:pt x="28575" y="147060"/>
                      </a:cubicBezTo>
                      <a:cubicBezTo>
                        <a:pt x="28575" y="147060"/>
                        <a:pt x="28575" y="147060"/>
                        <a:pt x="28575" y="227590"/>
                      </a:cubicBezTo>
                      <a:cubicBezTo>
                        <a:pt x="28575" y="236682"/>
                        <a:pt x="34925" y="244475"/>
                        <a:pt x="43815" y="244475"/>
                      </a:cubicBezTo>
                      <a:cubicBezTo>
                        <a:pt x="52705" y="244475"/>
                        <a:pt x="60325" y="236682"/>
                        <a:pt x="60325" y="227590"/>
                      </a:cubicBezTo>
                      <a:cubicBezTo>
                        <a:pt x="60325" y="227590"/>
                        <a:pt x="60325" y="227590"/>
                        <a:pt x="60325" y="147060"/>
                      </a:cubicBezTo>
                      <a:cubicBezTo>
                        <a:pt x="60325" y="137968"/>
                        <a:pt x="52705" y="130175"/>
                        <a:pt x="43815" y="130175"/>
                      </a:cubicBezTo>
                      <a:close/>
                      <a:moveTo>
                        <a:pt x="221457" y="98425"/>
                      </a:moveTo>
                      <a:cubicBezTo>
                        <a:pt x="215008" y="98425"/>
                        <a:pt x="211138" y="103579"/>
                        <a:pt x="211138" y="110021"/>
                      </a:cubicBezTo>
                      <a:lnTo>
                        <a:pt x="211138" y="265918"/>
                      </a:lnTo>
                      <a:cubicBezTo>
                        <a:pt x="211138" y="271072"/>
                        <a:pt x="215008" y="276225"/>
                        <a:pt x="221457" y="276225"/>
                      </a:cubicBezTo>
                      <a:cubicBezTo>
                        <a:pt x="227907" y="276225"/>
                        <a:pt x="231776" y="271072"/>
                        <a:pt x="231776" y="265918"/>
                      </a:cubicBezTo>
                      <a:cubicBezTo>
                        <a:pt x="231776" y="265918"/>
                        <a:pt x="231776" y="265918"/>
                        <a:pt x="231776" y="110021"/>
                      </a:cubicBezTo>
                      <a:cubicBezTo>
                        <a:pt x="231776" y="103579"/>
                        <a:pt x="227907" y="98425"/>
                        <a:pt x="221457" y="98425"/>
                      </a:cubicBezTo>
                      <a:close/>
                      <a:moveTo>
                        <a:pt x="80216" y="71438"/>
                      </a:moveTo>
                      <a:cubicBezTo>
                        <a:pt x="80216" y="71438"/>
                        <a:pt x="80216" y="71438"/>
                        <a:pt x="236768" y="71438"/>
                      </a:cubicBezTo>
                      <a:cubicBezTo>
                        <a:pt x="258763" y="71438"/>
                        <a:pt x="258763" y="71438"/>
                        <a:pt x="258763" y="93324"/>
                      </a:cubicBezTo>
                      <a:cubicBezTo>
                        <a:pt x="258763" y="93324"/>
                        <a:pt x="258763" y="93324"/>
                        <a:pt x="258763" y="274844"/>
                      </a:cubicBezTo>
                      <a:cubicBezTo>
                        <a:pt x="258763" y="330201"/>
                        <a:pt x="258763" y="330201"/>
                        <a:pt x="204423" y="330201"/>
                      </a:cubicBezTo>
                      <a:cubicBezTo>
                        <a:pt x="204423" y="330201"/>
                        <a:pt x="204423" y="330201"/>
                        <a:pt x="113856" y="330201"/>
                      </a:cubicBezTo>
                      <a:cubicBezTo>
                        <a:pt x="59515" y="330201"/>
                        <a:pt x="59515" y="330201"/>
                        <a:pt x="59515" y="274844"/>
                      </a:cubicBezTo>
                      <a:cubicBezTo>
                        <a:pt x="59515" y="274844"/>
                        <a:pt x="59515" y="274844"/>
                        <a:pt x="59515" y="267120"/>
                      </a:cubicBezTo>
                      <a:cubicBezTo>
                        <a:pt x="54340" y="269694"/>
                        <a:pt x="49165" y="270982"/>
                        <a:pt x="42696" y="270982"/>
                      </a:cubicBezTo>
                      <a:cubicBezTo>
                        <a:pt x="19407" y="270982"/>
                        <a:pt x="0" y="251671"/>
                        <a:pt x="0" y="227211"/>
                      </a:cubicBezTo>
                      <a:cubicBezTo>
                        <a:pt x="0" y="227211"/>
                        <a:pt x="0" y="227211"/>
                        <a:pt x="0" y="147394"/>
                      </a:cubicBezTo>
                      <a:cubicBezTo>
                        <a:pt x="0" y="122933"/>
                        <a:pt x="19407" y="103623"/>
                        <a:pt x="42696" y="103623"/>
                      </a:cubicBezTo>
                      <a:cubicBezTo>
                        <a:pt x="49165" y="103623"/>
                        <a:pt x="54340" y="104910"/>
                        <a:pt x="59515" y="107485"/>
                      </a:cubicBezTo>
                      <a:cubicBezTo>
                        <a:pt x="59515" y="107485"/>
                        <a:pt x="59515" y="107485"/>
                        <a:pt x="59515" y="93324"/>
                      </a:cubicBezTo>
                      <a:cubicBezTo>
                        <a:pt x="59515" y="71438"/>
                        <a:pt x="59515" y="71438"/>
                        <a:pt x="80216" y="71438"/>
                      </a:cubicBezTo>
                      <a:close/>
                      <a:moveTo>
                        <a:pt x="107950" y="0"/>
                      </a:moveTo>
                      <a:cubicBezTo>
                        <a:pt x="107950" y="0"/>
                        <a:pt x="107950" y="0"/>
                        <a:pt x="109247" y="1290"/>
                      </a:cubicBezTo>
                      <a:cubicBezTo>
                        <a:pt x="110544" y="1290"/>
                        <a:pt x="111841" y="2580"/>
                        <a:pt x="113139" y="2580"/>
                      </a:cubicBezTo>
                      <a:cubicBezTo>
                        <a:pt x="114436" y="3870"/>
                        <a:pt x="117030" y="3870"/>
                        <a:pt x="119624" y="5160"/>
                      </a:cubicBezTo>
                      <a:cubicBezTo>
                        <a:pt x="120921" y="6450"/>
                        <a:pt x="123515" y="6450"/>
                        <a:pt x="126110" y="7739"/>
                      </a:cubicBezTo>
                      <a:cubicBezTo>
                        <a:pt x="131298" y="10319"/>
                        <a:pt x="137784" y="11609"/>
                        <a:pt x="144269" y="12899"/>
                      </a:cubicBezTo>
                      <a:cubicBezTo>
                        <a:pt x="144269" y="12899"/>
                        <a:pt x="144269" y="12899"/>
                        <a:pt x="145566" y="12899"/>
                      </a:cubicBezTo>
                      <a:cubicBezTo>
                        <a:pt x="145566" y="12899"/>
                        <a:pt x="146863" y="12899"/>
                        <a:pt x="146863" y="14189"/>
                      </a:cubicBezTo>
                      <a:cubicBezTo>
                        <a:pt x="146863" y="14189"/>
                        <a:pt x="146863" y="14189"/>
                        <a:pt x="148161" y="14189"/>
                      </a:cubicBezTo>
                      <a:cubicBezTo>
                        <a:pt x="148161" y="14189"/>
                        <a:pt x="149458" y="14189"/>
                        <a:pt x="149458" y="14189"/>
                      </a:cubicBezTo>
                      <a:cubicBezTo>
                        <a:pt x="149458" y="14189"/>
                        <a:pt x="150755" y="14189"/>
                        <a:pt x="152052" y="14189"/>
                      </a:cubicBezTo>
                      <a:cubicBezTo>
                        <a:pt x="152052" y="15478"/>
                        <a:pt x="153349" y="15478"/>
                        <a:pt x="154646" y="15478"/>
                      </a:cubicBezTo>
                      <a:cubicBezTo>
                        <a:pt x="154646" y="15478"/>
                        <a:pt x="154646" y="15478"/>
                        <a:pt x="155943" y="15478"/>
                      </a:cubicBezTo>
                      <a:cubicBezTo>
                        <a:pt x="155943" y="15478"/>
                        <a:pt x="155943" y="15478"/>
                        <a:pt x="157240" y="15478"/>
                      </a:cubicBezTo>
                      <a:cubicBezTo>
                        <a:pt x="157240" y="15478"/>
                        <a:pt x="157240" y="15478"/>
                        <a:pt x="158537" y="16768"/>
                      </a:cubicBezTo>
                      <a:cubicBezTo>
                        <a:pt x="158537" y="16768"/>
                        <a:pt x="158537" y="16768"/>
                        <a:pt x="159835" y="16768"/>
                      </a:cubicBezTo>
                      <a:cubicBezTo>
                        <a:pt x="161132" y="16768"/>
                        <a:pt x="161132" y="16768"/>
                        <a:pt x="162429" y="16768"/>
                      </a:cubicBezTo>
                      <a:cubicBezTo>
                        <a:pt x="163726" y="16768"/>
                        <a:pt x="163726" y="16768"/>
                        <a:pt x="165023" y="18058"/>
                      </a:cubicBezTo>
                      <a:cubicBezTo>
                        <a:pt x="165023" y="18058"/>
                        <a:pt x="165023" y="18058"/>
                        <a:pt x="166320" y="18058"/>
                      </a:cubicBezTo>
                      <a:cubicBezTo>
                        <a:pt x="166320" y="18058"/>
                        <a:pt x="166320" y="18058"/>
                        <a:pt x="167617" y="18058"/>
                      </a:cubicBezTo>
                      <a:cubicBezTo>
                        <a:pt x="167617" y="18058"/>
                        <a:pt x="167617" y="18058"/>
                        <a:pt x="168914" y="18058"/>
                      </a:cubicBezTo>
                      <a:cubicBezTo>
                        <a:pt x="168914" y="18058"/>
                        <a:pt x="168914" y="18058"/>
                        <a:pt x="170211" y="18058"/>
                      </a:cubicBezTo>
                      <a:cubicBezTo>
                        <a:pt x="172806" y="19348"/>
                        <a:pt x="174103" y="19348"/>
                        <a:pt x="176697" y="20638"/>
                      </a:cubicBezTo>
                      <a:cubicBezTo>
                        <a:pt x="180588" y="21928"/>
                        <a:pt x="184480" y="23218"/>
                        <a:pt x="188371" y="24507"/>
                      </a:cubicBezTo>
                      <a:cubicBezTo>
                        <a:pt x="190965" y="25797"/>
                        <a:pt x="192262" y="25797"/>
                        <a:pt x="193559" y="27087"/>
                      </a:cubicBezTo>
                      <a:cubicBezTo>
                        <a:pt x="194856" y="28377"/>
                        <a:pt x="194856" y="28377"/>
                        <a:pt x="194856" y="28377"/>
                      </a:cubicBezTo>
                      <a:cubicBezTo>
                        <a:pt x="196154" y="28377"/>
                        <a:pt x="196154" y="28377"/>
                        <a:pt x="196154" y="29667"/>
                      </a:cubicBezTo>
                      <a:cubicBezTo>
                        <a:pt x="197451" y="29667"/>
                        <a:pt x="197451" y="29667"/>
                        <a:pt x="197451" y="29667"/>
                      </a:cubicBezTo>
                      <a:cubicBezTo>
                        <a:pt x="198748" y="29667"/>
                        <a:pt x="198748" y="30957"/>
                        <a:pt x="198748" y="30957"/>
                      </a:cubicBezTo>
                      <a:cubicBezTo>
                        <a:pt x="202639" y="33536"/>
                        <a:pt x="205233" y="36116"/>
                        <a:pt x="207828" y="38696"/>
                      </a:cubicBezTo>
                      <a:cubicBezTo>
                        <a:pt x="210422" y="41276"/>
                        <a:pt x="211719" y="45145"/>
                        <a:pt x="213016" y="47725"/>
                      </a:cubicBezTo>
                      <a:cubicBezTo>
                        <a:pt x="214313" y="50305"/>
                        <a:pt x="214313" y="52884"/>
                        <a:pt x="214313" y="55464"/>
                      </a:cubicBezTo>
                      <a:cubicBezTo>
                        <a:pt x="214313" y="56754"/>
                        <a:pt x="214313" y="56754"/>
                        <a:pt x="214313" y="58044"/>
                      </a:cubicBezTo>
                      <a:cubicBezTo>
                        <a:pt x="214313" y="58044"/>
                        <a:pt x="214313" y="59334"/>
                        <a:pt x="213016" y="59334"/>
                      </a:cubicBezTo>
                      <a:cubicBezTo>
                        <a:pt x="213016" y="59334"/>
                        <a:pt x="213016" y="59334"/>
                        <a:pt x="213016" y="60623"/>
                      </a:cubicBezTo>
                      <a:cubicBezTo>
                        <a:pt x="213016" y="61913"/>
                        <a:pt x="213016" y="61913"/>
                        <a:pt x="213016" y="61913"/>
                      </a:cubicBezTo>
                      <a:cubicBezTo>
                        <a:pt x="213016" y="61913"/>
                        <a:pt x="213016" y="61913"/>
                        <a:pt x="211719" y="60623"/>
                      </a:cubicBezTo>
                      <a:cubicBezTo>
                        <a:pt x="211719" y="60623"/>
                        <a:pt x="211719" y="59334"/>
                        <a:pt x="210422" y="59334"/>
                      </a:cubicBezTo>
                      <a:cubicBezTo>
                        <a:pt x="210422" y="59334"/>
                        <a:pt x="210422" y="58044"/>
                        <a:pt x="209125" y="58044"/>
                      </a:cubicBezTo>
                      <a:cubicBezTo>
                        <a:pt x="207828" y="56754"/>
                        <a:pt x="205233" y="55464"/>
                        <a:pt x="203936" y="54174"/>
                      </a:cubicBezTo>
                      <a:cubicBezTo>
                        <a:pt x="201342" y="54174"/>
                        <a:pt x="200045" y="52884"/>
                        <a:pt x="197451" y="51594"/>
                      </a:cubicBezTo>
                      <a:cubicBezTo>
                        <a:pt x="194856" y="51594"/>
                        <a:pt x="192262" y="50305"/>
                        <a:pt x="189668" y="50305"/>
                      </a:cubicBezTo>
                      <a:cubicBezTo>
                        <a:pt x="188371" y="50305"/>
                        <a:pt x="188371" y="50305"/>
                        <a:pt x="187074" y="50305"/>
                      </a:cubicBezTo>
                      <a:cubicBezTo>
                        <a:pt x="187074" y="49015"/>
                        <a:pt x="185777" y="49015"/>
                        <a:pt x="184480" y="49015"/>
                      </a:cubicBezTo>
                      <a:cubicBezTo>
                        <a:pt x="183182" y="49015"/>
                        <a:pt x="181885" y="49015"/>
                        <a:pt x="180588" y="47725"/>
                      </a:cubicBezTo>
                      <a:cubicBezTo>
                        <a:pt x="176697" y="47725"/>
                        <a:pt x="174103" y="47725"/>
                        <a:pt x="170211" y="46435"/>
                      </a:cubicBezTo>
                      <a:cubicBezTo>
                        <a:pt x="168914" y="46435"/>
                        <a:pt x="166320" y="45145"/>
                        <a:pt x="165023" y="45145"/>
                      </a:cubicBezTo>
                      <a:cubicBezTo>
                        <a:pt x="165023" y="45145"/>
                        <a:pt x="165023" y="45145"/>
                        <a:pt x="163726" y="45145"/>
                      </a:cubicBezTo>
                      <a:cubicBezTo>
                        <a:pt x="163726" y="45145"/>
                        <a:pt x="163726" y="45145"/>
                        <a:pt x="162429" y="45145"/>
                      </a:cubicBezTo>
                      <a:cubicBezTo>
                        <a:pt x="162429" y="45145"/>
                        <a:pt x="162429" y="45145"/>
                        <a:pt x="159835" y="43855"/>
                      </a:cubicBezTo>
                      <a:cubicBezTo>
                        <a:pt x="159835" y="43855"/>
                        <a:pt x="159835" y="43855"/>
                        <a:pt x="158537" y="43855"/>
                      </a:cubicBezTo>
                      <a:cubicBezTo>
                        <a:pt x="157240" y="43855"/>
                        <a:pt x="157240" y="43855"/>
                        <a:pt x="155943" y="42565"/>
                      </a:cubicBezTo>
                      <a:cubicBezTo>
                        <a:pt x="154646" y="42565"/>
                        <a:pt x="153349" y="42565"/>
                        <a:pt x="152052" y="42565"/>
                      </a:cubicBezTo>
                      <a:cubicBezTo>
                        <a:pt x="152052" y="41276"/>
                        <a:pt x="150755" y="41276"/>
                        <a:pt x="149458" y="41276"/>
                      </a:cubicBezTo>
                      <a:cubicBezTo>
                        <a:pt x="148161" y="41276"/>
                        <a:pt x="146863" y="39986"/>
                        <a:pt x="146863" y="39986"/>
                      </a:cubicBezTo>
                      <a:cubicBezTo>
                        <a:pt x="142972" y="38696"/>
                        <a:pt x="139081" y="36116"/>
                        <a:pt x="135189" y="34826"/>
                      </a:cubicBezTo>
                      <a:cubicBezTo>
                        <a:pt x="131298" y="32247"/>
                        <a:pt x="128704" y="29667"/>
                        <a:pt x="124813" y="27087"/>
                      </a:cubicBezTo>
                      <a:cubicBezTo>
                        <a:pt x="122218" y="24507"/>
                        <a:pt x="119624" y="21928"/>
                        <a:pt x="117030" y="19348"/>
                      </a:cubicBezTo>
                      <a:cubicBezTo>
                        <a:pt x="115733" y="16768"/>
                        <a:pt x="113139" y="15478"/>
                        <a:pt x="111841" y="12899"/>
                      </a:cubicBezTo>
                      <a:cubicBezTo>
                        <a:pt x="110544" y="10319"/>
                        <a:pt x="110544" y="7739"/>
                        <a:pt x="109247" y="6450"/>
                      </a:cubicBezTo>
                      <a:cubicBezTo>
                        <a:pt x="109247" y="3870"/>
                        <a:pt x="107950" y="2580"/>
                        <a:pt x="107950" y="1290"/>
                      </a:cubicBezTo>
                      <a:cubicBezTo>
                        <a:pt x="107950" y="1290"/>
                        <a:pt x="107950" y="0"/>
                        <a:pt x="107950" y="0"/>
                      </a:cubicBezTo>
                      <a:close/>
                      <a:moveTo>
                        <a:pt x="9525" y="0"/>
                      </a:moveTo>
                      <a:cubicBezTo>
                        <a:pt x="9525" y="0"/>
                        <a:pt x="9525" y="0"/>
                        <a:pt x="10822" y="1290"/>
                      </a:cubicBezTo>
                      <a:cubicBezTo>
                        <a:pt x="12119" y="1290"/>
                        <a:pt x="12119" y="2580"/>
                        <a:pt x="14713" y="2580"/>
                      </a:cubicBezTo>
                      <a:cubicBezTo>
                        <a:pt x="16010" y="3870"/>
                        <a:pt x="17308" y="3870"/>
                        <a:pt x="19902" y="5160"/>
                      </a:cubicBezTo>
                      <a:cubicBezTo>
                        <a:pt x="22496" y="6450"/>
                        <a:pt x="25090" y="6450"/>
                        <a:pt x="27684" y="7739"/>
                      </a:cubicBezTo>
                      <a:cubicBezTo>
                        <a:pt x="32873" y="9029"/>
                        <a:pt x="39358" y="11609"/>
                        <a:pt x="45844" y="12899"/>
                      </a:cubicBezTo>
                      <a:cubicBezTo>
                        <a:pt x="45844" y="12899"/>
                        <a:pt x="45844" y="12899"/>
                        <a:pt x="47141" y="12899"/>
                      </a:cubicBezTo>
                      <a:cubicBezTo>
                        <a:pt x="47141" y="12899"/>
                        <a:pt x="47141" y="12899"/>
                        <a:pt x="48438" y="12899"/>
                      </a:cubicBezTo>
                      <a:cubicBezTo>
                        <a:pt x="48438" y="12899"/>
                        <a:pt x="48438" y="12899"/>
                        <a:pt x="48438" y="14189"/>
                      </a:cubicBezTo>
                      <a:cubicBezTo>
                        <a:pt x="49735" y="14189"/>
                        <a:pt x="49735" y="14189"/>
                        <a:pt x="49735" y="14189"/>
                      </a:cubicBezTo>
                      <a:cubicBezTo>
                        <a:pt x="51032" y="14189"/>
                        <a:pt x="52329" y="14189"/>
                        <a:pt x="52329" y="14189"/>
                      </a:cubicBezTo>
                      <a:cubicBezTo>
                        <a:pt x="53627" y="15478"/>
                        <a:pt x="54924" y="15478"/>
                        <a:pt x="54924" y="15478"/>
                      </a:cubicBezTo>
                      <a:cubicBezTo>
                        <a:pt x="56221" y="15478"/>
                        <a:pt x="56221" y="15478"/>
                        <a:pt x="56221" y="15478"/>
                      </a:cubicBezTo>
                      <a:cubicBezTo>
                        <a:pt x="57518" y="15478"/>
                        <a:pt x="57518" y="15478"/>
                        <a:pt x="57518" y="15478"/>
                      </a:cubicBezTo>
                      <a:cubicBezTo>
                        <a:pt x="58815" y="15478"/>
                        <a:pt x="58815" y="15478"/>
                        <a:pt x="58815" y="15478"/>
                      </a:cubicBezTo>
                      <a:cubicBezTo>
                        <a:pt x="60112" y="16768"/>
                        <a:pt x="60112" y="16768"/>
                        <a:pt x="60112" y="16768"/>
                      </a:cubicBezTo>
                      <a:cubicBezTo>
                        <a:pt x="61409" y="16768"/>
                        <a:pt x="62706" y="16768"/>
                        <a:pt x="62706" y="16768"/>
                      </a:cubicBezTo>
                      <a:cubicBezTo>
                        <a:pt x="64003" y="16768"/>
                        <a:pt x="65301" y="16768"/>
                        <a:pt x="65301" y="18058"/>
                      </a:cubicBezTo>
                      <a:cubicBezTo>
                        <a:pt x="65301" y="18058"/>
                        <a:pt x="65301" y="18058"/>
                        <a:pt x="66598" y="18058"/>
                      </a:cubicBezTo>
                      <a:cubicBezTo>
                        <a:pt x="66598" y="18058"/>
                        <a:pt x="66598" y="18058"/>
                        <a:pt x="69192" y="18058"/>
                      </a:cubicBezTo>
                      <a:cubicBezTo>
                        <a:pt x="69192" y="18058"/>
                        <a:pt x="69192" y="18058"/>
                        <a:pt x="70489" y="18058"/>
                      </a:cubicBezTo>
                      <a:cubicBezTo>
                        <a:pt x="70489" y="18058"/>
                        <a:pt x="70489" y="18058"/>
                        <a:pt x="71786" y="18058"/>
                      </a:cubicBezTo>
                      <a:cubicBezTo>
                        <a:pt x="73083" y="19348"/>
                        <a:pt x="75677" y="19348"/>
                        <a:pt x="76975" y="20638"/>
                      </a:cubicBezTo>
                      <a:cubicBezTo>
                        <a:pt x="82163" y="20638"/>
                        <a:pt x="86054" y="23218"/>
                        <a:pt x="89946" y="24507"/>
                      </a:cubicBezTo>
                      <a:cubicBezTo>
                        <a:pt x="91243" y="25797"/>
                        <a:pt x="93837" y="25797"/>
                        <a:pt x="95134" y="27087"/>
                      </a:cubicBezTo>
                      <a:cubicBezTo>
                        <a:pt x="95134" y="27087"/>
                        <a:pt x="96431" y="28377"/>
                        <a:pt x="96431" y="28377"/>
                      </a:cubicBezTo>
                      <a:cubicBezTo>
                        <a:pt x="96431" y="28377"/>
                        <a:pt x="97728" y="28377"/>
                        <a:pt x="97728" y="28377"/>
                      </a:cubicBezTo>
                      <a:cubicBezTo>
                        <a:pt x="97728" y="29667"/>
                        <a:pt x="99025" y="29667"/>
                        <a:pt x="99025" y="29667"/>
                      </a:cubicBezTo>
                      <a:cubicBezTo>
                        <a:pt x="99025" y="29667"/>
                        <a:pt x="100323" y="30957"/>
                        <a:pt x="100323" y="30957"/>
                      </a:cubicBezTo>
                      <a:cubicBezTo>
                        <a:pt x="102917" y="33536"/>
                        <a:pt x="106808" y="36116"/>
                        <a:pt x="108105" y="38696"/>
                      </a:cubicBezTo>
                      <a:cubicBezTo>
                        <a:pt x="110700" y="41276"/>
                        <a:pt x="111997" y="45145"/>
                        <a:pt x="113294" y="47725"/>
                      </a:cubicBezTo>
                      <a:cubicBezTo>
                        <a:pt x="114591" y="50305"/>
                        <a:pt x="115888" y="52884"/>
                        <a:pt x="114591" y="55464"/>
                      </a:cubicBezTo>
                      <a:cubicBezTo>
                        <a:pt x="114591" y="56754"/>
                        <a:pt x="114591" y="56754"/>
                        <a:pt x="114591" y="58044"/>
                      </a:cubicBezTo>
                      <a:cubicBezTo>
                        <a:pt x="114591" y="58044"/>
                        <a:pt x="114591" y="59334"/>
                        <a:pt x="114591" y="59334"/>
                      </a:cubicBezTo>
                      <a:cubicBezTo>
                        <a:pt x="114591" y="59334"/>
                        <a:pt x="114591" y="59334"/>
                        <a:pt x="114591" y="60623"/>
                      </a:cubicBezTo>
                      <a:cubicBezTo>
                        <a:pt x="114591" y="60623"/>
                        <a:pt x="113294" y="60623"/>
                        <a:pt x="113294" y="61913"/>
                      </a:cubicBezTo>
                      <a:cubicBezTo>
                        <a:pt x="113294" y="60623"/>
                        <a:pt x="113294" y="60623"/>
                        <a:pt x="111997" y="60623"/>
                      </a:cubicBezTo>
                      <a:cubicBezTo>
                        <a:pt x="111997" y="60623"/>
                        <a:pt x="111997" y="59334"/>
                        <a:pt x="111997" y="59334"/>
                      </a:cubicBezTo>
                      <a:cubicBezTo>
                        <a:pt x="110700" y="59334"/>
                        <a:pt x="110700" y="58044"/>
                        <a:pt x="110700" y="58044"/>
                      </a:cubicBezTo>
                      <a:cubicBezTo>
                        <a:pt x="110700" y="58044"/>
                        <a:pt x="110700" y="58044"/>
                        <a:pt x="109403" y="58044"/>
                      </a:cubicBezTo>
                      <a:cubicBezTo>
                        <a:pt x="108105" y="56754"/>
                        <a:pt x="106808" y="55464"/>
                        <a:pt x="104214" y="54174"/>
                      </a:cubicBezTo>
                      <a:cubicBezTo>
                        <a:pt x="102917" y="54174"/>
                        <a:pt x="100323" y="52884"/>
                        <a:pt x="97728" y="51594"/>
                      </a:cubicBezTo>
                      <a:cubicBezTo>
                        <a:pt x="96431" y="51594"/>
                        <a:pt x="93837" y="50305"/>
                        <a:pt x="89946" y="50305"/>
                      </a:cubicBezTo>
                      <a:cubicBezTo>
                        <a:pt x="89946" y="50305"/>
                        <a:pt x="88649" y="50305"/>
                        <a:pt x="88649" y="50305"/>
                      </a:cubicBezTo>
                      <a:cubicBezTo>
                        <a:pt x="87351" y="49015"/>
                        <a:pt x="87351" y="49015"/>
                        <a:pt x="86054" y="49015"/>
                      </a:cubicBezTo>
                      <a:cubicBezTo>
                        <a:pt x="84757" y="49015"/>
                        <a:pt x="83460" y="49015"/>
                        <a:pt x="80866" y="47725"/>
                      </a:cubicBezTo>
                      <a:cubicBezTo>
                        <a:pt x="78272" y="47725"/>
                        <a:pt x="74380" y="47725"/>
                        <a:pt x="71786" y="46435"/>
                      </a:cubicBezTo>
                      <a:cubicBezTo>
                        <a:pt x="69192" y="46435"/>
                        <a:pt x="67895" y="45145"/>
                        <a:pt x="66598" y="45145"/>
                      </a:cubicBezTo>
                      <a:cubicBezTo>
                        <a:pt x="66598" y="45145"/>
                        <a:pt x="66598" y="45145"/>
                        <a:pt x="65301" y="45145"/>
                      </a:cubicBezTo>
                      <a:cubicBezTo>
                        <a:pt x="65301" y="45145"/>
                        <a:pt x="65301" y="45145"/>
                        <a:pt x="64003" y="45145"/>
                      </a:cubicBezTo>
                      <a:cubicBezTo>
                        <a:pt x="64003" y="45145"/>
                        <a:pt x="64003" y="45145"/>
                        <a:pt x="62706" y="45145"/>
                      </a:cubicBezTo>
                      <a:cubicBezTo>
                        <a:pt x="62706" y="45145"/>
                        <a:pt x="62706" y="45145"/>
                        <a:pt x="61409" y="43855"/>
                      </a:cubicBezTo>
                      <a:cubicBezTo>
                        <a:pt x="61409" y="43855"/>
                        <a:pt x="61409" y="43855"/>
                        <a:pt x="60112" y="43855"/>
                      </a:cubicBezTo>
                      <a:cubicBezTo>
                        <a:pt x="58815" y="43855"/>
                        <a:pt x="57518" y="43855"/>
                        <a:pt x="56221" y="42565"/>
                      </a:cubicBezTo>
                      <a:cubicBezTo>
                        <a:pt x="56221" y="42565"/>
                        <a:pt x="54924" y="42565"/>
                        <a:pt x="53627" y="42565"/>
                      </a:cubicBezTo>
                      <a:cubicBezTo>
                        <a:pt x="52329" y="41276"/>
                        <a:pt x="51032" y="41276"/>
                        <a:pt x="51032" y="41276"/>
                      </a:cubicBezTo>
                      <a:cubicBezTo>
                        <a:pt x="49735" y="41276"/>
                        <a:pt x="48438" y="39986"/>
                        <a:pt x="47141" y="39986"/>
                      </a:cubicBezTo>
                      <a:cubicBezTo>
                        <a:pt x="43250" y="38696"/>
                        <a:pt x="39358" y="36116"/>
                        <a:pt x="36764" y="34826"/>
                      </a:cubicBezTo>
                      <a:cubicBezTo>
                        <a:pt x="32873" y="32247"/>
                        <a:pt x="28982" y="29667"/>
                        <a:pt x="26387" y="27087"/>
                      </a:cubicBezTo>
                      <a:cubicBezTo>
                        <a:pt x="23793" y="24507"/>
                        <a:pt x="21199" y="21928"/>
                        <a:pt x="18605" y="19348"/>
                      </a:cubicBezTo>
                      <a:cubicBezTo>
                        <a:pt x="16010" y="18058"/>
                        <a:pt x="14713" y="15478"/>
                        <a:pt x="13416" y="12899"/>
                      </a:cubicBezTo>
                      <a:cubicBezTo>
                        <a:pt x="12119" y="10319"/>
                        <a:pt x="10822" y="7739"/>
                        <a:pt x="10822" y="6450"/>
                      </a:cubicBezTo>
                      <a:cubicBezTo>
                        <a:pt x="9525" y="3870"/>
                        <a:pt x="9525" y="2580"/>
                        <a:pt x="9525" y="1290"/>
                      </a:cubicBezTo>
                      <a:cubicBezTo>
                        <a:pt x="9525" y="0"/>
                        <a:pt x="9525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2860675" y="1618575"/>
                <a:ext cx="1454150" cy="1461404"/>
                <a:chOff x="5746699" y="2048352"/>
                <a:chExt cx="712151" cy="715702"/>
              </a:xfrm>
              <a:effectLst/>
            </p:grpSpPr>
            <p:sp>
              <p:nvSpPr>
                <p:cNvPr id="33" name="任意多边形: 形状 32"/>
                <p:cNvSpPr>
                  <a:spLocks/>
                </p:cNvSpPr>
                <p:nvPr/>
              </p:nvSpPr>
              <p:spPr bwMode="auto">
                <a:xfrm>
                  <a:off x="5746699" y="2048352"/>
                  <a:ext cx="712151" cy="715702"/>
                </a:xfrm>
                <a:custGeom>
                  <a:avLst/>
                  <a:gdLst>
                    <a:gd name="T0" fmla="*/ 1285 w 2570"/>
                    <a:gd name="T1" fmla="*/ 0 h 2569"/>
                    <a:gd name="T2" fmla="*/ 1285 w 2570"/>
                    <a:gd name="T3" fmla="*/ 0 h 2569"/>
                    <a:gd name="T4" fmla="*/ 0 w 2570"/>
                    <a:gd name="T5" fmla="*/ 1284 h 2569"/>
                    <a:gd name="T6" fmla="*/ 1285 w 2570"/>
                    <a:gd name="T7" fmla="*/ 2569 h 2569"/>
                    <a:gd name="T8" fmla="*/ 2570 w 2570"/>
                    <a:gd name="T9" fmla="*/ 1284 h 2569"/>
                    <a:gd name="T10" fmla="*/ 1285 w 2570"/>
                    <a:gd name="T11" fmla="*/ 0 h 25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70" h="2569">
                      <a:moveTo>
                        <a:pt x="1285" y="0"/>
                      </a:moveTo>
                      <a:lnTo>
                        <a:pt x="1285" y="0"/>
                      </a:lnTo>
                      <a:cubicBezTo>
                        <a:pt x="575" y="0"/>
                        <a:pt x="0" y="574"/>
                        <a:pt x="0" y="1284"/>
                      </a:cubicBezTo>
                      <a:cubicBezTo>
                        <a:pt x="0" y="1994"/>
                        <a:pt x="575" y="2569"/>
                        <a:pt x="1285" y="2569"/>
                      </a:cubicBezTo>
                      <a:cubicBezTo>
                        <a:pt x="1995" y="2569"/>
                        <a:pt x="2570" y="1994"/>
                        <a:pt x="2570" y="1284"/>
                      </a:cubicBezTo>
                      <a:cubicBezTo>
                        <a:pt x="2570" y="574"/>
                        <a:pt x="1995" y="0"/>
                        <a:pt x="1285" y="0"/>
                      </a:cubicBezTo>
                      <a:close/>
                    </a:path>
                  </a:pathLst>
                </a:custGeom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任意多边形: 形状 33"/>
                <p:cNvSpPr>
                  <a:spLocks/>
                </p:cNvSpPr>
                <p:nvPr/>
              </p:nvSpPr>
              <p:spPr bwMode="auto">
                <a:xfrm>
                  <a:off x="5941326" y="2239317"/>
                  <a:ext cx="350166" cy="333411"/>
                </a:xfrm>
                <a:custGeom>
                  <a:avLst/>
                  <a:gdLst>
                    <a:gd name="connsiteX0" fmla="*/ 101402 w 331788"/>
                    <a:gd name="connsiteY0" fmla="*/ 200025 h 315913"/>
                    <a:gd name="connsiteX1" fmla="*/ 93663 w 331788"/>
                    <a:gd name="connsiteY1" fmla="*/ 207840 h 315913"/>
                    <a:gd name="connsiteX2" fmla="*/ 93663 w 331788"/>
                    <a:gd name="connsiteY2" fmla="*/ 301625 h 315913"/>
                    <a:gd name="connsiteX3" fmla="*/ 137518 w 331788"/>
                    <a:gd name="connsiteY3" fmla="*/ 301625 h 315913"/>
                    <a:gd name="connsiteX4" fmla="*/ 137518 w 331788"/>
                    <a:gd name="connsiteY4" fmla="*/ 250825 h 315913"/>
                    <a:gd name="connsiteX5" fmla="*/ 143967 w 331788"/>
                    <a:gd name="connsiteY5" fmla="*/ 244312 h 315913"/>
                    <a:gd name="connsiteX6" fmla="*/ 187822 w 331788"/>
                    <a:gd name="connsiteY6" fmla="*/ 244312 h 315913"/>
                    <a:gd name="connsiteX7" fmla="*/ 194271 w 331788"/>
                    <a:gd name="connsiteY7" fmla="*/ 250825 h 315913"/>
                    <a:gd name="connsiteX8" fmla="*/ 194271 w 331788"/>
                    <a:gd name="connsiteY8" fmla="*/ 301625 h 315913"/>
                    <a:gd name="connsiteX9" fmla="*/ 230387 w 331788"/>
                    <a:gd name="connsiteY9" fmla="*/ 301625 h 315913"/>
                    <a:gd name="connsiteX10" fmla="*/ 238126 w 331788"/>
                    <a:gd name="connsiteY10" fmla="*/ 295112 h 315913"/>
                    <a:gd name="connsiteX11" fmla="*/ 238126 w 331788"/>
                    <a:gd name="connsiteY11" fmla="*/ 207840 h 315913"/>
                    <a:gd name="connsiteX12" fmla="*/ 230387 w 331788"/>
                    <a:gd name="connsiteY12" fmla="*/ 200025 h 315913"/>
                    <a:gd name="connsiteX13" fmla="*/ 101402 w 331788"/>
                    <a:gd name="connsiteY13" fmla="*/ 200025 h 315913"/>
                    <a:gd name="connsiteX14" fmla="*/ 258908 w 331788"/>
                    <a:gd name="connsiteY14" fmla="*/ 122237 h 315913"/>
                    <a:gd name="connsiteX15" fmla="*/ 252413 w 331788"/>
                    <a:gd name="connsiteY15" fmla="*/ 129801 h 315913"/>
                    <a:gd name="connsiteX16" fmla="*/ 252413 w 331788"/>
                    <a:gd name="connsiteY16" fmla="*/ 157536 h 315913"/>
                    <a:gd name="connsiteX17" fmla="*/ 258908 w 331788"/>
                    <a:gd name="connsiteY17" fmla="*/ 165100 h 315913"/>
                    <a:gd name="connsiteX18" fmla="*/ 266701 w 331788"/>
                    <a:gd name="connsiteY18" fmla="*/ 157536 h 315913"/>
                    <a:gd name="connsiteX19" fmla="*/ 266701 w 331788"/>
                    <a:gd name="connsiteY19" fmla="*/ 129801 h 315913"/>
                    <a:gd name="connsiteX20" fmla="*/ 258908 w 331788"/>
                    <a:gd name="connsiteY20" fmla="*/ 122237 h 315913"/>
                    <a:gd name="connsiteX21" fmla="*/ 230332 w 331788"/>
                    <a:gd name="connsiteY21" fmla="*/ 122237 h 315913"/>
                    <a:gd name="connsiteX22" fmla="*/ 223838 w 331788"/>
                    <a:gd name="connsiteY22" fmla="*/ 129801 h 315913"/>
                    <a:gd name="connsiteX23" fmla="*/ 223838 w 331788"/>
                    <a:gd name="connsiteY23" fmla="*/ 157536 h 315913"/>
                    <a:gd name="connsiteX24" fmla="*/ 230332 w 331788"/>
                    <a:gd name="connsiteY24" fmla="*/ 165100 h 315913"/>
                    <a:gd name="connsiteX25" fmla="*/ 238126 w 331788"/>
                    <a:gd name="connsiteY25" fmla="*/ 157536 h 315913"/>
                    <a:gd name="connsiteX26" fmla="*/ 238126 w 331788"/>
                    <a:gd name="connsiteY26" fmla="*/ 129801 h 315913"/>
                    <a:gd name="connsiteX27" fmla="*/ 230332 w 331788"/>
                    <a:gd name="connsiteY27" fmla="*/ 122237 h 315913"/>
                    <a:gd name="connsiteX28" fmla="*/ 201468 w 331788"/>
                    <a:gd name="connsiteY28" fmla="*/ 122237 h 315913"/>
                    <a:gd name="connsiteX29" fmla="*/ 193675 w 331788"/>
                    <a:gd name="connsiteY29" fmla="*/ 129801 h 315913"/>
                    <a:gd name="connsiteX30" fmla="*/ 193675 w 331788"/>
                    <a:gd name="connsiteY30" fmla="*/ 157536 h 315913"/>
                    <a:gd name="connsiteX31" fmla="*/ 201468 w 331788"/>
                    <a:gd name="connsiteY31" fmla="*/ 165100 h 315913"/>
                    <a:gd name="connsiteX32" fmla="*/ 207963 w 331788"/>
                    <a:gd name="connsiteY32" fmla="*/ 157536 h 315913"/>
                    <a:gd name="connsiteX33" fmla="*/ 207963 w 331788"/>
                    <a:gd name="connsiteY33" fmla="*/ 129801 h 315913"/>
                    <a:gd name="connsiteX34" fmla="*/ 201468 w 331788"/>
                    <a:gd name="connsiteY34" fmla="*/ 122237 h 315913"/>
                    <a:gd name="connsiteX35" fmla="*/ 128732 w 331788"/>
                    <a:gd name="connsiteY35" fmla="*/ 122237 h 315913"/>
                    <a:gd name="connsiteX36" fmla="*/ 122238 w 331788"/>
                    <a:gd name="connsiteY36" fmla="*/ 129801 h 315913"/>
                    <a:gd name="connsiteX37" fmla="*/ 122238 w 331788"/>
                    <a:gd name="connsiteY37" fmla="*/ 157536 h 315913"/>
                    <a:gd name="connsiteX38" fmla="*/ 128732 w 331788"/>
                    <a:gd name="connsiteY38" fmla="*/ 165100 h 315913"/>
                    <a:gd name="connsiteX39" fmla="*/ 136526 w 331788"/>
                    <a:gd name="connsiteY39" fmla="*/ 157536 h 315913"/>
                    <a:gd name="connsiteX40" fmla="*/ 136526 w 331788"/>
                    <a:gd name="connsiteY40" fmla="*/ 129801 h 315913"/>
                    <a:gd name="connsiteX41" fmla="*/ 128732 w 331788"/>
                    <a:gd name="connsiteY41" fmla="*/ 122237 h 315913"/>
                    <a:gd name="connsiteX42" fmla="*/ 101456 w 331788"/>
                    <a:gd name="connsiteY42" fmla="*/ 122237 h 315913"/>
                    <a:gd name="connsiteX43" fmla="*/ 93663 w 331788"/>
                    <a:gd name="connsiteY43" fmla="*/ 129801 h 315913"/>
                    <a:gd name="connsiteX44" fmla="*/ 93663 w 331788"/>
                    <a:gd name="connsiteY44" fmla="*/ 157536 h 315913"/>
                    <a:gd name="connsiteX45" fmla="*/ 101456 w 331788"/>
                    <a:gd name="connsiteY45" fmla="*/ 165100 h 315913"/>
                    <a:gd name="connsiteX46" fmla="*/ 107951 w 331788"/>
                    <a:gd name="connsiteY46" fmla="*/ 157536 h 315913"/>
                    <a:gd name="connsiteX47" fmla="*/ 107951 w 331788"/>
                    <a:gd name="connsiteY47" fmla="*/ 129801 h 315913"/>
                    <a:gd name="connsiteX48" fmla="*/ 101456 w 331788"/>
                    <a:gd name="connsiteY48" fmla="*/ 122237 h 315913"/>
                    <a:gd name="connsiteX49" fmla="*/ 72881 w 331788"/>
                    <a:gd name="connsiteY49" fmla="*/ 122237 h 315913"/>
                    <a:gd name="connsiteX50" fmla="*/ 65088 w 331788"/>
                    <a:gd name="connsiteY50" fmla="*/ 129801 h 315913"/>
                    <a:gd name="connsiteX51" fmla="*/ 65088 w 331788"/>
                    <a:gd name="connsiteY51" fmla="*/ 157536 h 315913"/>
                    <a:gd name="connsiteX52" fmla="*/ 72881 w 331788"/>
                    <a:gd name="connsiteY52" fmla="*/ 165100 h 315913"/>
                    <a:gd name="connsiteX53" fmla="*/ 79376 w 331788"/>
                    <a:gd name="connsiteY53" fmla="*/ 157536 h 315913"/>
                    <a:gd name="connsiteX54" fmla="*/ 79376 w 331788"/>
                    <a:gd name="connsiteY54" fmla="*/ 129801 h 315913"/>
                    <a:gd name="connsiteX55" fmla="*/ 72881 w 331788"/>
                    <a:gd name="connsiteY55" fmla="*/ 122237 h 315913"/>
                    <a:gd name="connsiteX56" fmla="*/ 258908 w 331788"/>
                    <a:gd name="connsiteY56" fmla="*/ 65087 h 315913"/>
                    <a:gd name="connsiteX57" fmla="*/ 252413 w 331788"/>
                    <a:gd name="connsiteY57" fmla="*/ 71581 h 315913"/>
                    <a:gd name="connsiteX58" fmla="*/ 252413 w 331788"/>
                    <a:gd name="connsiteY58" fmla="*/ 100157 h 315913"/>
                    <a:gd name="connsiteX59" fmla="*/ 258908 w 331788"/>
                    <a:gd name="connsiteY59" fmla="*/ 107950 h 315913"/>
                    <a:gd name="connsiteX60" fmla="*/ 266701 w 331788"/>
                    <a:gd name="connsiteY60" fmla="*/ 100157 h 315913"/>
                    <a:gd name="connsiteX61" fmla="*/ 266701 w 331788"/>
                    <a:gd name="connsiteY61" fmla="*/ 71581 h 315913"/>
                    <a:gd name="connsiteX62" fmla="*/ 258908 w 331788"/>
                    <a:gd name="connsiteY62" fmla="*/ 65087 h 315913"/>
                    <a:gd name="connsiteX63" fmla="*/ 230332 w 331788"/>
                    <a:gd name="connsiteY63" fmla="*/ 65087 h 315913"/>
                    <a:gd name="connsiteX64" fmla="*/ 223838 w 331788"/>
                    <a:gd name="connsiteY64" fmla="*/ 71581 h 315913"/>
                    <a:gd name="connsiteX65" fmla="*/ 223838 w 331788"/>
                    <a:gd name="connsiteY65" fmla="*/ 100157 h 315913"/>
                    <a:gd name="connsiteX66" fmla="*/ 230332 w 331788"/>
                    <a:gd name="connsiteY66" fmla="*/ 107950 h 315913"/>
                    <a:gd name="connsiteX67" fmla="*/ 238126 w 331788"/>
                    <a:gd name="connsiteY67" fmla="*/ 100157 h 315913"/>
                    <a:gd name="connsiteX68" fmla="*/ 238126 w 331788"/>
                    <a:gd name="connsiteY68" fmla="*/ 71581 h 315913"/>
                    <a:gd name="connsiteX69" fmla="*/ 230332 w 331788"/>
                    <a:gd name="connsiteY69" fmla="*/ 65087 h 315913"/>
                    <a:gd name="connsiteX70" fmla="*/ 201468 w 331788"/>
                    <a:gd name="connsiteY70" fmla="*/ 65087 h 315913"/>
                    <a:gd name="connsiteX71" fmla="*/ 193675 w 331788"/>
                    <a:gd name="connsiteY71" fmla="*/ 71581 h 315913"/>
                    <a:gd name="connsiteX72" fmla="*/ 193675 w 331788"/>
                    <a:gd name="connsiteY72" fmla="*/ 100157 h 315913"/>
                    <a:gd name="connsiteX73" fmla="*/ 201468 w 331788"/>
                    <a:gd name="connsiteY73" fmla="*/ 107950 h 315913"/>
                    <a:gd name="connsiteX74" fmla="*/ 207963 w 331788"/>
                    <a:gd name="connsiteY74" fmla="*/ 100157 h 315913"/>
                    <a:gd name="connsiteX75" fmla="*/ 207963 w 331788"/>
                    <a:gd name="connsiteY75" fmla="*/ 71581 h 315913"/>
                    <a:gd name="connsiteX76" fmla="*/ 201468 w 331788"/>
                    <a:gd name="connsiteY76" fmla="*/ 65087 h 315913"/>
                    <a:gd name="connsiteX77" fmla="*/ 128732 w 331788"/>
                    <a:gd name="connsiteY77" fmla="*/ 65087 h 315913"/>
                    <a:gd name="connsiteX78" fmla="*/ 122238 w 331788"/>
                    <a:gd name="connsiteY78" fmla="*/ 71581 h 315913"/>
                    <a:gd name="connsiteX79" fmla="*/ 122238 w 331788"/>
                    <a:gd name="connsiteY79" fmla="*/ 100157 h 315913"/>
                    <a:gd name="connsiteX80" fmla="*/ 128732 w 331788"/>
                    <a:gd name="connsiteY80" fmla="*/ 107950 h 315913"/>
                    <a:gd name="connsiteX81" fmla="*/ 136526 w 331788"/>
                    <a:gd name="connsiteY81" fmla="*/ 100157 h 315913"/>
                    <a:gd name="connsiteX82" fmla="*/ 136526 w 331788"/>
                    <a:gd name="connsiteY82" fmla="*/ 71581 h 315913"/>
                    <a:gd name="connsiteX83" fmla="*/ 128732 w 331788"/>
                    <a:gd name="connsiteY83" fmla="*/ 65087 h 315913"/>
                    <a:gd name="connsiteX84" fmla="*/ 101456 w 331788"/>
                    <a:gd name="connsiteY84" fmla="*/ 65087 h 315913"/>
                    <a:gd name="connsiteX85" fmla="*/ 93663 w 331788"/>
                    <a:gd name="connsiteY85" fmla="*/ 71581 h 315913"/>
                    <a:gd name="connsiteX86" fmla="*/ 93663 w 331788"/>
                    <a:gd name="connsiteY86" fmla="*/ 100157 h 315913"/>
                    <a:gd name="connsiteX87" fmla="*/ 101456 w 331788"/>
                    <a:gd name="connsiteY87" fmla="*/ 107950 h 315913"/>
                    <a:gd name="connsiteX88" fmla="*/ 107951 w 331788"/>
                    <a:gd name="connsiteY88" fmla="*/ 100157 h 315913"/>
                    <a:gd name="connsiteX89" fmla="*/ 107951 w 331788"/>
                    <a:gd name="connsiteY89" fmla="*/ 71581 h 315913"/>
                    <a:gd name="connsiteX90" fmla="*/ 101456 w 331788"/>
                    <a:gd name="connsiteY90" fmla="*/ 65087 h 315913"/>
                    <a:gd name="connsiteX91" fmla="*/ 72881 w 331788"/>
                    <a:gd name="connsiteY91" fmla="*/ 65087 h 315913"/>
                    <a:gd name="connsiteX92" fmla="*/ 65088 w 331788"/>
                    <a:gd name="connsiteY92" fmla="*/ 71581 h 315913"/>
                    <a:gd name="connsiteX93" fmla="*/ 65088 w 331788"/>
                    <a:gd name="connsiteY93" fmla="*/ 100157 h 315913"/>
                    <a:gd name="connsiteX94" fmla="*/ 72881 w 331788"/>
                    <a:gd name="connsiteY94" fmla="*/ 107950 h 315913"/>
                    <a:gd name="connsiteX95" fmla="*/ 79376 w 331788"/>
                    <a:gd name="connsiteY95" fmla="*/ 100157 h 315913"/>
                    <a:gd name="connsiteX96" fmla="*/ 79376 w 331788"/>
                    <a:gd name="connsiteY96" fmla="*/ 71581 h 315913"/>
                    <a:gd name="connsiteX97" fmla="*/ 72881 w 331788"/>
                    <a:gd name="connsiteY97" fmla="*/ 65087 h 315913"/>
                    <a:gd name="connsiteX98" fmla="*/ 107950 w 331788"/>
                    <a:gd name="connsiteY98" fmla="*/ 14287 h 315913"/>
                    <a:gd name="connsiteX99" fmla="*/ 107950 w 331788"/>
                    <a:gd name="connsiteY99" fmla="*/ 28575 h 315913"/>
                    <a:gd name="connsiteX100" fmla="*/ 223838 w 331788"/>
                    <a:gd name="connsiteY100" fmla="*/ 28575 h 315913"/>
                    <a:gd name="connsiteX101" fmla="*/ 223838 w 331788"/>
                    <a:gd name="connsiteY101" fmla="*/ 14287 h 315913"/>
                    <a:gd name="connsiteX102" fmla="*/ 64802 w 331788"/>
                    <a:gd name="connsiteY102" fmla="*/ 0 h 315913"/>
                    <a:gd name="connsiteX103" fmla="*/ 266986 w 331788"/>
                    <a:gd name="connsiteY103" fmla="*/ 0 h 315913"/>
                    <a:gd name="connsiteX104" fmla="*/ 273466 w 331788"/>
                    <a:gd name="connsiteY104" fmla="*/ 6474 h 315913"/>
                    <a:gd name="connsiteX105" fmla="*/ 266986 w 331788"/>
                    <a:gd name="connsiteY105" fmla="*/ 14242 h 315913"/>
                    <a:gd name="connsiteX106" fmla="*/ 238472 w 331788"/>
                    <a:gd name="connsiteY106" fmla="*/ 14242 h 315913"/>
                    <a:gd name="connsiteX107" fmla="*/ 238472 w 331788"/>
                    <a:gd name="connsiteY107" fmla="*/ 28484 h 315913"/>
                    <a:gd name="connsiteX108" fmla="*/ 303275 w 331788"/>
                    <a:gd name="connsiteY108" fmla="*/ 28484 h 315913"/>
                    <a:gd name="connsiteX109" fmla="*/ 309755 w 331788"/>
                    <a:gd name="connsiteY109" fmla="*/ 34958 h 315913"/>
                    <a:gd name="connsiteX110" fmla="*/ 309755 w 331788"/>
                    <a:gd name="connsiteY110" fmla="*/ 301671 h 315913"/>
                    <a:gd name="connsiteX111" fmla="*/ 324012 w 331788"/>
                    <a:gd name="connsiteY111" fmla="*/ 301671 h 315913"/>
                    <a:gd name="connsiteX112" fmla="*/ 331788 w 331788"/>
                    <a:gd name="connsiteY112" fmla="*/ 309439 h 315913"/>
                    <a:gd name="connsiteX113" fmla="*/ 324012 w 331788"/>
                    <a:gd name="connsiteY113" fmla="*/ 315913 h 315913"/>
                    <a:gd name="connsiteX114" fmla="*/ 7776 w 331788"/>
                    <a:gd name="connsiteY114" fmla="*/ 315913 h 315913"/>
                    <a:gd name="connsiteX115" fmla="*/ 0 w 331788"/>
                    <a:gd name="connsiteY115" fmla="*/ 309439 h 315913"/>
                    <a:gd name="connsiteX116" fmla="*/ 7776 w 331788"/>
                    <a:gd name="connsiteY116" fmla="*/ 301671 h 315913"/>
                    <a:gd name="connsiteX117" fmla="*/ 22033 w 331788"/>
                    <a:gd name="connsiteY117" fmla="*/ 301671 h 315913"/>
                    <a:gd name="connsiteX118" fmla="*/ 22033 w 331788"/>
                    <a:gd name="connsiteY118" fmla="*/ 34958 h 315913"/>
                    <a:gd name="connsiteX119" fmla="*/ 28513 w 331788"/>
                    <a:gd name="connsiteY119" fmla="*/ 28484 h 315913"/>
                    <a:gd name="connsiteX120" fmla="*/ 93315 w 331788"/>
                    <a:gd name="connsiteY120" fmla="*/ 28484 h 315913"/>
                    <a:gd name="connsiteX121" fmla="*/ 93315 w 331788"/>
                    <a:gd name="connsiteY121" fmla="*/ 14242 h 315913"/>
                    <a:gd name="connsiteX122" fmla="*/ 64802 w 331788"/>
                    <a:gd name="connsiteY122" fmla="*/ 14242 h 315913"/>
                    <a:gd name="connsiteX123" fmla="*/ 58322 w 331788"/>
                    <a:gd name="connsiteY123" fmla="*/ 6474 h 315913"/>
                    <a:gd name="connsiteX124" fmla="*/ 64802 w 331788"/>
                    <a:gd name="connsiteY124" fmla="*/ 0 h 315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</a:cxnLst>
                  <a:rect l="l" t="t" r="r" b="b"/>
                  <a:pathLst>
                    <a:path w="331788" h="315913">
                      <a:moveTo>
                        <a:pt x="101402" y="200025"/>
                      </a:moveTo>
                      <a:cubicBezTo>
                        <a:pt x="97532" y="200025"/>
                        <a:pt x="93663" y="203933"/>
                        <a:pt x="93663" y="207840"/>
                      </a:cubicBezTo>
                      <a:cubicBezTo>
                        <a:pt x="93663" y="207840"/>
                        <a:pt x="93663" y="207840"/>
                        <a:pt x="93663" y="301625"/>
                      </a:cubicBezTo>
                      <a:cubicBezTo>
                        <a:pt x="93663" y="301625"/>
                        <a:pt x="93663" y="301625"/>
                        <a:pt x="137518" y="301625"/>
                      </a:cubicBezTo>
                      <a:cubicBezTo>
                        <a:pt x="137518" y="301625"/>
                        <a:pt x="137518" y="301625"/>
                        <a:pt x="137518" y="250825"/>
                      </a:cubicBezTo>
                      <a:cubicBezTo>
                        <a:pt x="137518" y="246917"/>
                        <a:pt x="140097" y="244312"/>
                        <a:pt x="143967" y="244312"/>
                      </a:cubicBezTo>
                      <a:cubicBezTo>
                        <a:pt x="143967" y="244312"/>
                        <a:pt x="143967" y="244312"/>
                        <a:pt x="187822" y="244312"/>
                      </a:cubicBezTo>
                      <a:cubicBezTo>
                        <a:pt x="191691" y="244312"/>
                        <a:pt x="194271" y="246917"/>
                        <a:pt x="194271" y="250825"/>
                      </a:cubicBezTo>
                      <a:cubicBezTo>
                        <a:pt x="194271" y="250825"/>
                        <a:pt x="194271" y="250825"/>
                        <a:pt x="194271" y="301625"/>
                      </a:cubicBezTo>
                      <a:cubicBezTo>
                        <a:pt x="194271" y="301625"/>
                        <a:pt x="194271" y="301625"/>
                        <a:pt x="230387" y="301625"/>
                      </a:cubicBezTo>
                      <a:cubicBezTo>
                        <a:pt x="234256" y="301625"/>
                        <a:pt x="238126" y="299020"/>
                        <a:pt x="238126" y="295112"/>
                      </a:cubicBezTo>
                      <a:lnTo>
                        <a:pt x="238126" y="207840"/>
                      </a:lnTo>
                      <a:cubicBezTo>
                        <a:pt x="238126" y="203933"/>
                        <a:pt x="234256" y="200025"/>
                        <a:pt x="230387" y="200025"/>
                      </a:cubicBezTo>
                      <a:cubicBezTo>
                        <a:pt x="230387" y="200025"/>
                        <a:pt x="230387" y="200025"/>
                        <a:pt x="101402" y="200025"/>
                      </a:cubicBezTo>
                      <a:close/>
                      <a:moveTo>
                        <a:pt x="258908" y="122237"/>
                      </a:moveTo>
                      <a:cubicBezTo>
                        <a:pt x="255011" y="122237"/>
                        <a:pt x="252413" y="124758"/>
                        <a:pt x="252413" y="129801"/>
                      </a:cubicBezTo>
                      <a:cubicBezTo>
                        <a:pt x="252413" y="129801"/>
                        <a:pt x="252413" y="129801"/>
                        <a:pt x="252413" y="157536"/>
                      </a:cubicBezTo>
                      <a:cubicBezTo>
                        <a:pt x="252413" y="161318"/>
                        <a:pt x="255011" y="165100"/>
                        <a:pt x="258908" y="165100"/>
                      </a:cubicBezTo>
                      <a:cubicBezTo>
                        <a:pt x="264103" y="165100"/>
                        <a:pt x="266701" y="161318"/>
                        <a:pt x="266701" y="157536"/>
                      </a:cubicBezTo>
                      <a:lnTo>
                        <a:pt x="266701" y="129801"/>
                      </a:lnTo>
                      <a:cubicBezTo>
                        <a:pt x="266701" y="124758"/>
                        <a:pt x="264103" y="122237"/>
                        <a:pt x="258908" y="122237"/>
                      </a:cubicBezTo>
                      <a:close/>
                      <a:moveTo>
                        <a:pt x="230332" y="122237"/>
                      </a:moveTo>
                      <a:cubicBezTo>
                        <a:pt x="226436" y="122237"/>
                        <a:pt x="223838" y="124758"/>
                        <a:pt x="223838" y="129801"/>
                      </a:cubicBezTo>
                      <a:cubicBezTo>
                        <a:pt x="223838" y="129801"/>
                        <a:pt x="223838" y="129801"/>
                        <a:pt x="223838" y="157536"/>
                      </a:cubicBezTo>
                      <a:cubicBezTo>
                        <a:pt x="223838" y="161318"/>
                        <a:pt x="226436" y="165100"/>
                        <a:pt x="230332" y="165100"/>
                      </a:cubicBezTo>
                      <a:cubicBezTo>
                        <a:pt x="234229" y="165100"/>
                        <a:pt x="238126" y="161318"/>
                        <a:pt x="238126" y="157536"/>
                      </a:cubicBezTo>
                      <a:lnTo>
                        <a:pt x="238126" y="129801"/>
                      </a:lnTo>
                      <a:cubicBezTo>
                        <a:pt x="238126" y="124758"/>
                        <a:pt x="234229" y="122237"/>
                        <a:pt x="230332" y="122237"/>
                      </a:cubicBezTo>
                      <a:close/>
                      <a:moveTo>
                        <a:pt x="201468" y="122237"/>
                      </a:moveTo>
                      <a:cubicBezTo>
                        <a:pt x="196273" y="122237"/>
                        <a:pt x="193675" y="124758"/>
                        <a:pt x="193675" y="129801"/>
                      </a:cubicBezTo>
                      <a:cubicBezTo>
                        <a:pt x="193675" y="129801"/>
                        <a:pt x="193675" y="129801"/>
                        <a:pt x="193675" y="157536"/>
                      </a:cubicBezTo>
                      <a:cubicBezTo>
                        <a:pt x="193675" y="161318"/>
                        <a:pt x="196273" y="165100"/>
                        <a:pt x="201468" y="165100"/>
                      </a:cubicBezTo>
                      <a:cubicBezTo>
                        <a:pt x="205365" y="165100"/>
                        <a:pt x="207963" y="161318"/>
                        <a:pt x="207963" y="157536"/>
                      </a:cubicBezTo>
                      <a:cubicBezTo>
                        <a:pt x="207963" y="157536"/>
                        <a:pt x="207963" y="157536"/>
                        <a:pt x="207963" y="129801"/>
                      </a:cubicBezTo>
                      <a:cubicBezTo>
                        <a:pt x="207963" y="124758"/>
                        <a:pt x="205365" y="122237"/>
                        <a:pt x="201468" y="122237"/>
                      </a:cubicBezTo>
                      <a:close/>
                      <a:moveTo>
                        <a:pt x="128732" y="122237"/>
                      </a:moveTo>
                      <a:cubicBezTo>
                        <a:pt x="124836" y="122237"/>
                        <a:pt x="122238" y="124758"/>
                        <a:pt x="122238" y="129801"/>
                      </a:cubicBezTo>
                      <a:cubicBezTo>
                        <a:pt x="122238" y="129801"/>
                        <a:pt x="122238" y="129801"/>
                        <a:pt x="122238" y="157536"/>
                      </a:cubicBezTo>
                      <a:cubicBezTo>
                        <a:pt x="122238" y="161318"/>
                        <a:pt x="124836" y="165100"/>
                        <a:pt x="128732" y="165100"/>
                      </a:cubicBezTo>
                      <a:cubicBezTo>
                        <a:pt x="133928" y="165100"/>
                        <a:pt x="136526" y="161318"/>
                        <a:pt x="136526" y="157536"/>
                      </a:cubicBezTo>
                      <a:cubicBezTo>
                        <a:pt x="136526" y="157536"/>
                        <a:pt x="136526" y="157536"/>
                        <a:pt x="136526" y="129801"/>
                      </a:cubicBezTo>
                      <a:cubicBezTo>
                        <a:pt x="136526" y="124758"/>
                        <a:pt x="133928" y="122237"/>
                        <a:pt x="128732" y="122237"/>
                      </a:cubicBezTo>
                      <a:close/>
                      <a:moveTo>
                        <a:pt x="101456" y="122237"/>
                      </a:moveTo>
                      <a:cubicBezTo>
                        <a:pt x="97559" y="122237"/>
                        <a:pt x="93663" y="124758"/>
                        <a:pt x="93663" y="129801"/>
                      </a:cubicBezTo>
                      <a:lnTo>
                        <a:pt x="93663" y="157536"/>
                      </a:lnTo>
                      <a:cubicBezTo>
                        <a:pt x="93663" y="161318"/>
                        <a:pt x="97559" y="165100"/>
                        <a:pt x="101456" y="165100"/>
                      </a:cubicBezTo>
                      <a:cubicBezTo>
                        <a:pt x="105353" y="165100"/>
                        <a:pt x="107951" y="161318"/>
                        <a:pt x="107951" y="157536"/>
                      </a:cubicBezTo>
                      <a:cubicBezTo>
                        <a:pt x="107951" y="157536"/>
                        <a:pt x="107951" y="157536"/>
                        <a:pt x="107951" y="129801"/>
                      </a:cubicBezTo>
                      <a:cubicBezTo>
                        <a:pt x="107951" y="124758"/>
                        <a:pt x="105353" y="122237"/>
                        <a:pt x="101456" y="122237"/>
                      </a:cubicBezTo>
                      <a:close/>
                      <a:moveTo>
                        <a:pt x="72881" y="122237"/>
                      </a:moveTo>
                      <a:cubicBezTo>
                        <a:pt x="67686" y="122237"/>
                        <a:pt x="65088" y="124758"/>
                        <a:pt x="65088" y="129801"/>
                      </a:cubicBezTo>
                      <a:cubicBezTo>
                        <a:pt x="65088" y="129801"/>
                        <a:pt x="65088" y="129801"/>
                        <a:pt x="65088" y="157536"/>
                      </a:cubicBezTo>
                      <a:cubicBezTo>
                        <a:pt x="65088" y="161318"/>
                        <a:pt x="67686" y="165100"/>
                        <a:pt x="72881" y="165100"/>
                      </a:cubicBezTo>
                      <a:cubicBezTo>
                        <a:pt x="76778" y="165100"/>
                        <a:pt x="79376" y="161318"/>
                        <a:pt x="79376" y="157536"/>
                      </a:cubicBezTo>
                      <a:lnTo>
                        <a:pt x="79376" y="129801"/>
                      </a:lnTo>
                      <a:cubicBezTo>
                        <a:pt x="79376" y="124758"/>
                        <a:pt x="76778" y="122237"/>
                        <a:pt x="72881" y="122237"/>
                      </a:cubicBezTo>
                      <a:close/>
                      <a:moveTo>
                        <a:pt x="258908" y="65087"/>
                      </a:moveTo>
                      <a:cubicBezTo>
                        <a:pt x="255011" y="65087"/>
                        <a:pt x="252413" y="67685"/>
                        <a:pt x="252413" y="71581"/>
                      </a:cubicBezTo>
                      <a:cubicBezTo>
                        <a:pt x="252413" y="71581"/>
                        <a:pt x="252413" y="71581"/>
                        <a:pt x="252413" y="100157"/>
                      </a:cubicBezTo>
                      <a:cubicBezTo>
                        <a:pt x="252413" y="105352"/>
                        <a:pt x="255011" y="107950"/>
                        <a:pt x="258908" y="107950"/>
                      </a:cubicBezTo>
                      <a:cubicBezTo>
                        <a:pt x="264103" y="107950"/>
                        <a:pt x="266701" y="105352"/>
                        <a:pt x="266701" y="100157"/>
                      </a:cubicBezTo>
                      <a:lnTo>
                        <a:pt x="266701" y="71581"/>
                      </a:lnTo>
                      <a:cubicBezTo>
                        <a:pt x="266701" y="67685"/>
                        <a:pt x="264103" y="65087"/>
                        <a:pt x="258908" y="65087"/>
                      </a:cubicBezTo>
                      <a:close/>
                      <a:moveTo>
                        <a:pt x="230332" y="65087"/>
                      </a:moveTo>
                      <a:cubicBezTo>
                        <a:pt x="226436" y="65087"/>
                        <a:pt x="223838" y="67685"/>
                        <a:pt x="223838" y="71581"/>
                      </a:cubicBezTo>
                      <a:cubicBezTo>
                        <a:pt x="223838" y="71581"/>
                        <a:pt x="223838" y="71581"/>
                        <a:pt x="223838" y="100157"/>
                      </a:cubicBezTo>
                      <a:cubicBezTo>
                        <a:pt x="223838" y="105352"/>
                        <a:pt x="226436" y="107950"/>
                        <a:pt x="230332" y="107950"/>
                      </a:cubicBezTo>
                      <a:cubicBezTo>
                        <a:pt x="234229" y="107950"/>
                        <a:pt x="238126" y="105352"/>
                        <a:pt x="238126" y="100157"/>
                      </a:cubicBezTo>
                      <a:lnTo>
                        <a:pt x="238126" y="71581"/>
                      </a:lnTo>
                      <a:cubicBezTo>
                        <a:pt x="238126" y="67685"/>
                        <a:pt x="234229" y="65087"/>
                        <a:pt x="230332" y="65087"/>
                      </a:cubicBezTo>
                      <a:close/>
                      <a:moveTo>
                        <a:pt x="201468" y="65087"/>
                      </a:moveTo>
                      <a:cubicBezTo>
                        <a:pt x="196273" y="65087"/>
                        <a:pt x="193675" y="67685"/>
                        <a:pt x="193675" y="71581"/>
                      </a:cubicBezTo>
                      <a:cubicBezTo>
                        <a:pt x="193675" y="71581"/>
                        <a:pt x="193675" y="71581"/>
                        <a:pt x="193675" y="100157"/>
                      </a:cubicBezTo>
                      <a:cubicBezTo>
                        <a:pt x="193675" y="105352"/>
                        <a:pt x="196273" y="107950"/>
                        <a:pt x="201468" y="107950"/>
                      </a:cubicBezTo>
                      <a:cubicBezTo>
                        <a:pt x="205365" y="107950"/>
                        <a:pt x="207963" y="105352"/>
                        <a:pt x="207963" y="100157"/>
                      </a:cubicBezTo>
                      <a:cubicBezTo>
                        <a:pt x="207963" y="100157"/>
                        <a:pt x="207963" y="100157"/>
                        <a:pt x="207963" y="71581"/>
                      </a:cubicBezTo>
                      <a:cubicBezTo>
                        <a:pt x="207963" y="67685"/>
                        <a:pt x="205365" y="65087"/>
                        <a:pt x="201468" y="65087"/>
                      </a:cubicBezTo>
                      <a:close/>
                      <a:moveTo>
                        <a:pt x="128732" y="65087"/>
                      </a:moveTo>
                      <a:cubicBezTo>
                        <a:pt x="124836" y="65087"/>
                        <a:pt x="122238" y="67685"/>
                        <a:pt x="122238" y="71581"/>
                      </a:cubicBezTo>
                      <a:cubicBezTo>
                        <a:pt x="122238" y="71581"/>
                        <a:pt x="122238" y="71581"/>
                        <a:pt x="122238" y="100157"/>
                      </a:cubicBezTo>
                      <a:cubicBezTo>
                        <a:pt x="122238" y="105352"/>
                        <a:pt x="124836" y="107950"/>
                        <a:pt x="128732" y="107950"/>
                      </a:cubicBezTo>
                      <a:cubicBezTo>
                        <a:pt x="133928" y="107950"/>
                        <a:pt x="136526" y="105352"/>
                        <a:pt x="136526" y="100157"/>
                      </a:cubicBezTo>
                      <a:cubicBezTo>
                        <a:pt x="136526" y="100157"/>
                        <a:pt x="136526" y="100157"/>
                        <a:pt x="136526" y="71581"/>
                      </a:cubicBezTo>
                      <a:cubicBezTo>
                        <a:pt x="136526" y="67685"/>
                        <a:pt x="133928" y="65087"/>
                        <a:pt x="128732" y="65087"/>
                      </a:cubicBezTo>
                      <a:close/>
                      <a:moveTo>
                        <a:pt x="101456" y="65087"/>
                      </a:moveTo>
                      <a:cubicBezTo>
                        <a:pt x="97559" y="65087"/>
                        <a:pt x="93663" y="67685"/>
                        <a:pt x="93663" y="71581"/>
                      </a:cubicBezTo>
                      <a:lnTo>
                        <a:pt x="93663" y="100157"/>
                      </a:lnTo>
                      <a:cubicBezTo>
                        <a:pt x="93663" y="105352"/>
                        <a:pt x="97559" y="107950"/>
                        <a:pt x="101456" y="107950"/>
                      </a:cubicBezTo>
                      <a:cubicBezTo>
                        <a:pt x="105353" y="107950"/>
                        <a:pt x="107951" y="105352"/>
                        <a:pt x="107951" y="100157"/>
                      </a:cubicBezTo>
                      <a:cubicBezTo>
                        <a:pt x="107951" y="100157"/>
                        <a:pt x="107951" y="100157"/>
                        <a:pt x="107951" y="71581"/>
                      </a:cubicBezTo>
                      <a:cubicBezTo>
                        <a:pt x="107951" y="67685"/>
                        <a:pt x="105353" y="65087"/>
                        <a:pt x="101456" y="65087"/>
                      </a:cubicBezTo>
                      <a:close/>
                      <a:moveTo>
                        <a:pt x="72881" y="65087"/>
                      </a:moveTo>
                      <a:cubicBezTo>
                        <a:pt x="67686" y="65087"/>
                        <a:pt x="65088" y="67685"/>
                        <a:pt x="65088" y="71581"/>
                      </a:cubicBezTo>
                      <a:cubicBezTo>
                        <a:pt x="65088" y="71581"/>
                        <a:pt x="65088" y="71581"/>
                        <a:pt x="65088" y="100157"/>
                      </a:cubicBezTo>
                      <a:cubicBezTo>
                        <a:pt x="65088" y="105352"/>
                        <a:pt x="67686" y="107950"/>
                        <a:pt x="72881" y="107950"/>
                      </a:cubicBezTo>
                      <a:cubicBezTo>
                        <a:pt x="76778" y="107950"/>
                        <a:pt x="79376" y="105352"/>
                        <a:pt x="79376" y="100157"/>
                      </a:cubicBezTo>
                      <a:lnTo>
                        <a:pt x="79376" y="71581"/>
                      </a:lnTo>
                      <a:cubicBezTo>
                        <a:pt x="79376" y="67685"/>
                        <a:pt x="76778" y="65087"/>
                        <a:pt x="72881" y="65087"/>
                      </a:cubicBezTo>
                      <a:close/>
                      <a:moveTo>
                        <a:pt x="107950" y="14287"/>
                      </a:moveTo>
                      <a:lnTo>
                        <a:pt x="107950" y="28575"/>
                      </a:lnTo>
                      <a:lnTo>
                        <a:pt x="223838" y="28575"/>
                      </a:lnTo>
                      <a:lnTo>
                        <a:pt x="223838" y="14287"/>
                      </a:lnTo>
                      <a:close/>
                      <a:moveTo>
                        <a:pt x="64802" y="0"/>
                      </a:moveTo>
                      <a:cubicBezTo>
                        <a:pt x="64802" y="0"/>
                        <a:pt x="64802" y="0"/>
                        <a:pt x="266986" y="0"/>
                      </a:cubicBezTo>
                      <a:cubicBezTo>
                        <a:pt x="270874" y="0"/>
                        <a:pt x="273466" y="2589"/>
                        <a:pt x="273466" y="6474"/>
                      </a:cubicBezTo>
                      <a:cubicBezTo>
                        <a:pt x="273466" y="10358"/>
                        <a:pt x="270874" y="14242"/>
                        <a:pt x="266986" y="14242"/>
                      </a:cubicBezTo>
                      <a:cubicBezTo>
                        <a:pt x="266986" y="14242"/>
                        <a:pt x="266986" y="14242"/>
                        <a:pt x="238472" y="14242"/>
                      </a:cubicBezTo>
                      <a:cubicBezTo>
                        <a:pt x="238472" y="14242"/>
                        <a:pt x="238472" y="14242"/>
                        <a:pt x="238472" y="28484"/>
                      </a:cubicBezTo>
                      <a:cubicBezTo>
                        <a:pt x="238472" y="28484"/>
                        <a:pt x="238472" y="28484"/>
                        <a:pt x="303275" y="28484"/>
                      </a:cubicBezTo>
                      <a:cubicBezTo>
                        <a:pt x="307163" y="28484"/>
                        <a:pt x="309755" y="31073"/>
                        <a:pt x="309755" y="34958"/>
                      </a:cubicBezTo>
                      <a:cubicBezTo>
                        <a:pt x="309755" y="34958"/>
                        <a:pt x="309755" y="34958"/>
                        <a:pt x="309755" y="301671"/>
                      </a:cubicBezTo>
                      <a:cubicBezTo>
                        <a:pt x="309755" y="301671"/>
                        <a:pt x="309755" y="301671"/>
                        <a:pt x="324012" y="301671"/>
                      </a:cubicBezTo>
                      <a:cubicBezTo>
                        <a:pt x="329196" y="301671"/>
                        <a:pt x="331788" y="305555"/>
                        <a:pt x="331788" y="309439"/>
                      </a:cubicBezTo>
                      <a:cubicBezTo>
                        <a:pt x="331788" y="313324"/>
                        <a:pt x="329196" y="315913"/>
                        <a:pt x="324012" y="315913"/>
                      </a:cubicBezTo>
                      <a:cubicBezTo>
                        <a:pt x="324012" y="315913"/>
                        <a:pt x="324012" y="315913"/>
                        <a:pt x="7776" y="315913"/>
                      </a:cubicBezTo>
                      <a:cubicBezTo>
                        <a:pt x="2592" y="315913"/>
                        <a:pt x="0" y="313324"/>
                        <a:pt x="0" y="309439"/>
                      </a:cubicBezTo>
                      <a:cubicBezTo>
                        <a:pt x="0" y="305555"/>
                        <a:pt x="2592" y="301671"/>
                        <a:pt x="7776" y="301671"/>
                      </a:cubicBezTo>
                      <a:cubicBezTo>
                        <a:pt x="7776" y="301671"/>
                        <a:pt x="7776" y="301671"/>
                        <a:pt x="22033" y="301671"/>
                      </a:cubicBezTo>
                      <a:cubicBezTo>
                        <a:pt x="22033" y="301671"/>
                        <a:pt x="22033" y="301671"/>
                        <a:pt x="22033" y="34958"/>
                      </a:cubicBezTo>
                      <a:cubicBezTo>
                        <a:pt x="22033" y="31073"/>
                        <a:pt x="24625" y="28484"/>
                        <a:pt x="28513" y="28484"/>
                      </a:cubicBezTo>
                      <a:cubicBezTo>
                        <a:pt x="28513" y="28484"/>
                        <a:pt x="28513" y="28484"/>
                        <a:pt x="93315" y="28484"/>
                      </a:cubicBezTo>
                      <a:cubicBezTo>
                        <a:pt x="93315" y="28484"/>
                        <a:pt x="93315" y="28484"/>
                        <a:pt x="93315" y="14242"/>
                      </a:cubicBezTo>
                      <a:cubicBezTo>
                        <a:pt x="93315" y="14242"/>
                        <a:pt x="93315" y="14242"/>
                        <a:pt x="64802" y="14242"/>
                      </a:cubicBezTo>
                      <a:cubicBezTo>
                        <a:pt x="60914" y="14242"/>
                        <a:pt x="58322" y="10358"/>
                        <a:pt x="58322" y="6474"/>
                      </a:cubicBezTo>
                      <a:cubicBezTo>
                        <a:pt x="58322" y="2589"/>
                        <a:pt x="60914" y="0"/>
                        <a:pt x="6480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1658927" y="3787099"/>
                <a:ext cx="1457778" cy="1461406"/>
                <a:chOff x="5746696" y="4552422"/>
                <a:chExt cx="713926" cy="715702"/>
              </a:xfrm>
              <a:effectLst/>
            </p:grpSpPr>
            <p:sp>
              <p:nvSpPr>
                <p:cNvPr id="31" name="任意多边形: 形状 30"/>
                <p:cNvSpPr>
                  <a:spLocks/>
                </p:cNvSpPr>
                <p:nvPr/>
              </p:nvSpPr>
              <p:spPr bwMode="auto">
                <a:xfrm>
                  <a:off x="5746696" y="4552422"/>
                  <a:ext cx="713926" cy="715702"/>
                </a:xfrm>
                <a:custGeom>
                  <a:avLst/>
                  <a:gdLst>
                    <a:gd name="T0" fmla="*/ 1726 w 3453"/>
                    <a:gd name="T1" fmla="*/ 0 h 3453"/>
                    <a:gd name="T2" fmla="*/ 1726 w 3453"/>
                    <a:gd name="T3" fmla="*/ 0 h 3453"/>
                    <a:gd name="T4" fmla="*/ 0 w 3453"/>
                    <a:gd name="T5" fmla="*/ 1726 h 3453"/>
                    <a:gd name="T6" fmla="*/ 1726 w 3453"/>
                    <a:gd name="T7" fmla="*/ 3453 h 3453"/>
                    <a:gd name="T8" fmla="*/ 3453 w 3453"/>
                    <a:gd name="T9" fmla="*/ 1726 h 3453"/>
                    <a:gd name="T10" fmla="*/ 1726 w 3453"/>
                    <a:gd name="T11" fmla="*/ 0 h 3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53" h="3453">
                      <a:moveTo>
                        <a:pt x="1726" y="0"/>
                      </a:moveTo>
                      <a:lnTo>
                        <a:pt x="1726" y="0"/>
                      </a:lnTo>
                      <a:cubicBezTo>
                        <a:pt x="773" y="0"/>
                        <a:pt x="0" y="772"/>
                        <a:pt x="0" y="1726"/>
                      </a:cubicBezTo>
                      <a:cubicBezTo>
                        <a:pt x="0" y="2679"/>
                        <a:pt x="773" y="3453"/>
                        <a:pt x="1726" y="3453"/>
                      </a:cubicBezTo>
                      <a:cubicBezTo>
                        <a:pt x="2680" y="3453"/>
                        <a:pt x="3453" y="2679"/>
                        <a:pt x="3453" y="1726"/>
                      </a:cubicBezTo>
                      <a:cubicBezTo>
                        <a:pt x="3453" y="772"/>
                        <a:pt x="2680" y="0"/>
                        <a:pt x="1726" y="0"/>
                      </a:cubicBezTo>
                      <a:close/>
                    </a:path>
                  </a:pathLst>
                </a:custGeom>
                <a:blipFill dpi="0"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任意多边形: 形状 31"/>
                <p:cNvSpPr>
                  <a:spLocks/>
                </p:cNvSpPr>
                <p:nvPr/>
              </p:nvSpPr>
              <p:spPr bwMode="auto">
                <a:xfrm>
                  <a:off x="5945318" y="4753898"/>
                  <a:ext cx="314912" cy="314327"/>
                </a:xfrm>
                <a:custGeom>
                  <a:avLst/>
                  <a:gdLst>
                    <a:gd name="T0" fmla="*/ 164 w 204"/>
                    <a:gd name="T1" fmla="*/ 0 h 204"/>
                    <a:gd name="T2" fmla="*/ 39 w 204"/>
                    <a:gd name="T3" fmla="*/ 0 h 204"/>
                    <a:gd name="T4" fmla="*/ 0 w 204"/>
                    <a:gd name="T5" fmla="*/ 39 h 204"/>
                    <a:gd name="T6" fmla="*/ 0 w 204"/>
                    <a:gd name="T7" fmla="*/ 81 h 204"/>
                    <a:gd name="T8" fmla="*/ 0 w 204"/>
                    <a:gd name="T9" fmla="*/ 164 h 204"/>
                    <a:gd name="T10" fmla="*/ 39 w 204"/>
                    <a:gd name="T11" fmla="*/ 204 h 204"/>
                    <a:gd name="T12" fmla="*/ 164 w 204"/>
                    <a:gd name="T13" fmla="*/ 204 h 204"/>
                    <a:gd name="T14" fmla="*/ 204 w 204"/>
                    <a:gd name="T15" fmla="*/ 164 h 204"/>
                    <a:gd name="T16" fmla="*/ 204 w 204"/>
                    <a:gd name="T17" fmla="*/ 81 h 204"/>
                    <a:gd name="T18" fmla="*/ 204 w 204"/>
                    <a:gd name="T19" fmla="*/ 39 h 204"/>
                    <a:gd name="T20" fmla="*/ 164 w 204"/>
                    <a:gd name="T21" fmla="*/ 0 h 204"/>
                    <a:gd name="T22" fmla="*/ 176 w 204"/>
                    <a:gd name="T23" fmla="*/ 23 h 204"/>
                    <a:gd name="T24" fmla="*/ 180 w 204"/>
                    <a:gd name="T25" fmla="*/ 23 h 204"/>
                    <a:gd name="T26" fmla="*/ 180 w 204"/>
                    <a:gd name="T27" fmla="*/ 28 h 204"/>
                    <a:gd name="T28" fmla="*/ 180 w 204"/>
                    <a:gd name="T29" fmla="*/ 58 h 204"/>
                    <a:gd name="T30" fmla="*/ 146 w 204"/>
                    <a:gd name="T31" fmla="*/ 58 h 204"/>
                    <a:gd name="T32" fmla="*/ 146 w 204"/>
                    <a:gd name="T33" fmla="*/ 24 h 204"/>
                    <a:gd name="T34" fmla="*/ 176 w 204"/>
                    <a:gd name="T35" fmla="*/ 23 h 204"/>
                    <a:gd name="T36" fmla="*/ 73 w 204"/>
                    <a:gd name="T37" fmla="*/ 81 h 204"/>
                    <a:gd name="T38" fmla="*/ 102 w 204"/>
                    <a:gd name="T39" fmla="*/ 66 h 204"/>
                    <a:gd name="T40" fmla="*/ 131 w 204"/>
                    <a:gd name="T41" fmla="*/ 81 h 204"/>
                    <a:gd name="T42" fmla="*/ 138 w 204"/>
                    <a:gd name="T43" fmla="*/ 102 h 204"/>
                    <a:gd name="T44" fmla="*/ 102 w 204"/>
                    <a:gd name="T45" fmla="*/ 138 h 204"/>
                    <a:gd name="T46" fmla="*/ 66 w 204"/>
                    <a:gd name="T47" fmla="*/ 102 h 204"/>
                    <a:gd name="T48" fmla="*/ 73 w 204"/>
                    <a:gd name="T49" fmla="*/ 81 h 204"/>
                    <a:gd name="T50" fmla="*/ 184 w 204"/>
                    <a:gd name="T51" fmla="*/ 164 h 204"/>
                    <a:gd name="T52" fmla="*/ 164 w 204"/>
                    <a:gd name="T53" fmla="*/ 184 h 204"/>
                    <a:gd name="T54" fmla="*/ 39 w 204"/>
                    <a:gd name="T55" fmla="*/ 184 h 204"/>
                    <a:gd name="T56" fmla="*/ 20 w 204"/>
                    <a:gd name="T57" fmla="*/ 164 h 204"/>
                    <a:gd name="T58" fmla="*/ 20 w 204"/>
                    <a:gd name="T59" fmla="*/ 81 h 204"/>
                    <a:gd name="T60" fmla="*/ 50 w 204"/>
                    <a:gd name="T61" fmla="*/ 81 h 204"/>
                    <a:gd name="T62" fmla="*/ 46 w 204"/>
                    <a:gd name="T63" fmla="*/ 102 h 204"/>
                    <a:gd name="T64" fmla="*/ 102 w 204"/>
                    <a:gd name="T65" fmla="*/ 158 h 204"/>
                    <a:gd name="T66" fmla="*/ 157 w 204"/>
                    <a:gd name="T67" fmla="*/ 102 h 204"/>
                    <a:gd name="T68" fmla="*/ 153 w 204"/>
                    <a:gd name="T69" fmla="*/ 81 h 204"/>
                    <a:gd name="T70" fmla="*/ 184 w 204"/>
                    <a:gd name="T71" fmla="*/ 81 h 204"/>
                    <a:gd name="T72" fmla="*/ 184 w 204"/>
                    <a:gd name="T73" fmla="*/ 164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4" h="204">
                      <a:moveTo>
                        <a:pt x="164" y="0"/>
                      </a:move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17" y="0"/>
                        <a:pt x="0" y="18"/>
                        <a:pt x="0" y="39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0" y="164"/>
                        <a:pt x="0" y="164"/>
                        <a:pt x="0" y="164"/>
                      </a:cubicBezTo>
                      <a:cubicBezTo>
                        <a:pt x="0" y="186"/>
                        <a:pt x="17" y="204"/>
                        <a:pt x="39" y="204"/>
                      </a:cubicBezTo>
                      <a:cubicBezTo>
                        <a:pt x="164" y="204"/>
                        <a:pt x="164" y="204"/>
                        <a:pt x="164" y="204"/>
                      </a:cubicBezTo>
                      <a:cubicBezTo>
                        <a:pt x="186" y="204"/>
                        <a:pt x="204" y="186"/>
                        <a:pt x="204" y="164"/>
                      </a:cubicBezTo>
                      <a:cubicBezTo>
                        <a:pt x="204" y="81"/>
                        <a:pt x="204" y="81"/>
                        <a:pt x="204" y="81"/>
                      </a:cubicBezTo>
                      <a:cubicBezTo>
                        <a:pt x="204" y="39"/>
                        <a:pt x="204" y="39"/>
                        <a:pt x="204" y="39"/>
                      </a:cubicBezTo>
                      <a:cubicBezTo>
                        <a:pt x="204" y="18"/>
                        <a:pt x="186" y="0"/>
                        <a:pt x="164" y="0"/>
                      </a:cubicBezTo>
                      <a:close/>
                      <a:moveTo>
                        <a:pt x="176" y="23"/>
                      </a:moveTo>
                      <a:cubicBezTo>
                        <a:pt x="180" y="23"/>
                        <a:pt x="180" y="23"/>
                        <a:pt x="180" y="23"/>
                      </a:cubicBezTo>
                      <a:cubicBezTo>
                        <a:pt x="180" y="28"/>
                        <a:pt x="180" y="28"/>
                        <a:pt x="180" y="28"/>
                      </a:cubicBezTo>
                      <a:cubicBezTo>
                        <a:pt x="180" y="58"/>
                        <a:pt x="180" y="58"/>
                        <a:pt x="180" y="58"/>
                      </a:cubicBezTo>
                      <a:cubicBezTo>
                        <a:pt x="146" y="58"/>
                        <a:pt x="146" y="58"/>
                        <a:pt x="146" y="58"/>
                      </a:cubicBezTo>
                      <a:cubicBezTo>
                        <a:pt x="146" y="24"/>
                        <a:pt x="146" y="24"/>
                        <a:pt x="146" y="24"/>
                      </a:cubicBezTo>
                      <a:lnTo>
                        <a:pt x="176" y="23"/>
                      </a:lnTo>
                      <a:close/>
                      <a:moveTo>
                        <a:pt x="73" y="81"/>
                      </a:moveTo>
                      <a:cubicBezTo>
                        <a:pt x="79" y="72"/>
                        <a:pt x="90" y="66"/>
                        <a:pt x="102" y="66"/>
                      </a:cubicBezTo>
                      <a:cubicBezTo>
                        <a:pt x="114" y="66"/>
                        <a:pt x="124" y="72"/>
                        <a:pt x="131" y="81"/>
                      </a:cubicBezTo>
                      <a:cubicBezTo>
                        <a:pt x="135" y="87"/>
                        <a:pt x="138" y="94"/>
                        <a:pt x="138" y="102"/>
                      </a:cubicBezTo>
                      <a:cubicBezTo>
                        <a:pt x="138" y="122"/>
                        <a:pt x="121" y="138"/>
                        <a:pt x="102" y="138"/>
                      </a:cubicBezTo>
                      <a:cubicBezTo>
                        <a:pt x="82" y="138"/>
                        <a:pt x="66" y="122"/>
                        <a:pt x="66" y="102"/>
                      </a:cubicBezTo>
                      <a:cubicBezTo>
                        <a:pt x="66" y="94"/>
                        <a:pt x="68" y="87"/>
                        <a:pt x="73" y="81"/>
                      </a:cubicBezTo>
                      <a:close/>
                      <a:moveTo>
                        <a:pt x="184" y="164"/>
                      </a:moveTo>
                      <a:cubicBezTo>
                        <a:pt x="184" y="175"/>
                        <a:pt x="175" y="184"/>
                        <a:pt x="164" y="184"/>
                      </a:cubicBezTo>
                      <a:cubicBezTo>
                        <a:pt x="39" y="184"/>
                        <a:pt x="39" y="184"/>
                        <a:pt x="39" y="184"/>
                      </a:cubicBezTo>
                      <a:cubicBezTo>
                        <a:pt x="28" y="184"/>
                        <a:pt x="20" y="175"/>
                        <a:pt x="20" y="164"/>
                      </a:cubicBezTo>
                      <a:cubicBezTo>
                        <a:pt x="20" y="81"/>
                        <a:pt x="20" y="81"/>
                        <a:pt x="20" y="81"/>
                      </a:cubicBezTo>
                      <a:cubicBezTo>
                        <a:pt x="50" y="81"/>
                        <a:pt x="50" y="81"/>
                        <a:pt x="50" y="81"/>
                      </a:cubicBezTo>
                      <a:cubicBezTo>
                        <a:pt x="47" y="87"/>
                        <a:pt x="46" y="95"/>
                        <a:pt x="46" y="102"/>
                      </a:cubicBezTo>
                      <a:cubicBezTo>
                        <a:pt x="46" y="133"/>
                        <a:pt x="71" y="158"/>
                        <a:pt x="102" y="158"/>
                      </a:cubicBezTo>
                      <a:cubicBezTo>
                        <a:pt x="132" y="158"/>
                        <a:pt x="157" y="133"/>
                        <a:pt x="157" y="102"/>
                      </a:cubicBezTo>
                      <a:cubicBezTo>
                        <a:pt x="157" y="95"/>
                        <a:pt x="156" y="87"/>
                        <a:pt x="153" y="81"/>
                      </a:cubicBezTo>
                      <a:cubicBezTo>
                        <a:pt x="184" y="81"/>
                        <a:pt x="184" y="81"/>
                        <a:pt x="184" y="81"/>
                      </a:cubicBezTo>
                      <a:lnTo>
                        <a:pt x="184" y="1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组合 4"/>
            <p:cNvGrpSpPr/>
            <p:nvPr/>
          </p:nvGrpSpPr>
          <p:grpSpPr>
            <a:xfrm>
              <a:off x="1289466" y="2359242"/>
              <a:ext cx="9613068" cy="2139516"/>
              <a:chOff x="1307468" y="2624665"/>
              <a:chExt cx="9613068" cy="2139516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8170814" y="2624665"/>
                <a:ext cx="2749722" cy="2139516"/>
                <a:chOff x="8170814" y="1912116"/>
                <a:chExt cx="2749722" cy="2139516"/>
              </a:xfrm>
            </p:grpSpPr>
            <p:grpSp>
              <p:nvGrpSpPr>
                <p:cNvPr id="16" name="组合 15"/>
                <p:cNvGrpSpPr/>
                <p:nvPr/>
              </p:nvGrpSpPr>
              <p:grpSpPr>
                <a:xfrm>
                  <a:off x="8170814" y="1912116"/>
                  <a:ext cx="2611177" cy="2139516"/>
                  <a:chOff x="1193500" y="1491637"/>
                  <a:chExt cx="3761195" cy="2139516"/>
                </a:xfrm>
              </p:grpSpPr>
              <p:grpSp>
                <p:nvGrpSpPr>
                  <p:cNvPr id="18" name="组合 17"/>
                  <p:cNvGrpSpPr/>
                  <p:nvPr/>
                </p:nvGrpSpPr>
                <p:grpSpPr>
                  <a:xfrm>
                    <a:off x="1193500" y="1491637"/>
                    <a:ext cx="3761195" cy="815608"/>
                    <a:chOff x="1317257" y="1824875"/>
                    <a:chExt cx="3761195" cy="815608"/>
                  </a:xfrm>
                </p:grpSpPr>
                <p:sp>
                  <p:nvSpPr>
                    <p:cNvPr id="22" name="文本框 61"/>
                    <p:cNvSpPr txBox="1"/>
                    <p:nvPr/>
                  </p:nvSpPr>
                  <p:spPr>
                    <a:xfrm>
                      <a:off x="1317257" y="2132652"/>
                      <a:ext cx="3761195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rmAutofit/>
                    </a:bodyPr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zh-CN" altLang="en-US" sz="1000">
                          <a:cs typeface="+mn-ea"/>
                          <a:sym typeface="+mn-lt"/>
                        </a:rPr>
                        <a:t>此部分内容作为文字排版占位显示</a:t>
                      </a:r>
                      <a:br>
                        <a:rPr lang="zh-CN" altLang="en-US" sz="1000">
                          <a:cs typeface="+mn-ea"/>
                          <a:sym typeface="+mn-lt"/>
                        </a:rPr>
                      </a:br>
                      <a:r>
                        <a:rPr lang="zh-CN" altLang="en-US" sz="1000">
                          <a:cs typeface="+mn-ea"/>
                          <a:sym typeface="+mn-lt"/>
                        </a:rPr>
                        <a:t>（建议使用主题字体）</a:t>
                      </a:r>
                    </a:p>
                  </p:txBody>
                </p:sp>
                <p:sp>
                  <p:nvSpPr>
                    <p:cNvPr id="23" name="矩形 22"/>
                    <p:cNvSpPr/>
                    <p:nvPr/>
                  </p:nvSpPr>
                  <p:spPr>
                    <a:xfrm>
                      <a:off x="1317257" y="182487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rmAutofit lnSpcReduction="10000"/>
                    </a:bodyPr>
                    <a:lstStyle/>
                    <a:p>
                      <a:pPr algn="r"/>
                      <a:r>
                        <a:rPr lang="zh-CN" altLang="en-US" sz="1600" b="1">
                          <a:solidFill>
                            <a:schemeClr val="accent1"/>
                          </a:solidFill>
                          <a:cs typeface="+mn-ea"/>
                          <a:sym typeface="+mn-lt"/>
                        </a:rPr>
                        <a:t>标题文本预设</a:t>
                      </a:r>
                    </a:p>
                  </p:txBody>
                </p:sp>
              </p:grpSp>
              <p:grpSp>
                <p:nvGrpSpPr>
                  <p:cNvPr id="19" name="组合 18"/>
                  <p:cNvGrpSpPr/>
                  <p:nvPr/>
                </p:nvGrpSpPr>
                <p:grpSpPr>
                  <a:xfrm>
                    <a:off x="1193500" y="2815545"/>
                    <a:ext cx="3761195" cy="815608"/>
                    <a:chOff x="1317257" y="1824875"/>
                    <a:chExt cx="3761195" cy="815608"/>
                  </a:xfrm>
                </p:grpSpPr>
                <p:sp>
                  <p:nvSpPr>
                    <p:cNvPr id="20" name="文本框 59"/>
                    <p:cNvSpPr txBox="1"/>
                    <p:nvPr/>
                  </p:nvSpPr>
                  <p:spPr>
                    <a:xfrm>
                      <a:off x="1317257" y="2132652"/>
                      <a:ext cx="3761195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rmAutofit/>
                    </a:bodyPr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zh-CN" altLang="en-US" sz="1000">
                          <a:cs typeface="+mn-ea"/>
                          <a:sym typeface="+mn-lt"/>
                        </a:rPr>
                        <a:t>此部分内容作为文字排版占位显示</a:t>
                      </a:r>
                      <a:br>
                        <a:rPr lang="zh-CN" altLang="en-US" sz="1000">
                          <a:cs typeface="+mn-ea"/>
                          <a:sym typeface="+mn-lt"/>
                        </a:rPr>
                      </a:br>
                      <a:r>
                        <a:rPr lang="zh-CN" altLang="en-US" sz="1000">
                          <a:cs typeface="+mn-ea"/>
                          <a:sym typeface="+mn-lt"/>
                        </a:rPr>
                        <a:t>（建议使用主题字体）</a:t>
                      </a:r>
                    </a:p>
                  </p:txBody>
                </p:sp>
                <p:sp>
                  <p:nvSpPr>
                    <p:cNvPr id="21" name="矩形 20"/>
                    <p:cNvSpPr/>
                    <p:nvPr/>
                  </p:nvSpPr>
                  <p:spPr>
                    <a:xfrm>
                      <a:off x="1317257" y="182487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rmAutofit lnSpcReduction="10000"/>
                    </a:bodyPr>
                    <a:lstStyle/>
                    <a:p>
                      <a:pPr algn="r"/>
                      <a:r>
                        <a:rPr lang="zh-CN" altLang="en-US" sz="1600" b="1">
                          <a:solidFill>
                            <a:schemeClr val="accent2"/>
                          </a:solidFill>
                          <a:cs typeface="+mn-ea"/>
                          <a:sym typeface="+mn-lt"/>
                        </a:rPr>
                        <a:t>标题文本预设</a:t>
                      </a:r>
                    </a:p>
                  </p:txBody>
                </p:sp>
              </p:grpSp>
            </p:grpSp>
            <p:cxnSp>
              <p:nvCxnSpPr>
                <p:cNvPr id="17" name="直接连接符 16"/>
                <p:cNvCxnSpPr/>
                <p:nvPr/>
              </p:nvCxnSpPr>
              <p:spPr>
                <a:xfrm>
                  <a:off x="8472264" y="2924944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组合 6"/>
              <p:cNvGrpSpPr/>
              <p:nvPr/>
            </p:nvGrpSpPr>
            <p:grpSpPr>
              <a:xfrm>
                <a:off x="1307468" y="2624665"/>
                <a:ext cx="2713719" cy="2139516"/>
                <a:chOff x="1307468" y="1697288"/>
                <a:chExt cx="2713719" cy="2139516"/>
              </a:xfrm>
            </p:grpSpPr>
            <p:grpSp>
              <p:nvGrpSpPr>
                <p:cNvPr id="8" name="组合 7"/>
                <p:cNvGrpSpPr/>
                <p:nvPr/>
              </p:nvGrpSpPr>
              <p:grpSpPr>
                <a:xfrm>
                  <a:off x="1410010" y="1697288"/>
                  <a:ext cx="2611177" cy="2139516"/>
                  <a:chOff x="1193500" y="1491637"/>
                  <a:chExt cx="3761195" cy="2139516"/>
                </a:xfrm>
              </p:grpSpPr>
              <p:grpSp>
                <p:nvGrpSpPr>
                  <p:cNvPr id="10" name="组合 9"/>
                  <p:cNvGrpSpPr/>
                  <p:nvPr/>
                </p:nvGrpSpPr>
                <p:grpSpPr>
                  <a:xfrm>
                    <a:off x="1193500" y="1491637"/>
                    <a:ext cx="3761195" cy="815608"/>
                    <a:chOff x="1317257" y="1824875"/>
                    <a:chExt cx="3761195" cy="815608"/>
                  </a:xfrm>
                </p:grpSpPr>
                <p:sp>
                  <p:nvSpPr>
                    <p:cNvPr id="14" name="文本框 53"/>
                    <p:cNvSpPr txBox="1"/>
                    <p:nvPr/>
                  </p:nvSpPr>
                  <p:spPr>
                    <a:xfrm>
                      <a:off x="1317257" y="2132652"/>
                      <a:ext cx="3761195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rmAutofit/>
                    </a:bodyPr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000">
                          <a:cs typeface="+mn-ea"/>
                          <a:sym typeface="+mn-lt"/>
                        </a:rPr>
                        <a:t>此部分内容作为文字排版占位显示</a:t>
                      </a:r>
                      <a:br>
                        <a:rPr lang="zh-CN" altLang="en-US" sz="1000">
                          <a:cs typeface="+mn-ea"/>
                          <a:sym typeface="+mn-lt"/>
                        </a:rPr>
                      </a:br>
                      <a:r>
                        <a:rPr lang="zh-CN" altLang="en-US" sz="1000">
                          <a:cs typeface="+mn-ea"/>
                          <a:sym typeface="+mn-lt"/>
                        </a:rPr>
                        <a:t>（建议使用主题字体）</a:t>
                      </a:r>
                    </a:p>
                  </p:txBody>
                </p:sp>
                <p:sp>
                  <p:nvSpPr>
                    <p:cNvPr id="15" name="矩形 14"/>
                    <p:cNvSpPr/>
                    <p:nvPr/>
                  </p:nvSpPr>
                  <p:spPr>
                    <a:xfrm>
                      <a:off x="1317257" y="182487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rmAutofit lnSpcReduction="10000"/>
                    </a:bodyPr>
                    <a:lstStyle/>
                    <a:p>
                      <a:r>
                        <a:rPr lang="zh-CN" altLang="en-US" sz="1600" b="1">
                          <a:solidFill>
                            <a:schemeClr val="accent1"/>
                          </a:solidFill>
                          <a:cs typeface="+mn-ea"/>
                          <a:sym typeface="+mn-lt"/>
                        </a:rPr>
                        <a:t>标题文本预设</a:t>
                      </a:r>
                    </a:p>
                  </p:txBody>
                </p:sp>
              </p:grpSp>
              <p:grpSp>
                <p:nvGrpSpPr>
                  <p:cNvPr id="11" name="组合 10"/>
                  <p:cNvGrpSpPr/>
                  <p:nvPr/>
                </p:nvGrpSpPr>
                <p:grpSpPr>
                  <a:xfrm>
                    <a:off x="1193500" y="2815545"/>
                    <a:ext cx="3761195" cy="815608"/>
                    <a:chOff x="1317257" y="1824875"/>
                    <a:chExt cx="3761195" cy="815608"/>
                  </a:xfrm>
                </p:grpSpPr>
                <p:sp>
                  <p:nvSpPr>
                    <p:cNvPr id="12" name="文本框 51"/>
                    <p:cNvSpPr txBox="1"/>
                    <p:nvPr/>
                  </p:nvSpPr>
                  <p:spPr>
                    <a:xfrm>
                      <a:off x="1317257" y="2132652"/>
                      <a:ext cx="3761195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rmAutofit/>
                    </a:bodyPr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000">
                          <a:cs typeface="+mn-ea"/>
                          <a:sym typeface="+mn-lt"/>
                        </a:rPr>
                        <a:t>此部分内容作为文字排版占位显示</a:t>
                      </a:r>
                      <a:br>
                        <a:rPr lang="zh-CN" altLang="en-US" sz="1000">
                          <a:cs typeface="+mn-ea"/>
                          <a:sym typeface="+mn-lt"/>
                        </a:rPr>
                      </a:br>
                      <a:r>
                        <a:rPr lang="zh-CN" altLang="en-US" sz="1000">
                          <a:cs typeface="+mn-ea"/>
                          <a:sym typeface="+mn-lt"/>
                        </a:rPr>
                        <a:t>（建议使用主题字体）</a:t>
                      </a:r>
                    </a:p>
                  </p:txBody>
                </p:sp>
                <p:sp>
                  <p:nvSpPr>
                    <p:cNvPr id="13" name="矩形 12"/>
                    <p:cNvSpPr/>
                    <p:nvPr/>
                  </p:nvSpPr>
                  <p:spPr>
                    <a:xfrm>
                      <a:off x="1317257" y="182487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rmAutofit lnSpcReduction="10000"/>
                    </a:bodyPr>
                    <a:lstStyle/>
                    <a:p>
                      <a:r>
                        <a:rPr lang="zh-CN" altLang="en-US" sz="1600" b="1">
                          <a:solidFill>
                            <a:schemeClr val="accent2"/>
                          </a:solidFill>
                          <a:cs typeface="+mn-ea"/>
                          <a:sym typeface="+mn-lt"/>
                        </a:rPr>
                        <a:t>标题文本预设</a:t>
                      </a:r>
                    </a:p>
                  </p:txBody>
                </p:sp>
              </p:grpSp>
            </p:grpSp>
            <p:cxnSp>
              <p:nvCxnSpPr>
                <p:cNvPr id="9" name="直接连接符 8"/>
                <p:cNvCxnSpPr/>
                <p:nvPr/>
              </p:nvCxnSpPr>
              <p:spPr>
                <a:xfrm>
                  <a:off x="1307468" y="2710116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0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220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E47AB71C-4D00-44FD-8B59-459A89C89F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88" t="43778" r="18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8" name="Group 5"/>
          <p:cNvGrpSpPr/>
          <p:nvPr/>
        </p:nvGrpSpPr>
        <p:grpSpPr>
          <a:xfrm>
            <a:off x="4039521" y="1170991"/>
            <a:ext cx="3322969" cy="530915"/>
            <a:chOff x="1598315" y="1418185"/>
            <a:chExt cx="4430626" cy="707886"/>
          </a:xfrm>
        </p:grpSpPr>
        <p:sp>
          <p:nvSpPr>
            <p:cNvPr id="24" name="TextBox 6"/>
            <p:cNvSpPr txBox="1"/>
            <p:nvPr/>
          </p:nvSpPr>
          <p:spPr>
            <a:xfrm>
              <a:off x="1598315" y="1418185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26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年度工作概述</a:t>
                </a:r>
              </a:p>
            </p:txBody>
          </p:sp>
          <p:sp>
            <p:nvSpPr>
              <p:cNvPr id="27" name="TextBox 9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9" name="Group 10"/>
          <p:cNvGrpSpPr/>
          <p:nvPr/>
        </p:nvGrpSpPr>
        <p:grpSpPr>
          <a:xfrm>
            <a:off x="4039521" y="2008868"/>
            <a:ext cx="3322969" cy="530915"/>
            <a:chOff x="1598315" y="2786337"/>
            <a:chExt cx="4430626" cy="707886"/>
          </a:xfrm>
        </p:grpSpPr>
        <p:sp>
          <p:nvSpPr>
            <p:cNvPr id="20" name="TextBox 11"/>
            <p:cNvSpPr txBox="1"/>
            <p:nvPr/>
          </p:nvSpPr>
          <p:spPr>
            <a:xfrm>
              <a:off x="1598315" y="2786337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21" name="Group 12"/>
            <p:cNvGrpSpPr/>
            <p:nvPr/>
          </p:nvGrpSpPr>
          <p:grpSpPr>
            <a:xfrm>
              <a:off x="2066367" y="2897416"/>
              <a:ext cx="3962574" cy="563232"/>
              <a:chOff x="3943834" y="704409"/>
              <a:chExt cx="3962574" cy="563232"/>
            </a:xfrm>
          </p:grpSpPr>
          <p:sp>
            <p:nvSpPr>
              <p:cNvPr id="22" name="TextBox 1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工作完成情况</a:t>
                </a:r>
              </a:p>
            </p:txBody>
          </p:sp>
          <p:sp>
            <p:nvSpPr>
              <p:cNvPr id="23" name="TextBox 14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10" name="Group 15"/>
          <p:cNvGrpSpPr/>
          <p:nvPr/>
        </p:nvGrpSpPr>
        <p:grpSpPr>
          <a:xfrm>
            <a:off x="4039521" y="2846744"/>
            <a:ext cx="3322969" cy="530915"/>
            <a:chOff x="1598315" y="4154489"/>
            <a:chExt cx="4430626" cy="707886"/>
          </a:xfrm>
        </p:grpSpPr>
        <p:sp>
          <p:nvSpPr>
            <p:cNvPr id="16" name="TextBox 16"/>
            <p:cNvSpPr txBox="1"/>
            <p:nvPr/>
          </p:nvSpPr>
          <p:spPr>
            <a:xfrm>
              <a:off x="1598315" y="4154489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2066367" y="4265568"/>
              <a:ext cx="3962574" cy="563232"/>
              <a:chOff x="3943834" y="704409"/>
              <a:chExt cx="3962574" cy="563232"/>
            </a:xfrm>
          </p:grpSpPr>
          <p:sp>
            <p:nvSpPr>
              <p:cNvPr id="18" name="TextBox 1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成功项目展示</a:t>
                </a:r>
              </a:p>
            </p:txBody>
          </p:sp>
          <p:sp>
            <p:nvSpPr>
              <p:cNvPr id="19" name="TextBox 19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11" name="Group 20"/>
          <p:cNvGrpSpPr/>
          <p:nvPr/>
        </p:nvGrpSpPr>
        <p:grpSpPr>
          <a:xfrm>
            <a:off x="4039521" y="3684622"/>
            <a:ext cx="3322969" cy="530915"/>
            <a:chOff x="1598315" y="5522641"/>
            <a:chExt cx="4430626" cy="707886"/>
          </a:xfrm>
        </p:grpSpPr>
        <p:sp>
          <p:nvSpPr>
            <p:cNvPr id="12" name="TextBox 21"/>
            <p:cNvSpPr txBox="1"/>
            <p:nvPr/>
          </p:nvSpPr>
          <p:spPr>
            <a:xfrm>
              <a:off x="1598315" y="5522641"/>
              <a:ext cx="71686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13" name="Group 22"/>
            <p:cNvGrpSpPr/>
            <p:nvPr/>
          </p:nvGrpSpPr>
          <p:grpSpPr>
            <a:xfrm>
              <a:off x="2066367" y="5633720"/>
              <a:ext cx="3962574" cy="563232"/>
              <a:chOff x="3943834" y="704409"/>
              <a:chExt cx="3962574" cy="563232"/>
            </a:xfrm>
          </p:grpSpPr>
          <p:sp>
            <p:nvSpPr>
              <p:cNvPr id="14" name="TextBox 2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明年工作计划</a:t>
                </a:r>
              </a:p>
            </p:txBody>
          </p:sp>
          <p:sp>
            <p:nvSpPr>
              <p:cNvPr id="15" name="TextBox 24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29" name="Group 2"/>
          <p:cNvGrpSpPr/>
          <p:nvPr/>
        </p:nvGrpSpPr>
        <p:grpSpPr>
          <a:xfrm>
            <a:off x="1517911" y="1650412"/>
            <a:ext cx="1778742" cy="1778742"/>
            <a:chOff x="990600" y="2044717"/>
            <a:chExt cx="2768566" cy="2768566"/>
          </a:xfrm>
        </p:grpSpPr>
        <p:sp>
          <p:nvSpPr>
            <p:cNvPr id="30" name="Diamond 5"/>
            <p:cNvSpPr/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08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1" name="Group 9"/>
            <p:cNvGrpSpPr/>
            <p:nvPr/>
          </p:nvGrpSpPr>
          <p:grpSpPr>
            <a:xfrm>
              <a:off x="1429100" y="2918362"/>
              <a:ext cx="1800200" cy="992584"/>
              <a:chOff x="2345143" y="2512160"/>
              <a:chExt cx="1800200" cy="992584"/>
            </a:xfrm>
          </p:grpSpPr>
          <p:sp>
            <p:nvSpPr>
              <p:cNvPr id="32" name="TextBox 7"/>
              <p:cNvSpPr txBox="1"/>
              <p:nvPr/>
            </p:nvSpPr>
            <p:spPr>
              <a:xfrm>
                <a:off x="2345143" y="2512160"/>
                <a:ext cx="1800200" cy="67710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zh-CN" altLang="en-US" sz="4400" dirty="0">
                    <a:solidFill>
                      <a:schemeClr val="bg1"/>
                    </a:solidFill>
                    <a:cs typeface="+mn-ea"/>
                    <a:sym typeface="+mn-lt"/>
                  </a:rPr>
                  <a:t>目录</a:t>
                </a:r>
              </a:p>
            </p:txBody>
          </p:sp>
          <p:sp>
            <p:nvSpPr>
              <p:cNvPr id="33" name="TextBox 8"/>
              <p:cNvSpPr txBox="1"/>
              <p:nvPr/>
            </p:nvSpPr>
            <p:spPr>
              <a:xfrm>
                <a:off x="2345143" y="3289300"/>
                <a:ext cx="18002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en-US" altLang="zh-CN" sz="1400">
                    <a:solidFill>
                      <a:schemeClr val="bg1"/>
                    </a:solidFill>
                    <a:cs typeface="+mn-ea"/>
                    <a:sym typeface="+mn-lt"/>
                  </a:rPr>
                  <a:t>CONTENTS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61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C2BDC6DE-F15D-4E24-9249-EF31EFA236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377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22B332F-0106-4286-B819-75492E9C8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8665" y="2479204"/>
            <a:ext cx="9721329" cy="2664296"/>
          </a:xfrm>
          <a:prstGeom prst="rect">
            <a:avLst/>
          </a:prstGeom>
        </p:spPr>
      </p:pic>
      <p:sp>
        <p:nvSpPr>
          <p:cNvPr id="11" name="TextBox 71">
            <a:extLst>
              <a:ext uri="{FF2B5EF4-FFF2-40B4-BE49-F238E27FC236}">
                <a16:creationId xmlns="" xmlns:a16="http://schemas.microsoft.com/office/drawing/2014/main" id="{5CEA5EAC-6DD4-4046-8DEE-E5327792F616}"/>
              </a:ext>
            </a:extLst>
          </p:cNvPr>
          <p:cNvSpPr txBox="1"/>
          <p:nvPr/>
        </p:nvSpPr>
        <p:spPr>
          <a:xfrm>
            <a:off x="3243453" y="1554927"/>
            <a:ext cx="2768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标题文本预设 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20B5814E-6FF6-433E-AD85-D2C58FE8CC05}"/>
              </a:ext>
            </a:extLst>
          </p:cNvPr>
          <p:cNvSpPr/>
          <p:nvPr/>
        </p:nvSpPr>
        <p:spPr>
          <a:xfrm>
            <a:off x="3943732" y="564768"/>
            <a:ext cx="1368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solidFill>
                  <a:schemeClr val="bg1"/>
                </a:solidFill>
                <a:latin typeface="DFPOP1W7-B5" panose="040B0709000000000000" pitchFamily="81" charset="-120"/>
                <a:ea typeface="DFPOP1W7-B5" panose="040B07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04</a:t>
            </a:r>
            <a:endParaRPr lang="zh-CN" altLang="en-US" sz="7200" b="1" spc="300" dirty="0">
              <a:solidFill>
                <a:schemeClr val="bg1"/>
              </a:solidFill>
              <a:latin typeface="DFPOP1W7-B5" panose="040B0709000000000000" pitchFamily="81" charset="-120"/>
              <a:ea typeface="DFPOP1W7-B5" panose="040B07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909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9">
            <a:extLst>
              <a:ext uri="{FF2B5EF4-FFF2-40B4-BE49-F238E27FC236}">
                <a16:creationId xmlns="" xmlns:a16="http://schemas.microsoft.com/office/drawing/2014/main" id="{51C64877-8EFE-4C3A-8651-3BA407688B7F}"/>
              </a:ext>
            </a:extLst>
          </p:cNvPr>
          <p:cNvGrpSpPr/>
          <p:nvPr/>
        </p:nvGrpSpPr>
        <p:grpSpPr>
          <a:xfrm>
            <a:off x="3756079" y="1897530"/>
            <a:ext cx="1663568" cy="1663569"/>
            <a:chOff x="3954683" y="2331622"/>
            <a:chExt cx="1234634" cy="1234634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31" name="Group 40">
              <a:extLst>
                <a:ext uri="{FF2B5EF4-FFF2-40B4-BE49-F238E27FC236}">
                  <a16:creationId xmlns="" xmlns:a16="http://schemas.microsoft.com/office/drawing/2014/main" id="{E944A02C-FFA6-41F7-A7C5-467DA0A79BE6}"/>
                </a:ext>
              </a:extLst>
            </p:cNvPr>
            <p:cNvGrpSpPr/>
            <p:nvPr/>
          </p:nvGrpSpPr>
          <p:grpSpPr>
            <a:xfrm>
              <a:off x="3954683" y="2331622"/>
              <a:ext cx="1234634" cy="1234634"/>
              <a:chOff x="3954683" y="2331622"/>
              <a:chExt cx="1234634" cy="1234634"/>
            </a:xfrm>
            <a:grpFill/>
          </p:grpSpPr>
          <p:sp>
            <p:nvSpPr>
              <p:cNvPr id="35" name="Oval 45">
                <a:extLst>
                  <a:ext uri="{FF2B5EF4-FFF2-40B4-BE49-F238E27FC236}">
                    <a16:creationId xmlns="" xmlns:a16="http://schemas.microsoft.com/office/drawing/2014/main" id="{3F7F5733-2B9A-4F87-AED7-ADE00A054BF4}"/>
                  </a:ext>
                </a:extLst>
              </p:cNvPr>
              <p:cNvSpPr/>
              <p:nvPr/>
            </p:nvSpPr>
            <p:spPr bwMode="auto">
              <a:xfrm>
                <a:off x="3954683" y="2331622"/>
                <a:ext cx="1234634" cy="1234634"/>
              </a:xfrm>
              <a:prstGeom prst="ellipse">
                <a:avLst/>
              </a:prstGeom>
              <a:grpFill/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Oval 46">
                <a:extLst>
                  <a:ext uri="{FF2B5EF4-FFF2-40B4-BE49-F238E27FC236}">
                    <a16:creationId xmlns="" xmlns:a16="http://schemas.microsoft.com/office/drawing/2014/main" id="{7C523428-5725-4F2E-9FE3-33B9D5BF8316}"/>
                  </a:ext>
                </a:extLst>
              </p:cNvPr>
              <p:cNvSpPr/>
              <p:nvPr/>
            </p:nvSpPr>
            <p:spPr bwMode="auto">
              <a:xfrm>
                <a:off x="4088033" y="2464972"/>
                <a:ext cx="967934" cy="967934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2" name="Group 42">
              <a:extLst>
                <a:ext uri="{FF2B5EF4-FFF2-40B4-BE49-F238E27FC236}">
                  <a16:creationId xmlns="" xmlns:a16="http://schemas.microsoft.com/office/drawing/2014/main" id="{D0A0E378-BE09-497B-B0F8-C5AD4A7D3FBE}"/>
                </a:ext>
              </a:extLst>
            </p:cNvPr>
            <p:cNvGrpSpPr/>
            <p:nvPr/>
          </p:nvGrpSpPr>
          <p:grpSpPr>
            <a:xfrm>
              <a:off x="4274446" y="2701992"/>
              <a:ext cx="595106" cy="493903"/>
              <a:chOff x="3781425" y="2135187"/>
              <a:chExt cx="233363" cy="193676"/>
            </a:xfrm>
            <a:grpFill/>
          </p:grpSpPr>
          <p:sp>
            <p:nvSpPr>
              <p:cNvPr id="33" name="Freeform: Shape 43">
                <a:extLst>
                  <a:ext uri="{FF2B5EF4-FFF2-40B4-BE49-F238E27FC236}">
                    <a16:creationId xmlns="" xmlns:a16="http://schemas.microsoft.com/office/drawing/2014/main" id="{051F6297-88DC-47D5-9262-1D2AEDF0A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950" y="2187575"/>
                <a:ext cx="223838" cy="141288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100" y="42"/>
                  </a:cxn>
                  <a:cxn ang="0">
                    <a:pos x="46" y="35"/>
                  </a:cxn>
                  <a:cxn ang="0">
                    <a:pos x="0" y="89"/>
                  </a:cxn>
                  <a:cxn ang="0">
                    <a:pos x="141" y="89"/>
                  </a:cxn>
                  <a:cxn ang="0">
                    <a:pos x="141" y="0"/>
                  </a:cxn>
                </a:cxnLst>
                <a:rect l="0" t="0" r="r" b="b"/>
                <a:pathLst>
                  <a:path w="141" h="89">
                    <a:moveTo>
                      <a:pt x="141" y="0"/>
                    </a:moveTo>
                    <a:lnTo>
                      <a:pt x="100" y="42"/>
                    </a:lnTo>
                    <a:lnTo>
                      <a:pt x="46" y="35"/>
                    </a:lnTo>
                    <a:lnTo>
                      <a:pt x="0" y="89"/>
                    </a:lnTo>
                    <a:lnTo>
                      <a:pt x="141" y="89"/>
                    </a:lnTo>
                    <a:lnTo>
                      <a:pt x="14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44">
                <a:extLst>
                  <a:ext uri="{FF2B5EF4-FFF2-40B4-BE49-F238E27FC236}">
                    <a16:creationId xmlns="" xmlns:a16="http://schemas.microsoft.com/office/drawing/2014/main" id="{626CCFA9-40D1-4089-845F-B22DA65D9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2135187"/>
                <a:ext cx="233363" cy="193675"/>
              </a:xfrm>
              <a:custGeom>
                <a:avLst/>
                <a:gdLst/>
                <a:ahLst/>
                <a:cxnLst>
                  <a:cxn ang="0">
                    <a:pos x="147" y="0"/>
                  </a:cxn>
                  <a:cxn ang="0">
                    <a:pos x="118" y="1"/>
                  </a:cxn>
                  <a:cxn ang="0">
                    <a:pos x="127" y="10"/>
                  </a:cxn>
                  <a:cxn ang="0">
                    <a:pos x="97" y="49"/>
                  </a:cxn>
                  <a:cxn ang="0">
                    <a:pos x="43" y="38"/>
                  </a:cxn>
                  <a:cxn ang="0">
                    <a:pos x="0" y="122"/>
                  </a:cxn>
                  <a:cxn ang="0">
                    <a:pos x="50" y="59"/>
                  </a:cxn>
                  <a:cxn ang="0">
                    <a:pos x="103" y="66"/>
                  </a:cxn>
                  <a:cxn ang="0">
                    <a:pos x="140" y="22"/>
                  </a:cxn>
                  <a:cxn ang="0">
                    <a:pos x="147" y="29"/>
                  </a:cxn>
                  <a:cxn ang="0">
                    <a:pos x="147" y="0"/>
                  </a:cxn>
                </a:cxnLst>
                <a:rect l="0" t="0" r="r" b="b"/>
                <a:pathLst>
                  <a:path w="147" h="122">
                    <a:moveTo>
                      <a:pt x="147" y="0"/>
                    </a:moveTo>
                    <a:lnTo>
                      <a:pt x="118" y="1"/>
                    </a:lnTo>
                    <a:lnTo>
                      <a:pt x="127" y="10"/>
                    </a:lnTo>
                    <a:lnTo>
                      <a:pt x="97" y="49"/>
                    </a:lnTo>
                    <a:lnTo>
                      <a:pt x="43" y="38"/>
                    </a:lnTo>
                    <a:lnTo>
                      <a:pt x="0" y="122"/>
                    </a:lnTo>
                    <a:lnTo>
                      <a:pt x="50" y="59"/>
                    </a:lnTo>
                    <a:lnTo>
                      <a:pt x="103" y="66"/>
                    </a:lnTo>
                    <a:lnTo>
                      <a:pt x="140" y="22"/>
                    </a:lnTo>
                    <a:lnTo>
                      <a:pt x="147" y="29"/>
                    </a:lnTo>
                    <a:lnTo>
                      <a:pt x="14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3" name="组合 42">
            <a:extLst>
              <a:ext uri="{FF2B5EF4-FFF2-40B4-BE49-F238E27FC236}">
                <a16:creationId xmlns="" xmlns:a16="http://schemas.microsoft.com/office/drawing/2014/main" id="{46DE0214-1FB1-4B11-AA0D-F143D90FA01E}"/>
              </a:ext>
            </a:extLst>
          </p:cNvPr>
          <p:cNvGrpSpPr/>
          <p:nvPr/>
        </p:nvGrpSpPr>
        <p:grpSpPr>
          <a:xfrm>
            <a:off x="581529" y="1361198"/>
            <a:ext cx="8099854" cy="2857736"/>
            <a:chOff x="581529" y="1361198"/>
            <a:chExt cx="8099854" cy="2857736"/>
          </a:xfrm>
        </p:grpSpPr>
        <p:grpSp>
          <p:nvGrpSpPr>
            <p:cNvPr id="42" name="组合 41">
              <a:extLst>
                <a:ext uri="{FF2B5EF4-FFF2-40B4-BE49-F238E27FC236}">
                  <a16:creationId xmlns="" xmlns:a16="http://schemas.microsoft.com/office/drawing/2014/main" id="{2EC670B9-8103-4283-9DE7-3D14DD54C427}"/>
                </a:ext>
              </a:extLst>
            </p:cNvPr>
            <p:cNvGrpSpPr/>
            <p:nvPr/>
          </p:nvGrpSpPr>
          <p:grpSpPr>
            <a:xfrm>
              <a:off x="5203905" y="1361198"/>
              <a:ext cx="3477478" cy="2857736"/>
              <a:chOff x="5203905" y="1361198"/>
              <a:chExt cx="3477478" cy="2857736"/>
            </a:xfrm>
          </p:grpSpPr>
          <p:grpSp>
            <p:nvGrpSpPr>
              <p:cNvPr id="7" name="Group 36">
                <a:extLst>
                  <a:ext uri="{FF2B5EF4-FFF2-40B4-BE49-F238E27FC236}">
                    <a16:creationId xmlns="" xmlns:a16="http://schemas.microsoft.com/office/drawing/2014/main" id="{EB44E9F9-7DE2-4C18-9088-C1B2689E0B07}"/>
                  </a:ext>
                </a:extLst>
              </p:cNvPr>
              <p:cNvGrpSpPr/>
              <p:nvPr/>
            </p:nvGrpSpPr>
            <p:grpSpPr>
              <a:xfrm>
                <a:off x="5203905" y="1594772"/>
                <a:ext cx="928186" cy="2269071"/>
                <a:chOff x="5181600" y="2106930"/>
                <a:chExt cx="791210" cy="1684020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37" name="Rectangle 37">
                  <a:extLst>
                    <a:ext uri="{FF2B5EF4-FFF2-40B4-BE49-F238E27FC236}">
                      <a16:creationId xmlns="" xmlns:a16="http://schemas.microsoft.com/office/drawing/2014/main" id="{E85B3B77-A469-46DB-88FC-89CA648C84A0}"/>
                    </a:ext>
                  </a:extLst>
                </p:cNvPr>
                <p:cNvSpPr/>
                <p:nvPr/>
              </p:nvSpPr>
              <p:spPr bwMode="auto">
                <a:xfrm>
                  <a:off x="5181600" y="2915602"/>
                  <a:ext cx="365760" cy="66675"/>
                </a:xfrm>
                <a:prstGeom prst="rect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Arrow: U-Turn 38">
                  <a:extLst>
                    <a:ext uri="{FF2B5EF4-FFF2-40B4-BE49-F238E27FC236}">
                      <a16:creationId xmlns="" xmlns:a16="http://schemas.microsoft.com/office/drawing/2014/main" id="{3C52E946-2BDD-4E2A-817B-F29DA35F6514}"/>
                    </a:ext>
                  </a:extLst>
                </p:cNvPr>
                <p:cNvSpPr/>
                <p:nvPr/>
              </p:nvSpPr>
              <p:spPr bwMode="auto">
                <a:xfrm rot="16200000">
                  <a:off x="4902200" y="2720340"/>
                  <a:ext cx="1684020" cy="457200"/>
                </a:xfrm>
                <a:prstGeom prst="uturnArrow">
                  <a:avLst>
                    <a:gd name="adj1" fmla="val 11666"/>
                    <a:gd name="adj2" fmla="val 25000"/>
                    <a:gd name="adj3" fmla="val 0"/>
                    <a:gd name="adj4" fmla="val 85000"/>
                    <a:gd name="adj5" fmla="val 100000"/>
                  </a:avLst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9" name="Oval 47">
                <a:extLst>
                  <a:ext uri="{FF2B5EF4-FFF2-40B4-BE49-F238E27FC236}">
                    <a16:creationId xmlns="" xmlns:a16="http://schemas.microsoft.com/office/drawing/2014/main" id="{69797EB7-D01B-41A5-8DC6-AA06F4E54E81}"/>
                  </a:ext>
                </a:extLst>
              </p:cNvPr>
              <p:cNvSpPr/>
              <p:nvPr/>
            </p:nvSpPr>
            <p:spPr bwMode="auto">
              <a:xfrm>
                <a:off x="6025291" y="1361198"/>
                <a:ext cx="782883" cy="782883"/>
              </a:xfrm>
              <a:prstGeom prst="ellipse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" name="Oval 49">
                <a:extLst>
                  <a:ext uri="{FF2B5EF4-FFF2-40B4-BE49-F238E27FC236}">
                    <a16:creationId xmlns="" xmlns:a16="http://schemas.microsoft.com/office/drawing/2014/main" id="{023EA754-3D5F-4259-BB7C-7E17F82F1E8C}"/>
                  </a:ext>
                </a:extLst>
              </p:cNvPr>
              <p:cNvSpPr/>
              <p:nvPr/>
            </p:nvSpPr>
            <p:spPr bwMode="auto">
              <a:xfrm>
                <a:off x="6025291" y="3436051"/>
                <a:ext cx="782883" cy="782883"/>
              </a:xfrm>
              <a:prstGeom prst="ellipse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Freeform: Shape 53">
                <a:extLst>
                  <a:ext uri="{FF2B5EF4-FFF2-40B4-BE49-F238E27FC236}">
                    <a16:creationId xmlns="" xmlns:a16="http://schemas.microsoft.com/office/drawing/2014/main" id="{8E8C89DC-731D-4772-9821-815855EDE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3501" y="3582133"/>
                <a:ext cx="432047" cy="490718"/>
              </a:xfrm>
              <a:custGeom>
                <a:avLst/>
                <a:gdLst/>
                <a:ahLst/>
                <a:cxnLst>
                  <a:cxn ang="0">
                    <a:pos x="87" y="109"/>
                  </a:cxn>
                  <a:cxn ang="0">
                    <a:pos x="82" y="109"/>
                  </a:cxn>
                  <a:cxn ang="0">
                    <a:pos x="102" y="73"/>
                  </a:cxn>
                  <a:cxn ang="0">
                    <a:pos x="69" y="31"/>
                  </a:cxn>
                  <a:cxn ang="0">
                    <a:pos x="77" y="15"/>
                  </a:cxn>
                  <a:cxn ang="0">
                    <a:pos x="76" y="10"/>
                  </a:cxn>
                  <a:cxn ang="0">
                    <a:pos x="56" y="1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28" y="46"/>
                  </a:cxn>
                  <a:cxn ang="0">
                    <a:pos x="31" y="57"/>
                  </a:cxn>
                  <a:cxn ang="0">
                    <a:pos x="28" y="63"/>
                  </a:cxn>
                  <a:cxn ang="0">
                    <a:pos x="41" y="69"/>
                  </a:cxn>
                  <a:cxn ang="0">
                    <a:pos x="44" y="63"/>
                  </a:cxn>
                  <a:cxn ang="0">
                    <a:pos x="44" y="63"/>
                  </a:cxn>
                  <a:cxn ang="0">
                    <a:pos x="54" y="59"/>
                  </a:cxn>
                  <a:cxn ang="0">
                    <a:pos x="62" y="44"/>
                  </a:cxn>
                  <a:cxn ang="0">
                    <a:pos x="87" y="73"/>
                  </a:cxn>
                  <a:cxn ang="0">
                    <a:pos x="58" y="102"/>
                  </a:cxn>
                  <a:cxn ang="0">
                    <a:pos x="37" y="95"/>
                  </a:cxn>
                  <a:cxn ang="0">
                    <a:pos x="37" y="91"/>
                  </a:cxn>
                  <a:cxn ang="0">
                    <a:pos x="40" y="87"/>
                  </a:cxn>
                  <a:cxn ang="0">
                    <a:pos x="58" y="87"/>
                  </a:cxn>
                  <a:cxn ang="0">
                    <a:pos x="58" y="80"/>
                  </a:cxn>
                  <a:cxn ang="0">
                    <a:pos x="30" y="80"/>
                  </a:cxn>
                  <a:cxn ang="0">
                    <a:pos x="16" y="80"/>
                  </a:cxn>
                  <a:cxn ang="0">
                    <a:pos x="0" y="80"/>
                  </a:cxn>
                  <a:cxn ang="0">
                    <a:pos x="0" y="87"/>
                  </a:cxn>
                  <a:cxn ang="0">
                    <a:pos x="17" y="87"/>
                  </a:cxn>
                  <a:cxn ang="0">
                    <a:pos x="18" y="87"/>
                  </a:cxn>
                  <a:cxn ang="0">
                    <a:pos x="22" y="91"/>
                  </a:cxn>
                  <a:cxn ang="0">
                    <a:pos x="22" y="95"/>
                  </a:cxn>
                  <a:cxn ang="0">
                    <a:pos x="22" y="109"/>
                  </a:cxn>
                  <a:cxn ang="0">
                    <a:pos x="8" y="116"/>
                  </a:cxn>
                  <a:cxn ang="0">
                    <a:pos x="102" y="116"/>
                  </a:cxn>
                  <a:cxn ang="0">
                    <a:pos x="87" y="109"/>
                  </a:cxn>
                  <a:cxn ang="0">
                    <a:pos x="62" y="10"/>
                  </a:cxn>
                  <a:cxn ang="0">
                    <a:pos x="60" y="12"/>
                  </a:cxn>
                  <a:cxn ang="0">
                    <a:pos x="43" y="44"/>
                  </a:cxn>
                  <a:cxn ang="0">
                    <a:pos x="37" y="41"/>
                  </a:cxn>
                  <a:cxn ang="0">
                    <a:pos x="37" y="39"/>
                  </a:cxn>
                  <a:cxn ang="0">
                    <a:pos x="53" y="10"/>
                  </a:cxn>
                  <a:cxn ang="0">
                    <a:pos x="55" y="8"/>
                  </a:cxn>
                  <a:cxn ang="0">
                    <a:pos x="58" y="8"/>
                  </a:cxn>
                  <a:cxn ang="0">
                    <a:pos x="62" y="10"/>
                  </a:cxn>
                  <a:cxn ang="0">
                    <a:pos x="62" y="10"/>
                  </a:cxn>
                </a:cxnLst>
                <a:rect l="0" t="0" r="r" b="b"/>
                <a:pathLst>
                  <a:path w="102" h="116">
                    <a:moveTo>
                      <a:pt x="87" y="109"/>
                    </a:moveTo>
                    <a:cubicBezTo>
                      <a:pt x="82" y="109"/>
                      <a:pt x="82" y="109"/>
                      <a:pt x="82" y="109"/>
                    </a:cubicBezTo>
                    <a:cubicBezTo>
                      <a:pt x="94" y="101"/>
                      <a:pt x="102" y="88"/>
                      <a:pt x="102" y="73"/>
                    </a:cubicBezTo>
                    <a:cubicBezTo>
                      <a:pt x="102" y="52"/>
                      <a:pt x="88" y="35"/>
                      <a:pt x="69" y="31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78" y="13"/>
                      <a:pt x="77" y="11"/>
                      <a:pt x="76" y="10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5" y="0"/>
                      <a:pt x="54" y="0"/>
                      <a:pt x="53" y="0"/>
                    </a:cubicBezTo>
                    <a:cubicBezTo>
                      <a:pt x="52" y="1"/>
                      <a:pt x="52" y="2"/>
                      <a:pt x="51" y="2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6" y="50"/>
                      <a:pt x="28" y="55"/>
                      <a:pt x="31" y="57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8" y="65"/>
                      <a:pt x="52" y="63"/>
                      <a:pt x="54" y="59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76" y="46"/>
                      <a:pt x="87" y="58"/>
                      <a:pt x="87" y="73"/>
                    </a:cubicBezTo>
                    <a:cubicBezTo>
                      <a:pt x="87" y="89"/>
                      <a:pt x="74" y="102"/>
                      <a:pt x="58" y="102"/>
                    </a:cubicBezTo>
                    <a:cubicBezTo>
                      <a:pt x="51" y="102"/>
                      <a:pt x="42" y="99"/>
                      <a:pt x="37" y="95"/>
                    </a:cubicBezTo>
                    <a:cubicBezTo>
                      <a:pt x="37" y="91"/>
                      <a:pt x="37" y="91"/>
                      <a:pt x="37" y="91"/>
                    </a:cubicBezTo>
                    <a:cubicBezTo>
                      <a:pt x="37" y="89"/>
                      <a:pt x="38" y="87"/>
                      <a:pt x="40" y="87"/>
                    </a:cubicBezTo>
                    <a:cubicBezTo>
                      <a:pt x="58" y="87"/>
                      <a:pt x="58" y="87"/>
                      <a:pt x="58" y="87"/>
                    </a:cubicBezTo>
                    <a:cubicBezTo>
                      <a:pt x="58" y="80"/>
                      <a:pt x="58" y="80"/>
                      <a:pt x="58" y="80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17" y="87"/>
                      <a:pt x="17" y="87"/>
                      <a:pt x="17" y="87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20" y="87"/>
                      <a:pt x="22" y="89"/>
                      <a:pt x="22" y="91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14" y="109"/>
                      <a:pt x="8" y="108"/>
                      <a:pt x="8" y="116"/>
                    </a:cubicBezTo>
                    <a:cubicBezTo>
                      <a:pt x="102" y="116"/>
                      <a:pt x="102" y="116"/>
                      <a:pt x="102" y="116"/>
                    </a:cubicBezTo>
                    <a:cubicBezTo>
                      <a:pt x="102" y="108"/>
                      <a:pt x="95" y="109"/>
                      <a:pt x="87" y="109"/>
                    </a:cubicBezTo>
                    <a:close/>
                    <a:moveTo>
                      <a:pt x="62" y="10"/>
                    </a:moveTo>
                    <a:cubicBezTo>
                      <a:pt x="61" y="10"/>
                      <a:pt x="60" y="11"/>
                      <a:pt x="60" y="12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0"/>
                      <a:pt x="37" y="40"/>
                      <a:pt x="37" y="39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3" y="9"/>
                      <a:pt x="54" y="8"/>
                      <a:pt x="55" y="8"/>
                    </a:cubicBezTo>
                    <a:cubicBezTo>
                      <a:pt x="56" y="7"/>
                      <a:pt x="57" y="7"/>
                      <a:pt x="58" y="8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62" y="10"/>
                      <a:pt x="62" y="10"/>
                      <a:pt x="62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4" name="Group 55">
                <a:extLst>
                  <a:ext uri="{FF2B5EF4-FFF2-40B4-BE49-F238E27FC236}">
                    <a16:creationId xmlns="" xmlns:a16="http://schemas.microsoft.com/office/drawing/2014/main" id="{825E88CE-51C2-4473-B96E-750AF83989B7}"/>
                  </a:ext>
                </a:extLst>
              </p:cNvPr>
              <p:cNvGrpSpPr/>
              <p:nvPr/>
            </p:nvGrpSpPr>
            <p:grpSpPr>
              <a:xfrm>
                <a:off x="6191933" y="1521868"/>
                <a:ext cx="459050" cy="461543"/>
                <a:chOff x="4427538" y="2427288"/>
                <a:chExt cx="292101" cy="293688"/>
              </a:xfrm>
              <a:solidFill>
                <a:schemeClr val="bg1"/>
              </a:solidFill>
            </p:grpSpPr>
            <p:sp>
              <p:nvSpPr>
                <p:cNvPr id="27" name="Freeform: Shape 56">
                  <a:extLst>
                    <a:ext uri="{FF2B5EF4-FFF2-40B4-BE49-F238E27FC236}">
                      <a16:creationId xmlns="" xmlns:a16="http://schemas.microsoft.com/office/drawing/2014/main" id="{D5EF8F9B-AEC0-49D7-BE5E-03BC17B868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7538" y="2519363"/>
                  <a:ext cx="201613" cy="201613"/>
                </a:xfrm>
                <a:custGeom>
                  <a:avLst/>
                  <a:gdLst/>
                  <a:ahLst/>
                  <a:cxnLst>
                    <a:cxn ang="0">
                      <a:pos x="75" y="32"/>
                    </a:cxn>
                    <a:cxn ang="0">
                      <a:pos x="64" y="32"/>
                    </a:cxn>
                    <a:cxn ang="0">
                      <a:pos x="61" y="26"/>
                    </a:cxn>
                    <a:cxn ang="0">
                      <a:pos x="69" y="19"/>
                    </a:cxn>
                    <a:cxn ang="0">
                      <a:pos x="69" y="13"/>
                    </a:cxn>
                    <a:cxn ang="0">
                      <a:pos x="66" y="10"/>
                    </a:cxn>
                    <a:cxn ang="0">
                      <a:pos x="59" y="10"/>
                    </a:cxn>
                    <a:cxn ang="0">
                      <a:pos x="52" y="17"/>
                    </a:cxn>
                    <a:cxn ang="0">
                      <a:pos x="45" y="14"/>
                    </a:cxn>
                    <a:cxn ang="0">
                      <a:pos x="45" y="5"/>
                    </a:cxn>
                    <a:cxn ang="0">
                      <a:pos x="41" y="0"/>
                    </a:cxn>
                    <a:cxn ang="0">
                      <a:pos x="37" y="0"/>
                    </a:cxn>
                    <a:cxn ang="0">
                      <a:pos x="32" y="5"/>
                    </a:cxn>
                    <a:cxn ang="0">
                      <a:pos x="32" y="14"/>
                    </a:cxn>
                    <a:cxn ang="0">
                      <a:pos x="25" y="17"/>
                    </a:cxn>
                    <a:cxn ang="0">
                      <a:pos x="19" y="11"/>
                    </a:cxn>
                    <a:cxn ang="0">
                      <a:pos x="12" y="11"/>
                    </a:cxn>
                    <a:cxn ang="0">
                      <a:pos x="9" y="14"/>
                    </a:cxn>
                    <a:cxn ang="0">
                      <a:pos x="9" y="21"/>
                    </a:cxn>
                    <a:cxn ang="0">
                      <a:pos x="16" y="27"/>
                    </a:cxn>
                    <a:cxn ang="0">
                      <a:pos x="13" y="35"/>
                    </a:cxn>
                    <a:cxn ang="0">
                      <a:pos x="4" y="35"/>
                    </a:cxn>
                    <a:cxn ang="0">
                      <a:pos x="0" y="39"/>
                    </a:cxn>
                    <a:cxn ang="0">
                      <a:pos x="0" y="44"/>
                    </a:cxn>
                    <a:cxn ang="0">
                      <a:pos x="4" y="48"/>
                    </a:cxn>
                    <a:cxn ang="0">
                      <a:pos x="13" y="48"/>
                    </a:cxn>
                    <a:cxn ang="0">
                      <a:pos x="17" y="55"/>
                    </a:cxn>
                    <a:cxn ang="0">
                      <a:pos x="11" y="61"/>
                    </a:cxn>
                    <a:cxn ang="0">
                      <a:pos x="11" y="68"/>
                    </a:cxn>
                    <a:cxn ang="0">
                      <a:pos x="14" y="71"/>
                    </a:cxn>
                    <a:cxn ang="0">
                      <a:pos x="20" y="71"/>
                    </a:cxn>
                    <a:cxn ang="0">
                      <a:pos x="27" y="64"/>
                    </a:cxn>
                    <a:cxn ang="0">
                      <a:pos x="34" y="66"/>
                    </a:cxn>
                    <a:cxn ang="0">
                      <a:pos x="34" y="76"/>
                    </a:cxn>
                    <a:cxn ang="0">
                      <a:pos x="39" y="80"/>
                    </a:cxn>
                    <a:cxn ang="0">
                      <a:pos x="43" y="80"/>
                    </a:cxn>
                    <a:cxn ang="0">
                      <a:pos x="48" y="76"/>
                    </a:cxn>
                    <a:cxn ang="0">
                      <a:pos x="48" y="65"/>
                    </a:cxn>
                    <a:cxn ang="0">
                      <a:pos x="54" y="62"/>
                    </a:cxn>
                    <a:cxn ang="0">
                      <a:pos x="61" y="69"/>
                    </a:cxn>
                    <a:cxn ang="0">
                      <a:pos x="67" y="69"/>
                    </a:cxn>
                    <a:cxn ang="0">
                      <a:pos x="70" y="66"/>
                    </a:cxn>
                    <a:cxn ang="0">
                      <a:pos x="70" y="60"/>
                    </a:cxn>
                    <a:cxn ang="0">
                      <a:pos x="63" y="52"/>
                    </a:cxn>
                    <a:cxn ang="0">
                      <a:pos x="65" y="46"/>
                    </a:cxn>
                    <a:cxn ang="0">
                      <a:pos x="75" y="46"/>
                    </a:cxn>
                    <a:cxn ang="0">
                      <a:pos x="80" y="41"/>
                    </a:cxn>
                    <a:cxn ang="0">
                      <a:pos x="80" y="37"/>
                    </a:cxn>
                    <a:cxn ang="0">
                      <a:pos x="75" y="32"/>
                    </a:cxn>
                    <a:cxn ang="0">
                      <a:pos x="39" y="51"/>
                    </a:cxn>
                    <a:cxn ang="0">
                      <a:pos x="28" y="40"/>
                    </a:cxn>
                    <a:cxn ang="0">
                      <a:pos x="39" y="29"/>
                    </a:cxn>
                    <a:cxn ang="0">
                      <a:pos x="50" y="40"/>
                    </a:cxn>
                    <a:cxn ang="0">
                      <a:pos x="39" y="51"/>
                    </a:cxn>
                  </a:cxnLst>
                  <a:rect l="0" t="0" r="r" b="b"/>
                  <a:pathLst>
                    <a:path w="80" h="80">
                      <a:moveTo>
                        <a:pt x="75" y="32"/>
                      </a:move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30"/>
                        <a:pt x="63" y="28"/>
                        <a:pt x="61" y="26"/>
                      </a:cubicBezTo>
                      <a:cubicBezTo>
                        <a:pt x="69" y="19"/>
                        <a:pt x="69" y="19"/>
                        <a:pt x="69" y="19"/>
                      </a:cubicBezTo>
                      <a:cubicBezTo>
                        <a:pt x="71" y="17"/>
                        <a:pt x="71" y="14"/>
                        <a:pt x="69" y="13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cubicBezTo>
                        <a:pt x="64" y="8"/>
                        <a:pt x="61" y="8"/>
                        <a:pt x="59" y="10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0" y="16"/>
                        <a:pt x="48" y="15"/>
                        <a:pt x="45" y="14"/>
                      </a:cubicBezTo>
                      <a:cubicBezTo>
                        <a:pt x="45" y="5"/>
                        <a:pt x="45" y="5"/>
                        <a:pt x="45" y="5"/>
                      </a:cubicBezTo>
                      <a:cubicBezTo>
                        <a:pt x="45" y="2"/>
                        <a:pt x="43" y="0"/>
                        <a:pt x="41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4" y="0"/>
                        <a:pt x="32" y="2"/>
                        <a:pt x="32" y="5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0" y="15"/>
                        <a:pt x="27" y="16"/>
                        <a:pt x="25" y="17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7" y="9"/>
                        <a:pt x="14" y="9"/>
                        <a:pt x="12" y="11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8" y="16"/>
                        <a:pt x="8" y="19"/>
                        <a:pt x="9" y="21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4" y="29"/>
                        <a:pt x="13" y="32"/>
                        <a:pt x="13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2" y="35"/>
                        <a:pt x="0" y="37"/>
                        <a:pt x="0" y="39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6"/>
                        <a:pt x="2" y="48"/>
                        <a:pt x="4" y="48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4" y="51"/>
                        <a:pt x="15" y="53"/>
                        <a:pt x="17" y="55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9" y="63"/>
                        <a:pt x="9" y="66"/>
                        <a:pt x="11" y="68"/>
                      </a:cubicBezTo>
                      <a:cubicBezTo>
                        <a:pt x="14" y="71"/>
                        <a:pt x="14" y="71"/>
                        <a:pt x="14" y="71"/>
                      </a:cubicBezTo>
                      <a:cubicBezTo>
                        <a:pt x="16" y="72"/>
                        <a:pt x="19" y="72"/>
                        <a:pt x="20" y="71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29" y="65"/>
                        <a:pt x="32" y="66"/>
                        <a:pt x="34" y="66"/>
                      </a:cubicBezTo>
                      <a:cubicBezTo>
                        <a:pt x="34" y="76"/>
                        <a:pt x="34" y="76"/>
                        <a:pt x="34" y="76"/>
                      </a:cubicBezTo>
                      <a:cubicBezTo>
                        <a:pt x="34" y="78"/>
                        <a:pt x="36" y="80"/>
                        <a:pt x="39" y="80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6" y="80"/>
                        <a:pt x="48" y="78"/>
                        <a:pt x="48" y="76"/>
                      </a:cubicBezTo>
                      <a:cubicBezTo>
                        <a:pt x="48" y="65"/>
                        <a:pt x="48" y="65"/>
                        <a:pt x="48" y="65"/>
                      </a:cubicBezTo>
                      <a:cubicBezTo>
                        <a:pt x="50" y="64"/>
                        <a:pt x="52" y="63"/>
                        <a:pt x="54" y="62"/>
                      </a:cubicBezTo>
                      <a:cubicBezTo>
                        <a:pt x="61" y="69"/>
                        <a:pt x="61" y="69"/>
                        <a:pt x="61" y="69"/>
                      </a:cubicBezTo>
                      <a:cubicBezTo>
                        <a:pt x="63" y="71"/>
                        <a:pt x="66" y="71"/>
                        <a:pt x="67" y="69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72" y="64"/>
                        <a:pt x="72" y="62"/>
                        <a:pt x="70" y="60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4" y="50"/>
                        <a:pt x="64" y="48"/>
                        <a:pt x="65" y="46"/>
                      </a:cubicBezTo>
                      <a:cubicBezTo>
                        <a:pt x="75" y="46"/>
                        <a:pt x="75" y="46"/>
                        <a:pt x="75" y="46"/>
                      </a:cubicBezTo>
                      <a:cubicBezTo>
                        <a:pt x="78" y="46"/>
                        <a:pt x="80" y="44"/>
                        <a:pt x="80" y="41"/>
                      </a:cubicBezTo>
                      <a:cubicBezTo>
                        <a:pt x="80" y="37"/>
                        <a:pt x="80" y="37"/>
                        <a:pt x="80" y="37"/>
                      </a:cubicBezTo>
                      <a:cubicBezTo>
                        <a:pt x="80" y="34"/>
                        <a:pt x="78" y="32"/>
                        <a:pt x="75" y="32"/>
                      </a:cubicBezTo>
                      <a:close/>
                      <a:moveTo>
                        <a:pt x="39" y="51"/>
                      </a:moveTo>
                      <a:cubicBezTo>
                        <a:pt x="33" y="51"/>
                        <a:pt x="28" y="46"/>
                        <a:pt x="28" y="40"/>
                      </a:cubicBezTo>
                      <a:cubicBezTo>
                        <a:pt x="28" y="34"/>
                        <a:pt x="33" y="29"/>
                        <a:pt x="39" y="29"/>
                      </a:cubicBezTo>
                      <a:cubicBezTo>
                        <a:pt x="45" y="29"/>
                        <a:pt x="50" y="34"/>
                        <a:pt x="50" y="40"/>
                      </a:cubicBezTo>
                      <a:cubicBezTo>
                        <a:pt x="50" y="46"/>
                        <a:pt x="45" y="51"/>
                        <a:pt x="39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Freeform: Shape 57">
                  <a:extLst>
                    <a:ext uri="{FF2B5EF4-FFF2-40B4-BE49-F238E27FC236}">
                      <a16:creationId xmlns="" xmlns:a16="http://schemas.microsoft.com/office/drawing/2014/main" id="{E88E9F18-F5CC-4AFA-8D9B-202D0CAAF5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1051" y="2427288"/>
                  <a:ext cx="128588" cy="128588"/>
                </a:xfrm>
                <a:custGeom>
                  <a:avLst/>
                  <a:gdLst/>
                  <a:ahLst/>
                  <a:cxnLst>
                    <a:cxn ang="0">
                      <a:pos x="48" y="20"/>
                    </a:cxn>
                    <a:cxn ang="0">
                      <a:pos x="41" y="20"/>
                    </a:cxn>
                    <a:cxn ang="0">
                      <a:pos x="39" y="17"/>
                    </a:cxn>
                    <a:cxn ang="0">
                      <a:pos x="44" y="12"/>
                    </a:cxn>
                    <a:cxn ang="0">
                      <a:pos x="44" y="8"/>
                    </a:cxn>
                    <a:cxn ang="0">
                      <a:pos x="42" y="6"/>
                    </a:cxn>
                    <a:cxn ang="0">
                      <a:pos x="38" y="6"/>
                    </a:cxn>
                    <a:cxn ang="0">
                      <a:pos x="33" y="11"/>
                    </a:cxn>
                    <a:cxn ang="0">
                      <a:pos x="29" y="9"/>
                    </a:cxn>
                    <a:cxn ang="0">
                      <a:pos x="29" y="3"/>
                    </a:cxn>
                    <a:cxn ang="0">
                      <a:pos x="26" y="0"/>
                    </a:cxn>
                    <a:cxn ang="0">
                      <a:pos x="24" y="0"/>
                    </a:cxn>
                    <a:cxn ang="0">
                      <a:pos x="21" y="3"/>
                    </a:cxn>
                    <a:cxn ang="0">
                      <a:pos x="21" y="9"/>
                    </a:cxn>
                    <a:cxn ang="0">
                      <a:pos x="16" y="11"/>
                    </a:cxn>
                    <a:cxn ang="0">
                      <a:pos x="12" y="7"/>
                    </a:cxn>
                    <a:cxn ang="0">
                      <a:pos x="8" y="7"/>
                    </a:cxn>
                    <a:cxn ang="0">
                      <a:pos x="6" y="9"/>
                    </a:cxn>
                    <a:cxn ang="0">
                      <a:pos x="6" y="13"/>
                    </a:cxn>
                    <a:cxn ang="0">
                      <a:pos x="10" y="17"/>
                    </a:cxn>
                    <a:cxn ang="0">
                      <a:pos x="8" y="22"/>
                    </a:cxn>
                    <a:cxn ang="0">
                      <a:pos x="3" y="22"/>
                    </a:cxn>
                    <a:cxn ang="0">
                      <a:pos x="0" y="25"/>
                    </a:cxn>
                    <a:cxn ang="0">
                      <a:pos x="0" y="27"/>
                    </a:cxn>
                    <a:cxn ang="0">
                      <a:pos x="3" y="30"/>
                    </a:cxn>
                    <a:cxn ang="0">
                      <a:pos x="9" y="30"/>
                    </a:cxn>
                    <a:cxn ang="0">
                      <a:pos x="11" y="35"/>
                    </a:cxn>
                    <a:cxn ang="0">
                      <a:pos x="7" y="39"/>
                    </a:cxn>
                    <a:cxn ang="0">
                      <a:pos x="7" y="43"/>
                    </a:cxn>
                    <a:cxn ang="0">
                      <a:pos x="9" y="45"/>
                    </a:cxn>
                    <a:cxn ang="0">
                      <a:pos x="13" y="45"/>
                    </a:cxn>
                    <a:cxn ang="0">
                      <a:pos x="17" y="41"/>
                    </a:cxn>
                    <a:cxn ang="0">
                      <a:pos x="22" y="42"/>
                    </a:cxn>
                    <a:cxn ang="0">
                      <a:pos x="22" y="48"/>
                    </a:cxn>
                    <a:cxn ang="0">
                      <a:pos x="25" y="51"/>
                    </a:cxn>
                    <a:cxn ang="0">
                      <a:pos x="28" y="51"/>
                    </a:cxn>
                    <a:cxn ang="0">
                      <a:pos x="31" y="48"/>
                    </a:cxn>
                    <a:cxn ang="0">
                      <a:pos x="31" y="41"/>
                    </a:cxn>
                    <a:cxn ang="0">
                      <a:pos x="35" y="39"/>
                    </a:cxn>
                    <a:cxn ang="0">
                      <a:pos x="39" y="44"/>
                    </a:cxn>
                    <a:cxn ang="0">
                      <a:pos x="43" y="44"/>
                    </a:cxn>
                    <a:cxn ang="0">
                      <a:pos x="45" y="42"/>
                    </a:cxn>
                    <a:cxn ang="0">
                      <a:pos x="45" y="38"/>
                    </a:cxn>
                    <a:cxn ang="0">
                      <a:pos x="40" y="33"/>
                    </a:cxn>
                    <a:cxn ang="0">
                      <a:pos x="42" y="29"/>
                    </a:cxn>
                    <a:cxn ang="0">
                      <a:pos x="48" y="29"/>
                    </a:cxn>
                    <a:cxn ang="0">
                      <a:pos x="51" y="26"/>
                    </a:cxn>
                    <a:cxn ang="0">
                      <a:pos x="51" y="23"/>
                    </a:cxn>
                    <a:cxn ang="0">
                      <a:pos x="48" y="20"/>
                    </a:cxn>
                    <a:cxn ang="0">
                      <a:pos x="25" y="32"/>
                    </a:cxn>
                    <a:cxn ang="0">
                      <a:pos x="18" y="25"/>
                    </a:cxn>
                    <a:cxn ang="0">
                      <a:pos x="25" y="18"/>
                    </a:cxn>
                    <a:cxn ang="0">
                      <a:pos x="32" y="25"/>
                    </a:cxn>
                    <a:cxn ang="0">
                      <a:pos x="25" y="32"/>
                    </a:cxn>
                  </a:cxnLst>
                  <a:rect l="0" t="0" r="r" b="b"/>
                  <a:pathLst>
                    <a:path w="51" h="51">
                      <a:moveTo>
                        <a:pt x="48" y="20"/>
                      </a:move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1" y="19"/>
                        <a:pt x="40" y="18"/>
                        <a:pt x="39" y="17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5" y="11"/>
                        <a:pt x="45" y="9"/>
                        <a:pt x="44" y="8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1" y="5"/>
                        <a:pt x="39" y="5"/>
                        <a:pt x="38" y="6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2" y="10"/>
                        <a:pt x="31" y="9"/>
                        <a:pt x="29" y="9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1"/>
                        <a:pt x="28" y="0"/>
                        <a:pt x="2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2" y="0"/>
                        <a:pt x="21" y="1"/>
                        <a:pt x="21" y="3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19" y="9"/>
                        <a:pt x="18" y="10"/>
                        <a:pt x="16" y="11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6"/>
                        <a:pt x="9" y="6"/>
                        <a:pt x="8" y="7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5" y="10"/>
                        <a:pt x="5" y="12"/>
                        <a:pt x="6" y="13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8"/>
                        <a:pt x="9" y="20"/>
                        <a:pt x="8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2" y="22"/>
                        <a:pt x="0" y="23"/>
                        <a:pt x="0" y="2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9"/>
                        <a:pt x="2" y="30"/>
                        <a:pt x="3" y="30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9" y="32"/>
                        <a:pt x="10" y="34"/>
                        <a:pt x="11" y="35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6" y="40"/>
                        <a:pt x="6" y="42"/>
                        <a:pt x="7" y="43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10" y="46"/>
                        <a:pt x="12" y="46"/>
                        <a:pt x="13" y="45"/>
                      </a:cubicBezTo>
                      <a:cubicBezTo>
                        <a:pt x="17" y="41"/>
                        <a:pt x="17" y="41"/>
                        <a:pt x="17" y="41"/>
                      </a:cubicBezTo>
                      <a:cubicBezTo>
                        <a:pt x="19" y="41"/>
                        <a:pt x="20" y="42"/>
                        <a:pt x="22" y="42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49"/>
                        <a:pt x="23" y="51"/>
                        <a:pt x="25" y="51"/>
                      </a:cubicBezTo>
                      <a:cubicBezTo>
                        <a:pt x="28" y="51"/>
                        <a:pt x="28" y="51"/>
                        <a:pt x="28" y="51"/>
                      </a:cubicBezTo>
                      <a:cubicBezTo>
                        <a:pt x="29" y="51"/>
                        <a:pt x="31" y="49"/>
                        <a:pt x="31" y="48"/>
                      </a:cubicBezTo>
                      <a:cubicBezTo>
                        <a:pt x="31" y="41"/>
                        <a:pt x="31" y="41"/>
                        <a:pt x="31" y="41"/>
                      </a:cubicBezTo>
                      <a:cubicBezTo>
                        <a:pt x="32" y="41"/>
                        <a:pt x="33" y="40"/>
                        <a:pt x="35" y="39"/>
                      </a:cubicBezTo>
                      <a:cubicBezTo>
                        <a:pt x="39" y="44"/>
                        <a:pt x="39" y="44"/>
                        <a:pt x="39" y="44"/>
                      </a:cubicBezTo>
                      <a:cubicBezTo>
                        <a:pt x="40" y="45"/>
                        <a:pt x="42" y="45"/>
                        <a:pt x="43" y="44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6" y="41"/>
                        <a:pt x="46" y="39"/>
                        <a:pt x="45" y="38"/>
                      </a:cubicBezTo>
                      <a:cubicBezTo>
                        <a:pt x="40" y="33"/>
                        <a:pt x="40" y="33"/>
                        <a:pt x="40" y="33"/>
                      </a:cubicBezTo>
                      <a:cubicBezTo>
                        <a:pt x="41" y="32"/>
                        <a:pt x="41" y="30"/>
                        <a:pt x="42" y="29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50" y="29"/>
                        <a:pt x="51" y="28"/>
                        <a:pt x="51" y="26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51" y="22"/>
                        <a:pt x="50" y="20"/>
                        <a:pt x="48" y="20"/>
                      </a:cubicBezTo>
                      <a:close/>
                      <a:moveTo>
                        <a:pt x="25" y="32"/>
                      </a:moveTo>
                      <a:cubicBezTo>
                        <a:pt x="21" y="32"/>
                        <a:pt x="18" y="29"/>
                        <a:pt x="18" y="25"/>
                      </a:cubicBezTo>
                      <a:cubicBezTo>
                        <a:pt x="18" y="21"/>
                        <a:pt x="21" y="18"/>
                        <a:pt x="25" y="18"/>
                      </a:cubicBezTo>
                      <a:cubicBezTo>
                        <a:pt x="29" y="18"/>
                        <a:pt x="32" y="21"/>
                        <a:pt x="32" y="25"/>
                      </a:cubicBezTo>
                      <a:cubicBezTo>
                        <a:pt x="32" y="29"/>
                        <a:pt x="29" y="32"/>
                        <a:pt x="25" y="3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5" name="Group 41">
                <a:extLst>
                  <a:ext uri="{FF2B5EF4-FFF2-40B4-BE49-F238E27FC236}">
                    <a16:creationId xmlns="" xmlns:a16="http://schemas.microsoft.com/office/drawing/2014/main" id="{B7C4997D-864A-4866-BB50-A3F3BF7D22C1}"/>
                  </a:ext>
                </a:extLst>
              </p:cNvPr>
              <p:cNvGrpSpPr/>
              <p:nvPr/>
            </p:nvGrpSpPr>
            <p:grpSpPr>
              <a:xfrm>
                <a:off x="6808174" y="1437047"/>
                <a:ext cx="1873209" cy="649604"/>
                <a:chOff x="7645890" y="3344328"/>
                <a:chExt cx="2122517" cy="866138"/>
              </a:xfrm>
            </p:grpSpPr>
            <p:sp>
              <p:nvSpPr>
                <p:cNvPr id="25" name="TextBox 48">
                  <a:extLst>
                    <a:ext uri="{FF2B5EF4-FFF2-40B4-BE49-F238E27FC236}">
                      <a16:creationId xmlns="" xmlns:a16="http://schemas.microsoft.com/office/drawing/2014/main" id="{CA950F9B-C605-406E-8945-A903C3782B86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7645890" y="3344328"/>
                  <a:ext cx="1301593" cy="309958"/>
                </a:xfrm>
                <a:prstGeom prst="rect">
                  <a:avLst/>
                </a:prstGeom>
                <a:noFill/>
                <a:extLst/>
              </p:spPr>
              <p:txBody>
                <a:bodyPr wrap="none" lIns="360000" tIns="46800" rIns="90000" bIns="46800">
                  <a:normAutofit fontScale="77500" lnSpcReduction="20000"/>
                </a:bodyPr>
                <a:lstStyle/>
                <a:p>
                  <a:pPr algn="l"/>
                  <a:r>
                    <a:rPr lang="zh-CN" altLang="en-US" sz="1400">
                      <a:solidFill>
                        <a:schemeClr val="accent3">
                          <a:lumMod val="100000"/>
                        </a:schemeClr>
                      </a:solidFill>
                      <a:effectLst/>
                    </a:rPr>
                    <a:t>标题文本预设</a:t>
                  </a:r>
                </a:p>
              </p:txBody>
            </p:sp>
            <p:sp>
              <p:nvSpPr>
                <p:cNvPr id="26" name="TextBox 58">
                  <a:extLst>
                    <a:ext uri="{FF2B5EF4-FFF2-40B4-BE49-F238E27FC236}">
                      <a16:creationId xmlns="" xmlns:a16="http://schemas.microsoft.com/office/drawing/2014/main" id="{C7BA6622-C2A3-44F7-B81A-E17826E0EDE2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7645890" y="3654287"/>
                  <a:ext cx="2122517" cy="556179"/>
                </a:xfrm>
                <a:prstGeom prst="rect">
                  <a:avLst/>
                </a:prstGeom>
                <a:noFill/>
                <a:extLst/>
              </p:spPr>
              <p:txBody>
                <a:bodyPr wrap="square" lIns="360000" tIns="46800" rIns="90000" bIns="46800">
                  <a:normAutofit fontScale="92500" lnSpcReduction="10000"/>
                </a:bodyPr>
                <a:lstStyle/>
                <a:p>
                  <a:pPr algn="l" latinLnBrk="0">
                    <a:lnSpc>
                      <a:spcPct val="120000"/>
                    </a:lnSpc>
                  </a:pPr>
                  <a:r>
                    <a:rPr lang="zh-CN" altLang="en-US" sz="10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</a:rPr>
                    <a:t>此部分内容作为文字排版占位显示 （建议使用主题字体）</a:t>
                  </a:r>
                </a:p>
              </p:txBody>
            </p:sp>
          </p:grpSp>
          <p:grpSp>
            <p:nvGrpSpPr>
              <p:cNvPr id="17" name="Group 70">
                <a:extLst>
                  <a:ext uri="{FF2B5EF4-FFF2-40B4-BE49-F238E27FC236}">
                    <a16:creationId xmlns="" xmlns:a16="http://schemas.microsoft.com/office/drawing/2014/main" id="{49FC7809-C45C-4A01-B9BF-5C360A5DCA75}"/>
                  </a:ext>
                </a:extLst>
              </p:cNvPr>
              <p:cNvGrpSpPr/>
              <p:nvPr/>
            </p:nvGrpSpPr>
            <p:grpSpPr>
              <a:xfrm>
                <a:off x="6808174" y="3511899"/>
                <a:ext cx="1873209" cy="649604"/>
                <a:chOff x="7645890" y="3344328"/>
                <a:chExt cx="2122517" cy="866138"/>
              </a:xfrm>
            </p:grpSpPr>
            <p:sp>
              <p:nvSpPr>
                <p:cNvPr id="21" name="TextBox 71">
                  <a:extLst>
                    <a:ext uri="{FF2B5EF4-FFF2-40B4-BE49-F238E27FC236}">
                      <a16:creationId xmlns="" xmlns:a16="http://schemas.microsoft.com/office/drawing/2014/main" id="{A934687F-6C90-4A35-BA06-1E736AB9AEBE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7645890" y="3344328"/>
                  <a:ext cx="1301593" cy="309958"/>
                </a:xfrm>
                <a:prstGeom prst="rect">
                  <a:avLst/>
                </a:prstGeom>
                <a:noFill/>
                <a:extLst/>
              </p:spPr>
              <p:txBody>
                <a:bodyPr wrap="none" lIns="360000" tIns="46800" rIns="90000" bIns="46800">
                  <a:normAutofit fontScale="77500" lnSpcReduction="20000"/>
                </a:bodyPr>
                <a:lstStyle/>
                <a:p>
                  <a:pPr algn="l"/>
                  <a:r>
                    <a:rPr lang="zh-CN" altLang="en-US" sz="1400">
                      <a:solidFill>
                        <a:schemeClr val="accent4">
                          <a:lumMod val="100000"/>
                        </a:schemeClr>
                      </a:solidFill>
                      <a:effectLst/>
                    </a:rPr>
                    <a:t>标题文本预设</a:t>
                  </a:r>
                </a:p>
              </p:txBody>
            </p:sp>
            <p:sp>
              <p:nvSpPr>
                <p:cNvPr id="22" name="TextBox 72">
                  <a:extLst>
                    <a:ext uri="{FF2B5EF4-FFF2-40B4-BE49-F238E27FC236}">
                      <a16:creationId xmlns="" xmlns:a16="http://schemas.microsoft.com/office/drawing/2014/main" id="{21578D5A-D33A-4728-95E4-A9A2FAE7D2A5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7645890" y="3654287"/>
                  <a:ext cx="2122517" cy="556179"/>
                </a:xfrm>
                <a:prstGeom prst="rect">
                  <a:avLst/>
                </a:prstGeom>
                <a:noFill/>
                <a:extLst/>
              </p:spPr>
              <p:txBody>
                <a:bodyPr wrap="square" lIns="360000" tIns="46800" rIns="90000" bIns="46800">
                  <a:normAutofit fontScale="92500" lnSpcReduction="10000"/>
                </a:bodyPr>
                <a:lstStyle/>
                <a:p>
                  <a:pPr algn="l" latinLnBrk="0">
                    <a:lnSpc>
                      <a:spcPct val="120000"/>
                    </a:lnSpc>
                  </a:pPr>
                  <a:r>
                    <a:rPr lang="zh-CN" altLang="en-US" sz="10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  <p:grpSp>
          <p:nvGrpSpPr>
            <p:cNvPr id="41" name="组合 40">
              <a:extLst>
                <a:ext uri="{FF2B5EF4-FFF2-40B4-BE49-F238E27FC236}">
                  <a16:creationId xmlns="" xmlns:a16="http://schemas.microsoft.com/office/drawing/2014/main" id="{88F67052-1DC3-4B5F-A662-54F36E382B38}"/>
                </a:ext>
              </a:extLst>
            </p:cNvPr>
            <p:cNvGrpSpPr/>
            <p:nvPr/>
          </p:nvGrpSpPr>
          <p:grpSpPr>
            <a:xfrm>
              <a:off x="581529" y="1361198"/>
              <a:ext cx="3390298" cy="2857736"/>
              <a:chOff x="581529" y="1361198"/>
              <a:chExt cx="3390298" cy="2857736"/>
            </a:xfrm>
          </p:grpSpPr>
          <p:grpSp>
            <p:nvGrpSpPr>
              <p:cNvPr id="4" name="Group 31">
                <a:extLst>
                  <a:ext uri="{FF2B5EF4-FFF2-40B4-BE49-F238E27FC236}">
                    <a16:creationId xmlns="" xmlns:a16="http://schemas.microsoft.com/office/drawing/2014/main" id="{2DC56BC8-3006-4F90-9496-88F2E8183DD2}"/>
                  </a:ext>
                </a:extLst>
              </p:cNvPr>
              <p:cNvGrpSpPr/>
              <p:nvPr/>
            </p:nvGrpSpPr>
            <p:grpSpPr>
              <a:xfrm flipH="1">
                <a:off x="3043641" y="1594772"/>
                <a:ext cx="928186" cy="2269071"/>
                <a:chOff x="5181600" y="2106930"/>
                <a:chExt cx="791210" cy="1684020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39" name="Rectangle 32">
                  <a:extLst>
                    <a:ext uri="{FF2B5EF4-FFF2-40B4-BE49-F238E27FC236}">
                      <a16:creationId xmlns="" xmlns:a16="http://schemas.microsoft.com/office/drawing/2014/main" id="{18AE2831-B1B5-47C8-9F98-285BBCB0CF53}"/>
                    </a:ext>
                  </a:extLst>
                </p:cNvPr>
                <p:cNvSpPr/>
                <p:nvPr/>
              </p:nvSpPr>
              <p:spPr bwMode="auto">
                <a:xfrm>
                  <a:off x="5181600" y="2915602"/>
                  <a:ext cx="365760" cy="66675"/>
                </a:xfrm>
                <a:prstGeom prst="rect">
                  <a:avLst/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Arrow: U-Turn 33">
                  <a:extLst>
                    <a:ext uri="{FF2B5EF4-FFF2-40B4-BE49-F238E27FC236}">
                      <a16:creationId xmlns="" xmlns:a16="http://schemas.microsoft.com/office/drawing/2014/main" id="{FEEF9ADA-F45A-496B-945A-33A481DBF25D}"/>
                    </a:ext>
                  </a:extLst>
                </p:cNvPr>
                <p:cNvSpPr/>
                <p:nvPr/>
              </p:nvSpPr>
              <p:spPr bwMode="auto">
                <a:xfrm rot="16200000">
                  <a:off x="4902200" y="2720340"/>
                  <a:ext cx="1684020" cy="457200"/>
                </a:xfrm>
                <a:prstGeom prst="uturnArrow">
                  <a:avLst>
                    <a:gd name="adj1" fmla="val 11666"/>
                    <a:gd name="adj2" fmla="val 25000"/>
                    <a:gd name="adj3" fmla="val 0"/>
                    <a:gd name="adj4" fmla="val 85000"/>
                    <a:gd name="adj5" fmla="val 100000"/>
                  </a:avLst>
                </a:prstGeom>
                <a:grpFill/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5" name="Oval 34">
                <a:extLst>
                  <a:ext uri="{FF2B5EF4-FFF2-40B4-BE49-F238E27FC236}">
                    <a16:creationId xmlns="" xmlns:a16="http://schemas.microsoft.com/office/drawing/2014/main" id="{0FED8235-E0FA-4F30-A13C-D29C6F751DEB}"/>
                  </a:ext>
                </a:extLst>
              </p:cNvPr>
              <p:cNvSpPr/>
              <p:nvPr/>
            </p:nvSpPr>
            <p:spPr bwMode="auto">
              <a:xfrm flipH="1">
                <a:off x="2373968" y="1361198"/>
                <a:ext cx="782883" cy="782883"/>
              </a:xfrm>
              <a:prstGeom prst="ellipse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" name="Oval 35">
                <a:extLst>
                  <a:ext uri="{FF2B5EF4-FFF2-40B4-BE49-F238E27FC236}">
                    <a16:creationId xmlns="" xmlns:a16="http://schemas.microsoft.com/office/drawing/2014/main" id="{F6C49460-2B84-4026-9A0E-53AC971A9003}"/>
                  </a:ext>
                </a:extLst>
              </p:cNvPr>
              <p:cNvSpPr/>
              <p:nvPr/>
            </p:nvSpPr>
            <p:spPr bwMode="auto">
              <a:xfrm flipH="1">
                <a:off x="2373968" y="3436051"/>
                <a:ext cx="782883" cy="782883"/>
              </a:xfrm>
              <a:prstGeom prst="ellipse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1" name="Group 50">
                <a:extLst>
                  <a:ext uri="{FF2B5EF4-FFF2-40B4-BE49-F238E27FC236}">
                    <a16:creationId xmlns="" xmlns:a16="http://schemas.microsoft.com/office/drawing/2014/main" id="{158AADD1-9248-4963-B6C4-7F57374844B1}"/>
                  </a:ext>
                </a:extLst>
              </p:cNvPr>
              <p:cNvGrpSpPr/>
              <p:nvPr/>
            </p:nvGrpSpPr>
            <p:grpSpPr>
              <a:xfrm>
                <a:off x="2621156" y="3619343"/>
                <a:ext cx="301530" cy="416297"/>
                <a:chOff x="5011738" y="2427288"/>
                <a:chExt cx="212725" cy="293688"/>
              </a:xfrm>
              <a:solidFill>
                <a:schemeClr val="bg1"/>
              </a:solidFill>
            </p:grpSpPr>
            <p:sp>
              <p:nvSpPr>
                <p:cNvPr id="29" name="Freeform: Shape 51">
                  <a:extLst>
                    <a:ext uri="{FF2B5EF4-FFF2-40B4-BE49-F238E27FC236}">
                      <a16:creationId xmlns="" xmlns:a16="http://schemas.microsoft.com/office/drawing/2014/main" id="{31C00AD4-7996-4D10-B270-D6F89A233B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1738" y="2427288"/>
                  <a:ext cx="212725" cy="293688"/>
                </a:xfrm>
                <a:custGeom>
                  <a:avLst/>
                  <a:gdLst/>
                  <a:ahLst/>
                  <a:cxnLst>
                    <a:cxn ang="0">
                      <a:pos x="78" y="11"/>
                    </a:cxn>
                    <a:cxn ang="0">
                      <a:pos x="84" y="11"/>
                    </a:cxn>
                    <a:cxn ang="0">
                      <a:pos x="84" y="0"/>
                    </a:cxn>
                    <a:cxn ang="0">
                      <a:pos x="0" y="0"/>
                    </a:cxn>
                    <a:cxn ang="0">
                      <a:pos x="0" y="11"/>
                    </a:cxn>
                    <a:cxn ang="0">
                      <a:pos x="7" y="11"/>
                    </a:cxn>
                    <a:cxn ang="0">
                      <a:pos x="30" y="52"/>
                    </a:cxn>
                    <a:cxn ang="0">
                      <a:pos x="30" y="64"/>
                    </a:cxn>
                    <a:cxn ang="0">
                      <a:pos x="8" y="105"/>
                    </a:cxn>
                    <a:cxn ang="0">
                      <a:pos x="0" y="105"/>
                    </a:cxn>
                    <a:cxn ang="0">
                      <a:pos x="0" y="116"/>
                    </a:cxn>
                    <a:cxn ang="0">
                      <a:pos x="84" y="116"/>
                    </a:cxn>
                    <a:cxn ang="0">
                      <a:pos x="84" y="105"/>
                    </a:cxn>
                    <a:cxn ang="0">
                      <a:pos x="78" y="105"/>
                    </a:cxn>
                    <a:cxn ang="0">
                      <a:pos x="55" y="64"/>
                    </a:cxn>
                    <a:cxn ang="0">
                      <a:pos x="55" y="52"/>
                    </a:cxn>
                    <a:cxn ang="0">
                      <a:pos x="78" y="11"/>
                    </a:cxn>
                    <a:cxn ang="0">
                      <a:pos x="52" y="69"/>
                    </a:cxn>
                    <a:cxn ang="0">
                      <a:pos x="72" y="105"/>
                    </a:cxn>
                    <a:cxn ang="0">
                      <a:pos x="67" y="105"/>
                    </a:cxn>
                    <a:cxn ang="0">
                      <a:pos x="56" y="93"/>
                    </a:cxn>
                    <a:cxn ang="0">
                      <a:pos x="43" y="77"/>
                    </a:cxn>
                    <a:cxn ang="0">
                      <a:pos x="30" y="93"/>
                    </a:cxn>
                    <a:cxn ang="0">
                      <a:pos x="20" y="105"/>
                    </a:cxn>
                    <a:cxn ang="0">
                      <a:pos x="13" y="105"/>
                    </a:cxn>
                    <a:cxn ang="0">
                      <a:pos x="34" y="69"/>
                    </a:cxn>
                    <a:cxn ang="0">
                      <a:pos x="36" y="69"/>
                    </a:cxn>
                    <a:cxn ang="0">
                      <a:pos x="36" y="48"/>
                    </a:cxn>
                    <a:cxn ang="0">
                      <a:pos x="34" y="47"/>
                    </a:cxn>
                    <a:cxn ang="0">
                      <a:pos x="13" y="11"/>
                    </a:cxn>
                    <a:cxn ang="0">
                      <a:pos x="72" y="11"/>
                    </a:cxn>
                    <a:cxn ang="0">
                      <a:pos x="52" y="47"/>
                    </a:cxn>
                    <a:cxn ang="0">
                      <a:pos x="49" y="48"/>
                    </a:cxn>
                    <a:cxn ang="0">
                      <a:pos x="49" y="69"/>
                    </a:cxn>
                    <a:cxn ang="0">
                      <a:pos x="52" y="69"/>
                    </a:cxn>
                  </a:cxnLst>
                  <a:rect l="0" t="0" r="r" b="b"/>
                  <a:pathLst>
                    <a:path w="84" h="116">
                      <a:moveTo>
                        <a:pt x="78" y="11"/>
                      </a:moveTo>
                      <a:cubicBezTo>
                        <a:pt x="84" y="11"/>
                        <a:pt x="84" y="11"/>
                        <a:pt x="84" y="11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8" y="33"/>
                        <a:pt x="16" y="48"/>
                        <a:pt x="30" y="52"/>
                      </a:cubicBezTo>
                      <a:cubicBezTo>
                        <a:pt x="30" y="64"/>
                        <a:pt x="30" y="64"/>
                        <a:pt x="30" y="64"/>
                      </a:cubicBezTo>
                      <a:cubicBezTo>
                        <a:pt x="17" y="69"/>
                        <a:pt x="9" y="83"/>
                        <a:pt x="8" y="105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84" y="116"/>
                        <a:pt x="84" y="116"/>
                        <a:pt x="84" y="116"/>
                      </a:cubicBezTo>
                      <a:cubicBezTo>
                        <a:pt x="84" y="105"/>
                        <a:pt x="84" y="105"/>
                        <a:pt x="84" y="105"/>
                      </a:cubicBezTo>
                      <a:cubicBezTo>
                        <a:pt x="78" y="105"/>
                        <a:pt x="78" y="105"/>
                        <a:pt x="78" y="105"/>
                      </a:cubicBezTo>
                      <a:cubicBezTo>
                        <a:pt x="77" y="83"/>
                        <a:pt x="69" y="69"/>
                        <a:pt x="55" y="64"/>
                      </a:cubicBezTo>
                      <a:cubicBezTo>
                        <a:pt x="55" y="52"/>
                        <a:pt x="55" y="52"/>
                        <a:pt x="55" y="52"/>
                      </a:cubicBezTo>
                      <a:cubicBezTo>
                        <a:pt x="69" y="48"/>
                        <a:pt x="77" y="33"/>
                        <a:pt x="78" y="11"/>
                      </a:cubicBezTo>
                      <a:close/>
                      <a:moveTo>
                        <a:pt x="52" y="69"/>
                      </a:moveTo>
                      <a:cubicBezTo>
                        <a:pt x="67" y="73"/>
                        <a:pt x="72" y="90"/>
                        <a:pt x="72" y="105"/>
                      </a:cubicBezTo>
                      <a:cubicBezTo>
                        <a:pt x="67" y="105"/>
                        <a:pt x="67" y="105"/>
                        <a:pt x="67" y="105"/>
                      </a:cubicBezTo>
                      <a:cubicBezTo>
                        <a:pt x="56" y="93"/>
                        <a:pt x="56" y="93"/>
                        <a:pt x="56" y="93"/>
                      </a:cubicBezTo>
                      <a:cubicBezTo>
                        <a:pt x="43" y="77"/>
                        <a:pt x="43" y="77"/>
                        <a:pt x="43" y="77"/>
                      </a:cubicBezTo>
                      <a:cubicBezTo>
                        <a:pt x="30" y="93"/>
                        <a:pt x="30" y="93"/>
                        <a:pt x="30" y="93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13" y="105"/>
                        <a:pt x="13" y="105"/>
                        <a:pt x="13" y="105"/>
                      </a:cubicBezTo>
                      <a:cubicBezTo>
                        <a:pt x="14" y="90"/>
                        <a:pt x="18" y="73"/>
                        <a:pt x="34" y="69"/>
                      </a:cubicBezTo>
                      <a:cubicBezTo>
                        <a:pt x="36" y="69"/>
                        <a:pt x="36" y="69"/>
                        <a:pt x="36" y="69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4" y="47"/>
                        <a:pt x="34" y="47"/>
                        <a:pt x="34" y="47"/>
                      </a:cubicBezTo>
                      <a:cubicBezTo>
                        <a:pt x="18" y="43"/>
                        <a:pt x="14" y="27"/>
                        <a:pt x="13" y="11"/>
                      </a:cubicBezTo>
                      <a:cubicBezTo>
                        <a:pt x="72" y="11"/>
                        <a:pt x="72" y="11"/>
                        <a:pt x="72" y="11"/>
                      </a:cubicBezTo>
                      <a:cubicBezTo>
                        <a:pt x="72" y="27"/>
                        <a:pt x="67" y="43"/>
                        <a:pt x="52" y="47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49" y="69"/>
                        <a:pt x="49" y="69"/>
                        <a:pt x="49" y="69"/>
                      </a:cubicBezTo>
                      <a:lnTo>
                        <a:pt x="52" y="6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Freeform: Shape 52">
                  <a:extLst>
                    <a:ext uri="{FF2B5EF4-FFF2-40B4-BE49-F238E27FC236}">
                      <a16:creationId xmlns="" xmlns:a16="http://schemas.microsoft.com/office/drawing/2014/main" id="{C71D757A-8AC8-4839-9C7D-9B961AE651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2701" y="2516188"/>
                  <a:ext cx="60325" cy="34925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0" y="0"/>
                    </a:cxn>
                    <a:cxn ang="0">
                      <a:pos x="9" y="11"/>
                    </a:cxn>
                    <a:cxn ang="0">
                      <a:pos x="19" y="22"/>
                    </a:cxn>
                    <a:cxn ang="0">
                      <a:pos x="29" y="11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38" h="22">
                      <a:moveTo>
                        <a:pt x="38" y="0"/>
                      </a:moveTo>
                      <a:lnTo>
                        <a:pt x="0" y="0"/>
                      </a:lnTo>
                      <a:lnTo>
                        <a:pt x="9" y="11"/>
                      </a:lnTo>
                      <a:lnTo>
                        <a:pt x="19" y="22"/>
                      </a:lnTo>
                      <a:lnTo>
                        <a:pt x="29" y="11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3" name="Freeform: Shape 54">
                <a:extLst>
                  <a:ext uri="{FF2B5EF4-FFF2-40B4-BE49-F238E27FC236}">
                    <a16:creationId xmlns="" xmlns:a16="http://schemas.microsoft.com/office/drawing/2014/main" id="{78855365-2FB4-484A-AD7B-5EA49D226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6996" y="1545617"/>
                <a:ext cx="389294" cy="414045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15" y="0"/>
                  </a:cxn>
                  <a:cxn ang="0">
                    <a:pos x="7" y="7"/>
                  </a:cxn>
                  <a:cxn ang="0">
                    <a:pos x="7" y="22"/>
                  </a:cxn>
                  <a:cxn ang="0">
                    <a:pos x="18" y="22"/>
                  </a:cxn>
                  <a:cxn ang="0">
                    <a:pos x="22" y="26"/>
                  </a:cxn>
                  <a:cxn ang="0">
                    <a:pos x="18" y="29"/>
                  </a:cxn>
                  <a:cxn ang="0">
                    <a:pos x="4" y="29"/>
                  </a:cxn>
                  <a:cxn ang="0">
                    <a:pos x="0" y="33"/>
                  </a:cxn>
                  <a:cxn ang="0">
                    <a:pos x="4" y="36"/>
                  </a:cxn>
                  <a:cxn ang="0">
                    <a:pos x="7" y="36"/>
                  </a:cxn>
                  <a:cxn ang="0">
                    <a:pos x="7" y="51"/>
                  </a:cxn>
                  <a:cxn ang="0">
                    <a:pos x="18" y="51"/>
                  </a:cxn>
                  <a:cxn ang="0">
                    <a:pos x="22" y="55"/>
                  </a:cxn>
                  <a:cxn ang="0">
                    <a:pos x="18" y="58"/>
                  </a:cxn>
                  <a:cxn ang="0">
                    <a:pos x="4" y="58"/>
                  </a:cxn>
                  <a:cxn ang="0">
                    <a:pos x="0" y="62"/>
                  </a:cxn>
                  <a:cxn ang="0">
                    <a:pos x="4" y="66"/>
                  </a:cxn>
                  <a:cxn ang="0">
                    <a:pos x="7" y="66"/>
                  </a:cxn>
                  <a:cxn ang="0">
                    <a:pos x="7" y="80"/>
                  </a:cxn>
                  <a:cxn ang="0">
                    <a:pos x="18" y="80"/>
                  </a:cxn>
                  <a:cxn ang="0">
                    <a:pos x="22" y="84"/>
                  </a:cxn>
                  <a:cxn ang="0">
                    <a:pos x="18" y="87"/>
                  </a:cxn>
                  <a:cxn ang="0">
                    <a:pos x="4" y="87"/>
                  </a:cxn>
                  <a:cxn ang="0">
                    <a:pos x="0" y="91"/>
                  </a:cxn>
                  <a:cxn ang="0">
                    <a:pos x="4" y="95"/>
                  </a:cxn>
                  <a:cxn ang="0">
                    <a:pos x="7" y="95"/>
                  </a:cxn>
                  <a:cxn ang="0">
                    <a:pos x="7" y="109"/>
                  </a:cxn>
                  <a:cxn ang="0">
                    <a:pos x="15" y="116"/>
                  </a:cxn>
                  <a:cxn ang="0">
                    <a:pos x="102" y="116"/>
                  </a:cxn>
                  <a:cxn ang="0">
                    <a:pos x="109" y="109"/>
                  </a:cxn>
                  <a:cxn ang="0">
                    <a:pos x="109" y="7"/>
                  </a:cxn>
                  <a:cxn ang="0">
                    <a:pos x="102" y="0"/>
                  </a:cxn>
                  <a:cxn ang="0">
                    <a:pos x="87" y="51"/>
                  </a:cxn>
                  <a:cxn ang="0">
                    <a:pos x="44" y="51"/>
                  </a:cxn>
                  <a:cxn ang="0">
                    <a:pos x="44" y="22"/>
                  </a:cxn>
                  <a:cxn ang="0">
                    <a:pos x="87" y="22"/>
                  </a:cxn>
                  <a:cxn ang="0">
                    <a:pos x="87" y="51"/>
                  </a:cxn>
                </a:cxnLst>
                <a:rect l="0" t="0" r="r" b="b"/>
                <a:pathLst>
                  <a:path w="109" h="116">
                    <a:moveTo>
                      <a:pt x="102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1" y="0"/>
                      <a:pt x="7" y="3"/>
                      <a:pt x="7" y="7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20" y="22"/>
                      <a:pt x="22" y="24"/>
                      <a:pt x="22" y="26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2" y="29"/>
                      <a:pt x="0" y="31"/>
                      <a:pt x="0" y="33"/>
                    </a:cubicBezTo>
                    <a:cubicBezTo>
                      <a:pt x="0" y="35"/>
                      <a:pt x="2" y="36"/>
                      <a:pt x="4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20" y="51"/>
                      <a:pt x="22" y="53"/>
                      <a:pt x="22" y="55"/>
                    </a:cubicBezTo>
                    <a:cubicBezTo>
                      <a:pt x="22" y="57"/>
                      <a:pt x="20" y="58"/>
                      <a:pt x="18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2" y="58"/>
                      <a:pt x="0" y="60"/>
                      <a:pt x="0" y="62"/>
                    </a:cubicBezTo>
                    <a:cubicBezTo>
                      <a:pt x="0" y="64"/>
                      <a:pt x="2" y="66"/>
                      <a:pt x="4" y="66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18" y="80"/>
                      <a:pt x="18" y="80"/>
                      <a:pt x="18" y="80"/>
                    </a:cubicBezTo>
                    <a:cubicBezTo>
                      <a:pt x="20" y="80"/>
                      <a:pt x="22" y="82"/>
                      <a:pt x="22" y="84"/>
                    </a:cubicBezTo>
                    <a:cubicBezTo>
                      <a:pt x="22" y="86"/>
                      <a:pt x="20" y="87"/>
                      <a:pt x="18" y="87"/>
                    </a:cubicBezTo>
                    <a:cubicBezTo>
                      <a:pt x="4" y="87"/>
                      <a:pt x="4" y="87"/>
                      <a:pt x="4" y="87"/>
                    </a:cubicBezTo>
                    <a:cubicBezTo>
                      <a:pt x="2" y="87"/>
                      <a:pt x="0" y="89"/>
                      <a:pt x="0" y="91"/>
                    </a:cubicBezTo>
                    <a:cubicBezTo>
                      <a:pt x="0" y="93"/>
                      <a:pt x="2" y="95"/>
                      <a:pt x="4" y="95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7" y="109"/>
                      <a:pt x="7" y="109"/>
                      <a:pt x="7" y="109"/>
                    </a:cubicBezTo>
                    <a:cubicBezTo>
                      <a:pt x="7" y="113"/>
                      <a:pt x="11" y="116"/>
                      <a:pt x="15" y="116"/>
                    </a:cubicBezTo>
                    <a:cubicBezTo>
                      <a:pt x="102" y="116"/>
                      <a:pt x="102" y="116"/>
                      <a:pt x="102" y="116"/>
                    </a:cubicBezTo>
                    <a:cubicBezTo>
                      <a:pt x="106" y="116"/>
                      <a:pt x="109" y="113"/>
                      <a:pt x="109" y="109"/>
                    </a:cubicBezTo>
                    <a:cubicBezTo>
                      <a:pt x="109" y="7"/>
                      <a:pt x="109" y="7"/>
                      <a:pt x="109" y="7"/>
                    </a:cubicBezTo>
                    <a:cubicBezTo>
                      <a:pt x="109" y="3"/>
                      <a:pt x="106" y="0"/>
                      <a:pt x="102" y="0"/>
                    </a:cubicBezTo>
                    <a:close/>
                    <a:moveTo>
                      <a:pt x="87" y="51"/>
                    </a:moveTo>
                    <a:cubicBezTo>
                      <a:pt x="44" y="51"/>
                      <a:pt x="44" y="51"/>
                      <a:pt x="44" y="51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87" y="22"/>
                      <a:pt x="87" y="22"/>
                      <a:pt x="87" y="22"/>
                    </a:cubicBezTo>
                    <a:lnTo>
                      <a:pt x="87" y="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6" name="Group 59">
                <a:extLst>
                  <a:ext uri="{FF2B5EF4-FFF2-40B4-BE49-F238E27FC236}">
                    <a16:creationId xmlns="" xmlns:a16="http://schemas.microsoft.com/office/drawing/2014/main" id="{D98F401E-E20E-4588-A39E-9F48FB8627E6}"/>
                  </a:ext>
                </a:extLst>
              </p:cNvPr>
              <p:cNvGrpSpPr/>
              <p:nvPr/>
            </p:nvGrpSpPr>
            <p:grpSpPr>
              <a:xfrm>
                <a:off x="581529" y="1437047"/>
                <a:ext cx="1792441" cy="649604"/>
                <a:chOff x="2378292" y="4060687"/>
                <a:chExt cx="2389919" cy="866138"/>
              </a:xfrm>
            </p:grpSpPr>
            <p:sp>
              <p:nvSpPr>
                <p:cNvPr id="23" name="TextBox 60">
                  <a:extLst>
                    <a:ext uri="{FF2B5EF4-FFF2-40B4-BE49-F238E27FC236}">
                      <a16:creationId xmlns="" xmlns:a16="http://schemas.microsoft.com/office/drawing/2014/main" id="{64BD6719-DE78-4D8F-A287-8FBC03A2A65F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3236599" y="4060687"/>
                  <a:ext cx="1531612" cy="309958"/>
                </a:xfrm>
                <a:prstGeom prst="rect">
                  <a:avLst/>
                </a:prstGeom>
                <a:noFill/>
                <a:extLst/>
              </p:spPr>
              <p:txBody>
                <a:bodyPr wrap="none" lIns="90000" tIns="46800" rIns="360000" bIns="46800">
                  <a:normAutofit fontScale="77500" lnSpcReduction="20000"/>
                </a:bodyPr>
                <a:lstStyle/>
                <a:p>
                  <a:pPr algn="r"/>
                  <a:r>
                    <a:rPr lang="zh-CN" altLang="en-US" sz="1400">
                      <a:solidFill>
                        <a:schemeClr val="accent2">
                          <a:lumMod val="100000"/>
                        </a:schemeClr>
                      </a:solidFill>
                      <a:effectLst/>
                    </a:rPr>
                    <a:t>标题文本预设</a:t>
                  </a:r>
                </a:p>
              </p:txBody>
            </p:sp>
            <p:sp>
              <p:nvSpPr>
                <p:cNvPr id="24" name="TextBox 61">
                  <a:extLst>
                    <a:ext uri="{FF2B5EF4-FFF2-40B4-BE49-F238E27FC236}">
                      <a16:creationId xmlns="" xmlns:a16="http://schemas.microsoft.com/office/drawing/2014/main" id="{64C4549C-BAFE-461C-A1CE-03F5544D5837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2378292" y="4370646"/>
                  <a:ext cx="2389918" cy="556179"/>
                </a:xfrm>
                <a:prstGeom prst="rect">
                  <a:avLst/>
                </a:prstGeom>
                <a:noFill/>
                <a:extLst/>
              </p:spPr>
              <p:txBody>
                <a:bodyPr wrap="square" lIns="90000" tIns="46800" rIns="360000" bIns="46800">
                  <a:normAutofit fontScale="77500" lnSpcReduction="20000"/>
                </a:bodyPr>
                <a:lstStyle/>
                <a:p>
                  <a:pPr algn="r" latinLnBrk="0">
                    <a:lnSpc>
                      <a:spcPct val="120000"/>
                    </a:lnSpc>
                  </a:pPr>
                  <a:r>
                    <a:rPr lang="zh-CN" altLang="en-US" sz="10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</a:rPr>
                    <a:t>此部分内容作为文字排版占位显示 （建议使用主题字体）</a:t>
                  </a:r>
                </a:p>
              </p:txBody>
            </p:sp>
          </p:grpSp>
          <p:grpSp>
            <p:nvGrpSpPr>
              <p:cNvPr id="18" name="Group 73">
                <a:extLst>
                  <a:ext uri="{FF2B5EF4-FFF2-40B4-BE49-F238E27FC236}">
                    <a16:creationId xmlns="" xmlns:a16="http://schemas.microsoft.com/office/drawing/2014/main" id="{EDBEACA8-78FF-4D5B-81B9-1C7D639F922D}"/>
                  </a:ext>
                </a:extLst>
              </p:cNvPr>
              <p:cNvGrpSpPr/>
              <p:nvPr/>
            </p:nvGrpSpPr>
            <p:grpSpPr>
              <a:xfrm>
                <a:off x="581529" y="3511899"/>
                <a:ext cx="1792441" cy="649604"/>
                <a:chOff x="2378292" y="4060687"/>
                <a:chExt cx="2389919" cy="866138"/>
              </a:xfrm>
            </p:grpSpPr>
            <p:sp>
              <p:nvSpPr>
                <p:cNvPr id="19" name="TextBox 74">
                  <a:extLst>
                    <a:ext uri="{FF2B5EF4-FFF2-40B4-BE49-F238E27FC236}">
                      <a16:creationId xmlns="" xmlns:a16="http://schemas.microsoft.com/office/drawing/2014/main" id="{3245C7B7-7DF3-4241-ABF9-45C64BD0139E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3236599" y="4060687"/>
                  <a:ext cx="1531612" cy="309958"/>
                </a:xfrm>
                <a:prstGeom prst="rect">
                  <a:avLst/>
                </a:prstGeom>
                <a:noFill/>
                <a:extLst/>
              </p:spPr>
              <p:txBody>
                <a:bodyPr wrap="none" lIns="90000" tIns="46800" rIns="360000" bIns="46800">
                  <a:normAutofit fontScale="77500" lnSpcReduction="20000"/>
                </a:bodyPr>
                <a:lstStyle/>
                <a:p>
                  <a:pPr algn="r"/>
                  <a:r>
                    <a:rPr lang="zh-CN" altLang="en-US" sz="1400">
                      <a:solidFill>
                        <a:schemeClr val="accent1">
                          <a:lumMod val="100000"/>
                        </a:schemeClr>
                      </a:solidFill>
                      <a:effectLst/>
                    </a:rPr>
                    <a:t>标题文本预设</a:t>
                  </a:r>
                </a:p>
              </p:txBody>
            </p:sp>
            <p:sp>
              <p:nvSpPr>
                <p:cNvPr id="20" name="TextBox 75">
                  <a:extLst>
                    <a:ext uri="{FF2B5EF4-FFF2-40B4-BE49-F238E27FC236}">
                      <a16:creationId xmlns="" xmlns:a16="http://schemas.microsoft.com/office/drawing/2014/main" id="{AEBC5703-51CF-4E4A-B640-48BF40EAE32F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2378292" y="4370646"/>
                  <a:ext cx="2389918" cy="556179"/>
                </a:xfrm>
                <a:prstGeom prst="rect">
                  <a:avLst/>
                </a:prstGeom>
                <a:noFill/>
                <a:extLst/>
              </p:spPr>
              <p:txBody>
                <a:bodyPr wrap="square" lIns="90000" tIns="46800" rIns="360000" bIns="46800">
                  <a:normAutofit fontScale="77500" lnSpcReduction="20000"/>
                </a:bodyPr>
                <a:lstStyle/>
                <a:p>
                  <a:pPr algn="r" latinLnBrk="0">
                    <a:lnSpc>
                      <a:spcPct val="120000"/>
                    </a:lnSpc>
                  </a:pPr>
                  <a:r>
                    <a:rPr lang="zh-CN" altLang="en-US" sz="10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  <p:sp>
        <p:nvSpPr>
          <p:cNvPr id="44" name="Title 1">
            <a:extLst>
              <a:ext uri="{FF2B5EF4-FFF2-40B4-BE49-F238E27FC236}">
                <a16:creationId xmlns="" xmlns:a16="http://schemas.microsoft.com/office/drawing/2014/main" id="{AA67C5D8-9B5C-4A99-8324-D3DAAB3C83E8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86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7">
            <a:extLst>
              <a:ext uri="{FF2B5EF4-FFF2-40B4-BE49-F238E27FC236}">
                <a16:creationId xmlns="" xmlns:a16="http://schemas.microsoft.com/office/drawing/2014/main" id="{4AF2B51B-A9AC-4D5C-AABC-BDD2F092E439}"/>
              </a:ext>
            </a:extLst>
          </p:cNvPr>
          <p:cNvGrpSpPr/>
          <p:nvPr/>
        </p:nvGrpSpPr>
        <p:grpSpPr>
          <a:xfrm>
            <a:off x="4765612" y="790104"/>
            <a:ext cx="3425420" cy="4530480"/>
            <a:chOff x="6347976" y="1903452"/>
            <a:chExt cx="4567227" cy="6040641"/>
          </a:xfrm>
        </p:grpSpPr>
        <p:sp>
          <p:nvSpPr>
            <p:cNvPr id="35" name="Freeform: Shape 48">
              <a:extLst>
                <a:ext uri="{FF2B5EF4-FFF2-40B4-BE49-F238E27FC236}">
                  <a16:creationId xmlns="" xmlns:a16="http://schemas.microsoft.com/office/drawing/2014/main" id="{4DD431F6-C191-4AB0-8C70-C690EE6BB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7976" y="1903452"/>
              <a:ext cx="4567227" cy="6040641"/>
            </a:xfrm>
            <a:custGeom>
              <a:avLst/>
              <a:gdLst>
                <a:gd name="T0" fmla="*/ 1536 w 1547"/>
                <a:gd name="T1" fmla="*/ 2045 h 2045"/>
                <a:gd name="T2" fmla="*/ 1322 w 1547"/>
                <a:gd name="T3" fmla="*/ 1733 h 2045"/>
                <a:gd name="T4" fmla="*/ 1174 w 1547"/>
                <a:gd name="T5" fmla="*/ 1340 h 2045"/>
                <a:gd name="T6" fmla="*/ 1242 w 1547"/>
                <a:gd name="T7" fmla="*/ 1000 h 2045"/>
                <a:gd name="T8" fmla="*/ 1415 w 1547"/>
                <a:gd name="T9" fmla="*/ 657 h 2045"/>
                <a:gd name="T10" fmla="*/ 1250 w 1547"/>
                <a:gd name="T11" fmla="*/ 219 h 2045"/>
                <a:gd name="T12" fmla="*/ 689 w 1547"/>
                <a:gd name="T13" fmla="*/ 1 h 2045"/>
                <a:gd name="T14" fmla="*/ 212 w 1547"/>
                <a:gd name="T15" fmla="*/ 191 h 2045"/>
                <a:gd name="T16" fmla="*/ 72 w 1547"/>
                <a:gd name="T17" fmla="*/ 612 h 2045"/>
                <a:gd name="T18" fmla="*/ 94 w 1547"/>
                <a:gd name="T19" fmla="*/ 790 h 2045"/>
                <a:gd name="T20" fmla="*/ 3 w 1547"/>
                <a:gd name="T21" fmla="*/ 983 h 2045"/>
                <a:gd name="T22" fmla="*/ 80 w 1547"/>
                <a:gd name="T23" fmla="*/ 1035 h 2045"/>
                <a:gd name="T24" fmla="*/ 93 w 1547"/>
                <a:gd name="T25" fmla="*/ 1080 h 2045"/>
                <a:gd name="T26" fmla="*/ 93 w 1547"/>
                <a:gd name="T27" fmla="*/ 1143 h 2045"/>
                <a:gd name="T28" fmla="*/ 129 w 1547"/>
                <a:gd name="T29" fmla="*/ 1173 h 2045"/>
                <a:gd name="T30" fmla="*/ 126 w 1547"/>
                <a:gd name="T31" fmla="*/ 1191 h 2045"/>
                <a:gd name="T32" fmla="*/ 139 w 1547"/>
                <a:gd name="T33" fmla="*/ 1255 h 2045"/>
                <a:gd name="T34" fmla="*/ 157 w 1547"/>
                <a:gd name="T35" fmla="*/ 1331 h 2045"/>
                <a:gd name="T36" fmla="*/ 174 w 1547"/>
                <a:gd name="T37" fmla="*/ 1428 h 2045"/>
                <a:gd name="T38" fmla="*/ 350 w 1547"/>
                <a:gd name="T39" fmla="*/ 1452 h 2045"/>
                <a:gd name="T40" fmla="*/ 544 w 1547"/>
                <a:gd name="T41" fmla="*/ 1490 h 2045"/>
                <a:gd name="T42" fmla="*/ 570 w 1547"/>
                <a:gd name="T43" fmla="*/ 1767 h 2045"/>
                <a:gd name="T44" fmla="*/ 441 w 1547"/>
                <a:gd name="T45" fmla="*/ 2045 h 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47" h="2045">
                  <a:moveTo>
                    <a:pt x="1536" y="2045"/>
                  </a:moveTo>
                  <a:cubicBezTo>
                    <a:pt x="1547" y="1986"/>
                    <a:pt x="1415" y="1858"/>
                    <a:pt x="1322" y="1733"/>
                  </a:cubicBezTo>
                  <a:cubicBezTo>
                    <a:pt x="1230" y="1609"/>
                    <a:pt x="1174" y="1340"/>
                    <a:pt x="1174" y="1340"/>
                  </a:cubicBezTo>
                  <a:cubicBezTo>
                    <a:pt x="1174" y="1340"/>
                    <a:pt x="1109" y="1192"/>
                    <a:pt x="1242" y="1000"/>
                  </a:cubicBezTo>
                  <a:cubicBezTo>
                    <a:pt x="1242" y="1000"/>
                    <a:pt x="1410" y="779"/>
                    <a:pt x="1415" y="657"/>
                  </a:cubicBezTo>
                  <a:cubicBezTo>
                    <a:pt x="1415" y="657"/>
                    <a:pt x="1459" y="453"/>
                    <a:pt x="1250" y="219"/>
                  </a:cubicBezTo>
                  <a:cubicBezTo>
                    <a:pt x="1150" y="107"/>
                    <a:pt x="1017" y="3"/>
                    <a:pt x="689" y="1"/>
                  </a:cubicBezTo>
                  <a:cubicBezTo>
                    <a:pt x="560" y="0"/>
                    <a:pt x="365" y="30"/>
                    <a:pt x="212" y="191"/>
                  </a:cubicBezTo>
                  <a:cubicBezTo>
                    <a:pt x="120" y="288"/>
                    <a:pt x="52" y="411"/>
                    <a:pt x="72" y="612"/>
                  </a:cubicBezTo>
                  <a:cubicBezTo>
                    <a:pt x="76" y="656"/>
                    <a:pt x="138" y="706"/>
                    <a:pt x="94" y="790"/>
                  </a:cubicBezTo>
                  <a:cubicBezTo>
                    <a:pt x="94" y="790"/>
                    <a:pt x="0" y="955"/>
                    <a:pt x="3" y="983"/>
                  </a:cubicBezTo>
                  <a:cubicBezTo>
                    <a:pt x="3" y="983"/>
                    <a:pt x="2" y="1033"/>
                    <a:pt x="80" y="1035"/>
                  </a:cubicBezTo>
                  <a:cubicBezTo>
                    <a:pt x="80" y="1035"/>
                    <a:pt x="99" y="1038"/>
                    <a:pt x="93" y="1080"/>
                  </a:cubicBezTo>
                  <a:cubicBezTo>
                    <a:pt x="93" y="1143"/>
                    <a:pt x="93" y="1143"/>
                    <a:pt x="93" y="1143"/>
                  </a:cubicBezTo>
                  <a:cubicBezTo>
                    <a:pt x="93" y="1143"/>
                    <a:pt x="95" y="1161"/>
                    <a:pt x="129" y="1173"/>
                  </a:cubicBezTo>
                  <a:cubicBezTo>
                    <a:pt x="129" y="1173"/>
                    <a:pt x="136" y="1179"/>
                    <a:pt x="126" y="1191"/>
                  </a:cubicBezTo>
                  <a:cubicBezTo>
                    <a:pt x="126" y="1191"/>
                    <a:pt x="108" y="1211"/>
                    <a:pt x="139" y="1255"/>
                  </a:cubicBezTo>
                  <a:cubicBezTo>
                    <a:pt x="150" y="1270"/>
                    <a:pt x="169" y="1290"/>
                    <a:pt x="157" y="1331"/>
                  </a:cubicBezTo>
                  <a:cubicBezTo>
                    <a:pt x="157" y="1331"/>
                    <a:pt x="143" y="1409"/>
                    <a:pt x="174" y="1428"/>
                  </a:cubicBezTo>
                  <a:cubicBezTo>
                    <a:pt x="174" y="1428"/>
                    <a:pt x="209" y="1469"/>
                    <a:pt x="350" y="1452"/>
                  </a:cubicBezTo>
                  <a:cubicBezTo>
                    <a:pt x="399" y="1446"/>
                    <a:pt x="490" y="1422"/>
                    <a:pt x="544" y="1490"/>
                  </a:cubicBezTo>
                  <a:cubicBezTo>
                    <a:pt x="544" y="1490"/>
                    <a:pt x="598" y="1666"/>
                    <a:pt x="570" y="1767"/>
                  </a:cubicBezTo>
                  <a:cubicBezTo>
                    <a:pt x="441" y="2045"/>
                    <a:pt x="441" y="2045"/>
                    <a:pt x="441" y="2045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6" name="Group 49">
              <a:extLst>
                <a:ext uri="{FF2B5EF4-FFF2-40B4-BE49-F238E27FC236}">
                  <a16:creationId xmlns="" xmlns:a16="http://schemas.microsoft.com/office/drawing/2014/main" id="{11E9313E-8E2F-4BF2-B5DA-8602052955C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694327" y="2307609"/>
              <a:ext cx="2315495" cy="2319807"/>
              <a:chOff x="4659" y="1559"/>
              <a:chExt cx="1611" cy="1614"/>
            </a:xfrm>
            <a:solidFill>
              <a:schemeClr val="accent2"/>
            </a:solidFill>
          </p:grpSpPr>
          <p:sp>
            <p:nvSpPr>
              <p:cNvPr id="56" name="Freeform: Shape 69">
                <a:extLst>
                  <a:ext uri="{FF2B5EF4-FFF2-40B4-BE49-F238E27FC236}">
                    <a16:creationId xmlns="" xmlns:a16="http://schemas.microsoft.com/office/drawing/2014/main" id="{D0712EEB-8EDA-43E4-8C2B-0AEE7529F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1" y="1701"/>
                <a:ext cx="1327" cy="1329"/>
              </a:xfrm>
              <a:custGeom>
                <a:avLst/>
                <a:gdLst>
                  <a:gd name="T0" fmla="*/ 347 w 694"/>
                  <a:gd name="T1" fmla="*/ 0 h 695"/>
                  <a:gd name="T2" fmla="*/ 0 w 694"/>
                  <a:gd name="T3" fmla="*/ 348 h 695"/>
                  <a:gd name="T4" fmla="*/ 347 w 694"/>
                  <a:gd name="T5" fmla="*/ 695 h 695"/>
                  <a:gd name="T6" fmla="*/ 694 w 694"/>
                  <a:gd name="T7" fmla="*/ 348 h 695"/>
                  <a:gd name="T8" fmla="*/ 347 w 694"/>
                  <a:gd name="T9" fmla="*/ 0 h 695"/>
                  <a:gd name="T10" fmla="*/ 347 w 694"/>
                  <a:gd name="T11" fmla="*/ 489 h 695"/>
                  <a:gd name="T12" fmla="*/ 207 w 694"/>
                  <a:gd name="T13" fmla="*/ 348 h 695"/>
                  <a:gd name="T14" fmla="*/ 347 w 694"/>
                  <a:gd name="T15" fmla="*/ 207 h 695"/>
                  <a:gd name="T16" fmla="*/ 488 w 694"/>
                  <a:gd name="T17" fmla="*/ 348 h 695"/>
                  <a:gd name="T18" fmla="*/ 347 w 694"/>
                  <a:gd name="T19" fmla="*/ 489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4" h="695">
                    <a:moveTo>
                      <a:pt x="347" y="0"/>
                    </a:moveTo>
                    <a:cubicBezTo>
                      <a:pt x="156" y="0"/>
                      <a:pt x="0" y="156"/>
                      <a:pt x="0" y="348"/>
                    </a:cubicBezTo>
                    <a:cubicBezTo>
                      <a:pt x="0" y="540"/>
                      <a:pt x="156" y="695"/>
                      <a:pt x="347" y="695"/>
                    </a:cubicBezTo>
                    <a:cubicBezTo>
                      <a:pt x="539" y="695"/>
                      <a:pt x="694" y="540"/>
                      <a:pt x="694" y="348"/>
                    </a:cubicBezTo>
                    <a:cubicBezTo>
                      <a:pt x="694" y="156"/>
                      <a:pt x="539" y="0"/>
                      <a:pt x="347" y="0"/>
                    </a:cubicBezTo>
                    <a:close/>
                    <a:moveTo>
                      <a:pt x="347" y="489"/>
                    </a:moveTo>
                    <a:cubicBezTo>
                      <a:pt x="269" y="489"/>
                      <a:pt x="207" y="426"/>
                      <a:pt x="207" y="348"/>
                    </a:cubicBezTo>
                    <a:cubicBezTo>
                      <a:pt x="207" y="270"/>
                      <a:pt x="269" y="207"/>
                      <a:pt x="347" y="207"/>
                    </a:cubicBezTo>
                    <a:cubicBezTo>
                      <a:pt x="425" y="207"/>
                      <a:pt x="488" y="270"/>
                      <a:pt x="488" y="348"/>
                    </a:cubicBezTo>
                    <a:cubicBezTo>
                      <a:pt x="488" y="426"/>
                      <a:pt x="425" y="489"/>
                      <a:pt x="347" y="489"/>
                    </a:cubicBezTo>
                    <a:close/>
                  </a:path>
                </a:pathLst>
              </a:cu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70">
                <a:extLst>
                  <a:ext uri="{FF2B5EF4-FFF2-40B4-BE49-F238E27FC236}">
                    <a16:creationId xmlns="" xmlns:a16="http://schemas.microsoft.com/office/drawing/2014/main" id="{85ECCC2F-16C8-4512-AAAA-FC0B75632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9" y="1559"/>
                <a:ext cx="1611" cy="1614"/>
              </a:xfrm>
              <a:custGeom>
                <a:avLst/>
                <a:gdLst>
                  <a:gd name="T0" fmla="*/ 808 w 842"/>
                  <a:gd name="T1" fmla="*/ 393 h 844"/>
                  <a:gd name="T2" fmla="*/ 802 w 842"/>
                  <a:gd name="T3" fmla="*/ 353 h 844"/>
                  <a:gd name="T4" fmla="*/ 793 w 842"/>
                  <a:gd name="T5" fmla="*/ 313 h 844"/>
                  <a:gd name="T6" fmla="*/ 780 w 842"/>
                  <a:gd name="T7" fmla="*/ 275 h 844"/>
                  <a:gd name="T8" fmla="*/ 762 w 842"/>
                  <a:gd name="T9" fmla="*/ 238 h 844"/>
                  <a:gd name="T10" fmla="*/ 741 w 842"/>
                  <a:gd name="T11" fmla="*/ 203 h 844"/>
                  <a:gd name="T12" fmla="*/ 717 w 842"/>
                  <a:gd name="T13" fmla="*/ 171 h 844"/>
                  <a:gd name="T14" fmla="*/ 689 w 842"/>
                  <a:gd name="T15" fmla="*/ 141 h 844"/>
                  <a:gd name="T16" fmla="*/ 658 w 842"/>
                  <a:gd name="T17" fmla="*/ 115 h 844"/>
                  <a:gd name="T18" fmla="*/ 625 w 842"/>
                  <a:gd name="T19" fmla="*/ 92 h 844"/>
                  <a:gd name="T20" fmla="*/ 589 w 842"/>
                  <a:gd name="T21" fmla="*/ 72 h 844"/>
                  <a:gd name="T22" fmla="*/ 552 w 842"/>
                  <a:gd name="T23" fmla="*/ 56 h 844"/>
                  <a:gd name="T24" fmla="*/ 513 w 842"/>
                  <a:gd name="T25" fmla="*/ 45 h 844"/>
                  <a:gd name="T26" fmla="*/ 473 w 842"/>
                  <a:gd name="T27" fmla="*/ 37 h 844"/>
                  <a:gd name="T28" fmla="*/ 433 w 842"/>
                  <a:gd name="T29" fmla="*/ 34 h 844"/>
                  <a:gd name="T30" fmla="*/ 392 w 842"/>
                  <a:gd name="T31" fmla="*/ 35 h 844"/>
                  <a:gd name="T32" fmla="*/ 352 w 842"/>
                  <a:gd name="T33" fmla="*/ 40 h 844"/>
                  <a:gd name="T34" fmla="*/ 312 w 842"/>
                  <a:gd name="T35" fmla="*/ 49 h 844"/>
                  <a:gd name="T36" fmla="*/ 274 w 842"/>
                  <a:gd name="T37" fmla="*/ 63 h 844"/>
                  <a:gd name="T38" fmla="*/ 237 w 842"/>
                  <a:gd name="T39" fmla="*/ 80 h 844"/>
                  <a:gd name="T40" fmla="*/ 203 w 842"/>
                  <a:gd name="T41" fmla="*/ 101 h 844"/>
                  <a:gd name="T42" fmla="*/ 171 w 842"/>
                  <a:gd name="T43" fmla="*/ 126 h 844"/>
                  <a:gd name="T44" fmla="*/ 141 w 842"/>
                  <a:gd name="T45" fmla="*/ 154 h 844"/>
                  <a:gd name="T46" fmla="*/ 115 w 842"/>
                  <a:gd name="T47" fmla="*/ 185 h 844"/>
                  <a:gd name="T48" fmla="*/ 91 w 842"/>
                  <a:gd name="T49" fmla="*/ 218 h 844"/>
                  <a:gd name="T50" fmla="*/ 72 w 842"/>
                  <a:gd name="T51" fmla="*/ 254 h 844"/>
                  <a:gd name="T52" fmla="*/ 56 w 842"/>
                  <a:gd name="T53" fmla="*/ 291 h 844"/>
                  <a:gd name="T54" fmla="*/ 45 w 842"/>
                  <a:gd name="T55" fmla="*/ 330 h 844"/>
                  <a:gd name="T56" fmla="*/ 37 w 842"/>
                  <a:gd name="T57" fmla="*/ 370 h 844"/>
                  <a:gd name="T58" fmla="*/ 34 w 842"/>
                  <a:gd name="T59" fmla="*/ 410 h 844"/>
                  <a:gd name="T60" fmla="*/ 35 w 842"/>
                  <a:gd name="T61" fmla="*/ 451 h 844"/>
                  <a:gd name="T62" fmla="*/ 40 w 842"/>
                  <a:gd name="T63" fmla="*/ 491 h 844"/>
                  <a:gd name="T64" fmla="*/ 49 w 842"/>
                  <a:gd name="T65" fmla="*/ 531 h 844"/>
                  <a:gd name="T66" fmla="*/ 63 w 842"/>
                  <a:gd name="T67" fmla="*/ 569 h 844"/>
                  <a:gd name="T68" fmla="*/ 80 w 842"/>
                  <a:gd name="T69" fmla="*/ 606 h 844"/>
                  <a:gd name="T70" fmla="*/ 101 w 842"/>
                  <a:gd name="T71" fmla="*/ 641 h 844"/>
                  <a:gd name="T72" fmla="*/ 126 w 842"/>
                  <a:gd name="T73" fmla="*/ 673 h 844"/>
                  <a:gd name="T74" fmla="*/ 153 w 842"/>
                  <a:gd name="T75" fmla="*/ 703 h 844"/>
                  <a:gd name="T76" fmla="*/ 184 w 842"/>
                  <a:gd name="T77" fmla="*/ 729 h 844"/>
                  <a:gd name="T78" fmla="*/ 217 w 842"/>
                  <a:gd name="T79" fmla="*/ 752 h 844"/>
                  <a:gd name="T80" fmla="*/ 253 w 842"/>
                  <a:gd name="T81" fmla="*/ 772 h 844"/>
                  <a:gd name="T82" fmla="*/ 290 w 842"/>
                  <a:gd name="T83" fmla="*/ 787 h 844"/>
                  <a:gd name="T84" fmla="*/ 329 w 842"/>
                  <a:gd name="T85" fmla="*/ 799 h 844"/>
                  <a:gd name="T86" fmla="*/ 369 w 842"/>
                  <a:gd name="T87" fmla="*/ 807 h 844"/>
                  <a:gd name="T88" fmla="*/ 410 w 842"/>
                  <a:gd name="T89" fmla="*/ 810 h 844"/>
                  <a:gd name="T90" fmla="*/ 450 w 842"/>
                  <a:gd name="T91" fmla="*/ 809 h 844"/>
                  <a:gd name="T92" fmla="*/ 490 w 842"/>
                  <a:gd name="T93" fmla="*/ 804 h 844"/>
                  <a:gd name="T94" fmla="*/ 530 w 842"/>
                  <a:gd name="T95" fmla="*/ 795 h 844"/>
                  <a:gd name="T96" fmla="*/ 568 w 842"/>
                  <a:gd name="T97" fmla="*/ 781 h 844"/>
                  <a:gd name="T98" fmla="*/ 605 w 842"/>
                  <a:gd name="T99" fmla="*/ 764 h 844"/>
                  <a:gd name="T100" fmla="*/ 639 w 842"/>
                  <a:gd name="T101" fmla="*/ 743 h 844"/>
                  <a:gd name="T102" fmla="*/ 672 w 842"/>
                  <a:gd name="T103" fmla="*/ 718 h 844"/>
                  <a:gd name="T104" fmla="*/ 701 w 842"/>
                  <a:gd name="T105" fmla="*/ 690 h 844"/>
                  <a:gd name="T106" fmla="*/ 728 w 842"/>
                  <a:gd name="T107" fmla="*/ 659 h 844"/>
                  <a:gd name="T108" fmla="*/ 751 w 842"/>
                  <a:gd name="T109" fmla="*/ 626 h 844"/>
                  <a:gd name="T110" fmla="*/ 770 w 842"/>
                  <a:gd name="T111" fmla="*/ 590 h 844"/>
                  <a:gd name="T112" fmla="*/ 786 w 842"/>
                  <a:gd name="T113" fmla="*/ 553 h 844"/>
                  <a:gd name="T114" fmla="*/ 798 w 842"/>
                  <a:gd name="T115" fmla="*/ 514 h 844"/>
                  <a:gd name="T116" fmla="*/ 805 w 842"/>
                  <a:gd name="T117" fmla="*/ 474 h 844"/>
                  <a:gd name="T118" fmla="*/ 808 w 842"/>
                  <a:gd name="T119" fmla="*/ 434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42" h="844">
                    <a:moveTo>
                      <a:pt x="835" y="431"/>
                    </a:moveTo>
                    <a:cubicBezTo>
                      <a:pt x="837" y="431"/>
                      <a:pt x="839" y="430"/>
                      <a:pt x="840" y="428"/>
                    </a:cubicBezTo>
                    <a:cubicBezTo>
                      <a:pt x="842" y="426"/>
                      <a:pt x="842" y="424"/>
                      <a:pt x="842" y="422"/>
                    </a:cubicBezTo>
                    <a:cubicBezTo>
                      <a:pt x="842" y="420"/>
                      <a:pt x="842" y="418"/>
                      <a:pt x="840" y="416"/>
                    </a:cubicBezTo>
                    <a:cubicBezTo>
                      <a:pt x="839" y="414"/>
                      <a:pt x="837" y="413"/>
                      <a:pt x="835" y="413"/>
                    </a:cubicBezTo>
                    <a:cubicBezTo>
                      <a:pt x="832" y="413"/>
                      <a:pt x="820" y="411"/>
                      <a:pt x="808" y="410"/>
                    </a:cubicBezTo>
                    <a:cubicBezTo>
                      <a:pt x="808" y="405"/>
                      <a:pt x="808" y="399"/>
                      <a:pt x="808" y="393"/>
                    </a:cubicBezTo>
                    <a:cubicBezTo>
                      <a:pt x="819" y="391"/>
                      <a:pt x="831" y="388"/>
                      <a:pt x="833" y="388"/>
                    </a:cubicBezTo>
                    <a:cubicBezTo>
                      <a:pt x="835" y="387"/>
                      <a:pt x="837" y="386"/>
                      <a:pt x="839" y="384"/>
                    </a:cubicBezTo>
                    <a:cubicBezTo>
                      <a:pt x="840" y="382"/>
                      <a:pt x="840" y="380"/>
                      <a:pt x="840" y="378"/>
                    </a:cubicBezTo>
                    <a:cubicBezTo>
                      <a:pt x="840" y="376"/>
                      <a:pt x="839" y="374"/>
                      <a:pt x="837" y="372"/>
                    </a:cubicBezTo>
                    <a:cubicBezTo>
                      <a:pt x="836" y="371"/>
                      <a:pt x="834" y="370"/>
                      <a:pt x="831" y="370"/>
                    </a:cubicBezTo>
                    <a:cubicBezTo>
                      <a:pt x="829" y="370"/>
                      <a:pt x="816" y="370"/>
                      <a:pt x="805" y="370"/>
                    </a:cubicBezTo>
                    <a:cubicBezTo>
                      <a:pt x="804" y="364"/>
                      <a:pt x="804" y="358"/>
                      <a:pt x="802" y="353"/>
                    </a:cubicBezTo>
                    <a:cubicBezTo>
                      <a:pt x="813" y="349"/>
                      <a:pt x="825" y="346"/>
                      <a:pt x="827" y="345"/>
                    </a:cubicBezTo>
                    <a:cubicBezTo>
                      <a:pt x="830" y="344"/>
                      <a:pt x="831" y="343"/>
                      <a:pt x="832" y="341"/>
                    </a:cubicBezTo>
                    <a:cubicBezTo>
                      <a:pt x="833" y="339"/>
                      <a:pt x="834" y="336"/>
                      <a:pt x="833" y="334"/>
                    </a:cubicBezTo>
                    <a:cubicBezTo>
                      <a:pt x="833" y="332"/>
                      <a:pt x="831" y="330"/>
                      <a:pt x="830" y="329"/>
                    </a:cubicBezTo>
                    <a:cubicBezTo>
                      <a:pt x="828" y="327"/>
                      <a:pt x="826" y="327"/>
                      <a:pt x="824" y="327"/>
                    </a:cubicBezTo>
                    <a:cubicBezTo>
                      <a:pt x="821" y="327"/>
                      <a:pt x="809" y="329"/>
                      <a:pt x="798" y="330"/>
                    </a:cubicBezTo>
                    <a:cubicBezTo>
                      <a:pt x="796" y="324"/>
                      <a:pt x="795" y="319"/>
                      <a:pt x="793" y="313"/>
                    </a:cubicBezTo>
                    <a:cubicBezTo>
                      <a:pt x="804" y="309"/>
                      <a:pt x="815" y="304"/>
                      <a:pt x="817" y="303"/>
                    </a:cubicBezTo>
                    <a:cubicBezTo>
                      <a:pt x="819" y="302"/>
                      <a:pt x="821" y="300"/>
                      <a:pt x="822" y="298"/>
                    </a:cubicBezTo>
                    <a:cubicBezTo>
                      <a:pt x="822" y="296"/>
                      <a:pt x="822" y="294"/>
                      <a:pt x="822" y="292"/>
                    </a:cubicBezTo>
                    <a:cubicBezTo>
                      <a:pt x="821" y="289"/>
                      <a:pt x="820" y="288"/>
                      <a:pt x="818" y="286"/>
                    </a:cubicBezTo>
                    <a:cubicBezTo>
                      <a:pt x="816" y="285"/>
                      <a:pt x="814" y="285"/>
                      <a:pt x="811" y="285"/>
                    </a:cubicBezTo>
                    <a:cubicBezTo>
                      <a:pt x="809" y="286"/>
                      <a:pt x="797" y="289"/>
                      <a:pt x="786" y="291"/>
                    </a:cubicBezTo>
                    <a:cubicBezTo>
                      <a:pt x="784" y="286"/>
                      <a:pt x="782" y="280"/>
                      <a:pt x="780" y="275"/>
                    </a:cubicBezTo>
                    <a:cubicBezTo>
                      <a:pt x="790" y="269"/>
                      <a:pt x="800" y="263"/>
                      <a:pt x="802" y="262"/>
                    </a:cubicBezTo>
                    <a:cubicBezTo>
                      <a:pt x="804" y="261"/>
                      <a:pt x="806" y="259"/>
                      <a:pt x="806" y="257"/>
                    </a:cubicBezTo>
                    <a:cubicBezTo>
                      <a:pt x="807" y="255"/>
                      <a:pt x="807" y="252"/>
                      <a:pt x="806" y="250"/>
                    </a:cubicBezTo>
                    <a:cubicBezTo>
                      <a:pt x="805" y="248"/>
                      <a:pt x="803" y="247"/>
                      <a:pt x="801" y="246"/>
                    </a:cubicBezTo>
                    <a:cubicBezTo>
                      <a:pt x="800" y="245"/>
                      <a:pt x="797" y="244"/>
                      <a:pt x="795" y="245"/>
                    </a:cubicBezTo>
                    <a:cubicBezTo>
                      <a:pt x="793" y="246"/>
                      <a:pt x="781" y="250"/>
                      <a:pt x="770" y="254"/>
                    </a:cubicBezTo>
                    <a:cubicBezTo>
                      <a:pt x="768" y="248"/>
                      <a:pt x="765" y="243"/>
                      <a:pt x="762" y="238"/>
                    </a:cubicBezTo>
                    <a:cubicBezTo>
                      <a:pt x="772" y="231"/>
                      <a:pt x="782" y="224"/>
                      <a:pt x="784" y="223"/>
                    </a:cubicBezTo>
                    <a:cubicBezTo>
                      <a:pt x="786" y="221"/>
                      <a:pt x="787" y="219"/>
                      <a:pt x="787" y="217"/>
                    </a:cubicBezTo>
                    <a:cubicBezTo>
                      <a:pt x="787" y="215"/>
                      <a:pt x="787" y="213"/>
                      <a:pt x="786" y="211"/>
                    </a:cubicBezTo>
                    <a:cubicBezTo>
                      <a:pt x="785" y="209"/>
                      <a:pt x="783" y="208"/>
                      <a:pt x="781" y="207"/>
                    </a:cubicBezTo>
                    <a:cubicBezTo>
                      <a:pt x="779" y="206"/>
                      <a:pt x="777" y="206"/>
                      <a:pt x="775" y="207"/>
                    </a:cubicBezTo>
                    <a:cubicBezTo>
                      <a:pt x="772" y="208"/>
                      <a:pt x="761" y="213"/>
                      <a:pt x="751" y="218"/>
                    </a:cubicBezTo>
                    <a:cubicBezTo>
                      <a:pt x="748" y="213"/>
                      <a:pt x="745" y="208"/>
                      <a:pt x="741" y="203"/>
                    </a:cubicBezTo>
                    <a:cubicBezTo>
                      <a:pt x="750" y="196"/>
                      <a:pt x="759" y="188"/>
                      <a:pt x="761" y="186"/>
                    </a:cubicBezTo>
                    <a:cubicBezTo>
                      <a:pt x="763" y="184"/>
                      <a:pt x="764" y="182"/>
                      <a:pt x="764" y="180"/>
                    </a:cubicBezTo>
                    <a:cubicBezTo>
                      <a:pt x="764" y="178"/>
                      <a:pt x="763" y="176"/>
                      <a:pt x="762" y="174"/>
                    </a:cubicBezTo>
                    <a:cubicBezTo>
                      <a:pt x="761" y="172"/>
                      <a:pt x="759" y="171"/>
                      <a:pt x="757" y="170"/>
                    </a:cubicBezTo>
                    <a:cubicBezTo>
                      <a:pt x="754" y="170"/>
                      <a:pt x="752" y="170"/>
                      <a:pt x="750" y="171"/>
                    </a:cubicBezTo>
                    <a:cubicBezTo>
                      <a:pt x="748" y="172"/>
                      <a:pt x="737" y="179"/>
                      <a:pt x="728" y="185"/>
                    </a:cubicBezTo>
                    <a:cubicBezTo>
                      <a:pt x="724" y="180"/>
                      <a:pt x="720" y="175"/>
                      <a:pt x="717" y="171"/>
                    </a:cubicBezTo>
                    <a:cubicBezTo>
                      <a:pt x="724" y="163"/>
                      <a:pt x="733" y="154"/>
                      <a:pt x="734" y="152"/>
                    </a:cubicBezTo>
                    <a:cubicBezTo>
                      <a:pt x="736" y="150"/>
                      <a:pt x="737" y="148"/>
                      <a:pt x="737" y="146"/>
                    </a:cubicBezTo>
                    <a:cubicBezTo>
                      <a:pt x="737" y="143"/>
                      <a:pt x="736" y="141"/>
                      <a:pt x="734" y="140"/>
                    </a:cubicBezTo>
                    <a:cubicBezTo>
                      <a:pt x="733" y="138"/>
                      <a:pt x="731" y="137"/>
                      <a:pt x="728" y="137"/>
                    </a:cubicBezTo>
                    <a:cubicBezTo>
                      <a:pt x="726" y="136"/>
                      <a:pt x="724" y="137"/>
                      <a:pt x="722" y="138"/>
                    </a:cubicBezTo>
                    <a:cubicBezTo>
                      <a:pt x="720" y="140"/>
                      <a:pt x="710" y="147"/>
                      <a:pt x="701" y="154"/>
                    </a:cubicBezTo>
                    <a:cubicBezTo>
                      <a:pt x="697" y="150"/>
                      <a:pt x="693" y="145"/>
                      <a:pt x="689" y="141"/>
                    </a:cubicBezTo>
                    <a:cubicBezTo>
                      <a:pt x="696" y="132"/>
                      <a:pt x="703" y="122"/>
                      <a:pt x="705" y="120"/>
                    </a:cubicBezTo>
                    <a:cubicBezTo>
                      <a:pt x="706" y="118"/>
                      <a:pt x="706" y="116"/>
                      <a:pt x="706" y="114"/>
                    </a:cubicBezTo>
                    <a:cubicBezTo>
                      <a:pt x="706" y="112"/>
                      <a:pt x="705" y="110"/>
                      <a:pt x="703" y="108"/>
                    </a:cubicBezTo>
                    <a:cubicBezTo>
                      <a:pt x="701" y="107"/>
                      <a:pt x="699" y="106"/>
                      <a:pt x="697" y="106"/>
                    </a:cubicBezTo>
                    <a:cubicBezTo>
                      <a:pt x="695" y="106"/>
                      <a:pt x="693" y="107"/>
                      <a:pt x="691" y="108"/>
                    </a:cubicBezTo>
                    <a:cubicBezTo>
                      <a:pt x="689" y="110"/>
                      <a:pt x="680" y="118"/>
                      <a:pt x="672" y="126"/>
                    </a:cubicBezTo>
                    <a:cubicBezTo>
                      <a:pt x="667" y="122"/>
                      <a:pt x="663" y="118"/>
                      <a:pt x="658" y="115"/>
                    </a:cubicBezTo>
                    <a:cubicBezTo>
                      <a:pt x="664" y="105"/>
                      <a:pt x="670" y="94"/>
                      <a:pt x="671" y="92"/>
                    </a:cubicBezTo>
                    <a:cubicBezTo>
                      <a:pt x="673" y="90"/>
                      <a:pt x="673" y="88"/>
                      <a:pt x="672" y="86"/>
                    </a:cubicBezTo>
                    <a:cubicBezTo>
                      <a:pt x="672" y="84"/>
                      <a:pt x="671" y="82"/>
                      <a:pt x="669" y="81"/>
                    </a:cubicBezTo>
                    <a:cubicBezTo>
                      <a:pt x="667" y="79"/>
                      <a:pt x="665" y="79"/>
                      <a:pt x="663" y="79"/>
                    </a:cubicBezTo>
                    <a:cubicBezTo>
                      <a:pt x="660" y="79"/>
                      <a:pt x="658" y="80"/>
                      <a:pt x="657" y="82"/>
                    </a:cubicBezTo>
                    <a:cubicBezTo>
                      <a:pt x="655" y="84"/>
                      <a:pt x="647" y="93"/>
                      <a:pt x="639" y="101"/>
                    </a:cubicBezTo>
                    <a:cubicBezTo>
                      <a:pt x="635" y="98"/>
                      <a:pt x="630" y="95"/>
                      <a:pt x="625" y="92"/>
                    </a:cubicBezTo>
                    <a:cubicBezTo>
                      <a:pt x="630" y="81"/>
                      <a:pt x="635" y="70"/>
                      <a:pt x="636" y="68"/>
                    </a:cubicBezTo>
                    <a:cubicBezTo>
                      <a:pt x="637" y="66"/>
                      <a:pt x="637" y="64"/>
                      <a:pt x="636" y="61"/>
                    </a:cubicBezTo>
                    <a:cubicBezTo>
                      <a:pt x="635" y="59"/>
                      <a:pt x="634" y="58"/>
                      <a:pt x="632" y="57"/>
                    </a:cubicBezTo>
                    <a:cubicBezTo>
                      <a:pt x="630" y="55"/>
                      <a:pt x="628" y="55"/>
                      <a:pt x="625" y="55"/>
                    </a:cubicBezTo>
                    <a:cubicBezTo>
                      <a:pt x="623" y="56"/>
                      <a:pt x="621" y="57"/>
                      <a:pt x="620" y="59"/>
                    </a:cubicBezTo>
                    <a:cubicBezTo>
                      <a:pt x="618" y="61"/>
                      <a:pt x="611" y="71"/>
                      <a:pt x="605" y="80"/>
                    </a:cubicBezTo>
                    <a:cubicBezTo>
                      <a:pt x="600" y="77"/>
                      <a:pt x="595" y="75"/>
                      <a:pt x="589" y="72"/>
                    </a:cubicBezTo>
                    <a:cubicBezTo>
                      <a:pt x="593" y="61"/>
                      <a:pt x="597" y="50"/>
                      <a:pt x="598" y="47"/>
                    </a:cubicBezTo>
                    <a:cubicBezTo>
                      <a:pt x="598" y="45"/>
                      <a:pt x="598" y="43"/>
                      <a:pt x="597" y="41"/>
                    </a:cubicBezTo>
                    <a:cubicBezTo>
                      <a:pt x="596" y="39"/>
                      <a:pt x="595" y="37"/>
                      <a:pt x="592" y="36"/>
                    </a:cubicBezTo>
                    <a:cubicBezTo>
                      <a:pt x="590" y="36"/>
                      <a:pt x="588" y="35"/>
                      <a:pt x="586" y="36"/>
                    </a:cubicBezTo>
                    <a:cubicBezTo>
                      <a:pt x="584" y="37"/>
                      <a:pt x="582" y="38"/>
                      <a:pt x="581" y="40"/>
                    </a:cubicBezTo>
                    <a:cubicBezTo>
                      <a:pt x="580" y="42"/>
                      <a:pt x="574" y="53"/>
                      <a:pt x="568" y="63"/>
                    </a:cubicBezTo>
                    <a:cubicBezTo>
                      <a:pt x="563" y="61"/>
                      <a:pt x="557" y="58"/>
                      <a:pt x="552" y="56"/>
                    </a:cubicBezTo>
                    <a:cubicBezTo>
                      <a:pt x="554" y="45"/>
                      <a:pt x="557" y="33"/>
                      <a:pt x="558" y="31"/>
                    </a:cubicBezTo>
                    <a:cubicBezTo>
                      <a:pt x="558" y="29"/>
                      <a:pt x="558" y="26"/>
                      <a:pt x="556" y="25"/>
                    </a:cubicBezTo>
                    <a:cubicBezTo>
                      <a:pt x="555" y="23"/>
                      <a:pt x="553" y="21"/>
                      <a:pt x="551" y="21"/>
                    </a:cubicBezTo>
                    <a:cubicBezTo>
                      <a:pt x="549" y="20"/>
                      <a:pt x="547" y="20"/>
                      <a:pt x="545" y="21"/>
                    </a:cubicBezTo>
                    <a:cubicBezTo>
                      <a:pt x="543" y="22"/>
                      <a:pt x="541" y="23"/>
                      <a:pt x="540" y="25"/>
                    </a:cubicBezTo>
                    <a:cubicBezTo>
                      <a:pt x="539" y="28"/>
                      <a:pt x="534" y="39"/>
                      <a:pt x="530" y="49"/>
                    </a:cubicBezTo>
                    <a:cubicBezTo>
                      <a:pt x="524" y="48"/>
                      <a:pt x="519" y="46"/>
                      <a:pt x="513" y="45"/>
                    </a:cubicBezTo>
                    <a:cubicBezTo>
                      <a:pt x="514" y="34"/>
                      <a:pt x="516" y="21"/>
                      <a:pt x="516" y="19"/>
                    </a:cubicBezTo>
                    <a:cubicBezTo>
                      <a:pt x="516" y="17"/>
                      <a:pt x="515" y="14"/>
                      <a:pt x="514" y="13"/>
                    </a:cubicBezTo>
                    <a:cubicBezTo>
                      <a:pt x="513" y="11"/>
                      <a:pt x="511" y="10"/>
                      <a:pt x="509" y="9"/>
                    </a:cubicBezTo>
                    <a:cubicBezTo>
                      <a:pt x="506" y="9"/>
                      <a:pt x="504" y="9"/>
                      <a:pt x="502" y="10"/>
                    </a:cubicBezTo>
                    <a:cubicBezTo>
                      <a:pt x="500" y="11"/>
                      <a:pt x="499" y="13"/>
                      <a:pt x="498" y="15"/>
                    </a:cubicBezTo>
                    <a:cubicBezTo>
                      <a:pt x="497" y="17"/>
                      <a:pt x="494" y="29"/>
                      <a:pt x="490" y="40"/>
                    </a:cubicBezTo>
                    <a:cubicBezTo>
                      <a:pt x="485" y="39"/>
                      <a:pt x="479" y="38"/>
                      <a:pt x="473" y="37"/>
                    </a:cubicBezTo>
                    <a:cubicBezTo>
                      <a:pt x="473" y="26"/>
                      <a:pt x="473" y="14"/>
                      <a:pt x="473" y="11"/>
                    </a:cubicBezTo>
                    <a:cubicBezTo>
                      <a:pt x="473" y="9"/>
                      <a:pt x="472" y="7"/>
                      <a:pt x="471" y="5"/>
                    </a:cubicBezTo>
                    <a:cubicBezTo>
                      <a:pt x="469" y="4"/>
                      <a:pt x="467" y="3"/>
                      <a:pt x="465" y="2"/>
                    </a:cubicBezTo>
                    <a:cubicBezTo>
                      <a:pt x="463" y="2"/>
                      <a:pt x="461" y="3"/>
                      <a:pt x="459" y="4"/>
                    </a:cubicBezTo>
                    <a:cubicBezTo>
                      <a:pt x="457" y="5"/>
                      <a:pt x="456" y="7"/>
                      <a:pt x="455" y="9"/>
                    </a:cubicBezTo>
                    <a:cubicBezTo>
                      <a:pt x="455" y="12"/>
                      <a:pt x="452" y="24"/>
                      <a:pt x="450" y="35"/>
                    </a:cubicBezTo>
                    <a:cubicBezTo>
                      <a:pt x="444" y="34"/>
                      <a:pt x="439" y="34"/>
                      <a:pt x="433" y="34"/>
                    </a:cubicBezTo>
                    <a:cubicBezTo>
                      <a:pt x="432" y="23"/>
                      <a:pt x="430" y="10"/>
                      <a:pt x="430" y="8"/>
                    </a:cubicBezTo>
                    <a:cubicBezTo>
                      <a:pt x="430" y="6"/>
                      <a:pt x="429" y="4"/>
                      <a:pt x="427" y="2"/>
                    </a:cubicBezTo>
                    <a:cubicBezTo>
                      <a:pt x="426" y="1"/>
                      <a:pt x="423" y="0"/>
                      <a:pt x="421" y="0"/>
                    </a:cubicBezTo>
                    <a:cubicBezTo>
                      <a:pt x="419" y="0"/>
                      <a:pt x="417" y="1"/>
                      <a:pt x="415" y="2"/>
                    </a:cubicBezTo>
                    <a:cubicBezTo>
                      <a:pt x="413" y="4"/>
                      <a:pt x="412" y="6"/>
                      <a:pt x="412" y="8"/>
                    </a:cubicBezTo>
                    <a:cubicBezTo>
                      <a:pt x="412" y="10"/>
                      <a:pt x="411" y="23"/>
                      <a:pt x="410" y="34"/>
                    </a:cubicBezTo>
                    <a:cubicBezTo>
                      <a:pt x="404" y="34"/>
                      <a:pt x="398" y="34"/>
                      <a:pt x="392" y="35"/>
                    </a:cubicBezTo>
                    <a:cubicBezTo>
                      <a:pt x="390" y="24"/>
                      <a:pt x="387" y="12"/>
                      <a:pt x="387" y="9"/>
                    </a:cubicBezTo>
                    <a:cubicBezTo>
                      <a:pt x="387" y="7"/>
                      <a:pt x="385" y="5"/>
                      <a:pt x="383" y="4"/>
                    </a:cubicBezTo>
                    <a:cubicBezTo>
                      <a:pt x="382" y="3"/>
                      <a:pt x="379" y="2"/>
                      <a:pt x="377" y="2"/>
                    </a:cubicBezTo>
                    <a:cubicBezTo>
                      <a:pt x="375" y="3"/>
                      <a:pt x="373" y="4"/>
                      <a:pt x="371" y="5"/>
                    </a:cubicBezTo>
                    <a:cubicBezTo>
                      <a:pt x="370" y="7"/>
                      <a:pt x="369" y="9"/>
                      <a:pt x="369" y="11"/>
                    </a:cubicBezTo>
                    <a:cubicBezTo>
                      <a:pt x="369" y="14"/>
                      <a:pt x="369" y="26"/>
                      <a:pt x="369" y="37"/>
                    </a:cubicBezTo>
                    <a:cubicBezTo>
                      <a:pt x="363" y="38"/>
                      <a:pt x="358" y="39"/>
                      <a:pt x="352" y="40"/>
                    </a:cubicBezTo>
                    <a:cubicBezTo>
                      <a:pt x="349" y="29"/>
                      <a:pt x="345" y="17"/>
                      <a:pt x="344" y="15"/>
                    </a:cubicBezTo>
                    <a:cubicBezTo>
                      <a:pt x="343" y="13"/>
                      <a:pt x="342" y="11"/>
                      <a:pt x="340" y="10"/>
                    </a:cubicBezTo>
                    <a:cubicBezTo>
                      <a:pt x="338" y="9"/>
                      <a:pt x="336" y="9"/>
                      <a:pt x="334" y="9"/>
                    </a:cubicBezTo>
                    <a:cubicBezTo>
                      <a:pt x="331" y="10"/>
                      <a:pt x="329" y="11"/>
                      <a:pt x="328" y="13"/>
                    </a:cubicBezTo>
                    <a:cubicBezTo>
                      <a:pt x="327" y="14"/>
                      <a:pt x="326" y="17"/>
                      <a:pt x="326" y="19"/>
                    </a:cubicBezTo>
                    <a:cubicBezTo>
                      <a:pt x="327" y="21"/>
                      <a:pt x="328" y="34"/>
                      <a:pt x="329" y="45"/>
                    </a:cubicBezTo>
                    <a:cubicBezTo>
                      <a:pt x="324" y="46"/>
                      <a:pt x="318" y="48"/>
                      <a:pt x="312" y="49"/>
                    </a:cubicBezTo>
                    <a:cubicBezTo>
                      <a:pt x="308" y="39"/>
                      <a:pt x="303" y="28"/>
                      <a:pt x="302" y="25"/>
                    </a:cubicBezTo>
                    <a:cubicBezTo>
                      <a:pt x="301" y="23"/>
                      <a:pt x="299" y="22"/>
                      <a:pt x="297" y="21"/>
                    </a:cubicBezTo>
                    <a:cubicBezTo>
                      <a:pt x="295" y="20"/>
                      <a:pt x="293" y="20"/>
                      <a:pt x="291" y="21"/>
                    </a:cubicBezTo>
                    <a:cubicBezTo>
                      <a:pt x="289" y="21"/>
                      <a:pt x="287" y="23"/>
                      <a:pt x="286" y="25"/>
                    </a:cubicBezTo>
                    <a:cubicBezTo>
                      <a:pt x="285" y="26"/>
                      <a:pt x="284" y="29"/>
                      <a:pt x="285" y="31"/>
                    </a:cubicBezTo>
                    <a:cubicBezTo>
                      <a:pt x="285" y="33"/>
                      <a:pt x="288" y="45"/>
                      <a:pt x="290" y="56"/>
                    </a:cubicBezTo>
                    <a:cubicBezTo>
                      <a:pt x="285" y="58"/>
                      <a:pt x="280" y="61"/>
                      <a:pt x="274" y="63"/>
                    </a:cubicBezTo>
                    <a:cubicBezTo>
                      <a:pt x="269" y="53"/>
                      <a:pt x="263" y="42"/>
                      <a:pt x="261" y="40"/>
                    </a:cubicBezTo>
                    <a:cubicBezTo>
                      <a:pt x="260" y="38"/>
                      <a:pt x="258" y="37"/>
                      <a:pt x="256" y="36"/>
                    </a:cubicBezTo>
                    <a:cubicBezTo>
                      <a:pt x="254" y="35"/>
                      <a:pt x="252" y="36"/>
                      <a:pt x="250" y="36"/>
                    </a:cubicBezTo>
                    <a:cubicBezTo>
                      <a:pt x="248" y="37"/>
                      <a:pt x="246" y="39"/>
                      <a:pt x="245" y="41"/>
                    </a:cubicBezTo>
                    <a:cubicBezTo>
                      <a:pt x="244" y="43"/>
                      <a:pt x="244" y="45"/>
                      <a:pt x="245" y="47"/>
                    </a:cubicBezTo>
                    <a:cubicBezTo>
                      <a:pt x="246" y="50"/>
                      <a:pt x="249" y="61"/>
                      <a:pt x="253" y="72"/>
                    </a:cubicBezTo>
                    <a:cubicBezTo>
                      <a:pt x="248" y="75"/>
                      <a:pt x="243" y="77"/>
                      <a:pt x="237" y="80"/>
                    </a:cubicBezTo>
                    <a:cubicBezTo>
                      <a:pt x="231" y="71"/>
                      <a:pt x="224" y="61"/>
                      <a:pt x="222" y="59"/>
                    </a:cubicBezTo>
                    <a:cubicBezTo>
                      <a:pt x="221" y="57"/>
                      <a:pt x="219" y="56"/>
                      <a:pt x="217" y="55"/>
                    </a:cubicBezTo>
                    <a:cubicBezTo>
                      <a:pt x="215" y="55"/>
                      <a:pt x="213" y="55"/>
                      <a:pt x="211" y="57"/>
                    </a:cubicBezTo>
                    <a:cubicBezTo>
                      <a:pt x="209" y="58"/>
                      <a:pt x="207" y="59"/>
                      <a:pt x="206" y="61"/>
                    </a:cubicBezTo>
                    <a:cubicBezTo>
                      <a:pt x="206" y="64"/>
                      <a:pt x="206" y="66"/>
                      <a:pt x="207" y="68"/>
                    </a:cubicBezTo>
                    <a:cubicBezTo>
                      <a:pt x="208" y="70"/>
                      <a:pt x="213" y="81"/>
                      <a:pt x="217" y="92"/>
                    </a:cubicBezTo>
                    <a:cubicBezTo>
                      <a:pt x="213" y="95"/>
                      <a:pt x="208" y="98"/>
                      <a:pt x="203" y="101"/>
                    </a:cubicBezTo>
                    <a:cubicBezTo>
                      <a:pt x="195" y="93"/>
                      <a:pt x="187" y="84"/>
                      <a:pt x="186" y="82"/>
                    </a:cubicBezTo>
                    <a:cubicBezTo>
                      <a:pt x="184" y="80"/>
                      <a:pt x="182" y="79"/>
                      <a:pt x="180" y="79"/>
                    </a:cubicBezTo>
                    <a:cubicBezTo>
                      <a:pt x="178" y="79"/>
                      <a:pt x="175" y="79"/>
                      <a:pt x="174" y="81"/>
                    </a:cubicBezTo>
                    <a:cubicBezTo>
                      <a:pt x="172" y="82"/>
                      <a:pt x="170" y="84"/>
                      <a:pt x="170" y="86"/>
                    </a:cubicBezTo>
                    <a:cubicBezTo>
                      <a:pt x="169" y="88"/>
                      <a:pt x="170" y="90"/>
                      <a:pt x="171" y="92"/>
                    </a:cubicBezTo>
                    <a:cubicBezTo>
                      <a:pt x="172" y="94"/>
                      <a:pt x="178" y="105"/>
                      <a:pt x="184" y="115"/>
                    </a:cubicBezTo>
                    <a:cubicBezTo>
                      <a:pt x="180" y="118"/>
                      <a:pt x="175" y="122"/>
                      <a:pt x="171" y="126"/>
                    </a:cubicBezTo>
                    <a:cubicBezTo>
                      <a:pt x="162" y="118"/>
                      <a:pt x="153" y="110"/>
                      <a:pt x="151" y="108"/>
                    </a:cubicBezTo>
                    <a:cubicBezTo>
                      <a:pt x="150" y="107"/>
                      <a:pt x="147" y="106"/>
                      <a:pt x="145" y="106"/>
                    </a:cubicBezTo>
                    <a:cubicBezTo>
                      <a:pt x="143" y="106"/>
                      <a:pt x="141" y="107"/>
                      <a:pt x="139" y="108"/>
                    </a:cubicBezTo>
                    <a:cubicBezTo>
                      <a:pt x="138" y="110"/>
                      <a:pt x="137" y="112"/>
                      <a:pt x="136" y="114"/>
                    </a:cubicBezTo>
                    <a:cubicBezTo>
                      <a:pt x="136" y="116"/>
                      <a:pt x="136" y="118"/>
                      <a:pt x="138" y="120"/>
                    </a:cubicBezTo>
                    <a:cubicBezTo>
                      <a:pt x="139" y="122"/>
                      <a:pt x="147" y="132"/>
                      <a:pt x="153" y="141"/>
                    </a:cubicBezTo>
                    <a:cubicBezTo>
                      <a:pt x="149" y="145"/>
                      <a:pt x="145" y="150"/>
                      <a:pt x="141" y="154"/>
                    </a:cubicBezTo>
                    <a:cubicBezTo>
                      <a:pt x="132" y="147"/>
                      <a:pt x="122" y="140"/>
                      <a:pt x="120" y="138"/>
                    </a:cubicBezTo>
                    <a:cubicBezTo>
                      <a:pt x="118" y="137"/>
                      <a:pt x="116" y="136"/>
                      <a:pt x="114" y="137"/>
                    </a:cubicBezTo>
                    <a:cubicBezTo>
                      <a:pt x="112" y="137"/>
                      <a:pt x="110" y="138"/>
                      <a:pt x="108" y="140"/>
                    </a:cubicBezTo>
                    <a:cubicBezTo>
                      <a:pt x="107" y="141"/>
                      <a:pt x="106" y="143"/>
                      <a:pt x="106" y="146"/>
                    </a:cubicBezTo>
                    <a:cubicBezTo>
                      <a:pt x="106" y="148"/>
                      <a:pt x="106" y="150"/>
                      <a:pt x="108" y="152"/>
                    </a:cubicBezTo>
                    <a:cubicBezTo>
                      <a:pt x="110" y="154"/>
                      <a:pt x="118" y="163"/>
                      <a:pt x="126" y="171"/>
                    </a:cubicBezTo>
                    <a:cubicBezTo>
                      <a:pt x="122" y="175"/>
                      <a:pt x="118" y="180"/>
                      <a:pt x="115" y="185"/>
                    </a:cubicBezTo>
                    <a:cubicBezTo>
                      <a:pt x="105" y="179"/>
                      <a:pt x="94" y="172"/>
                      <a:pt x="92" y="171"/>
                    </a:cubicBezTo>
                    <a:cubicBezTo>
                      <a:pt x="90" y="170"/>
                      <a:pt x="88" y="170"/>
                      <a:pt x="86" y="170"/>
                    </a:cubicBezTo>
                    <a:cubicBezTo>
                      <a:pt x="84" y="171"/>
                      <a:pt x="82" y="172"/>
                      <a:pt x="80" y="174"/>
                    </a:cubicBezTo>
                    <a:cubicBezTo>
                      <a:pt x="79" y="176"/>
                      <a:pt x="78" y="178"/>
                      <a:pt x="79" y="180"/>
                    </a:cubicBezTo>
                    <a:cubicBezTo>
                      <a:pt x="79" y="182"/>
                      <a:pt x="80" y="184"/>
                      <a:pt x="81" y="186"/>
                    </a:cubicBezTo>
                    <a:cubicBezTo>
                      <a:pt x="83" y="188"/>
                      <a:pt x="93" y="196"/>
                      <a:pt x="101" y="203"/>
                    </a:cubicBezTo>
                    <a:cubicBezTo>
                      <a:pt x="98" y="208"/>
                      <a:pt x="95" y="213"/>
                      <a:pt x="91" y="218"/>
                    </a:cubicBezTo>
                    <a:cubicBezTo>
                      <a:pt x="81" y="213"/>
                      <a:pt x="70" y="208"/>
                      <a:pt x="68" y="207"/>
                    </a:cubicBezTo>
                    <a:cubicBezTo>
                      <a:pt x="66" y="206"/>
                      <a:pt x="63" y="206"/>
                      <a:pt x="61" y="207"/>
                    </a:cubicBezTo>
                    <a:cubicBezTo>
                      <a:pt x="59" y="208"/>
                      <a:pt x="57" y="209"/>
                      <a:pt x="56" y="211"/>
                    </a:cubicBezTo>
                    <a:cubicBezTo>
                      <a:pt x="55" y="213"/>
                      <a:pt x="55" y="215"/>
                      <a:pt x="55" y="217"/>
                    </a:cubicBezTo>
                    <a:cubicBezTo>
                      <a:pt x="56" y="219"/>
                      <a:pt x="57" y="221"/>
                      <a:pt x="59" y="223"/>
                    </a:cubicBezTo>
                    <a:cubicBezTo>
                      <a:pt x="61" y="224"/>
                      <a:pt x="71" y="231"/>
                      <a:pt x="80" y="238"/>
                    </a:cubicBezTo>
                    <a:cubicBezTo>
                      <a:pt x="77" y="243"/>
                      <a:pt x="74" y="248"/>
                      <a:pt x="72" y="254"/>
                    </a:cubicBezTo>
                    <a:cubicBezTo>
                      <a:pt x="61" y="250"/>
                      <a:pt x="50" y="246"/>
                      <a:pt x="47" y="245"/>
                    </a:cubicBezTo>
                    <a:cubicBezTo>
                      <a:pt x="45" y="244"/>
                      <a:pt x="43" y="245"/>
                      <a:pt x="41" y="246"/>
                    </a:cubicBezTo>
                    <a:cubicBezTo>
                      <a:pt x="39" y="247"/>
                      <a:pt x="37" y="248"/>
                      <a:pt x="36" y="250"/>
                    </a:cubicBezTo>
                    <a:cubicBezTo>
                      <a:pt x="35" y="252"/>
                      <a:pt x="35" y="255"/>
                      <a:pt x="36" y="257"/>
                    </a:cubicBezTo>
                    <a:cubicBezTo>
                      <a:pt x="37" y="259"/>
                      <a:pt x="38" y="261"/>
                      <a:pt x="40" y="262"/>
                    </a:cubicBezTo>
                    <a:cubicBezTo>
                      <a:pt x="42" y="263"/>
                      <a:pt x="53" y="269"/>
                      <a:pt x="63" y="275"/>
                    </a:cubicBezTo>
                    <a:cubicBezTo>
                      <a:pt x="60" y="280"/>
                      <a:pt x="58" y="286"/>
                      <a:pt x="56" y="291"/>
                    </a:cubicBezTo>
                    <a:cubicBezTo>
                      <a:pt x="45" y="289"/>
                      <a:pt x="33" y="286"/>
                      <a:pt x="31" y="285"/>
                    </a:cubicBezTo>
                    <a:cubicBezTo>
                      <a:pt x="29" y="285"/>
                      <a:pt x="26" y="285"/>
                      <a:pt x="24" y="286"/>
                    </a:cubicBezTo>
                    <a:cubicBezTo>
                      <a:pt x="23" y="288"/>
                      <a:pt x="21" y="289"/>
                      <a:pt x="21" y="292"/>
                    </a:cubicBezTo>
                    <a:cubicBezTo>
                      <a:pt x="20" y="294"/>
                      <a:pt x="20" y="296"/>
                      <a:pt x="21" y="298"/>
                    </a:cubicBezTo>
                    <a:cubicBezTo>
                      <a:pt x="22" y="300"/>
                      <a:pt x="23" y="302"/>
                      <a:pt x="25" y="303"/>
                    </a:cubicBezTo>
                    <a:cubicBezTo>
                      <a:pt x="28" y="304"/>
                      <a:pt x="39" y="309"/>
                      <a:pt x="49" y="313"/>
                    </a:cubicBezTo>
                    <a:cubicBezTo>
                      <a:pt x="48" y="319"/>
                      <a:pt x="46" y="324"/>
                      <a:pt x="45" y="330"/>
                    </a:cubicBezTo>
                    <a:cubicBezTo>
                      <a:pt x="33" y="329"/>
                      <a:pt x="21" y="327"/>
                      <a:pt x="19" y="327"/>
                    </a:cubicBezTo>
                    <a:cubicBezTo>
                      <a:pt x="16" y="327"/>
                      <a:pt x="14" y="327"/>
                      <a:pt x="13" y="329"/>
                    </a:cubicBezTo>
                    <a:cubicBezTo>
                      <a:pt x="11" y="330"/>
                      <a:pt x="10" y="332"/>
                      <a:pt x="9" y="334"/>
                    </a:cubicBezTo>
                    <a:cubicBezTo>
                      <a:pt x="9" y="336"/>
                      <a:pt x="9" y="339"/>
                      <a:pt x="10" y="341"/>
                    </a:cubicBezTo>
                    <a:cubicBezTo>
                      <a:pt x="11" y="343"/>
                      <a:pt x="13" y="344"/>
                      <a:pt x="15" y="345"/>
                    </a:cubicBezTo>
                    <a:cubicBezTo>
                      <a:pt x="17" y="346"/>
                      <a:pt x="29" y="349"/>
                      <a:pt x="40" y="353"/>
                    </a:cubicBezTo>
                    <a:cubicBezTo>
                      <a:pt x="39" y="358"/>
                      <a:pt x="38" y="364"/>
                      <a:pt x="37" y="370"/>
                    </a:cubicBezTo>
                    <a:cubicBezTo>
                      <a:pt x="26" y="370"/>
                      <a:pt x="14" y="370"/>
                      <a:pt x="11" y="370"/>
                    </a:cubicBezTo>
                    <a:cubicBezTo>
                      <a:pt x="9" y="370"/>
                      <a:pt x="7" y="371"/>
                      <a:pt x="5" y="372"/>
                    </a:cubicBezTo>
                    <a:cubicBezTo>
                      <a:pt x="3" y="374"/>
                      <a:pt x="2" y="376"/>
                      <a:pt x="2" y="378"/>
                    </a:cubicBezTo>
                    <a:cubicBezTo>
                      <a:pt x="2" y="380"/>
                      <a:pt x="3" y="382"/>
                      <a:pt x="4" y="384"/>
                    </a:cubicBezTo>
                    <a:cubicBezTo>
                      <a:pt x="5" y="386"/>
                      <a:pt x="7" y="387"/>
                      <a:pt x="9" y="388"/>
                    </a:cubicBezTo>
                    <a:cubicBezTo>
                      <a:pt x="12" y="388"/>
                      <a:pt x="24" y="391"/>
                      <a:pt x="35" y="393"/>
                    </a:cubicBezTo>
                    <a:cubicBezTo>
                      <a:pt x="34" y="399"/>
                      <a:pt x="34" y="405"/>
                      <a:pt x="34" y="410"/>
                    </a:cubicBezTo>
                    <a:cubicBezTo>
                      <a:pt x="23" y="411"/>
                      <a:pt x="10" y="413"/>
                      <a:pt x="8" y="413"/>
                    </a:cubicBezTo>
                    <a:cubicBezTo>
                      <a:pt x="5" y="413"/>
                      <a:pt x="4" y="414"/>
                      <a:pt x="2" y="416"/>
                    </a:cubicBezTo>
                    <a:cubicBezTo>
                      <a:pt x="1" y="418"/>
                      <a:pt x="0" y="420"/>
                      <a:pt x="0" y="422"/>
                    </a:cubicBezTo>
                    <a:cubicBezTo>
                      <a:pt x="0" y="424"/>
                      <a:pt x="1" y="426"/>
                      <a:pt x="2" y="428"/>
                    </a:cubicBezTo>
                    <a:cubicBezTo>
                      <a:pt x="4" y="430"/>
                      <a:pt x="5" y="431"/>
                      <a:pt x="8" y="431"/>
                    </a:cubicBezTo>
                    <a:cubicBezTo>
                      <a:pt x="10" y="431"/>
                      <a:pt x="23" y="432"/>
                      <a:pt x="34" y="434"/>
                    </a:cubicBezTo>
                    <a:cubicBezTo>
                      <a:pt x="34" y="439"/>
                      <a:pt x="34" y="445"/>
                      <a:pt x="35" y="451"/>
                    </a:cubicBezTo>
                    <a:cubicBezTo>
                      <a:pt x="24" y="453"/>
                      <a:pt x="12" y="456"/>
                      <a:pt x="9" y="456"/>
                    </a:cubicBezTo>
                    <a:cubicBezTo>
                      <a:pt x="7" y="457"/>
                      <a:pt x="5" y="458"/>
                      <a:pt x="4" y="460"/>
                    </a:cubicBezTo>
                    <a:cubicBezTo>
                      <a:pt x="3" y="462"/>
                      <a:pt x="2" y="464"/>
                      <a:pt x="2" y="466"/>
                    </a:cubicBezTo>
                    <a:cubicBezTo>
                      <a:pt x="2" y="468"/>
                      <a:pt x="3" y="470"/>
                      <a:pt x="5" y="472"/>
                    </a:cubicBezTo>
                    <a:cubicBezTo>
                      <a:pt x="7" y="473"/>
                      <a:pt x="9" y="474"/>
                      <a:pt x="11" y="474"/>
                    </a:cubicBezTo>
                    <a:cubicBezTo>
                      <a:pt x="14" y="474"/>
                      <a:pt x="26" y="474"/>
                      <a:pt x="37" y="474"/>
                    </a:cubicBezTo>
                    <a:cubicBezTo>
                      <a:pt x="38" y="480"/>
                      <a:pt x="39" y="486"/>
                      <a:pt x="40" y="491"/>
                    </a:cubicBezTo>
                    <a:cubicBezTo>
                      <a:pt x="29" y="495"/>
                      <a:pt x="17" y="498"/>
                      <a:pt x="15" y="499"/>
                    </a:cubicBezTo>
                    <a:cubicBezTo>
                      <a:pt x="13" y="500"/>
                      <a:pt x="11" y="501"/>
                      <a:pt x="10" y="503"/>
                    </a:cubicBezTo>
                    <a:cubicBezTo>
                      <a:pt x="9" y="505"/>
                      <a:pt x="9" y="507"/>
                      <a:pt x="9" y="510"/>
                    </a:cubicBezTo>
                    <a:cubicBezTo>
                      <a:pt x="10" y="512"/>
                      <a:pt x="11" y="514"/>
                      <a:pt x="13" y="515"/>
                    </a:cubicBezTo>
                    <a:cubicBezTo>
                      <a:pt x="14" y="516"/>
                      <a:pt x="16" y="517"/>
                      <a:pt x="19" y="517"/>
                    </a:cubicBezTo>
                    <a:cubicBezTo>
                      <a:pt x="21" y="517"/>
                      <a:pt x="33" y="515"/>
                      <a:pt x="45" y="514"/>
                    </a:cubicBezTo>
                    <a:cubicBezTo>
                      <a:pt x="46" y="520"/>
                      <a:pt x="48" y="525"/>
                      <a:pt x="49" y="531"/>
                    </a:cubicBezTo>
                    <a:cubicBezTo>
                      <a:pt x="39" y="535"/>
                      <a:pt x="28" y="540"/>
                      <a:pt x="25" y="541"/>
                    </a:cubicBezTo>
                    <a:cubicBezTo>
                      <a:pt x="23" y="542"/>
                      <a:pt x="22" y="544"/>
                      <a:pt x="21" y="546"/>
                    </a:cubicBezTo>
                    <a:cubicBezTo>
                      <a:pt x="20" y="548"/>
                      <a:pt x="20" y="550"/>
                      <a:pt x="21" y="552"/>
                    </a:cubicBezTo>
                    <a:cubicBezTo>
                      <a:pt x="21" y="555"/>
                      <a:pt x="23" y="556"/>
                      <a:pt x="24" y="557"/>
                    </a:cubicBezTo>
                    <a:cubicBezTo>
                      <a:pt x="26" y="559"/>
                      <a:pt x="29" y="559"/>
                      <a:pt x="31" y="559"/>
                    </a:cubicBezTo>
                    <a:cubicBezTo>
                      <a:pt x="33" y="558"/>
                      <a:pt x="45" y="555"/>
                      <a:pt x="56" y="553"/>
                    </a:cubicBezTo>
                    <a:cubicBezTo>
                      <a:pt x="58" y="558"/>
                      <a:pt x="60" y="564"/>
                      <a:pt x="63" y="569"/>
                    </a:cubicBezTo>
                    <a:cubicBezTo>
                      <a:pt x="53" y="575"/>
                      <a:pt x="42" y="581"/>
                      <a:pt x="40" y="582"/>
                    </a:cubicBezTo>
                    <a:cubicBezTo>
                      <a:pt x="38" y="583"/>
                      <a:pt x="37" y="585"/>
                      <a:pt x="36" y="587"/>
                    </a:cubicBezTo>
                    <a:cubicBezTo>
                      <a:pt x="35" y="589"/>
                      <a:pt x="35" y="591"/>
                      <a:pt x="36" y="594"/>
                    </a:cubicBezTo>
                    <a:cubicBezTo>
                      <a:pt x="37" y="596"/>
                      <a:pt x="39" y="597"/>
                      <a:pt x="41" y="598"/>
                    </a:cubicBezTo>
                    <a:cubicBezTo>
                      <a:pt x="43" y="599"/>
                      <a:pt x="45" y="599"/>
                      <a:pt x="47" y="599"/>
                    </a:cubicBezTo>
                    <a:cubicBezTo>
                      <a:pt x="50" y="598"/>
                      <a:pt x="61" y="594"/>
                      <a:pt x="72" y="590"/>
                    </a:cubicBezTo>
                    <a:cubicBezTo>
                      <a:pt x="74" y="596"/>
                      <a:pt x="77" y="601"/>
                      <a:pt x="80" y="606"/>
                    </a:cubicBezTo>
                    <a:cubicBezTo>
                      <a:pt x="71" y="613"/>
                      <a:pt x="61" y="620"/>
                      <a:pt x="59" y="621"/>
                    </a:cubicBezTo>
                    <a:cubicBezTo>
                      <a:pt x="57" y="622"/>
                      <a:pt x="56" y="624"/>
                      <a:pt x="55" y="627"/>
                    </a:cubicBezTo>
                    <a:cubicBezTo>
                      <a:pt x="55" y="629"/>
                      <a:pt x="55" y="631"/>
                      <a:pt x="56" y="633"/>
                    </a:cubicBezTo>
                    <a:cubicBezTo>
                      <a:pt x="57" y="635"/>
                      <a:pt x="59" y="636"/>
                      <a:pt x="61" y="637"/>
                    </a:cubicBezTo>
                    <a:cubicBezTo>
                      <a:pt x="63" y="638"/>
                      <a:pt x="66" y="638"/>
                      <a:pt x="68" y="637"/>
                    </a:cubicBezTo>
                    <a:cubicBezTo>
                      <a:pt x="70" y="636"/>
                      <a:pt x="81" y="631"/>
                      <a:pt x="91" y="626"/>
                    </a:cubicBezTo>
                    <a:cubicBezTo>
                      <a:pt x="95" y="631"/>
                      <a:pt x="98" y="636"/>
                      <a:pt x="101" y="641"/>
                    </a:cubicBezTo>
                    <a:cubicBezTo>
                      <a:pt x="93" y="648"/>
                      <a:pt x="83" y="656"/>
                      <a:pt x="81" y="658"/>
                    </a:cubicBezTo>
                    <a:cubicBezTo>
                      <a:pt x="80" y="660"/>
                      <a:pt x="79" y="662"/>
                      <a:pt x="79" y="664"/>
                    </a:cubicBezTo>
                    <a:cubicBezTo>
                      <a:pt x="78" y="666"/>
                      <a:pt x="79" y="668"/>
                      <a:pt x="80" y="670"/>
                    </a:cubicBezTo>
                    <a:cubicBezTo>
                      <a:pt x="82" y="672"/>
                      <a:pt x="84" y="673"/>
                      <a:pt x="86" y="674"/>
                    </a:cubicBezTo>
                    <a:cubicBezTo>
                      <a:pt x="88" y="674"/>
                      <a:pt x="90" y="674"/>
                      <a:pt x="92" y="673"/>
                    </a:cubicBezTo>
                    <a:cubicBezTo>
                      <a:pt x="94" y="671"/>
                      <a:pt x="105" y="665"/>
                      <a:pt x="115" y="659"/>
                    </a:cubicBezTo>
                    <a:cubicBezTo>
                      <a:pt x="118" y="664"/>
                      <a:pt x="122" y="669"/>
                      <a:pt x="126" y="673"/>
                    </a:cubicBezTo>
                    <a:cubicBezTo>
                      <a:pt x="118" y="681"/>
                      <a:pt x="110" y="690"/>
                      <a:pt x="108" y="692"/>
                    </a:cubicBezTo>
                    <a:cubicBezTo>
                      <a:pt x="106" y="694"/>
                      <a:pt x="106" y="696"/>
                      <a:pt x="106" y="698"/>
                    </a:cubicBezTo>
                    <a:cubicBezTo>
                      <a:pt x="106" y="701"/>
                      <a:pt x="107" y="703"/>
                      <a:pt x="108" y="704"/>
                    </a:cubicBezTo>
                    <a:cubicBezTo>
                      <a:pt x="110" y="706"/>
                      <a:pt x="112" y="707"/>
                      <a:pt x="114" y="707"/>
                    </a:cubicBezTo>
                    <a:cubicBezTo>
                      <a:pt x="116" y="708"/>
                      <a:pt x="118" y="707"/>
                      <a:pt x="120" y="706"/>
                    </a:cubicBezTo>
                    <a:cubicBezTo>
                      <a:pt x="122" y="704"/>
                      <a:pt x="132" y="697"/>
                      <a:pt x="141" y="690"/>
                    </a:cubicBezTo>
                    <a:cubicBezTo>
                      <a:pt x="145" y="694"/>
                      <a:pt x="149" y="699"/>
                      <a:pt x="153" y="703"/>
                    </a:cubicBezTo>
                    <a:cubicBezTo>
                      <a:pt x="147" y="712"/>
                      <a:pt x="139" y="722"/>
                      <a:pt x="138" y="724"/>
                    </a:cubicBezTo>
                    <a:cubicBezTo>
                      <a:pt x="136" y="725"/>
                      <a:pt x="136" y="728"/>
                      <a:pt x="136" y="730"/>
                    </a:cubicBezTo>
                    <a:cubicBezTo>
                      <a:pt x="137" y="732"/>
                      <a:pt x="138" y="734"/>
                      <a:pt x="139" y="736"/>
                    </a:cubicBezTo>
                    <a:cubicBezTo>
                      <a:pt x="141" y="737"/>
                      <a:pt x="143" y="738"/>
                      <a:pt x="145" y="738"/>
                    </a:cubicBezTo>
                    <a:cubicBezTo>
                      <a:pt x="147" y="738"/>
                      <a:pt x="150" y="737"/>
                      <a:pt x="151" y="736"/>
                    </a:cubicBezTo>
                    <a:cubicBezTo>
                      <a:pt x="153" y="734"/>
                      <a:pt x="162" y="726"/>
                      <a:pt x="171" y="718"/>
                    </a:cubicBezTo>
                    <a:cubicBezTo>
                      <a:pt x="175" y="722"/>
                      <a:pt x="180" y="725"/>
                      <a:pt x="184" y="729"/>
                    </a:cubicBezTo>
                    <a:cubicBezTo>
                      <a:pt x="178" y="739"/>
                      <a:pt x="172" y="749"/>
                      <a:pt x="171" y="752"/>
                    </a:cubicBezTo>
                    <a:cubicBezTo>
                      <a:pt x="170" y="754"/>
                      <a:pt x="169" y="756"/>
                      <a:pt x="170" y="758"/>
                    </a:cubicBezTo>
                    <a:cubicBezTo>
                      <a:pt x="170" y="760"/>
                      <a:pt x="172" y="762"/>
                      <a:pt x="174" y="763"/>
                    </a:cubicBezTo>
                    <a:cubicBezTo>
                      <a:pt x="175" y="765"/>
                      <a:pt x="178" y="765"/>
                      <a:pt x="180" y="765"/>
                    </a:cubicBezTo>
                    <a:cubicBezTo>
                      <a:pt x="182" y="765"/>
                      <a:pt x="184" y="764"/>
                      <a:pt x="186" y="762"/>
                    </a:cubicBezTo>
                    <a:cubicBezTo>
                      <a:pt x="187" y="760"/>
                      <a:pt x="195" y="751"/>
                      <a:pt x="203" y="743"/>
                    </a:cubicBezTo>
                    <a:cubicBezTo>
                      <a:pt x="208" y="746"/>
                      <a:pt x="213" y="749"/>
                      <a:pt x="217" y="752"/>
                    </a:cubicBezTo>
                    <a:cubicBezTo>
                      <a:pt x="213" y="763"/>
                      <a:pt x="208" y="774"/>
                      <a:pt x="207" y="776"/>
                    </a:cubicBezTo>
                    <a:cubicBezTo>
                      <a:pt x="206" y="778"/>
                      <a:pt x="206" y="780"/>
                      <a:pt x="206" y="782"/>
                    </a:cubicBezTo>
                    <a:cubicBezTo>
                      <a:pt x="207" y="784"/>
                      <a:pt x="209" y="786"/>
                      <a:pt x="211" y="787"/>
                    </a:cubicBezTo>
                    <a:cubicBezTo>
                      <a:pt x="213" y="789"/>
                      <a:pt x="215" y="789"/>
                      <a:pt x="217" y="789"/>
                    </a:cubicBezTo>
                    <a:cubicBezTo>
                      <a:pt x="219" y="788"/>
                      <a:pt x="221" y="787"/>
                      <a:pt x="222" y="785"/>
                    </a:cubicBezTo>
                    <a:cubicBezTo>
                      <a:pt x="224" y="783"/>
                      <a:pt x="231" y="773"/>
                      <a:pt x="237" y="764"/>
                    </a:cubicBezTo>
                    <a:cubicBezTo>
                      <a:pt x="243" y="767"/>
                      <a:pt x="248" y="769"/>
                      <a:pt x="253" y="772"/>
                    </a:cubicBezTo>
                    <a:cubicBezTo>
                      <a:pt x="249" y="783"/>
                      <a:pt x="246" y="794"/>
                      <a:pt x="245" y="797"/>
                    </a:cubicBezTo>
                    <a:cubicBezTo>
                      <a:pt x="244" y="799"/>
                      <a:pt x="244" y="801"/>
                      <a:pt x="245" y="803"/>
                    </a:cubicBezTo>
                    <a:cubicBezTo>
                      <a:pt x="246" y="805"/>
                      <a:pt x="248" y="807"/>
                      <a:pt x="250" y="807"/>
                    </a:cubicBezTo>
                    <a:cubicBezTo>
                      <a:pt x="252" y="808"/>
                      <a:pt x="254" y="808"/>
                      <a:pt x="256" y="808"/>
                    </a:cubicBezTo>
                    <a:cubicBezTo>
                      <a:pt x="258" y="807"/>
                      <a:pt x="260" y="806"/>
                      <a:pt x="261" y="804"/>
                    </a:cubicBezTo>
                    <a:cubicBezTo>
                      <a:pt x="263" y="802"/>
                      <a:pt x="269" y="791"/>
                      <a:pt x="274" y="781"/>
                    </a:cubicBezTo>
                    <a:cubicBezTo>
                      <a:pt x="280" y="783"/>
                      <a:pt x="285" y="785"/>
                      <a:pt x="290" y="787"/>
                    </a:cubicBezTo>
                    <a:cubicBezTo>
                      <a:pt x="288" y="799"/>
                      <a:pt x="285" y="811"/>
                      <a:pt x="285" y="813"/>
                    </a:cubicBezTo>
                    <a:cubicBezTo>
                      <a:pt x="284" y="815"/>
                      <a:pt x="285" y="817"/>
                      <a:pt x="286" y="819"/>
                    </a:cubicBezTo>
                    <a:cubicBezTo>
                      <a:pt x="287" y="821"/>
                      <a:pt x="289" y="823"/>
                      <a:pt x="291" y="823"/>
                    </a:cubicBezTo>
                    <a:cubicBezTo>
                      <a:pt x="293" y="824"/>
                      <a:pt x="295" y="824"/>
                      <a:pt x="297" y="823"/>
                    </a:cubicBezTo>
                    <a:cubicBezTo>
                      <a:pt x="299" y="822"/>
                      <a:pt x="301" y="821"/>
                      <a:pt x="302" y="819"/>
                    </a:cubicBezTo>
                    <a:cubicBezTo>
                      <a:pt x="303" y="816"/>
                      <a:pt x="308" y="805"/>
                      <a:pt x="312" y="795"/>
                    </a:cubicBezTo>
                    <a:cubicBezTo>
                      <a:pt x="318" y="796"/>
                      <a:pt x="324" y="798"/>
                      <a:pt x="329" y="799"/>
                    </a:cubicBezTo>
                    <a:cubicBezTo>
                      <a:pt x="328" y="810"/>
                      <a:pt x="327" y="823"/>
                      <a:pt x="326" y="825"/>
                    </a:cubicBezTo>
                    <a:cubicBezTo>
                      <a:pt x="326" y="827"/>
                      <a:pt x="327" y="830"/>
                      <a:pt x="328" y="831"/>
                    </a:cubicBezTo>
                    <a:cubicBezTo>
                      <a:pt x="329" y="833"/>
                      <a:pt x="331" y="834"/>
                      <a:pt x="334" y="835"/>
                    </a:cubicBezTo>
                    <a:cubicBezTo>
                      <a:pt x="336" y="835"/>
                      <a:pt x="338" y="835"/>
                      <a:pt x="340" y="834"/>
                    </a:cubicBezTo>
                    <a:cubicBezTo>
                      <a:pt x="342" y="833"/>
                      <a:pt x="343" y="831"/>
                      <a:pt x="344" y="829"/>
                    </a:cubicBezTo>
                    <a:cubicBezTo>
                      <a:pt x="345" y="826"/>
                      <a:pt x="349" y="815"/>
                      <a:pt x="352" y="804"/>
                    </a:cubicBezTo>
                    <a:cubicBezTo>
                      <a:pt x="358" y="805"/>
                      <a:pt x="363" y="806"/>
                      <a:pt x="369" y="807"/>
                    </a:cubicBezTo>
                    <a:cubicBezTo>
                      <a:pt x="369" y="818"/>
                      <a:pt x="369" y="830"/>
                      <a:pt x="369" y="833"/>
                    </a:cubicBezTo>
                    <a:cubicBezTo>
                      <a:pt x="369" y="835"/>
                      <a:pt x="370" y="837"/>
                      <a:pt x="371" y="839"/>
                    </a:cubicBezTo>
                    <a:cubicBezTo>
                      <a:pt x="373" y="840"/>
                      <a:pt x="375" y="841"/>
                      <a:pt x="377" y="842"/>
                    </a:cubicBezTo>
                    <a:cubicBezTo>
                      <a:pt x="379" y="842"/>
                      <a:pt x="382" y="841"/>
                      <a:pt x="383" y="840"/>
                    </a:cubicBezTo>
                    <a:cubicBezTo>
                      <a:pt x="385" y="839"/>
                      <a:pt x="387" y="837"/>
                      <a:pt x="387" y="835"/>
                    </a:cubicBezTo>
                    <a:cubicBezTo>
                      <a:pt x="387" y="832"/>
                      <a:pt x="390" y="820"/>
                      <a:pt x="392" y="809"/>
                    </a:cubicBezTo>
                    <a:cubicBezTo>
                      <a:pt x="398" y="809"/>
                      <a:pt x="404" y="810"/>
                      <a:pt x="410" y="810"/>
                    </a:cubicBezTo>
                    <a:cubicBezTo>
                      <a:pt x="411" y="821"/>
                      <a:pt x="412" y="834"/>
                      <a:pt x="412" y="836"/>
                    </a:cubicBezTo>
                    <a:cubicBezTo>
                      <a:pt x="412" y="838"/>
                      <a:pt x="413" y="840"/>
                      <a:pt x="415" y="842"/>
                    </a:cubicBezTo>
                    <a:cubicBezTo>
                      <a:pt x="417" y="843"/>
                      <a:pt x="419" y="844"/>
                      <a:pt x="421" y="844"/>
                    </a:cubicBezTo>
                    <a:cubicBezTo>
                      <a:pt x="423" y="844"/>
                      <a:pt x="426" y="843"/>
                      <a:pt x="427" y="842"/>
                    </a:cubicBezTo>
                    <a:cubicBezTo>
                      <a:pt x="429" y="840"/>
                      <a:pt x="430" y="838"/>
                      <a:pt x="430" y="836"/>
                    </a:cubicBezTo>
                    <a:cubicBezTo>
                      <a:pt x="430" y="834"/>
                      <a:pt x="432" y="821"/>
                      <a:pt x="433" y="810"/>
                    </a:cubicBezTo>
                    <a:cubicBezTo>
                      <a:pt x="439" y="810"/>
                      <a:pt x="444" y="809"/>
                      <a:pt x="450" y="809"/>
                    </a:cubicBezTo>
                    <a:cubicBezTo>
                      <a:pt x="452" y="820"/>
                      <a:pt x="455" y="832"/>
                      <a:pt x="455" y="835"/>
                    </a:cubicBezTo>
                    <a:cubicBezTo>
                      <a:pt x="456" y="837"/>
                      <a:pt x="457" y="839"/>
                      <a:pt x="459" y="840"/>
                    </a:cubicBezTo>
                    <a:cubicBezTo>
                      <a:pt x="461" y="841"/>
                      <a:pt x="463" y="842"/>
                      <a:pt x="465" y="842"/>
                    </a:cubicBezTo>
                    <a:cubicBezTo>
                      <a:pt x="467" y="841"/>
                      <a:pt x="469" y="840"/>
                      <a:pt x="471" y="839"/>
                    </a:cubicBezTo>
                    <a:cubicBezTo>
                      <a:pt x="472" y="837"/>
                      <a:pt x="473" y="835"/>
                      <a:pt x="473" y="833"/>
                    </a:cubicBezTo>
                    <a:cubicBezTo>
                      <a:pt x="473" y="830"/>
                      <a:pt x="473" y="818"/>
                      <a:pt x="473" y="807"/>
                    </a:cubicBezTo>
                    <a:cubicBezTo>
                      <a:pt x="479" y="806"/>
                      <a:pt x="485" y="805"/>
                      <a:pt x="490" y="804"/>
                    </a:cubicBezTo>
                    <a:cubicBezTo>
                      <a:pt x="494" y="815"/>
                      <a:pt x="497" y="826"/>
                      <a:pt x="498" y="829"/>
                    </a:cubicBezTo>
                    <a:cubicBezTo>
                      <a:pt x="499" y="831"/>
                      <a:pt x="500" y="833"/>
                      <a:pt x="502" y="834"/>
                    </a:cubicBezTo>
                    <a:cubicBezTo>
                      <a:pt x="504" y="835"/>
                      <a:pt x="506" y="835"/>
                      <a:pt x="509" y="835"/>
                    </a:cubicBezTo>
                    <a:cubicBezTo>
                      <a:pt x="511" y="834"/>
                      <a:pt x="513" y="833"/>
                      <a:pt x="514" y="831"/>
                    </a:cubicBezTo>
                    <a:cubicBezTo>
                      <a:pt x="515" y="830"/>
                      <a:pt x="516" y="827"/>
                      <a:pt x="516" y="825"/>
                    </a:cubicBezTo>
                    <a:cubicBezTo>
                      <a:pt x="516" y="823"/>
                      <a:pt x="514" y="810"/>
                      <a:pt x="513" y="799"/>
                    </a:cubicBezTo>
                    <a:cubicBezTo>
                      <a:pt x="519" y="798"/>
                      <a:pt x="524" y="796"/>
                      <a:pt x="530" y="795"/>
                    </a:cubicBezTo>
                    <a:cubicBezTo>
                      <a:pt x="534" y="805"/>
                      <a:pt x="539" y="816"/>
                      <a:pt x="540" y="819"/>
                    </a:cubicBezTo>
                    <a:cubicBezTo>
                      <a:pt x="541" y="821"/>
                      <a:pt x="543" y="822"/>
                      <a:pt x="545" y="823"/>
                    </a:cubicBezTo>
                    <a:cubicBezTo>
                      <a:pt x="547" y="824"/>
                      <a:pt x="549" y="824"/>
                      <a:pt x="551" y="823"/>
                    </a:cubicBezTo>
                    <a:cubicBezTo>
                      <a:pt x="554" y="823"/>
                      <a:pt x="555" y="821"/>
                      <a:pt x="556" y="819"/>
                    </a:cubicBezTo>
                    <a:cubicBezTo>
                      <a:pt x="558" y="817"/>
                      <a:pt x="558" y="815"/>
                      <a:pt x="558" y="813"/>
                    </a:cubicBezTo>
                    <a:cubicBezTo>
                      <a:pt x="557" y="811"/>
                      <a:pt x="554" y="799"/>
                      <a:pt x="552" y="787"/>
                    </a:cubicBezTo>
                    <a:cubicBezTo>
                      <a:pt x="557" y="785"/>
                      <a:pt x="563" y="783"/>
                      <a:pt x="568" y="781"/>
                    </a:cubicBezTo>
                    <a:cubicBezTo>
                      <a:pt x="574" y="791"/>
                      <a:pt x="580" y="802"/>
                      <a:pt x="581" y="804"/>
                    </a:cubicBezTo>
                    <a:cubicBezTo>
                      <a:pt x="582" y="806"/>
                      <a:pt x="584" y="807"/>
                      <a:pt x="586" y="808"/>
                    </a:cubicBezTo>
                    <a:cubicBezTo>
                      <a:pt x="588" y="808"/>
                      <a:pt x="590" y="808"/>
                      <a:pt x="592" y="807"/>
                    </a:cubicBezTo>
                    <a:cubicBezTo>
                      <a:pt x="595" y="807"/>
                      <a:pt x="596" y="805"/>
                      <a:pt x="597" y="803"/>
                    </a:cubicBezTo>
                    <a:cubicBezTo>
                      <a:pt x="598" y="801"/>
                      <a:pt x="598" y="799"/>
                      <a:pt x="598" y="797"/>
                    </a:cubicBezTo>
                    <a:cubicBezTo>
                      <a:pt x="597" y="794"/>
                      <a:pt x="593" y="783"/>
                      <a:pt x="589" y="772"/>
                    </a:cubicBezTo>
                    <a:cubicBezTo>
                      <a:pt x="595" y="769"/>
                      <a:pt x="600" y="767"/>
                      <a:pt x="605" y="764"/>
                    </a:cubicBezTo>
                    <a:cubicBezTo>
                      <a:pt x="611" y="773"/>
                      <a:pt x="618" y="783"/>
                      <a:pt x="620" y="785"/>
                    </a:cubicBezTo>
                    <a:cubicBezTo>
                      <a:pt x="621" y="787"/>
                      <a:pt x="623" y="788"/>
                      <a:pt x="625" y="788"/>
                    </a:cubicBezTo>
                    <a:cubicBezTo>
                      <a:pt x="628" y="789"/>
                      <a:pt x="630" y="789"/>
                      <a:pt x="632" y="787"/>
                    </a:cubicBezTo>
                    <a:cubicBezTo>
                      <a:pt x="634" y="786"/>
                      <a:pt x="635" y="784"/>
                      <a:pt x="636" y="782"/>
                    </a:cubicBezTo>
                    <a:cubicBezTo>
                      <a:pt x="637" y="780"/>
                      <a:pt x="637" y="778"/>
                      <a:pt x="636" y="776"/>
                    </a:cubicBezTo>
                    <a:cubicBezTo>
                      <a:pt x="635" y="774"/>
                      <a:pt x="630" y="763"/>
                      <a:pt x="625" y="752"/>
                    </a:cubicBezTo>
                    <a:cubicBezTo>
                      <a:pt x="630" y="749"/>
                      <a:pt x="635" y="746"/>
                      <a:pt x="639" y="743"/>
                    </a:cubicBezTo>
                    <a:cubicBezTo>
                      <a:pt x="647" y="751"/>
                      <a:pt x="655" y="760"/>
                      <a:pt x="657" y="762"/>
                    </a:cubicBezTo>
                    <a:cubicBezTo>
                      <a:pt x="658" y="764"/>
                      <a:pt x="660" y="765"/>
                      <a:pt x="663" y="765"/>
                    </a:cubicBezTo>
                    <a:cubicBezTo>
                      <a:pt x="665" y="765"/>
                      <a:pt x="667" y="765"/>
                      <a:pt x="669" y="763"/>
                    </a:cubicBezTo>
                    <a:cubicBezTo>
                      <a:pt x="671" y="762"/>
                      <a:pt x="672" y="760"/>
                      <a:pt x="672" y="758"/>
                    </a:cubicBezTo>
                    <a:cubicBezTo>
                      <a:pt x="673" y="756"/>
                      <a:pt x="673" y="754"/>
                      <a:pt x="671" y="752"/>
                    </a:cubicBezTo>
                    <a:cubicBezTo>
                      <a:pt x="670" y="749"/>
                      <a:pt x="664" y="739"/>
                      <a:pt x="658" y="729"/>
                    </a:cubicBezTo>
                    <a:cubicBezTo>
                      <a:pt x="663" y="725"/>
                      <a:pt x="667" y="722"/>
                      <a:pt x="672" y="718"/>
                    </a:cubicBezTo>
                    <a:cubicBezTo>
                      <a:pt x="680" y="726"/>
                      <a:pt x="689" y="734"/>
                      <a:pt x="691" y="736"/>
                    </a:cubicBezTo>
                    <a:cubicBezTo>
                      <a:pt x="693" y="737"/>
                      <a:pt x="695" y="738"/>
                      <a:pt x="697" y="738"/>
                    </a:cubicBezTo>
                    <a:cubicBezTo>
                      <a:pt x="699" y="738"/>
                      <a:pt x="701" y="737"/>
                      <a:pt x="703" y="736"/>
                    </a:cubicBezTo>
                    <a:cubicBezTo>
                      <a:pt x="705" y="734"/>
                      <a:pt x="706" y="732"/>
                      <a:pt x="706" y="730"/>
                    </a:cubicBezTo>
                    <a:cubicBezTo>
                      <a:pt x="706" y="728"/>
                      <a:pt x="706" y="725"/>
                      <a:pt x="705" y="724"/>
                    </a:cubicBezTo>
                    <a:cubicBezTo>
                      <a:pt x="703" y="722"/>
                      <a:pt x="696" y="712"/>
                      <a:pt x="689" y="703"/>
                    </a:cubicBezTo>
                    <a:cubicBezTo>
                      <a:pt x="693" y="699"/>
                      <a:pt x="697" y="694"/>
                      <a:pt x="701" y="690"/>
                    </a:cubicBezTo>
                    <a:cubicBezTo>
                      <a:pt x="710" y="697"/>
                      <a:pt x="720" y="704"/>
                      <a:pt x="722" y="706"/>
                    </a:cubicBezTo>
                    <a:cubicBezTo>
                      <a:pt x="724" y="707"/>
                      <a:pt x="726" y="708"/>
                      <a:pt x="729" y="707"/>
                    </a:cubicBezTo>
                    <a:cubicBezTo>
                      <a:pt x="731" y="707"/>
                      <a:pt x="733" y="706"/>
                      <a:pt x="734" y="704"/>
                    </a:cubicBezTo>
                    <a:cubicBezTo>
                      <a:pt x="736" y="703"/>
                      <a:pt x="737" y="700"/>
                      <a:pt x="737" y="698"/>
                    </a:cubicBezTo>
                    <a:cubicBezTo>
                      <a:pt x="737" y="696"/>
                      <a:pt x="736" y="694"/>
                      <a:pt x="734" y="692"/>
                    </a:cubicBezTo>
                    <a:cubicBezTo>
                      <a:pt x="733" y="690"/>
                      <a:pt x="724" y="681"/>
                      <a:pt x="717" y="673"/>
                    </a:cubicBezTo>
                    <a:cubicBezTo>
                      <a:pt x="720" y="669"/>
                      <a:pt x="724" y="664"/>
                      <a:pt x="728" y="659"/>
                    </a:cubicBezTo>
                    <a:cubicBezTo>
                      <a:pt x="737" y="665"/>
                      <a:pt x="748" y="671"/>
                      <a:pt x="750" y="673"/>
                    </a:cubicBezTo>
                    <a:cubicBezTo>
                      <a:pt x="752" y="674"/>
                      <a:pt x="754" y="674"/>
                      <a:pt x="757" y="674"/>
                    </a:cubicBezTo>
                    <a:cubicBezTo>
                      <a:pt x="759" y="673"/>
                      <a:pt x="761" y="672"/>
                      <a:pt x="762" y="670"/>
                    </a:cubicBezTo>
                    <a:cubicBezTo>
                      <a:pt x="763" y="668"/>
                      <a:pt x="764" y="666"/>
                      <a:pt x="764" y="664"/>
                    </a:cubicBezTo>
                    <a:cubicBezTo>
                      <a:pt x="764" y="662"/>
                      <a:pt x="763" y="660"/>
                      <a:pt x="761" y="658"/>
                    </a:cubicBezTo>
                    <a:cubicBezTo>
                      <a:pt x="759" y="656"/>
                      <a:pt x="750" y="648"/>
                      <a:pt x="741" y="641"/>
                    </a:cubicBezTo>
                    <a:cubicBezTo>
                      <a:pt x="745" y="636"/>
                      <a:pt x="748" y="631"/>
                      <a:pt x="751" y="626"/>
                    </a:cubicBezTo>
                    <a:cubicBezTo>
                      <a:pt x="761" y="631"/>
                      <a:pt x="772" y="636"/>
                      <a:pt x="775" y="637"/>
                    </a:cubicBezTo>
                    <a:cubicBezTo>
                      <a:pt x="777" y="638"/>
                      <a:pt x="779" y="638"/>
                      <a:pt x="781" y="637"/>
                    </a:cubicBezTo>
                    <a:cubicBezTo>
                      <a:pt x="783" y="636"/>
                      <a:pt x="785" y="635"/>
                      <a:pt x="786" y="633"/>
                    </a:cubicBezTo>
                    <a:cubicBezTo>
                      <a:pt x="787" y="631"/>
                      <a:pt x="787" y="629"/>
                      <a:pt x="787" y="627"/>
                    </a:cubicBezTo>
                    <a:cubicBezTo>
                      <a:pt x="787" y="624"/>
                      <a:pt x="786" y="622"/>
                      <a:pt x="784" y="621"/>
                    </a:cubicBezTo>
                    <a:cubicBezTo>
                      <a:pt x="782" y="620"/>
                      <a:pt x="772" y="613"/>
                      <a:pt x="762" y="606"/>
                    </a:cubicBezTo>
                    <a:cubicBezTo>
                      <a:pt x="765" y="601"/>
                      <a:pt x="768" y="596"/>
                      <a:pt x="770" y="590"/>
                    </a:cubicBezTo>
                    <a:cubicBezTo>
                      <a:pt x="781" y="594"/>
                      <a:pt x="793" y="598"/>
                      <a:pt x="795" y="599"/>
                    </a:cubicBezTo>
                    <a:cubicBezTo>
                      <a:pt x="797" y="599"/>
                      <a:pt x="800" y="599"/>
                      <a:pt x="801" y="598"/>
                    </a:cubicBezTo>
                    <a:cubicBezTo>
                      <a:pt x="803" y="597"/>
                      <a:pt x="805" y="596"/>
                      <a:pt x="806" y="594"/>
                    </a:cubicBezTo>
                    <a:cubicBezTo>
                      <a:pt x="807" y="591"/>
                      <a:pt x="807" y="589"/>
                      <a:pt x="806" y="587"/>
                    </a:cubicBezTo>
                    <a:cubicBezTo>
                      <a:pt x="806" y="585"/>
                      <a:pt x="804" y="583"/>
                      <a:pt x="802" y="582"/>
                    </a:cubicBezTo>
                    <a:cubicBezTo>
                      <a:pt x="800" y="581"/>
                      <a:pt x="790" y="575"/>
                      <a:pt x="780" y="569"/>
                    </a:cubicBezTo>
                    <a:cubicBezTo>
                      <a:pt x="782" y="564"/>
                      <a:pt x="784" y="558"/>
                      <a:pt x="786" y="553"/>
                    </a:cubicBezTo>
                    <a:cubicBezTo>
                      <a:pt x="797" y="555"/>
                      <a:pt x="809" y="558"/>
                      <a:pt x="811" y="559"/>
                    </a:cubicBezTo>
                    <a:cubicBezTo>
                      <a:pt x="814" y="559"/>
                      <a:pt x="816" y="559"/>
                      <a:pt x="818" y="557"/>
                    </a:cubicBezTo>
                    <a:cubicBezTo>
                      <a:pt x="820" y="556"/>
                      <a:pt x="821" y="555"/>
                      <a:pt x="822" y="552"/>
                    </a:cubicBezTo>
                    <a:cubicBezTo>
                      <a:pt x="822" y="550"/>
                      <a:pt x="822" y="548"/>
                      <a:pt x="822" y="546"/>
                    </a:cubicBezTo>
                    <a:cubicBezTo>
                      <a:pt x="821" y="544"/>
                      <a:pt x="819" y="542"/>
                      <a:pt x="817" y="541"/>
                    </a:cubicBezTo>
                    <a:cubicBezTo>
                      <a:pt x="815" y="540"/>
                      <a:pt x="804" y="535"/>
                      <a:pt x="793" y="531"/>
                    </a:cubicBezTo>
                    <a:cubicBezTo>
                      <a:pt x="795" y="525"/>
                      <a:pt x="796" y="520"/>
                      <a:pt x="798" y="514"/>
                    </a:cubicBezTo>
                    <a:cubicBezTo>
                      <a:pt x="809" y="515"/>
                      <a:pt x="821" y="517"/>
                      <a:pt x="824" y="517"/>
                    </a:cubicBezTo>
                    <a:cubicBezTo>
                      <a:pt x="826" y="517"/>
                      <a:pt x="828" y="516"/>
                      <a:pt x="830" y="515"/>
                    </a:cubicBezTo>
                    <a:cubicBezTo>
                      <a:pt x="831" y="514"/>
                      <a:pt x="833" y="512"/>
                      <a:pt x="833" y="510"/>
                    </a:cubicBezTo>
                    <a:cubicBezTo>
                      <a:pt x="834" y="507"/>
                      <a:pt x="833" y="505"/>
                      <a:pt x="832" y="503"/>
                    </a:cubicBezTo>
                    <a:cubicBezTo>
                      <a:pt x="831" y="501"/>
                      <a:pt x="830" y="500"/>
                      <a:pt x="827" y="499"/>
                    </a:cubicBezTo>
                    <a:cubicBezTo>
                      <a:pt x="825" y="498"/>
                      <a:pt x="813" y="495"/>
                      <a:pt x="802" y="491"/>
                    </a:cubicBezTo>
                    <a:cubicBezTo>
                      <a:pt x="804" y="486"/>
                      <a:pt x="804" y="480"/>
                      <a:pt x="805" y="474"/>
                    </a:cubicBezTo>
                    <a:cubicBezTo>
                      <a:pt x="816" y="474"/>
                      <a:pt x="829" y="474"/>
                      <a:pt x="831" y="474"/>
                    </a:cubicBezTo>
                    <a:cubicBezTo>
                      <a:pt x="834" y="474"/>
                      <a:pt x="836" y="473"/>
                      <a:pt x="837" y="472"/>
                    </a:cubicBezTo>
                    <a:cubicBezTo>
                      <a:pt x="839" y="470"/>
                      <a:pt x="840" y="468"/>
                      <a:pt x="840" y="466"/>
                    </a:cubicBezTo>
                    <a:cubicBezTo>
                      <a:pt x="840" y="464"/>
                      <a:pt x="840" y="462"/>
                      <a:pt x="839" y="460"/>
                    </a:cubicBezTo>
                    <a:cubicBezTo>
                      <a:pt x="837" y="458"/>
                      <a:pt x="835" y="457"/>
                      <a:pt x="833" y="456"/>
                    </a:cubicBezTo>
                    <a:cubicBezTo>
                      <a:pt x="831" y="456"/>
                      <a:pt x="819" y="453"/>
                      <a:pt x="808" y="451"/>
                    </a:cubicBezTo>
                    <a:cubicBezTo>
                      <a:pt x="808" y="445"/>
                      <a:pt x="808" y="439"/>
                      <a:pt x="808" y="434"/>
                    </a:cubicBezTo>
                    <a:cubicBezTo>
                      <a:pt x="820" y="432"/>
                      <a:pt x="832" y="431"/>
                      <a:pt x="835" y="431"/>
                    </a:cubicBezTo>
                    <a:close/>
                    <a:moveTo>
                      <a:pt x="421" y="758"/>
                    </a:moveTo>
                    <a:cubicBezTo>
                      <a:pt x="236" y="758"/>
                      <a:pt x="85" y="608"/>
                      <a:pt x="85" y="422"/>
                    </a:cubicBezTo>
                    <a:cubicBezTo>
                      <a:pt x="85" y="236"/>
                      <a:pt x="236" y="86"/>
                      <a:pt x="421" y="86"/>
                    </a:cubicBezTo>
                    <a:cubicBezTo>
                      <a:pt x="607" y="86"/>
                      <a:pt x="757" y="236"/>
                      <a:pt x="757" y="422"/>
                    </a:cubicBezTo>
                    <a:cubicBezTo>
                      <a:pt x="757" y="608"/>
                      <a:pt x="607" y="758"/>
                      <a:pt x="421" y="7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7" name="Group 50">
              <a:extLst>
                <a:ext uri="{FF2B5EF4-FFF2-40B4-BE49-F238E27FC236}">
                  <a16:creationId xmlns="" xmlns:a16="http://schemas.microsoft.com/office/drawing/2014/main" id="{36348DAA-8FAA-4116-BE40-798082A51D11}"/>
                </a:ext>
              </a:extLst>
            </p:cNvPr>
            <p:cNvGrpSpPr/>
            <p:nvPr/>
          </p:nvGrpSpPr>
          <p:grpSpPr>
            <a:xfrm>
              <a:off x="9299958" y="2598149"/>
              <a:ext cx="622958" cy="622961"/>
              <a:chOff x="9042533" y="2592972"/>
              <a:chExt cx="497005" cy="497005"/>
            </a:xfrm>
            <a:solidFill>
              <a:schemeClr val="accent5"/>
            </a:solidFill>
          </p:grpSpPr>
          <p:sp>
            <p:nvSpPr>
              <p:cNvPr id="49" name="Freeform: Shape 62">
                <a:extLst>
                  <a:ext uri="{FF2B5EF4-FFF2-40B4-BE49-F238E27FC236}">
                    <a16:creationId xmlns="" xmlns:a16="http://schemas.microsoft.com/office/drawing/2014/main" id="{2411906A-037B-4CF9-80D1-FD9723148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9867" y="2826118"/>
                <a:ext cx="36298" cy="41882"/>
              </a:xfrm>
              <a:custGeom>
                <a:avLst/>
                <a:gdLst>
                  <a:gd name="T0" fmla="*/ 11 w 15"/>
                  <a:gd name="T1" fmla="*/ 0 h 18"/>
                  <a:gd name="T2" fmla="*/ 0 w 15"/>
                  <a:gd name="T3" fmla="*/ 15 h 18"/>
                  <a:gd name="T4" fmla="*/ 12 w 15"/>
                  <a:gd name="T5" fmla="*/ 13 h 18"/>
                  <a:gd name="T6" fmla="*/ 11 w 15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8">
                    <a:moveTo>
                      <a:pt x="11" y="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4" y="18"/>
                      <a:pt x="9" y="17"/>
                      <a:pt x="12" y="13"/>
                    </a:cubicBezTo>
                    <a:cubicBezTo>
                      <a:pt x="15" y="9"/>
                      <a:pt x="15" y="3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63">
                <a:extLst>
                  <a:ext uri="{FF2B5EF4-FFF2-40B4-BE49-F238E27FC236}">
                    <a16:creationId xmlns="" xmlns:a16="http://schemas.microsoft.com/office/drawing/2014/main" id="{AC99883F-3223-45EC-9D19-C17BA6978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5905" y="2816345"/>
                <a:ext cx="36298" cy="43278"/>
              </a:xfrm>
              <a:custGeom>
                <a:avLst/>
                <a:gdLst>
                  <a:gd name="T0" fmla="*/ 3 w 15"/>
                  <a:gd name="T1" fmla="*/ 5 h 18"/>
                  <a:gd name="T2" fmla="*/ 4 w 15"/>
                  <a:gd name="T3" fmla="*/ 18 h 18"/>
                  <a:gd name="T4" fmla="*/ 15 w 15"/>
                  <a:gd name="T5" fmla="*/ 3 h 18"/>
                  <a:gd name="T6" fmla="*/ 3 w 15"/>
                  <a:gd name="T7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8">
                    <a:moveTo>
                      <a:pt x="3" y="5"/>
                    </a:moveTo>
                    <a:cubicBezTo>
                      <a:pt x="0" y="9"/>
                      <a:pt x="0" y="15"/>
                      <a:pt x="4" y="18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1" y="0"/>
                      <a:pt x="6" y="1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64">
                <a:extLst>
                  <a:ext uri="{FF2B5EF4-FFF2-40B4-BE49-F238E27FC236}">
                    <a16:creationId xmlns="" xmlns:a16="http://schemas.microsoft.com/office/drawing/2014/main" id="{4BFB9E31-881D-49D9-B2E1-FD948204D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7044" y="2770275"/>
                <a:ext cx="147985" cy="145192"/>
              </a:xfrm>
              <a:custGeom>
                <a:avLst/>
                <a:gdLst>
                  <a:gd name="T0" fmla="*/ 32 w 63"/>
                  <a:gd name="T1" fmla="*/ 0 h 62"/>
                  <a:gd name="T2" fmla="*/ 0 w 63"/>
                  <a:gd name="T3" fmla="*/ 31 h 62"/>
                  <a:gd name="T4" fmla="*/ 32 w 63"/>
                  <a:gd name="T5" fmla="*/ 62 h 62"/>
                  <a:gd name="T6" fmla="*/ 63 w 63"/>
                  <a:gd name="T7" fmla="*/ 31 h 62"/>
                  <a:gd name="T8" fmla="*/ 32 w 63"/>
                  <a:gd name="T9" fmla="*/ 0 h 62"/>
                  <a:gd name="T10" fmla="*/ 32 w 63"/>
                  <a:gd name="T11" fmla="*/ 47 h 62"/>
                  <a:gd name="T12" fmla="*/ 16 w 63"/>
                  <a:gd name="T13" fmla="*/ 31 h 62"/>
                  <a:gd name="T14" fmla="*/ 32 w 63"/>
                  <a:gd name="T15" fmla="*/ 15 h 62"/>
                  <a:gd name="T16" fmla="*/ 47 w 63"/>
                  <a:gd name="T17" fmla="*/ 31 h 62"/>
                  <a:gd name="T18" fmla="*/ 32 w 63"/>
                  <a:gd name="T19" fmla="*/ 4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2">
                    <a:moveTo>
                      <a:pt x="32" y="0"/>
                    </a:moveTo>
                    <a:cubicBezTo>
                      <a:pt x="14" y="0"/>
                      <a:pt x="0" y="14"/>
                      <a:pt x="0" y="31"/>
                    </a:cubicBezTo>
                    <a:cubicBezTo>
                      <a:pt x="0" y="48"/>
                      <a:pt x="14" y="62"/>
                      <a:pt x="32" y="62"/>
                    </a:cubicBezTo>
                    <a:cubicBezTo>
                      <a:pt x="49" y="62"/>
                      <a:pt x="63" y="48"/>
                      <a:pt x="63" y="31"/>
                    </a:cubicBezTo>
                    <a:cubicBezTo>
                      <a:pt x="63" y="14"/>
                      <a:pt x="49" y="0"/>
                      <a:pt x="32" y="0"/>
                    </a:cubicBezTo>
                    <a:close/>
                    <a:moveTo>
                      <a:pt x="32" y="47"/>
                    </a:moveTo>
                    <a:cubicBezTo>
                      <a:pt x="23" y="47"/>
                      <a:pt x="16" y="40"/>
                      <a:pt x="16" y="31"/>
                    </a:cubicBezTo>
                    <a:cubicBezTo>
                      <a:pt x="16" y="22"/>
                      <a:pt x="23" y="15"/>
                      <a:pt x="32" y="15"/>
                    </a:cubicBezTo>
                    <a:cubicBezTo>
                      <a:pt x="40" y="15"/>
                      <a:pt x="47" y="22"/>
                      <a:pt x="47" y="31"/>
                    </a:cubicBezTo>
                    <a:cubicBezTo>
                      <a:pt x="47" y="40"/>
                      <a:pt x="40" y="47"/>
                      <a:pt x="3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65">
                <a:extLst>
                  <a:ext uri="{FF2B5EF4-FFF2-40B4-BE49-F238E27FC236}">
                    <a16:creationId xmlns="" xmlns:a16="http://schemas.microsoft.com/office/drawing/2014/main" id="{777E72E8-D112-486A-AF67-C5C65F968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2533" y="2592972"/>
                <a:ext cx="497005" cy="497005"/>
              </a:xfrm>
              <a:custGeom>
                <a:avLst/>
                <a:gdLst>
                  <a:gd name="T0" fmla="*/ 210 w 211"/>
                  <a:gd name="T1" fmla="*/ 103 h 211"/>
                  <a:gd name="T2" fmla="*/ 206 w 211"/>
                  <a:gd name="T3" fmla="*/ 89 h 211"/>
                  <a:gd name="T4" fmla="*/ 204 w 211"/>
                  <a:gd name="T5" fmla="*/ 80 h 211"/>
                  <a:gd name="T6" fmla="*/ 202 w 211"/>
                  <a:gd name="T7" fmla="*/ 66 h 211"/>
                  <a:gd name="T8" fmla="*/ 183 w 211"/>
                  <a:gd name="T9" fmla="*/ 65 h 211"/>
                  <a:gd name="T10" fmla="*/ 191 w 211"/>
                  <a:gd name="T11" fmla="*/ 44 h 211"/>
                  <a:gd name="T12" fmla="*/ 169 w 211"/>
                  <a:gd name="T13" fmla="*/ 45 h 211"/>
                  <a:gd name="T14" fmla="*/ 173 w 211"/>
                  <a:gd name="T15" fmla="*/ 26 h 211"/>
                  <a:gd name="T16" fmla="*/ 161 w 211"/>
                  <a:gd name="T17" fmla="*/ 20 h 211"/>
                  <a:gd name="T18" fmla="*/ 152 w 211"/>
                  <a:gd name="T19" fmla="*/ 15 h 211"/>
                  <a:gd name="T20" fmla="*/ 141 w 211"/>
                  <a:gd name="T21" fmla="*/ 7 h 211"/>
                  <a:gd name="T22" fmla="*/ 127 w 211"/>
                  <a:gd name="T23" fmla="*/ 21 h 211"/>
                  <a:gd name="T24" fmla="*/ 117 w 211"/>
                  <a:gd name="T25" fmla="*/ 1 h 211"/>
                  <a:gd name="T26" fmla="*/ 106 w 211"/>
                  <a:gd name="T27" fmla="*/ 18 h 211"/>
                  <a:gd name="T28" fmla="*/ 95 w 211"/>
                  <a:gd name="T29" fmla="*/ 1 h 211"/>
                  <a:gd name="T30" fmla="*/ 84 w 211"/>
                  <a:gd name="T31" fmla="*/ 21 h 211"/>
                  <a:gd name="T32" fmla="*/ 70 w 211"/>
                  <a:gd name="T33" fmla="*/ 7 h 211"/>
                  <a:gd name="T34" fmla="*/ 59 w 211"/>
                  <a:gd name="T35" fmla="*/ 15 h 211"/>
                  <a:gd name="T36" fmla="*/ 51 w 211"/>
                  <a:gd name="T37" fmla="*/ 20 h 211"/>
                  <a:gd name="T38" fmla="*/ 38 w 211"/>
                  <a:gd name="T39" fmla="*/ 26 h 211"/>
                  <a:gd name="T40" fmla="*/ 43 w 211"/>
                  <a:gd name="T41" fmla="*/ 45 h 211"/>
                  <a:gd name="T42" fmla="*/ 20 w 211"/>
                  <a:gd name="T43" fmla="*/ 44 h 211"/>
                  <a:gd name="T44" fmla="*/ 28 w 211"/>
                  <a:gd name="T45" fmla="*/ 65 h 211"/>
                  <a:gd name="T46" fmla="*/ 9 w 211"/>
                  <a:gd name="T47" fmla="*/ 66 h 211"/>
                  <a:gd name="T48" fmla="*/ 7 w 211"/>
                  <a:gd name="T49" fmla="*/ 80 h 211"/>
                  <a:gd name="T50" fmla="*/ 5 w 211"/>
                  <a:gd name="T51" fmla="*/ 89 h 211"/>
                  <a:gd name="T52" fmla="*/ 1 w 211"/>
                  <a:gd name="T53" fmla="*/ 103 h 211"/>
                  <a:gd name="T54" fmla="*/ 18 w 211"/>
                  <a:gd name="T55" fmla="*/ 112 h 211"/>
                  <a:gd name="T56" fmla="*/ 2 w 211"/>
                  <a:gd name="T57" fmla="*/ 128 h 211"/>
                  <a:gd name="T58" fmla="*/ 23 w 211"/>
                  <a:gd name="T59" fmla="*/ 136 h 211"/>
                  <a:gd name="T60" fmla="*/ 11 w 211"/>
                  <a:gd name="T61" fmla="*/ 151 h 211"/>
                  <a:gd name="T62" fmla="*/ 21 w 211"/>
                  <a:gd name="T63" fmla="*/ 162 h 211"/>
                  <a:gd name="T64" fmla="*/ 26 w 211"/>
                  <a:gd name="T65" fmla="*/ 170 h 211"/>
                  <a:gd name="T66" fmla="*/ 33 w 211"/>
                  <a:gd name="T67" fmla="*/ 182 h 211"/>
                  <a:gd name="T68" fmla="*/ 52 w 211"/>
                  <a:gd name="T69" fmla="*/ 175 h 211"/>
                  <a:gd name="T70" fmla="*/ 53 w 211"/>
                  <a:gd name="T71" fmla="*/ 198 h 211"/>
                  <a:gd name="T72" fmla="*/ 73 w 211"/>
                  <a:gd name="T73" fmla="*/ 187 h 211"/>
                  <a:gd name="T74" fmla="*/ 76 w 211"/>
                  <a:gd name="T75" fmla="*/ 207 h 211"/>
                  <a:gd name="T76" fmla="*/ 90 w 211"/>
                  <a:gd name="T77" fmla="*/ 207 h 211"/>
                  <a:gd name="T78" fmla="*/ 100 w 211"/>
                  <a:gd name="T79" fmla="*/ 208 h 211"/>
                  <a:gd name="T80" fmla="*/ 111 w 211"/>
                  <a:gd name="T81" fmla="*/ 208 h 211"/>
                  <a:gd name="T82" fmla="*/ 121 w 211"/>
                  <a:gd name="T83" fmla="*/ 207 h 211"/>
                  <a:gd name="T84" fmla="*/ 135 w 211"/>
                  <a:gd name="T85" fmla="*/ 207 h 211"/>
                  <a:gd name="T86" fmla="*/ 138 w 211"/>
                  <a:gd name="T87" fmla="*/ 187 h 211"/>
                  <a:gd name="T88" fmla="*/ 159 w 211"/>
                  <a:gd name="T89" fmla="*/ 198 h 211"/>
                  <a:gd name="T90" fmla="*/ 160 w 211"/>
                  <a:gd name="T91" fmla="*/ 175 h 211"/>
                  <a:gd name="T92" fmla="*/ 178 w 211"/>
                  <a:gd name="T93" fmla="*/ 182 h 211"/>
                  <a:gd name="T94" fmla="*/ 185 w 211"/>
                  <a:gd name="T95" fmla="*/ 170 h 211"/>
                  <a:gd name="T96" fmla="*/ 191 w 211"/>
                  <a:gd name="T97" fmla="*/ 162 h 211"/>
                  <a:gd name="T98" fmla="*/ 200 w 211"/>
                  <a:gd name="T99" fmla="*/ 151 h 211"/>
                  <a:gd name="T100" fmla="*/ 188 w 211"/>
                  <a:gd name="T101" fmla="*/ 136 h 211"/>
                  <a:gd name="T102" fmla="*/ 209 w 211"/>
                  <a:gd name="T103" fmla="*/ 128 h 211"/>
                  <a:gd name="T104" fmla="*/ 193 w 211"/>
                  <a:gd name="T105" fmla="*/ 112 h 211"/>
                  <a:gd name="T106" fmla="*/ 106 w 211"/>
                  <a:gd name="T107" fmla="*/ 36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1" h="211">
                    <a:moveTo>
                      <a:pt x="207" y="111"/>
                    </a:moveTo>
                    <a:cubicBezTo>
                      <a:pt x="208" y="111"/>
                      <a:pt x="209" y="110"/>
                      <a:pt x="210" y="109"/>
                    </a:cubicBezTo>
                    <a:cubicBezTo>
                      <a:pt x="211" y="108"/>
                      <a:pt x="211" y="107"/>
                      <a:pt x="211" y="106"/>
                    </a:cubicBezTo>
                    <a:cubicBezTo>
                      <a:pt x="211" y="105"/>
                      <a:pt x="211" y="104"/>
                      <a:pt x="210" y="103"/>
                    </a:cubicBezTo>
                    <a:cubicBezTo>
                      <a:pt x="209" y="102"/>
                      <a:pt x="208" y="101"/>
                      <a:pt x="207" y="101"/>
                    </a:cubicBezTo>
                    <a:cubicBezTo>
                      <a:pt x="206" y="101"/>
                      <a:pt x="199" y="100"/>
                      <a:pt x="193" y="100"/>
                    </a:cubicBezTo>
                    <a:cubicBezTo>
                      <a:pt x="193" y="98"/>
                      <a:pt x="193" y="96"/>
                      <a:pt x="192" y="94"/>
                    </a:cubicBezTo>
                    <a:cubicBezTo>
                      <a:pt x="198" y="92"/>
                      <a:pt x="205" y="90"/>
                      <a:pt x="206" y="89"/>
                    </a:cubicBezTo>
                    <a:cubicBezTo>
                      <a:pt x="207" y="89"/>
                      <a:pt x="208" y="88"/>
                      <a:pt x="209" y="87"/>
                    </a:cubicBezTo>
                    <a:cubicBezTo>
                      <a:pt x="209" y="86"/>
                      <a:pt x="209" y="85"/>
                      <a:pt x="209" y="84"/>
                    </a:cubicBezTo>
                    <a:cubicBezTo>
                      <a:pt x="209" y="83"/>
                      <a:pt x="208" y="82"/>
                      <a:pt x="207" y="81"/>
                    </a:cubicBezTo>
                    <a:cubicBezTo>
                      <a:pt x="206" y="80"/>
                      <a:pt x="205" y="80"/>
                      <a:pt x="204" y="80"/>
                    </a:cubicBezTo>
                    <a:cubicBezTo>
                      <a:pt x="203" y="80"/>
                      <a:pt x="196" y="81"/>
                      <a:pt x="190" y="82"/>
                    </a:cubicBezTo>
                    <a:cubicBezTo>
                      <a:pt x="189" y="80"/>
                      <a:pt x="189" y="78"/>
                      <a:pt x="188" y="76"/>
                    </a:cubicBezTo>
                    <a:cubicBezTo>
                      <a:pt x="193" y="73"/>
                      <a:pt x="199" y="70"/>
                      <a:pt x="200" y="69"/>
                    </a:cubicBezTo>
                    <a:cubicBezTo>
                      <a:pt x="201" y="68"/>
                      <a:pt x="202" y="67"/>
                      <a:pt x="202" y="66"/>
                    </a:cubicBezTo>
                    <a:cubicBezTo>
                      <a:pt x="203" y="65"/>
                      <a:pt x="203" y="64"/>
                      <a:pt x="202" y="63"/>
                    </a:cubicBezTo>
                    <a:cubicBezTo>
                      <a:pt x="202" y="62"/>
                      <a:pt x="201" y="61"/>
                      <a:pt x="200" y="60"/>
                    </a:cubicBezTo>
                    <a:cubicBezTo>
                      <a:pt x="199" y="60"/>
                      <a:pt x="198" y="60"/>
                      <a:pt x="197" y="60"/>
                    </a:cubicBezTo>
                    <a:cubicBezTo>
                      <a:pt x="195" y="61"/>
                      <a:pt x="189" y="63"/>
                      <a:pt x="183" y="65"/>
                    </a:cubicBezTo>
                    <a:cubicBezTo>
                      <a:pt x="182" y="63"/>
                      <a:pt x="181" y="61"/>
                      <a:pt x="180" y="59"/>
                    </a:cubicBezTo>
                    <a:cubicBezTo>
                      <a:pt x="185" y="55"/>
                      <a:pt x="190" y="51"/>
                      <a:pt x="191" y="50"/>
                    </a:cubicBezTo>
                    <a:cubicBezTo>
                      <a:pt x="192" y="49"/>
                      <a:pt x="192" y="48"/>
                      <a:pt x="192" y="47"/>
                    </a:cubicBezTo>
                    <a:cubicBezTo>
                      <a:pt x="192" y="46"/>
                      <a:pt x="192" y="45"/>
                      <a:pt x="191" y="44"/>
                    </a:cubicBezTo>
                    <a:cubicBezTo>
                      <a:pt x="190" y="43"/>
                      <a:pt x="189" y="42"/>
                      <a:pt x="188" y="42"/>
                    </a:cubicBezTo>
                    <a:cubicBezTo>
                      <a:pt x="187" y="42"/>
                      <a:pt x="186" y="42"/>
                      <a:pt x="185" y="42"/>
                    </a:cubicBezTo>
                    <a:cubicBezTo>
                      <a:pt x="184" y="43"/>
                      <a:pt x="178" y="46"/>
                      <a:pt x="173" y="49"/>
                    </a:cubicBezTo>
                    <a:cubicBezTo>
                      <a:pt x="172" y="48"/>
                      <a:pt x="170" y="46"/>
                      <a:pt x="169" y="45"/>
                    </a:cubicBezTo>
                    <a:cubicBezTo>
                      <a:pt x="172" y="40"/>
                      <a:pt x="176" y="35"/>
                      <a:pt x="177" y="34"/>
                    </a:cubicBezTo>
                    <a:cubicBezTo>
                      <a:pt x="178" y="33"/>
                      <a:pt x="178" y="31"/>
                      <a:pt x="178" y="30"/>
                    </a:cubicBezTo>
                    <a:cubicBezTo>
                      <a:pt x="178" y="29"/>
                      <a:pt x="177" y="28"/>
                      <a:pt x="176" y="27"/>
                    </a:cubicBezTo>
                    <a:cubicBezTo>
                      <a:pt x="175" y="26"/>
                      <a:pt x="174" y="26"/>
                      <a:pt x="173" y="26"/>
                    </a:cubicBezTo>
                    <a:cubicBezTo>
                      <a:pt x="172" y="26"/>
                      <a:pt x="171" y="26"/>
                      <a:pt x="170" y="27"/>
                    </a:cubicBezTo>
                    <a:cubicBezTo>
                      <a:pt x="169" y="28"/>
                      <a:pt x="164" y="33"/>
                      <a:pt x="160" y="37"/>
                    </a:cubicBezTo>
                    <a:cubicBezTo>
                      <a:pt x="158" y="35"/>
                      <a:pt x="156" y="34"/>
                      <a:pt x="155" y="33"/>
                    </a:cubicBezTo>
                    <a:cubicBezTo>
                      <a:pt x="157" y="28"/>
                      <a:pt x="160" y="21"/>
                      <a:pt x="161" y="20"/>
                    </a:cubicBezTo>
                    <a:cubicBezTo>
                      <a:pt x="161" y="19"/>
                      <a:pt x="161" y="18"/>
                      <a:pt x="161" y="17"/>
                    </a:cubicBezTo>
                    <a:cubicBezTo>
                      <a:pt x="160" y="16"/>
                      <a:pt x="160" y="15"/>
                      <a:pt x="159" y="14"/>
                    </a:cubicBezTo>
                    <a:cubicBezTo>
                      <a:pt x="157" y="14"/>
                      <a:pt x="156" y="13"/>
                      <a:pt x="155" y="14"/>
                    </a:cubicBezTo>
                    <a:cubicBezTo>
                      <a:pt x="154" y="14"/>
                      <a:pt x="153" y="14"/>
                      <a:pt x="152" y="15"/>
                    </a:cubicBezTo>
                    <a:cubicBezTo>
                      <a:pt x="152" y="17"/>
                      <a:pt x="148" y="22"/>
                      <a:pt x="144" y="27"/>
                    </a:cubicBezTo>
                    <a:cubicBezTo>
                      <a:pt x="142" y="26"/>
                      <a:pt x="140" y="25"/>
                      <a:pt x="138" y="25"/>
                    </a:cubicBezTo>
                    <a:cubicBezTo>
                      <a:pt x="140" y="19"/>
                      <a:pt x="141" y="12"/>
                      <a:pt x="142" y="11"/>
                    </a:cubicBezTo>
                    <a:cubicBezTo>
                      <a:pt x="142" y="9"/>
                      <a:pt x="142" y="8"/>
                      <a:pt x="141" y="7"/>
                    </a:cubicBezTo>
                    <a:cubicBezTo>
                      <a:pt x="140" y="6"/>
                      <a:pt x="139" y="6"/>
                      <a:pt x="138" y="5"/>
                    </a:cubicBezTo>
                    <a:cubicBezTo>
                      <a:pt x="137" y="5"/>
                      <a:pt x="136" y="5"/>
                      <a:pt x="135" y="5"/>
                    </a:cubicBezTo>
                    <a:cubicBezTo>
                      <a:pt x="134" y="6"/>
                      <a:pt x="133" y="7"/>
                      <a:pt x="132" y="8"/>
                    </a:cubicBezTo>
                    <a:cubicBezTo>
                      <a:pt x="132" y="9"/>
                      <a:pt x="129" y="15"/>
                      <a:pt x="127" y="21"/>
                    </a:cubicBezTo>
                    <a:cubicBezTo>
                      <a:pt x="125" y="20"/>
                      <a:pt x="123" y="20"/>
                      <a:pt x="121" y="19"/>
                    </a:cubicBezTo>
                    <a:cubicBezTo>
                      <a:pt x="121" y="13"/>
                      <a:pt x="121" y="7"/>
                      <a:pt x="121" y="5"/>
                    </a:cubicBezTo>
                    <a:cubicBezTo>
                      <a:pt x="121" y="4"/>
                      <a:pt x="121" y="3"/>
                      <a:pt x="120" y="2"/>
                    </a:cubicBezTo>
                    <a:cubicBezTo>
                      <a:pt x="119" y="1"/>
                      <a:pt x="118" y="1"/>
                      <a:pt x="117" y="1"/>
                    </a:cubicBezTo>
                    <a:cubicBezTo>
                      <a:pt x="115" y="0"/>
                      <a:pt x="114" y="1"/>
                      <a:pt x="113" y="1"/>
                    </a:cubicBezTo>
                    <a:cubicBezTo>
                      <a:pt x="112" y="2"/>
                      <a:pt x="112" y="3"/>
                      <a:pt x="111" y="4"/>
                    </a:cubicBezTo>
                    <a:cubicBezTo>
                      <a:pt x="111" y="6"/>
                      <a:pt x="110" y="12"/>
                      <a:pt x="109" y="18"/>
                    </a:cubicBezTo>
                    <a:cubicBezTo>
                      <a:pt x="108" y="18"/>
                      <a:pt x="107" y="18"/>
                      <a:pt x="106" y="18"/>
                    </a:cubicBezTo>
                    <a:cubicBezTo>
                      <a:pt x="105" y="18"/>
                      <a:pt x="104" y="18"/>
                      <a:pt x="103" y="18"/>
                    </a:cubicBezTo>
                    <a:cubicBezTo>
                      <a:pt x="101" y="12"/>
                      <a:pt x="100" y="6"/>
                      <a:pt x="100" y="4"/>
                    </a:cubicBezTo>
                    <a:cubicBezTo>
                      <a:pt x="100" y="3"/>
                      <a:pt x="99" y="2"/>
                      <a:pt x="98" y="1"/>
                    </a:cubicBezTo>
                    <a:cubicBezTo>
                      <a:pt x="97" y="1"/>
                      <a:pt x="96" y="0"/>
                      <a:pt x="95" y="1"/>
                    </a:cubicBezTo>
                    <a:cubicBezTo>
                      <a:pt x="93" y="1"/>
                      <a:pt x="92" y="1"/>
                      <a:pt x="92" y="2"/>
                    </a:cubicBezTo>
                    <a:cubicBezTo>
                      <a:pt x="91" y="3"/>
                      <a:pt x="90" y="4"/>
                      <a:pt x="90" y="5"/>
                    </a:cubicBezTo>
                    <a:cubicBezTo>
                      <a:pt x="90" y="7"/>
                      <a:pt x="90" y="13"/>
                      <a:pt x="90" y="19"/>
                    </a:cubicBezTo>
                    <a:cubicBezTo>
                      <a:pt x="88" y="20"/>
                      <a:pt x="86" y="20"/>
                      <a:pt x="84" y="21"/>
                    </a:cubicBezTo>
                    <a:cubicBezTo>
                      <a:pt x="82" y="15"/>
                      <a:pt x="79" y="9"/>
                      <a:pt x="79" y="8"/>
                    </a:cubicBezTo>
                    <a:cubicBezTo>
                      <a:pt x="78" y="7"/>
                      <a:pt x="77" y="6"/>
                      <a:pt x="76" y="5"/>
                    </a:cubicBezTo>
                    <a:cubicBezTo>
                      <a:pt x="75" y="5"/>
                      <a:pt x="74" y="5"/>
                      <a:pt x="73" y="5"/>
                    </a:cubicBezTo>
                    <a:cubicBezTo>
                      <a:pt x="72" y="6"/>
                      <a:pt x="71" y="6"/>
                      <a:pt x="70" y="7"/>
                    </a:cubicBezTo>
                    <a:cubicBezTo>
                      <a:pt x="70" y="8"/>
                      <a:pt x="69" y="9"/>
                      <a:pt x="70" y="11"/>
                    </a:cubicBezTo>
                    <a:cubicBezTo>
                      <a:pt x="70" y="12"/>
                      <a:pt x="71" y="19"/>
                      <a:pt x="73" y="25"/>
                    </a:cubicBezTo>
                    <a:cubicBezTo>
                      <a:pt x="71" y="25"/>
                      <a:pt x="69" y="26"/>
                      <a:pt x="67" y="27"/>
                    </a:cubicBezTo>
                    <a:cubicBezTo>
                      <a:pt x="64" y="22"/>
                      <a:pt x="60" y="17"/>
                      <a:pt x="59" y="15"/>
                    </a:cubicBezTo>
                    <a:cubicBezTo>
                      <a:pt x="58" y="14"/>
                      <a:pt x="57" y="14"/>
                      <a:pt x="56" y="14"/>
                    </a:cubicBezTo>
                    <a:cubicBezTo>
                      <a:pt x="55" y="13"/>
                      <a:pt x="54" y="14"/>
                      <a:pt x="53" y="14"/>
                    </a:cubicBezTo>
                    <a:cubicBezTo>
                      <a:pt x="52" y="15"/>
                      <a:pt x="51" y="16"/>
                      <a:pt x="51" y="17"/>
                    </a:cubicBezTo>
                    <a:cubicBezTo>
                      <a:pt x="50" y="18"/>
                      <a:pt x="50" y="19"/>
                      <a:pt x="51" y="20"/>
                    </a:cubicBezTo>
                    <a:cubicBezTo>
                      <a:pt x="51" y="21"/>
                      <a:pt x="54" y="28"/>
                      <a:pt x="57" y="33"/>
                    </a:cubicBezTo>
                    <a:cubicBezTo>
                      <a:pt x="55" y="34"/>
                      <a:pt x="53" y="35"/>
                      <a:pt x="52" y="37"/>
                    </a:cubicBezTo>
                    <a:cubicBezTo>
                      <a:pt x="47" y="33"/>
                      <a:pt x="42" y="28"/>
                      <a:pt x="41" y="27"/>
                    </a:cubicBezTo>
                    <a:cubicBezTo>
                      <a:pt x="40" y="26"/>
                      <a:pt x="39" y="26"/>
                      <a:pt x="38" y="26"/>
                    </a:cubicBezTo>
                    <a:cubicBezTo>
                      <a:pt x="37" y="26"/>
                      <a:pt x="36" y="26"/>
                      <a:pt x="35" y="27"/>
                    </a:cubicBezTo>
                    <a:cubicBezTo>
                      <a:pt x="34" y="28"/>
                      <a:pt x="33" y="29"/>
                      <a:pt x="33" y="30"/>
                    </a:cubicBezTo>
                    <a:cubicBezTo>
                      <a:pt x="33" y="31"/>
                      <a:pt x="33" y="33"/>
                      <a:pt x="34" y="34"/>
                    </a:cubicBezTo>
                    <a:cubicBezTo>
                      <a:pt x="35" y="35"/>
                      <a:pt x="39" y="40"/>
                      <a:pt x="43" y="45"/>
                    </a:cubicBezTo>
                    <a:cubicBezTo>
                      <a:pt x="41" y="46"/>
                      <a:pt x="40" y="48"/>
                      <a:pt x="38" y="49"/>
                    </a:cubicBezTo>
                    <a:cubicBezTo>
                      <a:pt x="33" y="46"/>
                      <a:pt x="27" y="43"/>
                      <a:pt x="26" y="42"/>
                    </a:cubicBezTo>
                    <a:cubicBezTo>
                      <a:pt x="25" y="42"/>
                      <a:pt x="24" y="42"/>
                      <a:pt x="23" y="42"/>
                    </a:cubicBezTo>
                    <a:cubicBezTo>
                      <a:pt x="22" y="42"/>
                      <a:pt x="21" y="43"/>
                      <a:pt x="20" y="44"/>
                    </a:cubicBezTo>
                    <a:cubicBezTo>
                      <a:pt x="19" y="45"/>
                      <a:pt x="19" y="46"/>
                      <a:pt x="19" y="47"/>
                    </a:cubicBezTo>
                    <a:cubicBezTo>
                      <a:pt x="19" y="48"/>
                      <a:pt x="20" y="49"/>
                      <a:pt x="21" y="50"/>
                    </a:cubicBezTo>
                    <a:cubicBezTo>
                      <a:pt x="22" y="51"/>
                      <a:pt x="27" y="55"/>
                      <a:pt x="31" y="59"/>
                    </a:cubicBezTo>
                    <a:cubicBezTo>
                      <a:pt x="30" y="61"/>
                      <a:pt x="29" y="63"/>
                      <a:pt x="28" y="65"/>
                    </a:cubicBezTo>
                    <a:cubicBezTo>
                      <a:pt x="22" y="63"/>
                      <a:pt x="16" y="61"/>
                      <a:pt x="15" y="60"/>
                    </a:cubicBezTo>
                    <a:cubicBezTo>
                      <a:pt x="14" y="60"/>
                      <a:pt x="12" y="60"/>
                      <a:pt x="11" y="60"/>
                    </a:cubicBezTo>
                    <a:cubicBezTo>
                      <a:pt x="10" y="61"/>
                      <a:pt x="10" y="62"/>
                      <a:pt x="9" y="63"/>
                    </a:cubicBezTo>
                    <a:cubicBezTo>
                      <a:pt x="9" y="64"/>
                      <a:pt x="8" y="65"/>
                      <a:pt x="9" y="66"/>
                    </a:cubicBezTo>
                    <a:cubicBezTo>
                      <a:pt x="9" y="67"/>
                      <a:pt x="10" y="68"/>
                      <a:pt x="11" y="69"/>
                    </a:cubicBezTo>
                    <a:cubicBezTo>
                      <a:pt x="12" y="70"/>
                      <a:pt x="18" y="73"/>
                      <a:pt x="23" y="76"/>
                    </a:cubicBezTo>
                    <a:cubicBezTo>
                      <a:pt x="22" y="78"/>
                      <a:pt x="22" y="80"/>
                      <a:pt x="21" y="82"/>
                    </a:cubicBezTo>
                    <a:cubicBezTo>
                      <a:pt x="15" y="81"/>
                      <a:pt x="9" y="80"/>
                      <a:pt x="7" y="80"/>
                    </a:cubicBezTo>
                    <a:cubicBezTo>
                      <a:pt x="6" y="80"/>
                      <a:pt x="5" y="80"/>
                      <a:pt x="4" y="81"/>
                    </a:cubicBezTo>
                    <a:cubicBezTo>
                      <a:pt x="3" y="82"/>
                      <a:pt x="2" y="83"/>
                      <a:pt x="2" y="84"/>
                    </a:cubicBezTo>
                    <a:cubicBezTo>
                      <a:pt x="2" y="85"/>
                      <a:pt x="2" y="86"/>
                      <a:pt x="3" y="87"/>
                    </a:cubicBezTo>
                    <a:cubicBezTo>
                      <a:pt x="3" y="88"/>
                      <a:pt x="4" y="89"/>
                      <a:pt x="5" y="89"/>
                    </a:cubicBezTo>
                    <a:cubicBezTo>
                      <a:pt x="7" y="90"/>
                      <a:pt x="13" y="92"/>
                      <a:pt x="19" y="94"/>
                    </a:cubicBezTo>
                    <a:cubicBezTo>
                      <a:pt x="18" y="96"/>
                      <a:pt x="18" y="98"/>
                      <a:pt x="18" y="100"/>
                    </a:cubicBezTo>
                    <a:cubicBezTo>
                      <a:pt x="12" y="100"/>
                      <a:pt x="5" y="101"/>
                      <a:pt x="4" y="101"/>
                    </a:cubicBezTo>
                    <a:cubicBezTo>
                      <a:pt x="3" y="101"/>
                      <a:pt x="2" y="102"/>
                      <a:pt x="1" y="103"/>
                    </a:cubicBezTo>
                    <a:cubicBezTo>
                      <a:pt x="0" y="104"/>
                      <a:pt x="0" y="105"/>
                      <a:pt x="0" y="106"/>
                    </a:cubicBezTo>
                    <a:cubicBezTo>
                      <a:pt x="0" y="107"/>
                      <a:pt x="0" y="108"/>
                      <a:pt x="1" y="109"/>
                    </a:cubicBezTo>
                    <a:cubicBezTo>
                      <a:pt x="2" y="110"/>
                      <a:pt x="3" y="111"/>
                      <a:pt x="4" y="111"/>
                    </a:cubicBezTo>
                    <a:cubicBezTo>
                      <a:pt x="5" y="111"/>
                      <a:pt x="12" y="112"/>
                      <a:pt x="18" y="112"/>
                    </a:cubicBezTo>
                    <a:cubicBezTo>
                      <a:pt x="18" y="114"/>
                      <a:pt x="18" y="116"/>
                      <a:pt x="19" y="118"/>
                    </a:cubicBezTo>
                    <a:cubicBezTo>
                      <a:pt x="13" y="120"/>
                      <a:pt x="7" y="122"/>
                      <a:pt x="5" y="122"/>
                    </a:cubicBezTo>
                    <a:cubicBezTo>
                      <a:pt x="4" y="123"/>
                      <a:pt x="3" y="124"/>
                      <a:pt x="3" y="125"/>
                    </a:cubicBezTo>
                    <a:cubicBezTo>
                      <a:pt x="2" y="126"/>
                      <a:pt x="2" y="127"/>
                      <a:pt x="2" y="128"/>
                    </a:cubicBezTo>
                    <a:cubicBezTo>
                      <a:pt x="2" y="129"/>
                      <a:pt x="3" y="130"/>
                      <a:pt x="4" y="131"/>
                    </a:cubicBezTo>
                    <a:cubicBezTo>
                      <a:pt x="5" y="132"/>
                      <a:pt x="6" y="132"/>
                      <a:pt x="7" y="132"/>
                    </a:cubicBezTo>
                    <a:cubicBezTo>
                      <a:pt x="9" y="132"/>
                      <a:pt x="15" y="131"/>
                      <a:pt x="21" y="130"/>
                    </a:cubicBezTo>
                    <a:cubicBezTo>
                      <a:pt x="22" y="132"/>
                      <a:pt x="22" y="134"/>
                      <a:pt x="23" y="136"/>
                    </a:cubicBezTo>
                    <a:cubicBezTo>
                      <a:pt x="18" y="139"/>
                      <a:pt x="12" y="142"/>
                      <a:pt x="11" y="143"/>
                    </a:cubicBezTo>
                    <a:cubicBezTo>
                      <a:pt x="10" y="144"/>
                      <a:pt x="9" y="145"/>
                      <a:pt x="9" y="146"/>
                    </a:cubicBezTo>
                    <a:cubicBezTo>
                      <a:pt x="8" y="147"/>
                      <a:pt x="9" y="148"/>
                      <a:pt x="9" y="149"/>
                    </a:cubicBezTo>
                    <a:cubicBezTo>
                      <a:pt x="10" y="150"/>
                      <a:pt x="10" y="151"/>
                      <a:pt x="11" y="151"/>
                    </a:cubicBezTo>
                    <a:cubicBezTo>
                      <a:pt x="12" y="152"/>
                      <a:pt x="14" y="152"/>
                      <a:pt x="15" y="152"/>
                    </a:cubicBezTo>
                    <a:cubicBezTo>
                      <a:pt x="16" y="151"/>
                      <a:pt x="22" y="149"/>
                      <a:pt x="28" y="147"/>
                    </a:cubicBezTo>
                    <a:cubicBezTo>
                      <a:pt x="29" y="149"/>
                      <a:pt x="30" y="151"/>
                      <a:pt x="31" y="153"/>
                    </a:cubicBezTo>
                    <a:cubicBezTo>
                      <a:pt x="27" y="157"/>
                      <a:pt x="22" y="161"/>
                      <a:pt x="21" y="162"/>
                    </a:cubicBezTo>
                    <a:cubicBezTo>
                      <a:pt x="20" y="163"/>
                      <a:pt x="19" y="164"/>
                      <a:pt x="19" y="165"/>
                    </a:cubicBezTo>
                    <a:cubicBezTo>
                      <a:pt x="19" y="166"/>
                      <a:pt x="19" y="167"/>
                      <a:pt x="20" y="168"/>
                    </a:cubicBezTo>
                    <a:cubicBezTo>
                      <a:pt x="21" y="169"/>
                      <a:pt x="22" y="170"/>
                      <a:pt x="23" y="170"/>
                    </a:cubicBezTo>
                    <a:cubicBezTo>
                      <a:pt x="24" y="170"/>
                      <a:pt x="25" y="170"/>
                      <a:pt x="26" y="170"/>
                    </a:cubicBezTo>
                    <a:cubicBezTo>
                      <a:pt x="27" y="169"/>
                      <a:pt x="33" y="166"/>
                      <a:pt x="38" y="162"/>
                    </a:cubicBezTo>
                    <a:cubicBezTo>
                      <a:pt x="40" y="164"/>
                      <a:pt x="41" y="166"/>
                      <a:pt x="43" y="167"/>
                    </a:cubicBezTo>
                    <a:cubicBezTo>
                      <a:pt x="39" y="172"/>
                      <a:pt x="35" y="177"/>
                      <a:pt x="34" y="178"/>
                    </a:cubicBezTo>
                    <a:cubicBezTo>
                      <a:pt x="33" y="179"/>
                      <a:pt x="33" y="181"/>
                      <a:pt x="33" y="182"/>
                    </a:cubicBezTo>
                    <a:cubicBezTo>
                      <a:pt x="33" y="183"/>
                      <a:pt x="34" y="184"/>
                      <a:pt x="35" y="185"/>
                    </a:cubicBezTo>
                    <a:cubicBezTo>
                      <a:pt x="36" y="186"/>
                      <a:pt x="37" y="186"/>
                      <a:pt x="38" y="186"/>
                    </a:cubicBezTo>
                    <a:cubicBezTo>
                      <a:pt x="39" y="186"/>
                      <a:pt x="40" y="186"/>
                      <a:pt x="41" y="185"/>
                    </a:cubicBezTo>
                    <a:cubicBezTo>
                      <a:pt x="42" y="184"/>
                      <a:pt x="47" y="179"/>
                      <a:pt x="52" y="175"/>
                    </a:cubicBezTo>
                    <a:cubicBezTo>
                      <a:pt x="53" y="176"/>
                      <a:pt x="55" y="178"/>
                      <a:pt x="57" y="179"/>
                    </a:cubicBezTo>
                    <a:cubicBezTo>
                      <a:pt x="54" y="184"/>
                      <a:pt x="51" y="190"/>
                      <a:pt x="51" y="192"/>
                    </a:cubicBezTo>
                    <a:cubicBezTo>
                      <a:pt x="50" y="193"/>
                      <a:pt x="50" y="194"/>
                      <a:pt x="51" y="195"/>
                    </a:cubicBezTo>
                    <a:cubicBezTo>
                      <a:pt x="51" y="196"/>
                      <a:pt x="52" y="197"/>
                      <a:pt x="53" y="198"/>
                    </a:cubicBezTo>
                    <a:cubicBezTo>
                      <a:pt x="54" y="198"/>
                      <a:pt x="55" y="199"/>
                      <a:pt x="56" y="198"/>
                    </a:cubicBezTo>
                    <a:cubicBezTo>
                      <a:pt x="57" y="198"/>
                      <a:pt x="58" y="198"/>
                      <a:pt x="59" y="197"/>
                    </a:cubicBezTo>
                    <a:cubicBezTo>
                      <a:pt x="60" y="195"/>
                      <a:pt x="64" y="190"/>
                      <a:pt x="67" y="185"/>
                    </a:cubicBezTo>
                    <a:cubicBezTo>
                      <a:pt x="69" y="186"/>
                      <a:pt x="71" y="187"/>
                      <a:pt x="73" y="187"/>
                    </a:cubicBezTo>
                    <a:cubicBezTo>
                      <a:pt x="71" y="193"/>
                      <a:pt x="70" y="200"/>
                      <a:pt x="70" y="201"/>
                    </a:cubicBezTo>
                    <a:cubicBezTo>
                      <a:pt x="69" y="202"/>
                      <a:pt x="70" y="204"/>
                      <a:pt x="70" y="205"/>
                    </a:cubicBezTo>
                    <a:cubicBezTo>
                      <a:pt x="71" y="206"/>
                      <a:pt x="72" y="206"/>
                      <a:pt x="73" y="207"/>
                    </a:cubicBezTo>
                    <a:cubicBezTo>
                      <a:pt x="74" y="207"/>
                      <a:pt x="75" y="207"/>
                      <a:pt x="76" y="207"/>
                    </a:cubicBezTo>
                    <a:cubicBezTo>
                      <a:pt x="77" y="206"/>
                      <a:pt x="78" y="205"/>
                      <a:pt x="79" y="204"/>
                    </a:cubicBezTo>
                    <a:cubicBezTo>
                      <a:pt x="79" y="203"/>
                      <a:pt x="82" y="197"/>
                      <a:pt x="84" y="191"/>
                    </a:cubicBezTo>
                    <a:cubicBezTo>
                      <a:pt x="86" y="192"/>
                      <a:pt x="88" y="192"/>
                      <a:pt x="90" y="192"/>
                    </a:cubicBezTo>
                    <a:cubicBezTo>
                      <a:pt x="90" y="199"/>
                      <a:pt x="90" y="205"/>
                      <a:pt x="90" y="207"/>
                    </a:cubicBezTo>
                    <a:cubicBezTo>
                      <a:pt x="90" y="208"/>
                      <a:pt x="91" y="209"/>
                      <a:pt x="92" y="210"/>
                    </a:cubicBezTo>
                    <a:cubicBezTo>
                      <a:pt x="92" y="211"/>
                      <a:pt x="93" y="211"/>
                      <a:pt x="95" y="211"/>
                    </a:cubicBezTo>
                    <a:cubicBezTo>
                      <a:pt x="96" y="211"/>
                      <a:pt x="97" y="211"/>
                      <a:pt x="98" y="210"/>
                    </a:cubicBezTo>
                    <a:cubicBezTo>
                      <a:pt x="99" y="210"/>
                      <a:pt x="100" y="209"/>
                      <a:pt x="100" y="208"/>
                    </a:cubicBezTo>
                    <a:cubicBezTo>
                      <a:pt x="100" y="206"/>
                      <a:pt x="101" y="200"/>
                      <a:pt x="103" y="194"/>
                    </a:cubicBezTo>
                    <a:cubicBezTo>
                      <a:pt x="104" y="194"/>
                      <a:pt x="105" y="194"/>
                      <a:pt x="106" y="194"/>
                    </a:cubicBezTo>
                    <a:cubicBezTo>
                      <a:pt x="107" y="194"/>
                      <a:pt x="108" y="194"/>
                      <a:pt x="109" y="194"/>
                    </a:cubicBezTo>
                    <a:cubicBezTo>
                      <a:pt x="110" y="200"/>
                      <a:pt x="111" y="206"/>
                      <a:pt x="111" y="208"/>
                    </a:cubicBezTo>
                    <a:cubicBezTo>
                      <a:pt x="112" y="209"/>
                      <a:pt x="112" y="210"/>
                      <a:pt x="113" y="210"/>
                    </a:cubicBezTo>
                    <a:cubicBezTo>
                      <a:pt x="114" y="211"/>
                      <a:pt x="115" y="211"/>
                      <a:pt x="117" y="211"/>
                    </a:cubicBezTo>
                    <a:cubicBezTo>
                      <a:pt x="118" y="211"/>
                      <a:pt x="119" y="211"/>
                      <a:pt x="120" y="210"/>
                    </a:cubicBezTo>
                    <a:cubicBezTo>
                      <a:pt x="121" y="209"/>
                      <a:pt x="121" y="208"/>
                      <a:pt x="121" y="207"/>
                    </a:cubicBezTo>
                    <a:cubicBezTo>
                      <a:pt x="121" y="205"/>
                      <a:pt x="121" y="199"/>
                      <a:pt x="121" y="192"/>
                    </a:cubicBezTo>
                    <a:cubicBezTo>
                      <a:pt x="123" y="192"/>
                      <a:pt x="125" y="192"/>
                      <a:pt x="127" y="191"/>
                    </a:cubicBezTo>
                    <a:cubicBezTo>
                      <a:pt x="129" y="197"/>
                      <a:pt x="132" y="203"/>
                      <a:pt x="132" y="204"/>
                    </a:cubicBezTo>
                    <a:cubicBezTo>
                      <a:pt x="133" y="205"/>
                      <a:pt x="134" y="206"/>
                      <a:pt x="135" y="207"/>
                    </a:cubicBezTo>
                    <a:cubicBezTo>
                      <a:pt x="136" y="207"/>
                      <a:pt x="137" y="207"/>
                      <a:pt x="138" y="207"/>
                    </a:cubicBezTo>
                    <a:cubicBezTo>
                      <a:pt x="139" y="206"/>
                      <a:pt x="140" y="206"/>
                      <a:pt x="141" y="205"/>
                    </a:cubicBezTo>
                    <a:cubicBezTo>
                      <a:pt x="142" y="204"/>
                      <a:pt x="142" y="202"/>
                      <a:pt x="142" y="201"/>
                    </a:cubicBezTo>
                    <a:cubicBezTo>
                      <a:pt x="141" y="200"/>
                      <a:pt x="140" y="193"/>
                      <a:pt x="138" y="187"/>
                    </a:cubicBezTo>
                    <a:cubicBezTo>
                      <a:pt x="140" y="187"/>
                      <a:pt x="142" y="186"/>
                      <a:pt x="144" y="185"/>
                    </a:cubicBezTo>
                    <a:cubicBezTo>
                      <a:pt x="148" y="190"/>
                      <a:pt x="152" y="195"/>
                      <a:pt x="152" y="197"/>
                    </a:cubicBezTo>
                    <a:cubicBezTo>
                      <a:pt x="153" y="198"/>
                      <a:pt x="154" y="198"/>
                      <a:pt x="155" y="198"/>
                    </a:cubicBezTo>
                    <a:cubicBezTo>
                      <a:pt x="156" y="199"/>
                      <a:pt x="157" y="198"/>
                      <a:pt x="159" y="198"/>
                    </a:cubicBezTo>
                    <a:cubicBezTo>
                      <a:pt x="160" y="197"/>
                      <a:pt x="160" y="196"/>
                      <a:pt x="161" y="195"/>
                    </a:cubicBezTo>
                    <a:cubicBezTo>
                      <a:pt x="161" y="194"/>
                      <a:pt x="161" y="193"/>
                      <a:pt x="161" y="192"/>
                    </a:cubicBezTo>
                    <a:cubicBezTo>
                      <a:pt x="160" y="190"/>
                      <a:pt x="157" y="184"/>
                      <a:pt x="155" y="179"/>
                    </a:cubicBezTo>
                    <a:cubicBezTo>
                      <a:pt x="156" y="178"/>
                      <a:pt x="158" y="176"/>
                      <a:pt x="160" y="175"/>
                    </a:cubicBezTo>
                    <a:cubicBezTo>
                      <a:pt x="164" y="179"/>
                      <a:pt x="169" y="184"/>
                      <a:pt x="170" y="185"/>
                    </a:cubicBezTo>
                    <a:cubicBezTo>
                      <a:pt x="171" y="186"/>
                      <a:pt x="172" y="186"/>
                      <a:pt x="173" y="186"/>
                    </a:cubicBezTo>
                    <a:cubicBezTo>
                      <a:pt x="174" y="186"/>
                      <a:pt x="175" y="186"/>
                      <a:pt x="176" y="185"/>
                    </a:cubicBezTo>
                    <a:cubicBezTo>
                      <a:pt x="177" y="184"/>
                      <a:pt x="178" y="183"/>
                      <a:pt x="178" y="182"/>
                    </a:cubicBezTo>
                    <a:cubicBezTo>
                      <a:pt x="178" y="181"/>
                      <a:pt x="178" y="179"/>
                      <a:pt x="177" y="178"/>
                    </a:cubicBezTo>
                    <a:cubicBezTo>
                      <a:pt x="176" y="177"/>
                      <a:pt x="172" y="172"/>
                      <a:pt x="169" y="167"/>
                    </a:cubicBezTo>
                    <a:cubicBezTo>
                      <a:pt x="170" y="166"/>
                      <a:pt x="172" y="164"/>
                      <a:pt x="173" y="162"/>
                    </a:cubicBezTo>
                    <a:cubicBezTo>
                      <a:pt x="178" y="166"/>
                      <a:pt x="184" y="169"/>
                      <a:pt x="185" y="170"/>
                    </a:cubicBezTo>
                    <a:cubicBezTo>
                      <a:pt x="186" y="170"/>
                      <a:pt x="187" y="170"/>
                      <a:pt x="188" y="170"/>
                    </a:cubicBezTo>
                    <a:cubicBezTo>
                      <a:pt x="189" y="170"/>
                      <a:pt x="190" y="169"/>
                      <a:pt x="191" y="168"/>
                    </a:cubicBezTo>
                    <a:cubicBezTo>
                      <a:pt x="192" y="167"/>
                      <a:pt x="192" y="166"/>
                      <a:pt x="192" y="165"/>
                    </a:cubicBezTo>
                    <a:cubicBezTo>
                      <a:pt x="192" y="164"/>
                      <a:pt x="192" y="163"/>
                      <a:pt x="191" y="162"/>
                    </a:cubicBezTo>
                    <a:cubicBezTo>
                      <a:pt x="190" y="161"/>
                      <a:pt x="185" y="157"/>
                      <a:pt x="180" y="153"/>
                    </a:cubicBezTo>
                    <a:cubicBezTo>
                      <a:pt x="181" y="151"/>
                      <a:pt x="182" y="149"/>
                      <a:pt x="183" y="147"/>
                    </a:cubicBezTo>
                    <a:cubicBezTo>
                      <a:pt x="189" y="149"/>
                      <a:pt x="195" y="151"/>
                      <a:pt x="197" y="152"/>
                    </a:cubicBezTo>
                    <a:cubicBezTo>
                      <a:pt x="198" y="152"/>
                      <a:pt x="199" y="152"/>
                      <a:pt x="200" y="151"/>
                    </a:cubicBezTo>
                    <a:cubicBezTo>
                      <a:pt x="201" y="151"/>
                      <a:pt x="202" y="150"/>
                      <a:pt x="202" y="149"/>
                    </a:cubicBezTo>
                    <a:cubicBezTo>
                      <a:pt x="203" y="148"/>
                      <a:pt x="203" y="147"/>
                      <a:pt x="202" y="146"/>
                    </a:cubicBezTo>
                    <a:cubicBezTo>
                      <a:pt x="202" y="145"/>
                      <a:pt x="201" y="144"/>
                      <a:pt x="200" y="143"/>
                    </a:cubicBezTo>
                    <a:cubicBezTo>
                      <a:pt x="199" y="142"/>
                      <a:pt x="193" y="139"/>
                      <a:pt x="188" y="136"/>
                    </a:cubicBezTo>
                    <a:cubicBezTo>
                      <a:pt x="189" y="134"/>
                      <a:pt x="189" y="132"/>
                      <a:pt x="190" y="130"/>
                    </a:cubicBezTo>
                    <a:cubicBezTo>
                      <a:pt x="196" y="131"/>
                      <a:pt x="203" y="132"/>
                      <a:pt x="204" y="132"/>
                    </a:cubicBezTo>
                    <a:cubicBezTo>
                      <a:pt x="205" y="132"/>
                      <a:pt x="206" y="132"/>
                      <a:pt x="207" y="131"/>
                    </a:cubicBezTo>
                    <a:cubicBezTo>
                      <a:pt x="208" y="130"/>
                      <a:pt x="209" y="129"/>
                      <a:pt x="209" y="128"/>
                    </a:cubicBezTo>
                    <a:cubicBezTo>
                      <a:pt x="209" y="127"/>
                      <a:pt x="209" y="126"/>
                      <a:pt x="209" y="125"/>
                    </a:cubicBezTo>
                    <a:cubicBezTo>
                      <a:pt x="208" y="124"/>
                      <a:pt x="207" y="123"/>
                      <a:pt x="206" y="122"/>
                    </a:cubicBezTo>
                    <a:cubicBezTo>
                      <a:pt x="205" y="122"/>
                      <a:pt x="198" y="120"/>
                      <a:pt x="192" y="118"/>
                    </a:cubicBezTo>
                    <a:cubicBezTo>
                      <a:pt x="193" y="116"/>
                      <a:pt x="193" y="114"/>
                      <a:pt x="193" y="112"/>
                    </a:cubicBezTo>
                    <a:cubicBezTo>
                      <a:pt x="199" y="112"/>
                      <a:pt x="206" y="111"/>
                      <a:pt x="207" y="111"/>
                    </a:cubicBezTo>
                    <a:close/>
                    <a:moveTo>
                      <a:pt x="106" y="176"/>
                    </a:moveTo>
                    <a:cubicBezTo>
                      <a:pt x="67" y="176"/>
                      <a:pt x="36" y="145"/>
                      <a:pt x="36" y="106"/>
                    </a:cubicBezTo>
                    <a:cubicBezTo>
                      <a:pt x="36" y="67"/>
                      <a:pt x="67" y="36"/>
                      <a:pt x="106" y="36"/>
                    </a:cubicBezTo>
                    <a:cubicBezTo>
                      <a:pt x="144" y="36"/>
                      <a:pt x="176" y="67"/>
                      <a:pt x="176" y="106"/>
                    </a:cubicBezTo>
                    <a:cubicBezTo>
                      <a:pt x="176" y="145"/>
                      <a:pt x="144" y="176"/>
                      <a:pt x="106" y="1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66">
                <a:extLst>
                  <a:ext uri="{FF2B5EF4-FFF2-40B4-BE49-F238E27FC236}">
                    <a16:creationId xmlns="" xmlns:a16="http://schemas.microsoft.com/office/drawing/2014/main" id="{ACCBE5FE-3515-4C48-819C-D69831282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1490" y="2671152"/>
                <a:ext cx="39091" cy="110290"/>
              </a:xfrm>
              <a:custGeom>
                <a:avLst/>
                <a:gdLst>
                  <a:gd name="T0" fmla="*/ 9 w 17"/>
                  <a:gd name="T1" fmla="*/ 45 h 47"/>
                  <a:gd name="T2" fmla="*/ 17 w 17"/>
                  <a:gd name="T3" fmla="*/ 46 h 47"/>
                  <a:gd name="T4" fmla="*/ 17 w 17"/>
                  <a:gd name="T5" fmla="*/ 0 h 47"/>
                  <a:gd name="T6" fmla="*/ 0 w 17"/>
                  <a:gd name="T7" fmla="*/ 0 h 47"/>
                  <a:gd name="T8" fmla="*/ 0 w 17"/>
                  <a:gd name="T9" fmla="*/ 47 h 47"/>
                  <a:gd name="T10" fmla="*/ 9 w 17"/>
                  <a:gd name="T11" fmla="*/ 4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47">
                    <a:moveTo>
                      <a:pt x="9" y="45"/>
                    </a:moveTo>
                    <a:cubicBezTo>
                      <a:pt x="12" y="45"/>
                      <a:pt x="14" y="46"/>
                      <a:pt x="17" y="46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3" y="46"/>
                      <a:pt x="6" y="45"/>
                      <a:pt x="9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67">
                <a:extLst>
                  <a:ext uri="{FF2B5EF4-FFF2-40B4-BE49-F238E27FC236}">
                    <a16:creationId xmlns="" xmlns:a16="http://schemas.microsoft.com/office/drawing/2014/main" id="{BC91D6C7-592E-4C66-9059-63F2391C2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4674" y="2856831"/>
                <a:ext cx="114479" cy="86557"/>
              </a:xfrm>
              <a:custGeom>
                <a:avLst/>
                <a:gdLst>
                  <a:gd name="T0" fmla="*/ 40 w 49"/>
                  <a:gd name="T1" fmla="*/ 0 h 37"/>
                  <a:gd name="T2" fmla="*/ 0 w 49"/>
                  <a:gd name="T3" fmla="*/ 23 h 37"/>
                  <a:gd name="T4" fmla="*/ 8 w 49"/>
                  <a:gd name="T5" fmla="*/ 37 h 37"/>
                  <a:gd name="T6" fmla="*/ 49 w 49"/>
                  <a:gd name="T7" fmla="*/ 14 h 37"/>
                  <a:gd name="T8" fmla="*/ 40 w 49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7">
                    <a:moveTo>
                      <a:pt x="4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5" y="10"/>
                      <a:pt x="42" y="5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68">
                <a:extLst>
                  <a:ext uri="{FF2B5EF4-FFF2-40B4-BE49-F238E27FC236}">
                    <a16:creationId xmlns="" xmlns:a16="http://schemas.microsoft.com/office/drawing/2014/main" id="{4F7B8E9B-9A5E-41F2-AF8C-F3D67AE6F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1522" y="2856831"/>
                <a:ext cx="118666" cy="89350"/>
              </a:xfrm>
              <a:custGeom>
                <a:avLst/>
                <a:gdLst>
                  <a:gd name="T0" fmla="*/ 9 w 50"/>
                  <a:gd name="T1" fmla="*/ 0 h 38"/>
                  <a:gd name="T2" fmla="*/ 0 w 50"/>
                  <a:gd name="T3" fmla="*/ 14 h 38"/>
                  <a:gd name="T4" fmla="*/ 42 w 50"/>
                  <a:gd name="T5" fmla="*/ 38 h 38"/>
                  <a:gd name="T6" fmla="*/ 50 w 50"/>
                  <a:gd name="T7" fmla="*/ 23 h 38"/>
                  <a:gd name="T8" fmla="*/ 9 w 50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8">
                    <a:moveTo>
                      <a:pt x="9" y="0"/>
                    </a:moveTo>
                    <a:cubicBezTo>
                      <a:pt x="8" y="5"/>
                      <a:pt x="5" y="10"/>
                      <a:pt x="0" y="14"/>
                    </a:cubicBezTo>
                    <a:cubicBezTo>
                      <a:pt x="42" y="38"/>
                      <a:pt x="42" y="38"/>
                      <a:pt x="42" y="38"/>
                    </a:cubicBezTo>
                    <a:cubicBezTo>
                      <a:pt x="50" y="23"/>
                      <a:pt x="50" y="23"/>
                      <a:pt x="50" y="23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8" name="Freeform: Shape 51">
              <a:extLst>
                <a:ext uri="{FF2B5EF4-FFF2-40B4-BE49-F238E27FC236}">
                  <a16:creationId xmlns="" xmlns:a16="http://schemas.microsoft.com/office/drawing/2014/main" id="{D22E9D5E-0418-4F13-B794-936CFB69E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1342" y="2178185"/>
              <a:ext cx="752454" cy="754205"/>
            </a:xfrm>
            <a:custGeom>
              <a:avLst/>
              <a:gdLst>
                <a:gd name="T0" fmla="*/ 253 w 255"/>
                <a:gd name="T1" fmla="*/ 124 h 255"/>
                <a:gd name="T2" fmla="*/ 248 w 255"/>
                <a:gd name="T3" fmla="*/ 108 h 255"/>
                <a:gd name="T4" fmla="*/ 246 w 255"/>
                <a:gd name="T5" fmla="*/ 96 h 255"/>
                <a:gd name="T6" fmla="*/ 244 w 255"/>
                <a:gd name="T7" fmla="*/ 80 h 255"/>
                <a:gd name="T8" fmla="*/ 221 w 255"/>
                <a:gd name="T9" fmla="*/ 78 h 255"/>
                <a:gd name="T10" fmla="*/ 230 w 255"/>
                <a:gd name="T11" fmla="*/ 52 h 255"/>
                <a:gd name="T12" fmla="*/ 203 w 255"/>
                <a:gd name="T13" fmla="*/ 54 h 255"/>
                <a:gd name="T14" fmla="*/ 209 w 255"/>
                <a:gd name="T15" fmla="*/ 31 h 255"/>
                <a:gd name="T16" fmla="*/ 193 w 255"/>
                <a:gd name="T17" fmla="*/ 24 h 255"/>
                <a:gd name="T18" fmla="*/ 183 w 255"/>
                <a:gd name="T19" fmla="*/ 18 h 255"/>
                <a:gd name="T20" fmla="*/ 170 w 255"/>
                <a:gd name="T21" fmla="*/ 9 h 255"/>
                <a:gd name="T22" fmla="*/ 153 w 255"/>
                <a:gd name="T23" fmla="*/ 25 h 255"/>
                <a:gd name="T24" fmla="*/ 141 w 255"/>
                <a:gd name="T25" fmla="*/ 0 h 255"/>
                <a:gd name="T26" fmla="*/ 127 w 255"/>
                <a:gd name="T27" fmla="*/ 22 h 255"/>
                <a:gd name="T28" fmla="*/ 114 w 255"/>
                <a:gd name="T29" fmla="*/ 0 h 255"/>
                <a:gd name="T30" fmla="*/ 102 w 255"/>
                <a:gd name="T31" fmla="*/ 25 h 255"/>
                <a:gd name="T32" fmla="*/ 85 w 255"/>
                <a:gd name="T33" fmla="*/ 9 h 255"/>
                <a:gd name="T34" fmla="*/ 71 w 255"/>
                <a:gd name="T35" fmla="*/ 18 h 255"/>
                <a:gd name="T36" fmla="*/ 61 w 255"/>
                <a:gd name="T37" fmla="*/ 24 h 255"/>
                <a:gd name="T38" fmla="*/ 46 w 255"/>
                <a:gd name="T39" fmla="*/ 31 h 255"/>
                <a:gd name="T40" fmla="*/ 51 w 255"/>
                <a:gd name="T41" fmla="*/ 54 h 255"/>
                <a:gd name="T42" fmla="*/ 24 w 255"/>
                <a:gd name="T43" fmla="*/ 52 h 255"/>
                <a:gd name="T44" fmla="*/ 34 w 255"/>
                <a:gd name="T45" fmla="*/ 78 h 255"/>
                <a:gd name="T46" fmla="*/ 11 w 255"/>
                <a:gd name="T47" fmla="*/ 80 h 255"/>
                <a:gd name="T48" fmla="*/ 9 w 255"/>
                <a:gd name="T49" fmla="*/ 96 h 255"/>
                <a:gd name="T50" fmla="*/ 6 w 255"/>
                <a:gd name="T51" fmla="*/ 108 h 255"/>
                <a:gd name="T52" fmla="*/ 1 w 255"/>
                <a:gd name="T53" fmla="*/ 124 h 255"/>
                <a:gd name="T54" fmla="*/ 22 w 255"/>
                <a:gd name="T55" fmla="*/ 135 h 255"/>
                <a:gd name="T56" fmla="*/ 3 w 255"/>
                <a:gd name="T57" fmla="*/ 154 h 255"/>
                <a:gd name="T58" fmla="*/ 28 w 255"/>
                <a:gd name="T59" fmla="*/ 164 h 255"/>
                <a:gd name="T60" fmla="*/ 14 w 255"/>
                <a:gd name="T61" fmla="*/ 182 h 255"/>
                <a:gd name="T62" fmla="*/ 25 w 255"/>
                <a:gd name="T63" fmla="*/ 195 h 255"/>
                <a:gd name="T64" fmla="*/ 32 w 255"/>
                <a:gd name="T65" fmla="*/ 204 h 255"/>
                <a:gd name="T66" fmla="*/ 40 w 255"/>
                <a:gd name="T67" fmla="*/ 219 h 255"/>
                <a:gd name="T68" fmla="*/ 62 w 255"/>
                <a:gd name="T69" fmla="*/ 211 h 255"/>
                <a:gd name="T70" fmla="*/ 63 w 255"/>
                <a:gd name="T71" fmla="*/ 238 h 255"/>
                <a:gd name="T72" fmla="*/ 88 w 255"/>
                <a:gd name="T73" fmla="*/ 226 h 255"/>
                <a:gd name="T74" fmla="*/ 92 w 255"/>
                <a:gd name="T75" fmla="*/ 249 h 255"/>
                <a:gd name="T76" fmla="*/ 109 w 255"/>
                <a:gd name="T77" fmla="*/ 249 h 255"/>
                <a:gd name="T78" fmla="*/ 120 w 255"/>
                <a:gd name="T79" fmla="*/ 250 h 255"/>
                <a:gd name="T80" fmla="*/ 134 w 255"/>
                <a:gd name="T81" fmla="*/ 250 h 255"/>
                <a:gd name="T82" fmla="*/ 146 w 255"/>
                <a:gd name="T83" fmla="*/ 249 h 255"/>
                <a:gd name="T84" fmla="*/ 163 w 255"/>
                <a:gd name="T85" fmla="*/ 249 h 255"/>
                <a:gd name="T86" fmla="*/ 167 w 255"/>
                <a:gd name="T87" fmla="*/ 226 h 255"/>
                <a:gd name="T88" fmla="*/ 191 w 255"/>
                <a:gd name="T89" fmla="*/ 238 h 255"/>
                <a:gd name="T90" fmla="*/ 192 w 255"/>
                <a:gd name="T91" fmla="*/ 211 h 255"/>
                <a:gd name="T92" fmla="*/ 214 w 255"/>
                <a:gd name="T93" fmla="*/ 219 h 255"/>
                <a:gd name="T94" fmla="*/ 223 w 255"/>
                <a:gd name="T95" fmla="*/ 204 h 255"/>
                <a:gd name="T96" fmla="*/ 230 w 255"/>
                <a:gd name="T97" fmla="*/ 195 h 255"/>
                <a:gd name="T98" fmla="*/ 241 w 255"/>
                <a:gd name="T99" fmla="*/ 182 h 255"/>
                <a:gd name="T100" fmla="*/ 227 w 255"/>
                <a:gd name="T101" fmla="*/ 164 h 255"/>
                <a:gd name="T102" fmla="*/ 252 w 255"/>
                <a:gd name="T103" fmla="*/ 154 h 255"/>
                <a:gd name="T104" fmla="*/ 233 w 255"/>
                <a:gd name="T105" fmla="*/ 135 h 255"/>
                <a:gd name="T106" fmla="*/ 127 w 255"/>
                <a:gd name="T107" fmla="*/ 148 h 255"/>
                <a:gd name="T108" fmla="*/ 117 w 255"/>
                <a:gd name="T109" fmla="*/ 44 h 255"/>
                <a:gd name="T110" fmla="*/ 50 w 255"/>
                <a:gd name="T111" fmla="*/ 160 h 255"/>
                <a:gd name="T112" fmla="*/ 72 w 255"/>
                <a:gd name="T113" fmla="*/ 171 h 255"/>
                <a:gd name="T114" fmla="*/ 127 w 255"/>
                <a:gd name="T115" fmla="*/ 212 h 255"/>
                <a:gd name="T116" fmla="*/ 137 w 255"/>
                <a:gd name="T117" fmla="*/ 5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5" h="255">
                  <a:moveTo>
                    <a:pt x="250" y="133"/>
                  </a:moveTo>
                  <a:cubicBezTo>
                    <a:pt x="251" y="133"/>
                    <a:pt x="252" y="132"/>
                    <a:pt x="253" y="131"/>
                  </a:cubicBezTo>
                  <a:cubicBezTo>
                    <a:pt x="254" y="130"/>
                    <a:pt x="255" y="129"/>
                    <a:pt x="255" y="127"/>
                  </a:cubicBezTo>
                  <a:cubicBezTo>
                    <a:pt x="255" y="126"/>
                    <a:pt x="254" y="125"/>
                    <a:pt x="253" y="124"/>
                  </a:cubicBezTo>
                  <a:cubicBezTo>
                    <a:pt x="252" y="123"/>
                    <a:pt x="251" y="122"/>
                    <a:pt x="250" y="122"/>
                  </a:cubicBezTo>
                  <a:cubicBezTo>
                    <a:pt x="248" y="122"/>
                    <a:pt x="240" y="121"/>
                    <a:pt x="233" y="120"/>
                  </a:cubicBezTo>
                  <a:cubicBezTo>
                    <a:pt x="232" y="118"/>
                    <a:pt x="232" y="115"/>
                    <a:pt x="232" y="113"/>
                  </a:cubicBezTo>
                  <a:cubicBezTo>
                    <a:pt x="239" y="111"/>
                    <a:pt x="247" y="108"/>
                    <a:pt x="248" y="108"/>
                  </a:cubicBezTo>
                  <a:cubicBezTo>
                    <a:pt x="250" y="107"/>
                    <a:pt x="251" y="106"/>
                    <a:pt x="251" y="105"/>
                  </a:cubicBezTo>
                  <a:cubicBezTo>
                    <a:pt x="252" y="104"/>
                    <a:pt x="252" y="102"/>
                    <a:pt x="252" y="101"/>
                  </a:cubicBezTo>
                  <a:cubicBezTo>
                    <a:pt x="252" y="99"/>
                    <a:pt x="251" y="98"/>
                    <a:pt x="250" y="97"/>
                  </a:cubicBezTo>
                  <a:cubicBezTo>
                    <a:pt x="249" y="97"/>
                    <a:pt x="247" y="96"/>
                    <a:pt x="246" y="96"/>
                  </a:cubicBezTo>
                  <a:cubicBezTo>
                    <a:pt x="244" y="96"/>
                    <a:pt x="236" y="97"/>
                    <a:pt x="229" y="98"/>
                  </a:cubicBezTo>
                  <a:cubicBezTo>
                    <a:pt x="228" y="96"/>
                    <a:pt x="227" y="94"/>
                    <a:pt x="227" y="91"/>
                  </a:cubicBezTo>
                  <a:cubicBezTo>
                    <a:pt x="233" y="88"/>
                    <a:pt x="240" y="84"/>
                    <a:pt x="241" y="83"/>
                  </a:cubicBezTo>
                  <a:cubicBezTo>
                    <a:pt x="243" y="82"/>
                    <a:pt x="244" y="81"/>
                    <a:pt x="244" y="80"/>
                  </a:cubicBezTo>
                  <a:cubicBezTo>
                    <a:pt x="244" y="78"/>
                    <a:pt x="244" y="77"/>
                    <a:pt x="244" y="76"/>
                  </a:cubicBezTo>
                  <a:cubicBezTo>
                    <a:pt x="243" y="74"/>
                    <a:pt x="242" y="73"/>
                    <a:pt x="241" y="73"/>
                  </a:cubicBezTo>
                  <a:cubicBezTo>
                    <a:pt x="240" y="72"/>
                    <a:pt x="238" y="72"/>
                    <a:pt x="237" y="72"/>
                  </a:cubicBezTo>
                  <a:cubicBezTo>
                    <a:pt x="235" y="73"/>
                    <a:pt x="227" y="75"/>
                    <a:pt x="221" y="78"/>
                  </a:cubicBezTo>
                  <a:cubicBezTo>
                    <a:pt x="219" y="76"/>
                    <a:pt x="218" y="73"/>
                    <a:pt x="217" y="71"/>
                  </a:cubicBezTo>
                  <a:cubicBezTo>
                    <a:pt x="222" y="67"/>
                    <a:pt x="228" y="61"/>
                    <a:pt x="230" y="60"/>
                  </a:cubicBezTo>
                  <a:cubicBezTo>
                    <a:pt x="231" y="59"/>
                    <a:pt x="231" y="58"/>
                    <a:pt x="231" y="56"/>
                  </a:cubicBezTo>
                  <a:cubicBezTo>
                    <a:pt x="232" y="55"/>
                    <a:pt x="231" y="54"/>
                    <a:pt x="230" y="52"/>
                  </a:cubicBezTo>
                  <a:cubicBezTo>
                    <a:pt x="229" y="51"/>
                    <a:pt x="228" y="50"/>
                    <a:pt x="227" y="50"/>
                  </a:cubicBezTo>
                  <a:cubicBezTo>
                    <a:pt x="226" y="50"/>
                    <a:pt x="224" y="50"/>
                    <a:pt x="223" y="51"/>
                  </a:cubicBezTo>
                  <a:cubicBezTo>
                    <a:pt x="221" y="52"/>
                    <a:pt x="214" y="56"/>
                    <a:pt x="208" y="59"/>
                  </a:cubicBezTo>
                  <a:cubicBezTo>
                    <a:pt x="207" y="58"/>
                    <a:pt x="205" y="56"/>
                    <a:pt x="203" y="54"/>
                  </a:cubicBezTo>
                  <a:cubicBezTo>
                    <a:pt x="208" y="48"/>
                    <a:pt x="212" y="41"/>
                    <a:pt x="213" y="40"/>
                  </a:cubicBezTo>
                  <a:cubicBezTo>
                    <a:pt x="214" y="39"/>
                    <a:pt x="215" y="38"/>
                    <a:pt x="214" y="36"/>
                  </a:cubicBezTo>
                  <a:cubicBezTo>
                    <a:pt x="214" y="35"/>
                    <a:pt x="214" y="34"/>
                    <a:pt x="212" y="33"/>
                  </a:cubicBezTo>
                  <a:cubicBezTo>
                    <a:pt x="211" y="32"/>
                    <a:pt x="210" y="31"/>
                    <a:pt x="209" y="31"/>
                  </a:cubicBezTo>
                  <a:cubicBezTo>
                    <a:pt x="207" y="31"/>
                    <a:pt x="206" y="31"/>
                    <a:pt x="205" y="32"/>
                  </a:cubicBezTo>
                  <a:cubicBezTo>
                    <a:pt x="204" y="34"/>
                    <a:pt x="198" y="39"/>
                    <a:pt x="192" y="44"/>
                  </a:cubicBezTo>
                  <a:cubicBezTo>
                    <a:pt x="190" y="43"/>
                    <a:pt x="188" y="41"/>
                    <a:pt x="186" y="40"/>
                  </a:cubicBezTo>
                  <a:cubicBezTo>
                    <a:pt x="189" y="33"/>
                    <a:pt x="193" y="26"/>
                    <a:pt x="193" y="24"/>
                  </a:cubicBezTo>
                  <a:cubicBezTo>
                    <a:pt x="194" y="23"/>
                    <a:pt x="194" y="21"/>
                    <a:pt x="194" y="20"/>
                  </a:cubicBezTo>
                  <a:cubicBezTo>
                    <a:pt x="193" y="19"/>
                    <a:pt x="192" y="18"/>
                    <a:pt x="191" y="17"/>
                  </a:cubicBezTo>
                  <a:cubicBezTo>
                    <a:pt x="190" y="16"/>
                    <a:pt x="188" y="16"/>
                    <a:pt x="187" y="16"/>
                  </a:cubicBezTo>
                  <a:cubicBezTo>
                    <a:pt x="186" y="16"/>
                    <a:pt x="184" y="17"/>
                    <a:pt x="183" y="18"/>
                  </a:cubicBezTo>
                  <a:cubicBezTo>
                    <a:pt x="182" y="20"/>
                    <a:pt x="178" y="26"/>
                    <a:pt x="174" y="32"/>
                  </a:cubicBezTo>
                  <a:cubicBezTo>
                    <a:pt x="171" y="31"/>
                    <a:pt x="169" y="30"/>
                    <a:pt x="167" y="29"/>
                  </a:cubicBezTo>
                  <a:cubicBezTo>
                    <a:pt x="168" y="22"/>
                    <a:pt x="170" y="14"/>
                    <a:pt x="171" y="13"/>
                  </a:cubicBezTo>
                  <a:cubicBezTo>
                    <a:pt x="171" y="11"/>
                    <a:pt x="171" y="10"/>
                    <a:pt x="170" y="9"/>
                  </a:cubicBezTo>
                  <a:cubicBezTo>
                    <a:pt x="169" y="7"/>
                    <a:pt x="168" y="6"/>
                    <a:pt x="167" y="6"/>
                  </a:cubicBezTo>
                  <a:cubicBezTo>
                    <a:pt x="165" y="6"/>
                    <a:pt x="164" y="6"/>
                    <a:pt x="163" y="6"/>
                  </a:cubicBezTo>
                  <a:cubicBezTo>
                    <a:pt x="161" y="7"/>
                    <a:pt x="160" y="8"/>
                    <a:pt x="160" y="9"/>
                  </a:cubicBezTo>
                  <a:cubicBezTo>
                    <a:pt x="159" y="11"/>
                    <a:pt x="156" y="18"/>
                    <a:pt x="153" y="25"/>
                  </a:cubicBezTo>
                  <a:cubicBezTo>
                    <a:pt x="150" y="24"/>
                    <a:pt x="148" y="24"/>
                    <a:pt x="146" y="23"/>
                  </a:cubicBezTo>
                  <a:cubicBezTo>
                    <a:pt x="146" y="16"/>
                    <a:pt x="146" y="8"/>
                    <a:pt x="146" y="6"/>
                  </a:cubicBezTo>
                  <a:cubicBezTo>
                    <a:pt x="146" y="5"/>
                    <a:pt x="145" y="3"/>
                    <a:pt x="144" y="2"/>
                  </a:cubicBezTo>
                  <a:cubicBezTo>
                    <a:pt x="143" y="1"/>
                    <a:pt x="142" y="1"/>
                    <a:pt x="141" y="0"/>
                  </a:cubicBezTo>
                  <a:cubicBezTo>
                    <a:pt x="139" y="0"/>
                    <a:pt x="138" y="1"/>
                    <a:pt x="137" y="1"/>
                  </a:cubicBezTo>
                  <a:cubicBezTo>
                    <a:pt x="135" y="2"/>
                    <a:pt x="135" y="3"/>
                    <a:pt x="134" y="5"/>
                  </a:cubicBezTo>
                  <a:cubicBezTo>
                    <a:pt x="134" y="6"/>
                    <a:pt x="132" y="14"/>
                    <a:pt x="131" y="22"/>
                  </a:cubicBezTo>
                  <a:cubicBezTo>
                    <a:pt x="130" y="22"/>
                    <a:pt x="128" y="22"/>
                    <a:pt x="127" y="22"/>
                  </a:cubicBezTo>
                  <a:cubicBezTo>
                    <a:pt x="126" y="22"/>
                    <a:pt x="125" y="22"/>
                    <a:pt x="124" y="22"/>
                  </a:cubicBezTo>
                  <a:cubicBezTo>
                    <a:pt x="122" y="14"/>
                    <a:pt x="120" y="6"/>
                    <a:pt x="120" y="5"/>
                  </a:cubicBezTo>
                  <a:cubicBezTo>
                    <a:pt x="120" y="3"/>
                    <a:pt x="119" y="2"/>
                    <a:pt x="118" y="1"/>
                  </a:cubicBezTo>
                  <a:cubicBezTo>
                    <a:pt x="117" y="1"/>
                    <a:pt x="115" y="0"/>
                    <a:pt x="114" y="0"/>
                  </a:cubicBezTo>
                  <a:cubicBezTo>
                    <a:pt x="112" y="1"/>
                    <a:pt x="111" y="1"/>
                    <a:pt x="110" y="2"/>
                  </a:cubicBezTo>
                  <a:cubicBezTo>
                    <a:pt x="109" y="3"/>
                    <a:pt x="109" y="5"/>
                    <a:pt x="109" y="6"/>
                  </a:cubicBezTo>
                  <a:cubicBezTo>
                    <a:pt x="109" y="8"/>
                    <a:pt x="109" y="16"/>
                    <a:pt x="109" y="23"/>
                  </a:cubicBezTo>
                  <a:cubicBezTo>
                    <a:pt x="106" y="24"/>
                    <a:pt x="104" y="24"/>
                    <a:pt x="102" y="25"/>
                  </a:cubicBezTo>
                  <a:cubicBezTo>
                    <a:pt x="99" y="18"/>
                    <a:pt x="95" y="11"/>
                    <a:pt x="95" y="9"/>
                  </a:cubicBezTo>
                  <a:cubicBezTo>
                    <a:pt x="94" y="8"/>
                    <a:pt x="93" y="7"/>
                    <a:pt x="92" y="6"/>
                  </a:cubicBezTo>
                  <a:cubicBezTo>
                    <a:pt x="91" y="6"/>
                    <a:pt x="89" y="6"/>
                    <a:pt x="88" y="6"/>
                  </a:cubicBezTo>
                  <a:cubicBezTo>
                    <a:pt x="86" y="6"/>
                    <a:pt x="85" y="7"/>
                    <a:pt x="85" y="9"/>
                  </a:cubicBezTo>
                  <a:cubicBezTo>
                    <a:pt x="84" y="10"/>
                    <a:pt x="84" y="11"/>
                    <a:pt x="84" y="13"/>
                  </a:cubicBezTo>
                  <a:cubicBezTo>
                    <a:pt x="84" y="14"/>
                    <a:pt x="86" y="22"/>
                    <a:pt x="88" y="29"/>
                  </a:cubicBezTo>
                  <a:cubicBezTo>
                    <a:pt x="85" y="30"/>
                    <a:pt x="83" y="31"/>
                    <a:pt x="81" y="32"/>
                  </a:cubicBezTo>
                  <a:cubicBezTo>
                    <a:pt x="77" y="26"/>
                    <a:pt x="72" y="20"/>
                    <a:pt x="71" y="18"/>
                  </a:cubicBezTo>
                  <a:cubicBezTo>
                    <a:pt x="70" y="17"/>
                    <a:pt x="69" y="16"/>
                    <a:pt x="68" y="16"/>
                  </a:cubicBezTo>
                  <a:cubicBezTo>
                    <a:pt x="66" y="16"/>
                    <a:pt x="65" y="16"/>
                    <a:pt x="63" y="17"/>
                  </a:cubicBezTo>
                  <a:cubicBezTo>
                    <a:pt x="62" y="18"/>
                    <a:pt x="61" y="19"/>
                    <a:pt x="61" y="20"/>
                  </a:cubicBezTo>
                  <a:cubicBezTo>
                    <a:pt x="60" y="21"/>
                    <a:pt x="60" y="23"/>
                    <a:pt x="61" y="24"/>
                  </a:cubicBezTo>
                  <a:cubicBezTo>
                    <a:pt x="62" y="26"/>
                    <a:pt x="65" y="33"/>
                    <a:pt x="68" y="40"/>
                  </a:cubicBezTo>
                  <a:cubicBezTo>
                    <a:pt x="66" y="41"/>
                    <a:pt x="64" y="43"/>
                    <a:pt x="62" y="44"/>
                  </a:cubicBezTo>
                  <a:cubicBezTo>
                    <a:pt x="57" y="39"/>
                    <a:pt x="51" y="34"/>
                    <a:pt x="50" y="32"/>
                  </a:cubicBezTo>
                  <a:cubicBezTo>
                    <a:pt x="48" y="31"/>
                    <a:pt x="47" y="31"/>
                    <a:pt x="46" y="31"/>
                  </a:cubicBezTo>
                  <a:cubicBezTo>
                    <a:pt x="44" y="31"/>
                    <a:pt x="43" y="32"/>
                    <a:pt x="42" y="33"/>
                  </a:cubicBezTo>
                  <a:cubicBezTo>
                    <a:pt x="41" y="34"/>
                    <a:pt x="40" y="35"/>
                    <a:pt x="40" y="36"/>
                  </a:cubicBezTo>
                  <a:cubicBezTo>
                    <a:pt x="40" y="38"/>
                    <a:pt x="40" y="39"/>
                    <a:pt x="41" y="40"/>
                  </a:cubicBezTo>
                  <a:cubicBezTo>
                    <a:pt x="42" y="41"/>
                    <a:pt x="47" y="48"/>
                    <a:pt x="51" y="54"/>
                  </a:cubicBezTo>
                  <a:cubicBezTo>
                    <a:pt x="49" y="56"/>
                    <a:pt x="48" y="58"/>
                    <a:pt x="46" y="59"/>
                  </a:cubicBezTo>
                  <a:cubicBezTo>
                    <a:pt x="40" y="56"/>
                    <a:pt x="33" y="52"/>
                    <a:pt x="32" y="51"/>
                  </a:cubicBezTo>
                  <a:cubicBezTo>
                    <a:pt x="30" y="50"/>
                    <a:pt x="29" y="50"/>
                    <a:pt x="27" y="50"/>
                  </a:cubicBezTo>
                  <a:cubicBezTo>
                    <a:pt x="26" y="50"/>
                    <a:pt x="25" y="51"/>
                    <a:pt x="24" y="52"/>
                  </a:cubicBezTo>
                  <a:cubicBezTo>
                    <a:pt x="23" y="54"/>
                    <a:pt x="23" y="55"/>
                    <a:pt x="23" y="56"/>
                  </a:cubicBezTo>
                  <a:cubicBezTo>
                    <a:pt x="23" y="58"/>
                    <a:pt x="24" y="59"/>
                    <a:pt x="25" y="60"/>
                  </a:cubicBezTo>
                  <a:cubicBezTo>
                    <a:pt x="26" y="61"/>
                    <a:pt x="32" y="67"/>
                    <a:pt x="38" y="71"/>
                  </a:cubicBezTo>
                  <a:cubicBezTo>
                    <a:pt x="36" y="73"/>
                    <a:pt x="35" y="76"/>
                    <a:pt x="34" y="78"/>
                  </a:cubicBezTo>
                  <a:cubicBezTo>
                    <a:pt x="27" y="75"/>
                    <a:pt x="19" y="73"/>
                    <a:pt x="18" y="72"/>
                  </a:cubicBezTo>
                  <a:cubicBezTo>
                    <a:pt x="16" y="72"/>
                    <a:pt x="15" y="72"/>
                    <a:pt x="14" y="73"/>
                  </a:cubicBezTo>
                  <a:cubicBezTo>
                    <a:pt x="12" y="73"/>
                    <a:pt x="11" y="74"/>
                    <a:pt x="11" y="76"/>
                  </a:cubicBezTo>
                  <a:cubicBezTo>
                    <a:pt x="10" y="77"/>
                    <a:pt x="10" y="78"/>
                    <a:pt x="11" y="80"/>
                  </a:cubicBezTo>
                  <a:cubicBezTo>
                    <a:pt x="11" y="81"/>
                    <a:pt x="12" y="82"/>
                    <a:pt x="13" y="83"/>
                  </a:cubicBezTo>
                  <a:cubicBezTo>
                    <a:pt x="14" y="84"/>
                    <a:pt x="22" y="88"/>
                    <a:pt x="28" y="91"/>
                  </a:cubicBezTo>
                  <a:cubicBezTo>
                    <a:pt x="27" y="94"/>
                    <a:pt x="26" y="96"/>
                    <a:pt x="26" y="98"/>
                  </a:cubicBezTo>
                  <a:cubicBezTo>
                    <a:pt x="18" y="97"/>
                    <a:pt x="10" y="96"/>
                    <a:pt x="9" y="96"/>
                  </a:cubicBezTo>
                  <a:cubicBezTo>
                    <a:pt x="7" y="96"/>
                    <a:pt x="6" y="97"/>
                    <a:pt x="5" y="97"/>
                  </a:cubicBezTo>
                  <a:cubicBezTo>
                    <a:pt x="4" y="98"/>
                    <a:pt x="3" y="99"/>
                    <a:pt x="3" y="101"/>
                  </a:cubicBezTo>
                  <a:cubicBezTo>
                    <a:pt x="2" y="102"/>
                    <a:pt x="2" y="104"/>
                    <a:pt x="3" y="105"/>
                  </a:cubicBezTo>
                  <a:cubicBezTo>
                    <a:pt x="4" y="106"/>
                    <a:pt x="5" y="107"/>
                    <a:pt x="6" y="108"/>
                  </a:cubicBezTo>
                  <a:cubicBezTo>
                    <a:pt x="8" y="108"/>
                    <a:pt x="16" y="111"/>
                    <a:pt x="23" y="113"/>
                  </a:cubicBezTo>
                  <a:cubicBezTo>
                    <a:pt x="22" y="115"/>
                    <a:pt x="22" y="118"/>
                    <a:pt x="22" y="120"/>
                  </a:cubicBezTo>
                  <a:cubicBezTo>
                    <a:pt x="15" y="121"/>
                    <a:pt x="6" y="122"/>
                    <a:pt x="5" y="122"/>
                  </a:cubicBezTo>
                  <a:cubicBezTo>
                    <a:pt x="3" y="122"/>
                    <a:pt x="2" y="123"/>
                    <a:pt x="1" y="124"/>
                  </a:cubicBezTo>
                  <a:cubicBezTo>
                    <a:pt x="0" y="125"/>
                    <a:pt x="0" y="126"/>
                    <a:pt x="0" y="127"/>
                  </a:cubicBezTo>
                  <a:cubicBezTo>
                    <a:pt x="0" y="129"/>
                    <a:pt x="0" y="130"/>
                    <a:pt x="1" y="131"/>
                  </a:cubicBezTo>
                  <a:cubicBezTo>
                    <a:pt x="2" y="132"/>
                    <a:pt x="3" y="133"/>
                    <a:pt x="5" y="133"/>
                  </a:cubicBezTo>
                  <a:cubicBezTo>
                    <a:pt x="6" y="133"/>
                    <a:pt x="15" y="134"/>
                    <a:pt x="22" y="135"/>
                  </a:cubicBezTo>
                  <a:cubicBezTo>
                    <a:pt x="22" y="137"/>
                    <a:pt x="22" y="140"/>
                    <a:pt x="23" y="142"/>
                  </a:cubicBezTo>
                  <a:cubicBezTo>
                    <a:pt x="16" y="144"/>
                    <a:pt x="8" y="147"/>
                    <a:pt x="6" y="147"/>
                  </a:cubicBezTo>
                  <a:cubicBezTo>
                    <a:pt x="5" y="148"/>
                    <a:pt x="4" y="149"/>
                    <a:pt x="3" y="150"/>
                  </a:cubicBezTo>
                  <a:cubicBezTo>
                    <a:pt x="2" y="151"/>
                    <a:pt x="2" y="153"/>
                    <a:pt x="3" y="154"/>
                  </a:cubicBezTo>
                  <a:cubicBezTo>
                    <a:pt x="3" y="155"/>
                    <a:pt x="4" y="157"/>
                    <a:pt x="5" y="157"/>
                  </a:cubicBezTo>
                  <a:cubicBezTo>
                    <a:pt x="6" y="158"/>
                    <a:pt x="7" y="159"/>
                    <a:pt x="9" y="159"/>
                  </a:cubicBezTo>
                  <a:cubicBezTo>
                    <a:pt x="10" y="158"/>
                    <a:pt x="18" y="157"/>
                    <a:pt x="26" y="157"/>
                  </a:cubicBezTo>
                  <a:cubicBezTo>
                    <a:pt x="26" y="159"/>
                    <a:pt x="27" y="161"/>
                    <a:pt x="28" y="164"/>
                  </a:cubicBezTo>
                  <a:cubicBezTo>
                    <a:pt x="22" y="167"/>
                    <a:pt x="14" y="171"/>
                    <a:pt x="13" y="172"/>
                  </a:cubicBezTo>
                  <a:cubicBezTo>
                    <a:pt x="12" y="173"/>
                    <a:pt x="11" y="174"/>
                    <a:pt x="11" y="175"/>
                  </a:cubicBezTo>
                  <a:cubicBezTo>
                    <a:pt x="10" y="177"/>
                    <a:pt x="10" y="178"/>
                    <a:pt x="11" y="179"/>
                  </a:cubicBezTo>
                  <a:cubicBezTo>
                    <a:pt x="11" y="181"/>
                    <a:pt x="12" y="182"/>
                    <a:pt x="14" y="182"/>
                  </a:cubicBezTo>
                  <a:cubicBezTo>
                    <a:pt x="15" y="183"/>
                    <a:pt x="16" y="183"/>
                    <a:pt x="18" y="183"/>
                  </a:cubicBezTo>
                  <a:cubicBezTo>
                    <a:pt x="19" y="182"/>
                    <a:pt x="27" y="179"/>
                    <a:pt x="34" y="177"/>
                  </a:cubicBezTo>
                  <a:cubicBezTo>
                    <a:pt x="35" y="179"/>
                    <a:pt x="36" y="181"/>
                    <a:pt x="38" y="184"/>
                  </a:cubicBezTo>
                  <a:cubicBezTo>
                    <a:pt x="32" y="188"/>
                    <a:pt x="26" y="194"/>
                    <a:pt x="25" y="195"/>
                  </a:cubicBezTo>
                  <a:cubicBezTo>
                    <a:pt x="24" y="196"/>
                    <a:pt x="23" y="197"/>
                    <a:pt x="23" y="199"/>
                  </a:cubicBezTo>
                  <a:cubicBezTo>
                    <a:pt x="23" y="200"/>
                    <a:pt x="23" y="201"/>
                    <a:pt x="24" y="202"/>
                  </a:cubicBezTo>
                  <a:cubicBezTo>
                    <a:pt x="25" y="204"/>
                    <a:pt x="26" y="204"/>
                    <a:pt x="27" y="205"/>
                  </a:cubicBezTo>
                  <a:cubicBezTo>
                    <a:pt x="29" y="205"/>
                    <a:pt x="30" y="205"/>
                    <a:pt x="32" y="204"/>
                  </a:cubicBezTo>
                  <a:cubicBezTo>
                    <a:pt x="33" y="203"/>
                    <a:pt x="40" y="199"/>
                    <a:pt x="46" y="195"/>
                  </a:cubicBezTo>
                  <a:cubicBezTo>
                    <a:pt x="48" y="197"/>
                    <a:pt x="49" y="199"/>
                    <a:pt x="51" y="201"/>
                  </a:cubicBezTo>
                  <a:cubicBezTo>
                    <a:pt x="47" y="207"/>
                    <a:pt x="42" y="213"/>
                    <a:pt x="41" y="215"/>
                  </a:cubicBezTo>
                  <a:cubicBezTo>
                    <a:pt x="40" y="216"/>
                    <a:pt x="40" y="217"/>
                    <a:pt x="40" y="219"/>
                  </a:cubicBezTo>
                  <a:cubicBezTo>
                    <a:pt x="40" y="220"/>
                    <a:pt x="41" y="221"/>
                    <a:pt x="42" y="222"/>
                  </a:cubicBezTo>
                  <a:cubicBezTo>
                    <a:pt x="43" y="223"/>
                    <a:pt x="44" y="224"/>
                    <a:pt x="46" y="224"/>
                  </a:cubicBezTo>
                  <a:cubicBezTo>
                    <a:pt x="47" y="224"/>
                    <a:pt x="48" y="223"/>
                    <a:pt x="50" y="222"/>
                  </a:cubicBezTo>
                  <a:cubicBezTo>
                    <a:pt x="51" y="221"/>
                    <a:pt x="57" y="216"/>
                    <a:pt x="62" y="211"/>
                  </a:cubicBezTo>
                  <a:cubicBezTo>
                    <a:pt x="64" y="212"/>
                    <a:pt x="66" y="214"/>
                    <a:pt x="68" y="215"/>
                  </a:cubicBezTo>
                  <a:cubicBezTo>
                    <a:pt x="65" y="222"/>
                    <a:pt x="62" y="229"/>
                    <a:pt x="61" y="231"/>
                  </a:cubicBezTo>
                  <a:cubicBezTo>
                    <a:pt x="60" y="232"/>
                    <a:pt x="60" y="234"/>
                    <a:pt x="61" y="235"/>
                  </a:cubicBezTo>
                  <a:cubicBezTo>
                    <a:pt x="61" y="236"/>
                    <a:pt x="62" y="237"/>
                    <a:pt x="63" y="238"/>
                  </a:cubicBezTo>
                  <a:cubicBezTo>
                    <a:pt x="65" y="239"/>
                    <a:pt x="66" y="239"/>
                    <a:pt x="68" y="239"/>
                  </a:cubicBezTo>
                  <a:cubicBezTo>
                    <a:pt x="69" y="238"/>
                    <a:pt x="70" y="238"/>
                    <a:pt x="71" y="237"/>
                  </a:cubicBezTo>
                  <a:cubicBezTo>
                    <a:pt x="72" y="235"/>
                    <a:pt x="77" y="229"/>
                    <a:pt x="81" y="223"/>
                  </a:cubicBezTo>
                  <a:cubicBezTo>
                    <a:pt x="83" y="224"/>
                    <a:pt x="85" y="225"/>
                    <a:pt x="88" y="226"/>
                  </a:cubicBezTo>
                  <a:cubicBezTo>
                    <a:pt x="86" y="233"/>
                    <a:pt x="84" y="241"/>
                    <a:pt x="84" y="242"/>
                  </a:cubicBezTo>
                  <a:cubicBezTo>
                    <a:pt x="84" y="244"/>
                    <a:pt x="84" y="245"/>
                    <a:pt x="85" y="246"/>
                  </a:cubicBezTo>
                  <a:cubicBezTo>
                    <a:pt x="85" y="247"/>
                    <a:pt x="86" y="248"/>
                    <a:pt x="88" y="249"/>
                  </a:cubicBezTo>
                  <a:cubicBezTo>
                    <a:pt x="89" y="249"/>
                    <a:pt x="91" y="249"/>
                    <a:pt x="92" y="249"/>
                  </a:cubicBezTo>
                  <a:cubicBezTo>
                    <a:pt x="93" y="248"/>
                    <a:pt x="94" y="247"/>
                    <a:pt x="95" y="246"/>
                  </a:cubicBezTo>
                  <a:cubicBezTo>
                    <a:pt x="95" y="244"/>
                    <a:pt x="99" y="237"/>
                    <a:pt x="102" y="230"/>
                  </a:cubicBezTo>
                  <a:cubicBezTo>
                    <a:pt x="104" y="231"/>
                    <a:pt x="106" y="231"/>
                    <a:pt x="109" y="232"/>
                  </a:cubicBezTo>
                  <a:cubicBezTo>
                    <a:pt x="109" y="239"/>
                    <a:pt x="109" y="247"/>
                    <a:pt x="109" y="249"/>
                  </a:cubicBezTo>
                  <a:cubicBezTo>
                    <a:pt x="109" y="250"/>
                    <a:pt x="109" y="252"/>
                    <a:pt x="110" y="253"/>
                  </a:cubicBezTo>
                  <a:cubicBezTo>
                    <a:pt x="111" y="254"/>
                    <a:pt x="112" y="254"/>
                    <a:pt x="114" y="254"/>
                  </a:cubicBezTo>
                  <a:cubicBezTo>
                    <a:pt x="115" y="255"/>
                    <a:pt x="117" y="254"/>
                    <a:pt x="118" y="253"/>
                  </a:cubicBezTo>
                  <a:cubicBezTo>
                    <a:pt x="119" y="253"/>
                    <a:pt x="120" y="251"/>
                    <a:pt x="120" y="250"/>
                  </a:cubicBezTo>
                  <a:cubicBezTo>
                    <a:pt x="120" y="248"/>
                    <a:pt x="122" y="240"/>
                    <a:pt x="124" y="233"/>
                  </a:cubicBezTo>
                  <a:cubicBezTo>
                    <a:pt x="125" y="233"/>
                    <a:pt x="126" y="233"/>
                    <a:pt x="127" y="233"/>
                  </a:cubicBezTo>
                  <a:cubicBezTo>
                    <a:pt x="128" y="233"/>
                    <a:pt x="130" y="233"/>
                    <a:pt x="131" y="233"/>
                  </a:cubicBezTo>
                  <a:cubicBezTo>
                    <a:pt x="132" y="240"/>
                    <a:pt x="134" y="248"/>
                    <a:pt x="134" y="250"/>
                  </a:cubicBezTo>
                  <a:cubicBezTo>
                    <a:pt x="135" y="251"/>
                    <a:pt x="135" y="253"/>
                    <a:pt x="137" y="253"/>
                  </a:cubicBezTo>
                  <a:cubicBezTo>
                    <a:pt x="138" y="254"/>
                    <a:pt x="139" y="255"/>
                    <a:pt x="141" y="254"/>
                  </a:cubicBezTo>
                  <a:cubicBezTo>
                    <a:pt x="142" y="254"/>
                    <a:pt x="143" y="254"/>
                    <a:pt x="144" y="253"/>
                  </a:cubicBezTo>
                  <a:cubicBezTo>
                    <a:pt x="145" y="252"/>
                    <a:pt x="146" y="250"/>
                    <a:pt x="146" y="249"/>
                  </a:cubicBezTo>
                  <a:cubicBezTo>
                    <a:pt x="146" y="247"/>
                    <a:pt x="146" y="239"/>
                    <a:pt x="146" y="232"/>
                  </a:cubicBezTo>
                  <a:cubicBezTo>
                    <a:pt x="148" y="231"/>
                    <a:pt x="150" y="231"/>
                    <a:pt x="153" y="230"/>
                  </a:cubicBezTo>
                  <a:cubicBezTo>
                    <a:pt x="156" y="237"/>
                    <a:pt x="159" y="244"/>
                    <a:pt x="160" y="246"/>
                  </a:cubicBezTo>
                  <a:cubicBezTo>
                    <a:pt x="160" y="247"/>
                    <a:pt x="161" y="248"/>
                    <a:pt x="163" y="249"/>
                  </a:cubicBezTo>
                  <a:cubicBezTo>
                    <a:pt x="164" y="249"/>
                    <a:pt x="165" y="249"/>
                    <a:pt x="167" y="249"/>
                  </a:cubicBezTo>
                  <a:cubicBezTo>
                    <a:pt x="168" y="248"/>
                    <a:pt x="169" y="247"/>
                    <a:pt x="170" y="246"/>
                  </a:cubicBezTo>
                  <a:cubicBezTo>
                    <a:pt x="171" y="245"/>
                    <a:pt x="171" y="244"/>
                    <a:pt x="171" y="242"/>
                  </a:cubicBezTo>
                  <a:cubicBezTo>
                    <a:pt x="170" y="241"/>
                    <a:pt x="168" y="233"/>
                    <a:pt x="167" y="226"/>
                  </a:cubicBezTo>
                  <a:cubicBezTo>
                    <a:pt x="169" y="225"/>
                    <a:pt x="171" y="224"/>
                    <a:pt x="174" y="223"/>
                  </a:cubicBezTo>
                  <a:cubicBezTo>
                    <a:pt x="178" y="229"/>
                    <a:pt x="182" y="235"/>
                    <a:pt x="183" y="237"/>
                  </a:cubicBezTo>
                  <a:cubicBezTo>
                    <a:pt x="184" y="238"/>
                    <a:pt x="186" y="238"/>
                    <a:pt x="187" y="239"/>
                  </a:cubicBezTo>
                  <a:cubicBezTo>
                    <a:pt x="188" y="239"/>
                    <a:pt x="190" y="239"/>
                    <a:pt x="191" y="238"/>
                  </a:cubicBezTo>
                  <a:cubicBezTo>
                    <a:pt x="192" y="237"/>
                    <a:pt x="193" y="236"/>
                    <a:pt x="194" y="235"/>
                  </a:cubicBezTo>
                  <a:cubicBezTo>
                    <a:pt x="194" y="234"/>
                    <a:pt x="194" y="232"/>
                    <a:pt x="193" y="231"/>
                  </a:cubicBezTo>
                  <a:cubicBezTo>
                    <a:pt x="193" y="229"/>
                    <a:pt x="189" y="222"/>
                    <a:pt x="186" y="215"/>
                  </a:cubicBezTo>
                  <a:cubicBezTo>
                    <a:pt x="188" y="214"/>
                    <a:pt x="190" y="212"/>
                    <a:pt x="192" y="211"/>
                  </a:cubicBezTo>
                  <a:cubicBezTo>
                    <a:pt x="198" y="216"/>
                    <a:pt x="204" y="221"/>
                    <a:pt x="205" y="222"/>
                  </a:cubicBezTo>
                  <a:cubicBezTo>
                    <a:pt x="206" y="223"/>
                    <a:pt x="207" y="224"/>
                    <a:pt x="209" y="224"/>
                  </a:cubicBezTo>
                  <a:cubicBezTo>
                    <a:pt x="210" y="224"/>
                    <a:pt x="211" y="223"/>
                    <a:pt x="212" y="222"/>
                  </a:cubicBezTo>
                  <a:cubicBezTo>
                    <a:pt x="214" y="221"/>
                    <a:pt x="214" y="220"/>
                    <a:pt x="214" y="219"/>
                  </a:cubicBezTo>
                  <a:cubicBezTo>
                    <a:pt x="215" y="217"/>
                    <a:pt x="214" y="216"/>
                    <a:pt x="213" y="215"/>
                  </a:cubicBezTo>
                  <a:cubicBezTo>
                    <a:pt x="212" y="213"/>
                    <a:pt x="208" y="207"/>
                    <a:pt x="203" y="201"/>
                  </a:cubicBezTo>
                  <a:cubicBezTo>
                    <a:pt x="205" y="199"/>
                    <a:pt x="207" y="197"/>
                    <a:pt x="208" y="195"/>
                  </a:cubicBezTo>
                  <a:cubicBezTo>
                    <a:pt x="214" y="199"/>
                    <a:pt x="221" y="203"/>
                    <a:pt x="223" y="204"/>
                  </a:cubicBezTo>
                  <a:cubicBezTo>
                    <a:pt x="224" y="205"/>
                    <a:pt x="226" y="205"/>
                    <a:pt x="227" y="205"/>
                  </a:cubicBezTo>
                  <a:cubicBezTo>
                    <a:pt x="228" y="204"/>
                    <a:pt x="229" y="204"/>
                    <a:pt x="230" y="202"/>
                  </a:cubicBezTo>
                  <a:cubicBezTo>
                    <a:pt x="231" y="201"/>
                    <a:pt x="232" y="200"/>
                    <a:pt x="231" y="199"/>
                  </a:cubicBezTo>
                  <a:cubicBezTo>
                    <a:pt x="231" y="197"/>
                    <a:pt x="231" y="196"/>
                    <a:pt x="230" y="195"/>
                  </a:cubicBezTo>
                  <a:cubicBezTo>
                    <a:pt x="228" y="194"/>
                    <a:pt x="222" y="188"/>
                    <a:pt x="217" y="184"/>
                  </a:cubicBezTo>
                  <a:cubicBezTo>
                    <a:pt x="218" y="181"/>
                    <a:pt x="219" y="179"/>
                    <a:pt x="221" y="177"/>
                  </a:cubicBezTo>
                  <a:cubicBezTo>
                    <a:pt x="227" y="179"/>
                    <a:pt x="235" y="182"/>
                    <a:pt x="237" y="183"/>
                  </a:cubicBezTo>
                  <a:cubicBezTo>
                    <a:pt x="238" y="183"/>
                    <a:pt x="240" y="183"/>
                    <a:pt x="241" y="182"/>
                  </a:cubicBezTo>
                  <a:cubicBezTo>
                    <a:pt x="242" y="182"/>
                    <a:pt x="243" y="181"/>
                    <a:pt x="244" y="179"/>
                  </a:cubicBezTo>
                  <a:cubicBezTo>
                    <a:pt x="244" y="178"/>
                    <a:pt x="244" y="177"/>
                    <a:pt x="244" y="175"/>
                  </a:cubicBezTo>
                  <a:cubicBezTo>
                    <a:pt x="244" y="174"/>
                    <a:pt x="243" y="173"/>
                    <a:pt x="241" y="172"/>
                  </a:cubicBezTo>
                  <a:cubicBezTo>
                    <a:pt x="240" y="171"/>
                    <a:pt x="233" y="167"/>
                    <a:pt x="227" y="164"/>
                  </a:cubicBezTo>
                  <a:cubicBezTo>
                    <a:pt x="227" y="161"/>
                    <a:pt x="228" y="159"/>
                    <a:pt x="229" y="157"/>
                  </a:cubicBezTo>
                  <a:cubicBezTo>
                    <a:pt x="236" y="157"/>
                    <a:pt x="244" y="158"/>
                    <a:pt x="246" y="159"/>
                  </a:cubicBezTo>
                  <a:cubicBezTo>
                    <a:pt x="247" y="159"/>
                    <a:pt x="249" y="158"/>
                    <a:pt x="250" y="157"/>
                  </a:cubicBezTo>
                  <a:cubicBezTo>
                    <a:pt x="251" y="157"/>
                    <a:pt x="252" y="155"/>
                    <a:pt x="252" y="154"/>
                  </a:cubicBezTo>
                  <a:cubicBezTo>
                    <a:pt x="252" y="153"/>
                    <a:pt x="252" y="151"/>
                    <a:pt x="251" y="150"/>
                  </a:cubicBezTo>
                  <a:cubicBezTo>
                    <a:pt x="251" y="149"/>
                    <a:pt x="250" y="148"/>
                    <a:pt x="248" y="147"/>
                  </a:cubicBezTo>
                  <a:cubicBezTo>
                    <a:pt x="247" y="147"/>
                    <a:pt x="239" y="144"/>
                    <a:pt x="232" y="142"/>
                  </a:cubicBezTo>
                  <a:cubicBezTo>
                    <a:pt x="232" y="140"/>
                    <a:pt x="232" y="137"/>
                    <a:pt x="233" y="135"/>
                  </a:cubicBezTo>
                  <a:cubicBezTo>
                    <a:pt x="240" y="134"/>
                    <a:pt x="248" y="133"/>
                    <a:pt x="250" y="133"/>
                  </a:cubicBezTo>
                  <a:close/>
                  <a:moveTo>
                    <a:pt x="127" y="107"/>
                  </a:moveTo>
                  <a:cubicBezTo>
                    <a:pt x="139" y="107"/>
                    <a:pt x="148" y="116"/>
                    <a:pt x="148" y="127"/>
                  </a:cubicBezTo>
                  <a:cubicBezTo>
                    <a:pt x="148" y="139"/>
                    <a:pt x="139" y="148"/>
                    <a:pt x="127" y="148"/>
                  </a:cubicBezTo>
                  <a:cubicBezTo>
                    <a:pt x="116" y="148"/>
                    <a:pt x="106" y="139"/>
                    <a:pt x="106" y="127"/>
                  </a:cubicBezTo>
                  <a:cubicBezTo>
                    <a:pt x="106" y="116"/>
                    <a:pt x="116" y="107"/>
                    <a:pt x="127" y="107"/>
                  </a:cubicBezTo>
                  <a:close/>
                  <a:moveTo>
                    <a:pt x="43" y="127"/>
                  </a:moveTo>
                  <a:cubicBezTo>
                    <a:pt x="43" y="84"/>
                    <a:pt x="75" y="49"/>
                    <a:pt x="117" y="44"/>
                  </a:cubicBezTo>
                  <a:cubicBezTo>
                    <a:pt x="117" y="58"/>
                    <a:pt x="117" y="58"/>
                    <a:pt x="117" y="58"/>
                  </a:cubicBezTo>
                  <a:cubicBezTo>
                    <a:pt x="83" y="62"/>
                    <a:pt x="57" y="92"/>
                    <a:pt x="57" y="127"/>
                  </a:cubicBezTo>
                  <a:cubicBezTo>
                    <a:pt x="57" y="137"/>
                    <a:pt x="59" y="145"/>
                    <a:pt x="62" y="154"/>
                  </a:cubicBezTo>
                  <a:cubicBezTo>
                    <a:pt x="50" y="160"/>
                    <a:pt x="50" y="160"/>
                    <a:pt x="50" y="160"/>
                  </a:cubicBezTo>
                  <a:cubicBezTo>
                    <a:pt x="45" y="150"/>
                    <a:pt x="43" y="139"/>
                    <a:pt x="43" y="127"/>
                  </a:cubicBezTo>
                  <a:close/>
                  <a:moveTo>
                    <a:pt x="127" y="212"/>
                  </a:moveTo>
                  <a:cubicBezTo>
                    <a:pt x="99" y="212"/>
                    <a:pt x="75" y="198"/>
                    <a:pt x="59" y="178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84" y="187"/>
                    <a:pt x="105" y="198"/>
                    <a:pt x="127" y="198"/>
                  </a:cubicBezTo>
                  <a:cubicBezTo>
                    <a:pt x="150" y="198"/>
                    <a:pt x="170" y="187"/>
                    <a:pt x="183" y="171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179" y="198"/>
                    <a:pt x="155" y="212"/>
                    <a:pt x="127" y="212"/>
                  </a:cubicBezTo>
                  <a:close/>
                  <a:moveTo>
                    <a:pt x="205" y="161"/>
                  </a:moveTo>
                  <a:cubicBezTo>
                    <a:pt x="193" y="154"/>
                    <a:pt x="193" y="154"/>
                    <a:pt x="193" y="154"/>
                  </a:cubicBezTo>
                  <a:cubicBezTo>
                    <a:pt x="196" y="146"/>
                    <a:pt x="198" y="137"/>
                    <a:pt x="198" y="127"/>
                  </a:cubicBezTo>
                  <a:cubicBezTo>
                    <a:pt x="198" y="92"/>
                    <a:pt x="171" y="62"/>
                    <a:pt x="137" y="58"/>
                  </a:cubicBezTo>
                  <a:cubicBezTo>
                    <a:pt x="137" y="44"/>
                    <a:pt x="137" y="44"/>
                    <a:pt x="137" y="44"/>
                  </a:cubicBezTo>
                  <a:cubicBezTo>
                    <a:pt x="179" y="49"/>
                    <a:pt x="211" y="84"/>
                    <a:pt x="211" y="127"/>
                  </a:cubicBezTo>
                  <a:cubicBezTo>
                    <a:pt x="211" y="139"/>
                    <a:pt x="209" y="150"/>
                    <a:pt x="205" y="1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9" name="Group 52">
              <a:extLst>
                <a:ext uri="{FF2B5EF4-FFF2-40B4-BE49-F238E27FC236}">
                  <a16:creationId xmlns="" xmlns:a16="http://schemas.microsoft.com/office/drawing/2014/main" id="{877C465B-6E49-4971-A898-F23821BA1872}"/>
                </a:ext>
              </a:extLst>
            </p:cNvPr>
            <p:cNvGrpSpPr/>
            <p:nvPr/>
          </p:nvGrpSpPr>
          <p:grpSpPr>
            <a:xfrm>
              <a:off x="6928928" y="2603444"/>
              <a:ext cx="656209" cy="652718"/>
              <a:chOff x="7150844" y="2597160"/>
              <a:chExt cx="523530" cy="520738"/>
            </a:xfrm>
            <a:solidFill>
              <a:schemeClr val="accent2"/>
            </a:solidFill>
          </p:grpSpPr>
          <p:sp>
            <p:nvSpPr>
              <p:cNvPr id="45" name="Freeform: Shape 58">
                <a:extLst>
                  <a:ext uri="{FF2B5EF4-FFF2-40B4-BE49-F238E27FC236}">
                    <a16:creationId xmlns="" xmlns:a16="http://schemas.microsoft.com/office/drawing/2014/main" id="{217731B3-2318-42C5-B78B-4DBD9CD4E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0515" y="2833098"/>
                <a:ext cx="27921" cy="47467"/>
              </a:xfrm>
              <a:custGeom>
                <a:avLst/>
                <a:gdLst>
                  <a:gd name="T0" fmla="*/ 0 w 12"/>
                  <a:gd name="T1" fmla="*/ 0 h 20"/>
                  <a:gd name="T2" fmla="*/ 4 w 12"/>
                  <a:gd name="T3" fmla="*/ 20 h 20"/>
                  <a:gd name="T4" fmla="*/ 11 w 12"/>
                  <a:gd name="T5" fmla="*/ 9 h 20"/>
                  <a:gd name="T6" fmla="*/ 0 w 12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0">
                    <a:moveTo>
                      <a:pt x="0" y="0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9" y="18"/>
                      <a:pt x="12" y="14"/>
                      <a:pt x="11" y="9"/>
                    </a:cubicBezTo>
                    <a:cubicBezTo>
                      <a:pt x="10" y="3"/>
                      <a:pt x="5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59">
                <a:extLst>
                  <a:ext uri="{FF2B5EF4-FFF2-40B4-BE49-F238E27FC236}">
                    <a16:creationId xmlns="" xmlns:a16="http://schemas.microsoft.com/office/drawing/2014/main" id="{9DA8E1A7-C5A5-4698-8DBE-02706EF9C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6781" y="2835890"/>
                <a:ext cx="27921" cy="47467"/>
              </a:xfrm>
              <a:custGeom>
                <a:avLst/>
                <a:gdLst>
                  <a:gd name="T0" fmla="*/ 1 w 12"/>
                  <a:gd name="T1" fmla="*/ 11 h 20"/>
                  <a:gd name="T2" fmla="*/ 12 w 12"/>
                  <a:gd name="T3" fmla="*/ 20 h 20"/>
                  <a:gd name="T4" fmla="*/ 7 w 12"/>
                  <a:gd name="T5" fmla="*/ 0 h 20"/>
                  <a:gd name="T6" fmla="*/ 1 w 12"/>
                  <a:gd name="T7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0">
                    <a:moveTo>
                      <a:pt x="1" y="11"/>
                    </a:moveTo>
                    <a:cubicBezTo>
                      <a:pt x="2" y="17"/>
                      <a:pt x="7" y="20"/>
                      <a:pt x="12" y="2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2"/>
                      <a:pt x="0" y="6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60">
                <a:extLst>
                  <a:ext uri="{FF2B5EF4-FFF2-40B4-BE49-F238E27FC236}">
                    <a16:creationId xmlns="" xmlns:a16="http://schemas.microsoft.com/office/drawing/2014/main" id="{CF0A69A4-315A-40CF-807B-12522485D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0844" y="2597160"/>
                <a:ext cx="523530" cy="520738"/>
              </a:xfrm>
              <a:custGeom>
                <a:avLst/>
                <a:gdLst>
                  <a:gd name="T0" fmla="*/ 221 w 222"/>
                  <a:gd name="T1" fmla="*/ 107 h 221"/>
                  <a:gd name="T2" fmla="*/ 216 w 222"/>
                  <a:gd name="T3" fmla="*/ 93 h 221"/>
                  <a:gd name="T4" fmla="*/ 214 w 222"/>
                  <a:gd name="T5" fmla="*/ 83 h 221"/>
                  <a:gd name="T6" fmla="*/ 212 w 222"/>
                  <a:gd name="T7" fmla="*/ 69 h 221"/>
                  <a:gd name="T8" fmla="*/ 192 w 222"/>
                  <a:gd name="T9" fmla="*/ 67 h 221"/>
                  <a:gd name="T10" fmla="*/ 201 w 222"/>
                  <a:gd name="T11" fmla="*/ 45 h 221"/>
                  <a:gd name="T12" fmla="*/ 177 w 222"/>
                  <a:gd name="T13" fmla="*/ 46 h 221"/>
                  <a:gd name="T14" fmla="*/ 182 w 222"/>
                  <a:gd name="T15" fmla="*/ 27 h 221"/>
                  <a:gd name="T16" fmla="*/ 168 w 222"/>
                  <a:gd name="T17" fmla="*/ 20 h 221"/>
                  <a:gd name="T18" fmla="*/ 160 w 222"/>
                  <a:gd name="T19" fmla="*/ 15 h 221"/>
                  <a:gd name="T20" fmla="*/ 148 w 222"/>
                  <a:gd name="T21" fmla="*/ 7 h 221"/>
                  <a:gd name="T22" fmla="*/ 133 w 222"/>
                  <a:gd name="T23" fmla="*/ 21 h 221"/>
                  <a:gd name="T24" fmla="*/ 122 w 222"/>
                  <a:gd name="T25" fmla="*/ 0 h 221"/>
                  <a:gd name="T26" fmla="*/ 111 w 222"/>
                  <a:gd name="T27" fmla="*/ 18 h 221"/>
                  <a:gd name="T28" fmla="*/ 99 w 222"/>
                  <a:gd name="T29" fmla="*/ 0 h 221"/>
                  <a:gd name="T30" fmla="*/ 89 w 222"/>
                  <a:gd name="T31" fmla="*/ 21 h 221"/>
                  <a:gd name="T32" fmla="*/ 74 w 222"/>
                  <a:gd name="T33" fmla="*/ 7 h 221"/>
                  <a:gd name="T34" fmla="*/ 62 w 222"/>
                  <a:gd name="T35" fmla="*/ 15 h 221"/>
                  <a:gd name="T36" fmla="*/ 53 w 222"/>
                  <a:gd name="T37" fmla="*/ 20 h 221"/>
                  <a:gd name="T38" fmla="*/ 40 w 222"/>
                  <a:gd name="T39" fmla="*/ 27 h 221"/>
                  <a:gd name="T40" fmla="*/ 45 w 222"/>
                  <a:gd name="T41" fmla="*/ 46 h 221"/>
                  <a:gd name="T42" fmla="*/ 21 w 222"/>
                  <a:gd name="T43" fmla="*/ 45 h 221"/>
                  <a:gd name="T44" fmla="*/ 30 w 222"/>
                  <a:gd name="T45" fmla="*/ 67 h 221"/>
                  <a:gd name="T46" fmla="*/ 9 w 222"/>
                  <a:gd name="T47" fmla="*/ 69 h 221"/>
                  <a:gd name="T48" fmla="*/ 8 w 222"/>
                  <a:gd name="T49" fmla="*/ 83 h 221"/>
                  <a:gd name="T50" fmla="*/ 6 w 222"/>
                  <a:gd name="T51" fmla="*/ 93 h 221"/>
                  <a:gd name="T52" fmla="*/ 1 w 222"/>
                  <a:gd name="T53" fmla="*/ 107 h 221"/>
                  <a:gd name="T54" fmla="*/ 19 w 222"/>
                  <a:gd name="T55" fmla="*/ 117 h 221"/>
                  <a:gd name="T56" fmla="*/ 2 w 222"/>
                  <a:gd name="T57" fmla="*/ 134 h 221"/>
                  <a:gd name="T58" fmla="*/ 24 w 222"/>
                  <a:gd name="T59" fmla="*/ 142 h 221"/>
                  <a:gd name="T60" fmla="*/ 12 w 222"/>
                  <a:gd name="T61" fmla="*/ 158 h 221"/>
                  <a:gd name="T62" fmla="*/ 22 w 222"/>
                  <a:gd name="T63" fmla="*/ 169 h 221"/>
                  <a:gd name="T64" fmla="*/ 28 w 222"/>
                  <a:gd name="T65" fmla="*/ 177 h 221"/>
                  <a:gd name="T66" fmla="*/ 35 w 222"/>
                  <a:gd name="T67" fmla="*/ 190 h 221"/>
                  <a:gd name="T68" fmla="*/ 54 w 222"/>
                  <a:gd name="T69" fmla="*/ 183 h 221"/>
                  <a:gd name="T70" fmla="*/ 55 w 222"/>
                  <a:gd name="T71" fmla="*/ 207 h 221"/>
                  <a:gd name="T72" fmla="*/ 76 w 222"/>
                  <a:gd name="T73" fmla="*/ 196 h 221"/>
                  <a:gd name="T74" fmla="*/ 80 w 222"/>
                  <a:gd name="T75" fmla="*/ 216 h 221"/>
                  <a:gd name="T76" fmla="*/ 95 w 222"/>
                  <a:gd name="T77" fmla="*/ 216 h 221"/>
                  <a:gd name="T78" fmla="*/ 105 w 222"/>
                  <a:gd name="T79" fmla="*/ 217 h 221"/>
                  <a:gd name="T80" fmla="*/ 117 w 222"/>
                  <a:gd name="T81" fmla="*/ 217 h 221"/>
                  <a:gd name="T82" fmla="*/ 127 w 222"/>
                  <a:gd name="T83" fmla="*/ 216 h 221"/>
                  <a:gd name="T84" fmla="*/ 142 w 222"/>
                  <a:gd name="T85" fmla="*/ 216 h 221"/>
                  <a:gd name="T86" fmla="*/ 145 w 222"/>
                  <a:gd name="T87" fmla="*/ 196 h 221"/>
                  <a:gd name="T88" fmla="*/ 166 w 222"/>
                  <a:gd name="T89" fmla="*/ 207 h 221"/>
                  <a:gd name="T90" fmla="*/ 167 w 222"/>
                  <a:gd name="T91" fmla="*/ 183 h 221"/>
                  <a:gd name="T92" fmla="*/ 187 w 222"/>
                  <a:gd name="T93" fmla="*/ 190 h 221"/>
                  <a:gd name="T94" fmla="*/ 194 w 222"/>
                  <a:gd name="T95" fmla="*/ 177 h 221"/>
                  <a:gd name="T96" fmla="*/ 200 w 222"/>
                  <a:gd name="T97" fmla="*/ 169 h 221"/>
                  <a:gd name="T98" fmla="*/ 210 w 222"/>
                  <a:gd name="T99" fmla="*/ 158 h 221"/>
                  <a:gd name="T100" fmla="*/ 197 w 222"/>
                  <a:gd name="T101" fmla="*/ 142 h 221"/>
                  <a:gd name="T102" fmla="*/ 219 w 222"/>
                  <a:gd name="T103" fmla="*/ 134 h 221"/>
                  <a:gd name="T104" fmla="*/ 203 w 222"/>
                  <a:gd name="T105" fmla="*/ 117 h 221"/>
                  <a:gd name="T106" fmla="*/ 50 w 222"/>
                  <a:gd name="T107" fmla="*/ 95 h 221"/>
                  <a:gd name="T108" fmla="*/ 127 w 222"/>
                  <a:gd name="T109" fmla="*/ 49 h 221"/>
                  <a:gd name="T110" fmla="*/ 111 w 222"/>
                  <a:gd name="T111" fmla="*/ 188 h 221"/>
                  <a:gd name="T112" fmla="*/ 111 w 222"/>
                  <a:gd name="T113" fmla="*/ 188 h 221"/>
                  <a:gd name="T114" fmla="*/ 133 w 222"/>
                  <a:gd name="T115" fmla="*/ 110 h 221"/>
                  <a:gd name="T116" fmla="*/ 172 w 222"/>
                  <a:gd name="T117" fmla="*/ 95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21">
                    <a:moveTo>
                      <a:pt x="217" y="115"/>
                    </a:moveTo>
                    <a:cubicBezTo>
                      <a:pt x="219" y="115"/>
                      <a:pt x="220" y="115"/>
                      <a:pt x="221" y="114"/>
                    </a:cubicBezTo>
                    <a:cubicBezTo>
                      <a:pt x="221" y="113"/>
                      <a:pt x="222" y="112"/>
                      <a:pt x="222" y="110"/>
                    </a:cubicBezTo>
                    <a:cubicBezTo>
                      <a:pt x="222" y="109"/>
                      <a:pt x="221" y="108"/>
                      <a:pt x="221" y="107"/>
                    </a:cubicBezTo>
                    <a:cubicBezTo>
                      <a:pt x="220" y="106"/>
                      <a:pt x="219" y="106"/>
                      <a:pt x="217" y="105"/>
                    </a:cubicBezTo>
                    <a:cubicBezTo>
                      <a:pt x="216" y="105"/>
                      <a:pt x="209" y="105"/>
                      <a:pt x="203" y="104"/>
                    </a:cubicBezTo>
                    <a:cubicBezTo>
                      <a:pt x="202" y="102"/>
                      <a:pt x="202" y="100"/>
                      <a:pt x="202" y="98"/>
                    </a:cubicBezTo>
                    <a:cubicBezTo>
                      <a:pt x="208" y="96"/>
                      <a:pt x="215" y="94"/>
                      <a:pt x="216" y="93"/>
                    </a:cubicBezTo>
                    <a:cubicBezTo>
                      <a:pt x="217" y="93"/>
                      <a:pt x="218" y="92"/>
                      <a:pt x="219" y="91"/>
                    </a:cubicBezTo>
                    <a:cubicBezTo>
                      <a:pt x="219" y="90"/>
                      <a:pt x="220" y="89"/>
                      <a:pt x="219" y="87"/>
                    </a:cubicBezTo>
                    <a:cubicBezTo>
                      <a:pt x="219" y="86"/>
                      <a:pt x="218" y="85"/>
                      <a:pt x="217" y="84"/>
                    </a:cubicBezTo>
                    <a:cubicBezTo>
                      <a:pt x="216" y="84"/>
                      <a:pt x="215" y="83"/>
                      <a:pt x="214" y="83"/>
                    </a:cubicBezTo>
                    <a:cubicBezTo>
                      <a:pt x="213" y="83"/>
                      <a:pt x="206" y="84"/>
                      <a:pt x="199" y="85"/>
                    </a:cubicBezTo>
                    <a:cubicBezTo>
                      <a:pt x="199" y="83"/>
                      <a:pt x="198" y="81"/>
                      <a:pt x="197" y="79"/>
                    </a:cubicBezTo>
                    <a:cubicBezTo>
                      <a:pt x="203" y="76"/>
                      <a:pt x="209" y="72"/>
                      <a:pt x="210" y="72"/>
                    </a:cubicBezTo>
                    <a:cubicBezTo>
                      <a:pt x="211" y="71"/>
                      <a:pt x="212" y="70"/>
                      <a:pt x="212" y="69"/>
                    </a:cubicBezTo>
                    <a:cubicBezTo>
                      <a:pt x="213" y="68"/>
                      <a:pt x="213" y="66"/>
                      <a:pt x="212" y="65"/>
                    </a:cubicBezTo>
                    <a:cubicBezTo>
                      <a:pt x="212" y="64"/>
                      <a:pt x="211" y="63"/>
                      <a:pt x="210" y="63"/>
                    </a:cubicBezTo>
                    <a:cubicBezTo>
                      <a:pt x="209" y="62"/>
                      <a:pt x="207" y="62"/>
                      <a:pt x="206" y="62"/>
                    </a:cubicBezTo>
                    <a:cubicBezTo>
                      <a:pt x="205" y="63"/>
                      <a:pt x="198" y="65"/>
                      <a:pt x="192" y="67"/>
                    </a:cubicBezTo>
                    <a:cubicBezTo>
                      <a:pt x="191" y="65"/>
                      <a:pt x="190" y="63"/>
                      <a:pt x="189" y="62"/>
                    </a:cubicBezTo>
                    <a:cubicBezTo>
                      <a:pt x="194" y="57"/>
                      <a:pt x="199" y="53"/>
                      <a:pt x="200" y="52"/>
                    </a:cubicBezTo>
                    <a:cubicBezTo>
                      <a:pt x="201" y="51"/>
                      <a:pt x="201" y="50"/>
                      <a:pt x="202" y="49"/>
                    </a:cubicBezTo>
                    <a:cubicBezTo>
                      <a:pt x="202" y="47"/>
                      <a:pt x="201" y="46"/>
                      <a:pt x="201" y="45"/>
                    </a:cubicBezTo>
                    <a:cubicBezTo>
                      <a:pt x="200" y="44"/>
                      <a:pt x="199" y="43"/>
                      <a:pt x="198" y="43"/>
                    </a:cubicBezTo>
                    <a:cubicBezTo>
                      <a:pt x="196" y="43"/>
                      <a:pt x="195" y="43"/>
                      <a:pt x="194" y="44"/>
                    </a:cubicBezTo>
                    <a:cubicBezTo>
                      <a:pt x="193" y="44"/>
                      <a:pt x="187" y="48"/>
                      <a:pt x="181" y="51"/>
                    </a:cubicBezTo>
                    <a:cubicBezTo>
                      <a:pt x="180" y="50"/>
                      <a:pt x="178" y="48"/>
                      <a:pt x="177" y="46"/>
                    </a:cubicBezTo>
                    <a:cubicBezTo>
                      <a:pt x="181" y="41"/>
                      <a:pt x="185" y="36"/>
                      <a:pt x="186" y="34"/>
                    </a:cubicBezTo>
                    <a:cubicBezTo>
                      <a:pt x="187" y="33"/>
                      <a:pt x="187" y="32"/>
                      <a:pt x="187" y="31"/>
                    </a:cubicBezTo>
                    <a:cubicBezTo>
                      <a:pt x="187" y="30"/>
                      <a:pt x="186" y="29"/>
                      <a:pt x="185" y="28"/>
                    </a:cubicBezTo>
                    <a:cubicBezTo>
                      <a:pt x="184" y="27"/>
                      <a:pt x="183" y="27"/>
                      <a:pt x="182" y="27"/>
                    </a:cubicBezTo>
                    <a:cubicBezTo>
                      <a:pt x="181" y="27"/>
                      <a:pt x="179" y="27"/>
                      <a:pt x="178" y="28"/>
                    </a:cubicBezTo>
                    <a:cubicBezTo>
                      <a:pt x="177" y="29"/>
                      <a:pt x="172" y="34"/>
                      <a:pt x="167" y="38"/>
                    </a:cubicBezTo>
                    <a:cubicBezTo>
                      <a:pt x="166" y="37"/>
                      <a:pt x="164" y="35"/>
                      <a:pt x="162" y="34"/>
                    </a:cubicBezTo>
                    <a:cubicBezTo>
                      <a:pt x="165" y="28"/>
                      <a:pt x="168" y="22"/>
                      <a:pt x="168" y="20"/>
                    </a:cubicBezTo>
                    <a:cubicBezTo>
                      <a:pt x="169" y="19"/>
                      <a:pt x="169" y="18"/>
                      <a:pt x="169" y="17"/>
                    </a:cubicBezTo>
                    <a:cubicBezTo>
                      <a:pt x="168" y="16"/>
                      <a:pt x="167" y="15"/>
                      <a:pt x="166" y="14"/>
                    </a:cubicBezTo>
                    <a:cubicBezTo>
                      <a:pt x="165" y="14"/>
                      <a:pt x="164" y="13"/>
                      <a:pt x="163" y="14"/>
                    </a:cubicBezTo>
                    <a:cubicBezTo>
                      <a:pt x="162" y="14"/>
                      <a:pt x="161" y="14"/>
                      <a:pt x="160" y="15"/>
                    </a:cubicBezTo>
                    <a:cubicBezTo>
                      <a:pt x="159" y="17"/>
                      <a:pt x="155" y="22"/>
                      <a:pt x="151" y="28"/>
                    </a:cubicBezTo>
                    <a:cubicBezTo>
                      <a:pt x="149" y="27"/>
                      <a:pt x="147" y="26"/>
                      <a:pt x="145" y="25"/>
                    </a:cubicBezTo>
                    <a:cubicBezTo>
                      <a:pt x="147" y="19"/>
                      <a:pt x="148" y="12"/>
                      <a:pt x="149" y="10"/>
                    </a:cubicBezTo>
                    <a:cubicBezTo>
                      <a:pt x="149" y="9"/>
                      <a:pt x="149" y="8"/>
                      <a:pt x="148" y="7"/>
                    </a:cubicBezTo>
                    <a:cubicBezTo>
                      <a:pt x="147" y="6"/>
                      <a:pt x="146" y="5"/>
                      <a:pt x="145" y="5"/>
                    </a:cubicBezTo>
                    <a:cubicBezTo>
                      <a:pt x="144" y="4"/>
                      <a:pt x="143" y="4"/>
                      <a:pt x="142" y="5"/>
                    </a:cubicBezTo>
                    <a:cubicBezTo>
                      <a:pt x="140" y="5"/>
                      <a:pt x="139" y="6"/>
                      <a:pt x="139" y="7"/>
                    </a:cubicBezTo>
                    <a:cubicBezTo>
                      <a:pt x="138" y="9"/>
                      <a:pt x="136" y="15"/>
                      <a:pt x="133" y="21"/>
                    </a:cubicBezTo>
                    <a:cubicBezTo>
                      <a:pt x="131" y="20"/>
                      <a:pt x="129" y="20"/>
                      <a:pt x="127" y="20"/>
                    </a:cubicBezTo>
                    <a:cubicBezTo>
                      <a:pt x="127" y="13"/>
                      <a:pt x="127" y="6"/>
                      <a:pt x="127" y="5"/>
                    </a:cubicBezTo>
                    <a:cubicBezTo>
                      <a:pt x="127" y="4"/>
                      <a:pt x="126" y="2"/>
                      <a:pt x="126" y="2"/>
                    </a:cubicBezTo>
                    <a:cubicBezTo>
                      <a:pt x="125" y="1"/>
                      <a:pt x="124" y="0"/>
                      <a:pt x="122" y="0"/>
                    </a:cubicBezTo>
                    <a:cubicBezTo>
                      <a:pt x="121" y="0"/>
                      <a:pt x="120" y="0"/>
                      <a:pt x="119" y="1"/>
                    </a:cubicBezTo>
                    <a:cubicBezTo>
                      <a:pt x="118" y="1"/>
                      <a:pt x="117" y="3"/>
                      <a:pt x="117" y="4"/>
                    </a:cubicBezTo>
                    <a:cubicBezTo>
                      <a:pt x="117" y="5"/>
                      <a:pt x="115" y="12"/>
                      <a:pt x="114" y="18"/>
                    </a:cubicBezTo>
                    <a:cubicBezTo>
                      <a:pt x="113" y="18"/>
                      <a:pt x="112" y="18"/>
                      <a:pt x="111" y="18"/>
                    </a:cubicBezTo>
                    <a:cubicBezTo>
                      <a:pt x="110" y="18"/>
                      <a:pt x="109" y="18"/>
                      <a:pt x="108" y="18"/>
                    </a:cubicBezTo>
                    <a:cubicBezTo>
                      <a:pt x="106" y="12"/>
                      <a:pt x="105" y="5"/>
                      <a:pt x="105" y="4"/>
                    </a:cubicBezTo>
                    <a:cubicBezTo>
                      <a:pt x="104" y="3"/>
                      <a:pt x="104" y="1"/>
                      <a:pt x="103" y="1"/>
                    </a:cubicBezTo>
                    <a:cubicBezTo>
                      <a:pt x="102" y="0"/>
                      <a:pt x="101" y="0"/>
                      <a:pt x="99" y="0"/>
                    </a:cubicBezTo>
                    <a:cubicBezTo>
                      <a:pt x="98" y="0"/>
                      <a:pt x="97" y="1"/>
                      <a:pt x="96" y="2"/>
                    </a:cubicBezTo>
                    <a:cubicBezTo>
                      <a:pt x="95" y="2"/>
                      <a:pt x="95" y="4"/>
                      <a:pt x="95" y="5"/>
                    </a:cubicBezTo>
                    <a:cubicBezTo>
                      <a:pt x="95" y="6"/>
                      <a:pt x="95" y="13"/>
                      <a:pt x="95" y="20"/>
                    </a:cubicBezTo>
                    <a:cubicBezTo>
                      <a:pt x="93" y="20"/>
                      <a:pt x="91" y="20"/>
                      <a:pt x="89" y="21"/>
                    </a:cubicBezTo>
                    <a:cubicBezTo>
                      <a:pt x="86" y="15"/>
                      <a:pt x="83" y="9"/>
                      <a:pt x="83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4"/>
                      <a:pt x="78" y="4"/>
                      <a:pt x="77" y="5"/>
                    </a:cubicBezTo>
                    <a:cubicBezTo>
                      <a:pt x="75" y="5"/>
                      <a:pt x="74" y="6"/>
                      <a:pt x="74" y="7"/>
                    </a:cubicBezTo>
                    <a:cubicBezTo>
                      <a:pt x="73" y="8"/>
                      <a:pt x="73" y="9"/>
                      <a:pt x="73" y="10"/>
                    </a:cubicBezTo>
                    <a:cubicBezTo>
                      <a:pt x="73" y="12"/>
                      <a:pt x="75" y="19"/>
                      <a:pt x="76" y="25"/>
                    </a:cubicBezTo>
                    <a:cubicBezTo>
                      <a:pt x="74" y="26"/>
                      <a:pt x="72" y="27"/>
                      <a:pt x="70" y="28"/>
                    </a:cubicBezTo>
                    <a:cubicBezTo>
                      <a:pt x="67" y="22"/>
                      <a:pt x="63" y="17"/>
                      <a:pt x="62" y="15"/>
                    </a:cubicBezTo>
                    <a:cubicBezTo>
                      <a:pt x="61" y="14"/>
                      <a:pt x="60" y="14"/>
                      <a:pt x="59" y="14"/>
                    </a:cubicBezTo>
                    <a:cubicBezTo>
                      <a:pt x="58" y="13"/>
                      <a:pt x="56" y="14"/>
                      <a:pt x="55" y="14"/>
                    </a:cubicBezTo>
                    <a:cubicBezTo>
                      <a:pt x="54" y="15"/>
                      <a:pt x="54" y="16"/>
                      <a:pt x="53" y="17"/>
                    </a:cubicBezTo>
                    <a:cubicBezTo>
                      <a:pt x="53" y="18"/>
                      <a:pt x="53" y="19"/>
                      <a:pt x="53" y="20"/>
                    </a:cubicBezTo>
                    <a:cubicBezTo>
                      <a:pt x="54" y="22"/>
                      <a:pt x="57" y="28"/>
                      <a:pt x="59" y="34"/>
                    </a:cubicBezTo>
                    <a:cubicBezTo>
                      <a:pt x="58" y="35"/>
                      <a:pt x="56" y="37"/>
                      <a:pt x="54" y="38"/>
                    </a:cubicBezTo>
                    <a:cubicBezTo>
                      <a:pt x="50" y="34"/>
                      <a:pt x="44" y="29"/>
                      <a:pt x="43" y="28"/>
                    </a:cubicBezTo>
                    <a:cubicBezTo>
                      <a:pt x="42" y="27"/>
                      <a:pt x="41" y="27"/>
                      <a:pt x="40" y="27"/>
                    </a:cubicBezTo>
                    <a:cubicBezTo>
                      <a:pt x="39" y="27"/>
                      <a:pt x="38" y="27"/>
                      <a:pt x="37" y="28"/>
                    </a:cubicBezTo>
                    <a:cubicBezTo>
                      <a:pt x="36" y="29"/>
                      <a:pt x="35" y="30"/>
                      <a:pt x="35" y="31"/>
                    </a:cubicBezTo>
                    <a:cubicBezTo>
                      <a:pt x="35" y="32"/>
                      <a:pt x="35" y="33"/>
                      <a:pt x="36" y="34"/>
                    </a:cubicBezTo>
                    <a:cubicBezTo>
                      <a:pt x="37" y="36"/>
                      <a:pt x="41" y="41"/>
                      <a:pt x="45" y="46"/>
                    </a:cubicBezTo>
                    <a:cubicBezTo>
                      <a:pt x="43" y="48"/>
                      <a:pt x="42" y="50"/>
                      <a:pt x="40" y="51"/>
                    </a:cubicBezTo>
                    <a:cubicBezTo>
                      <a:pt x="35" y="48"/>
                      <a:pt x="29" y="44"/>
                      <a:pt x="28" y="44"/>
                    </a:cubicBezTo>
                    <a:cubicBezTo>
                      <a:pt x="26" y="43"/>
                      <a:pt x="25" y="43"/>
                      <a:pt x="24" y="43"/>
                    </a:cubicBezTo>
                    <a:cubicBezTo>
                      <a:pt x="23" y="43"/>
                      <a:pt x="22" y="44"/>
                      <a:pt x="21" y="45"/>
                    </a:cubicBezTo>
                    <a:cubicBezTo>
                      <a:pt x="20" y="46"/>
                      <a:pt x="20" y="47"/>
                      <a:pt x="20" y="49"/>
                    </a:cubicBezTo>
                    <a:cubicBezTo>
                      <a:pt x="20" y="50"/>
                      <a:pt x="21" y="51"/>
                      <a:pt x="22" y="52"/>
                    </a:cubicBezTo>
                    <a:cubicBezTo>
                      <a:pt x="23" y="53"/>
                      <a:pt x="28" y="57"/>
                      <a:pt x="33" y="62"/>
                    </a:cubicBezTo>
                    <a:cubicBezTo>
                      <a:pt x="32" y="63"/>
                      <a:pt x="31" y="65"/>
                      <a:pt x="30" y="67"/>
                    </a:cubicBezTo>
                    <a:cubicBezTo>
                      <a:pt x="24" y="65"/>
                      <a:pt x="17" y="63"/>
                      <a:pt x="16" y="62"/>
                    </a:cubicBezTo>
                    <a:cubicBezTo>
                      <a:pt x="14" y="62"/>
                      <a:pt x="13" y="62"/>
                      <a:pt x="12" y="63"/>
                    </a:cubicBezTo>
                    <a:cubicBezTo>
                      <a:pt x="11" y="63"/>
                      <a:pt x="10" y="64"/>
                      <a:pt x="10" y="65"/>
                    </a:cubicBezTo>
                    <a:cubicBezTo>
                      <a:pt x="9" y="66"/>
                      <a:pt x="9" y="68"/>
                      <a:pt x="9" y="69"/>
                    </a:cubicBezTo>
                    <a:cubicBezTo>
                      <a:pt x="10" y="70"/>
                      <a:pt x="10" y="71"/>
                      <a:pt x="11" y="72"/>
                    </a:cubicBezTo>
                    <a:cubicBezTo>
                      <a:pt x="13" y="72"/>
                      <a:pt x="19" y="76"/>
                      <a:pt x="24" y="79"/>
                    </a:cubicBezTo>
                    <a:cubicBezTo>
                      <a:pt x="24" y="81"/>
                      <a:pt x="23" y="83"/>
                      <a:pt x="22" y="85"/>
                    </a:cubicBezTo>
                    <a:cubicBezTo>
                      <a:pt x="16" y="84"/>
                      <a:pt x="9" y="83"/>
                      <a:pt x="8" y="83"/>
                    </a:cubicBezTo>
                    <a:cubicBezTo>
                      <a:pt x="6" y="83"/>
                      <a:pt x="5" y="84"/>
                      <a:pt x="4" y="84"/>
                    </a:cubicBezTo>
                    <a:cubicBezTo>
                      <a:pt x="3" y="85"/>
                      <a:pt x="3" y="86"/>
                      <a:pt x="2" y="87"/>
                    </a:cubicBezTo>
                    <a:cubicBezTo>
                      <a:pt x="2" y="89"/>
                      <a:pt x="2" y="90"/>
                      <a:pt x="3" y="91"/>
                    </a:cubicBezTo>
                    <a:cubicBezTo>
                      <a:pt x="3" y="92"/>
                      <a:pt x="4" y="93"/>
                      <a:pt x="6" y="93"/>
                    </a:cubicBezTo>
                    <a:cubicBezTo>
                      <a:pt x="7" y="94"/>
                      <a:pt x="14" y="96"/>
                      <a:pt x="20" y="98"/>
                    </a:cubicBezTo>
                    <a:cubicBezTo>
                      <a:pt x="19" y="100"/>
                      <a:pt x="19" y="102"/>
                      <a:pt x="19" y="104"/>
                    </a:cubicBezTo>
                    <a:cubicBezTo>
                      <a:pt x="13" y="105"/>
                      <a:pt x="6" y="105"/>
                      <a:pt x="4" y="105"/>
                    </a:cubicBezTo>
                    <a:cubicBezTo>
                      <a:pt x="3" y="106"/>
                      <a:pt x="2" y="106"/>
                      <a:pt x="1" y="107"/>
                    </a:cubicBezTo>
                    <a:cubicBezTo>
                      <a:pt x="0" y="108"/>
                      <a:pt x="0" y="109"/>
                      <a:pt x="0" y="110"/>
                    </a:cubicBezTo>
                    <a:cubicBezTo>
                      <a:pt x="0" y="112"/>
                      <a:pt x="0" y="113"/>
                      <a:pt x="1" y="114"/>
                    </a:cubicBezTo>
                    <a:cubicBezTo>
                      <a:pt x="2" y="115"/>
                      <a:pt x="3" y="115"/>
                      <a:pt x="4" y="115"/>
                    </a:cubicBezTo>
                    <a:cubicBezTo>
                      <a:pt x="6" y="116"/>
                      <a:pt x="13" y="116"/>
                      <a:pt x="19" y="117"/>
                    </a:cubicBezTo>
                    <a:cubicBezTo>
                      <a:pt x="19" y="119"/>
                      <a:pt x="19" y="121"/>
                      <a:pt x="20" y="123"/>
                    </a:cubicBezTo>
                    <a:cubicBezTo>
                      <a:pt x="14" y="125"/>
                      <a:pt x="7" y="127"/>
                      <a:pt x="6" y="128"/>
                    </a:cubicBezTo>
                    <a:cubicBezTo>
                      <a:pt x="4" y="128"/>
                      <a:pt x="3" y="129"/>
                      <a:pt x="3" y="130"/>
                    </a:cubicBezTo>
                    <a:cubicBezTo>
                      <a:pt x="2" y="131"/>
                      <a:pt x="2" y="132"/>
                      <a:pt x="2" y="134"/>
                    </a:cubicBezTo>
                    <a:cubicBezTo>
                      <a:pt x="3" y="135"/>
                      <a:pt x="3" y="136"/>
                      <a:pt x="4" y="137"/>
                    </a:cubicBezTo>
                    <a:cubicBezTo>
                      <a:pt x="5" y="137"/>
                      <a:pt x="6" y="138"/>
                      <a:pt x="8" y="138"/>
                    </a:cubicBezTo>
                    <a:cubicBezTo>
                      <a:pt x="9" y="137"/>
                      <a:pt x="16" y="137"/>
                      <a:pt x="22" y="136"/>
                    </a:cubicBezTo>
                    <a:cubicBezTo>
                      <a:pt x="23" y="138"/>
                      <a:pt x="24" y="140"/>
                      <a:pt x="24" y="142"/>
                    </a:cubicBezTo>
                    <a:cubicBezTo>
                      <a:pt x="19" y="145"/>
                      <a:pt x="13" y="149"/>
                      <a:pt x="11" y="149"/>
                    </a:cubicBezTo>
                    <a:cubicBezTo>
                      <a:pt x="10" y="150"/>
                      <a:pt x="10" y="151"/>
                      <a:pt x="9" y="152"/>
                    </a:cubicBezTo>
                    <a:cubicBezTo>
                      <a:pt x="9" y="153"/>
                      <a:pt x="9" y="154"/>
                      <a:pt x="10" y="156"/>
                    </a:cubicBezTo>
                    <a:cubicBezTo>
                      <a:pt x="10" y="157"/>
                      <a:pt x="11" y="158"/>
                      <a:pt x="12" y="158"/>
                    </a:cubicBezTo>
                    <a:cubicBezTo>
                      <a:pt x="13" y="159"/>
                      <a:pt x="14" y="159"/>
                      <a:pt x="16" y="158"/>
                    </a:cubicBezTo>
                    <a:cubicBezTo>
                      <a:pt x="17" y="158"/>
                      <a:pt x="24" y="156"/>
                      <a:pt x="30" y="154"/>
                    </a:cubicBezTo>
                    <a:cubicBezTo>
                      <a:pt x="31" y="156"/>
                      <a:pt x="32" y="157"/>
                      <a:pt x="33" y="159"/>
                    </a:cubicBezTo>
                    <a:cubicBezTo>
                      <a:pt x="28" y="163"/>
                      <a:pt x="23" y="168"/>
                      <a:pt x="22" y="169"/>
                    </a:cubicBezTo>
                    <a:cubicBezTo>
                      <a:pt x="21" y="170"/>
                      <a:pt x="20" y="171"/>
                      <a:pt x="20" y="172"/>
                    </a:cubicBezTo>
                    <a:cubicBezTo>
                      <a:pt x="20" y="174"/>
                      <a:pt x="20" y="175"/>
                      <a:pt x="21" y="176"/>
                    </a:cubicBezTo>
                    <a:cubicBezTo>
                      <a:pt x="22" y="177"/>
                      <a:pt x="23" y="177"/>
                      <a:pt x="24" y="178"/>
                    </a:cubicBezTo>
                    <a:cubicBezTo>
                      <a:pt x="25" y="178"/>
                      <a:pt x="26" y="178"/>
                      <a:pt x="28" y="177"/>
                    </a:cubicBezTo>
                    <a:cubicBezTo>
                      <a:pt x="29" y="177"/>
                      <a:pt x="35" y="173"/>
                      <a:pt x="40" y="170"/>
                    </a:cubicBezTo>
                    <a:cubicBezTo>
                      <a:pt x="42" y="171"/>
                      <a:pt x="43" y="173"/>
                      <a:pt x="45" y="174"/>
                    </a:cubicBezTo>
                    <a:cubicBezTo>
                      <a:pt x="41" y="180"/>
                      <a:pt x="37" y="185"/>
                      <a:pt x="36" y="186"/>
                    </a:cubicBezTo>
                    <a:cubicBezTo>
                      <a:pt x="35" y="187"/>
                      <a:pt x="35" y="189"/>
                      <a:pt x="35" y="190"/>
                    </a:cubicBezTo>
                    <a:cubicBezTo>
                      <a:pt x="35" y="191"/>
                      <a:pt x="36" y="192"/>
                      <a:pt x="37" y="193"/>
                    </a:cubicBezTo>
                    <a:cubicBezTo>
                      <a:pt x="38" y="194"/>
                      <a:pt x="39" y="194"/>
                      <a:pt x="40" y="194"/>
                    </a:cubicBezTo>
                    <a:cubicBezTo>
                      <a:pt x="41" y="194"/>
                      <a:pt x="42" y="194"/>
                      <a:pt x="43" y="193"/>
                    </a:cubicBezTo>
                    <a:cubicBezTo>
                      <a:pt x="44" y="192"/>
                      <a:pt x="50" y="187"/>
                      <a:pt x="54" y="183"/>
                    </a:cubicBezTo>
                    <a:cubicBezTo>
                      <a:pt x="56" y="184"/>
                      <a:pt x="58" y="186"/>
                      <a:pt x="59" y="187"/>
                    </a:cubicBezTo>
                    <a:cubicBezTo>
                      <a:pt x="57" y="193"/>
                      <a:pt x="54" y="199"/>
                      <a:pt x="53" y="200"/>
                    </a:cubicBezTo>
                    <a:cubicBezTo>
                      <a:pt x="53" y="202"/>
                      <a:pt x="53" y="203"/>
                      <a:pt x="53" y="204"/>
                    </a:cubicBezTo>
                    <a:cubicBezTo>
                      <a:pt x="54" y="205"/>
                      <a:pt x="54" y="206"/>
                      <a:pt x="55" y="207"/>
                    </a:cubicBezTo>
                    <a:cubicBezTo>
                      <a:pt x="56" y="207"/>
                      <a:pt x="58" y="207"/>
                      <a:pt x="59" y="207"/>
                    </a:cubicBezTo>
                    <a:cubicBezTo>
                      <a:pt x="60" y="207"/>
                      <a:pt x="61" y="206"/>
                      <a:pt x="62" y="205"/>
                    </a:cubicBezTo>
                    <a:cubicBezTo>
                      <a:pt x="63" y="204"/>
                      <a:pt x="67" y="198"/>
                      <a:pt x="70" y="193"/>
                    </a:cubicBezTo>
                    <a:cubicBezTo>
                      <a:pt x="72" y="194"/>
                      <a:pt x="74" y="195"/>
                      <a:pt x="76" y="196"/>
                    </a:cubicBezTo>
                    <a:cubicBezTo>
                      <a:pt x="75" y="202"/>
                      <a:pt x="73" y="209"/>
                      <a:pt x="73" y="210"/>
                    </a:cubicBezTo>
                    <a:cubicBezTo>
                      <a:pt x="73" y="212"/>
                      <a:pt x="73" y="213"/>
                      <a:pt x="74" y="214"/>
                    </a:cubicBezTo>
                    <a:cubicBezTo>
                      <a:pt x="74" y="215"/>
                      <a:pt x="75" y="216"/>
                      <a:pt x="77" y="216"/>
                    </a:cubicBezTo>
                    <a:cubicBezTo>
                      <a:pt x="78" y="217"/>
                      <a:pt x="79" y="216"/>
                      <a:pt x="80" y="216"/>
                    </a:cubicBezTo>
                    <a:cubicBezTo>
                      <a:pt x="81" y="216"/>
                      <a:pt x="82" y="215"/>
                      <a:pt x="83" y="214"/>
                    </a:cubicBezTo>
                    <a:cubicBezTo>
                      <a:pt x="83" y="212"/>
                      <a:pt x="86" y="206"/>
                      <a:pt x="89" y="200"/>
                    </a:cubicBezTo>
                    <a:cubicBezTo>
                      <a:pt x="91" y="200"/>
                      <a:pt x="93" y="201"/>
                      <a:pt x="95" y="201"/>
                    </a:cubicBezTo>
                    <a:cubicBezTo>
                      <a:pt x="95" y="208"/>
                      <a:pt x="95" y="215"/>
                      <a:pt x="95" y="216"/>
                    </a:cubicBezTo>
                    <a:cubicBezTo>
                      <a:pt x="95" y="217"/>
                      <a:pt x="95" y="218"/>
                      <a:pt x="96" y="219"/>
                    </a:cubicBezTo>
                    <a:cubicBezTo>
                      <a:pt x="97" y="220"/>
                      <a:pt x="98" y="221"/>
                      <a:pt x="99" y="221"/>
                    </a:cubicBezTo>
                    <a:cubicBezTo>
                      <a:pt x="101" y="221"/>
                      <a:pt x="102" y="221"/>
                      <a:pt x="103" y="220"/>
                    </a:cubicBezTo>
                    <a:cubicBezTo>
                      <a:pt x="104" y="219"/>
                      <a:pt x="104" y="218"/>
                      <a:pt x="105" y="217"/>
                    </a:cubicBezTo>
                    <a:cubicBezTo>
                      <a:pt x="105" y="216"/>
                      <a:pt x="106" y="209"/>
                      <a:pt x="108" y="203"/>
                    </a:cubicBezTo>
                    <a:cubicBezTo>
                      <a:pt x="109" y="203"/>
                      <a:pt x="110" y="203"/>
                      <a:pt x="111" y="203"/>
                    </a:cubicBezTo>
                    <a:cubicBezTo>
                      <a:pt x="112" y="203"/>
                      <a:pt x="113" y="203"/>
                      <a:pt x="114" y="203"/>
                    </a:cubicBezTo>
                    <a:cubicBezTo>
                      <a:pt x="115" y="209"/>
                      <a:pt x="117" y="216"/>
                      <a:pt x="117" y="217"/>
                    </a:cubicBezTo>
                    <a:cubicBezTo>
                      <a:pt x="117" y="218"/>
                      <a:pt x="118" y="219"/>
                      <a:pt x="119" y="220"/>
                    </a:cubicBezTo>
                    <a:cubicBezTo>
                      <a:pt x="120" y="221"/>
                      <a:pt x="121" y="221"/>
                      <a:pt x="122" y="221"/>
                    </a:cubicBezTo>
                    <a:cubicBezTo>
                      <a:pt x="124" y="221"/>
                      <a:pt x="125" y="220"/>
                      <a:pt x="126" y="219"/>
                    </a:cubicBezTo>
                    <a:cubicBezTo>
                      <a:pt x="126" y="218"/>
                      <a:pt x="127" y="217"/>
                      <a:pt x="127" y="216"/>
                    </a:cubicBezTo>
                    <a:cubicBezTo>
                      <a:pt x="127" y="215"/>
                      <a:pt x="127" y="208"/>
                      <a:pt x="127" y="201"/>
                    </a:cubicBezTo>
                    <a:cubicBezTo>
                      <a:pt x="129" y="201"/>
                      <a:pt x="131" y="200"/>
                      <a:pt x="133" y="200"/>
                    </a:cubicBezTo>
                    <a:cubicBezTo>
                      <a:pt x="136" y="206"/>
                      <a:pt x="138" y="212"/>
                      <a:pt x="139" y="214"/>
                    </a:cubicBezTo>
                    <a:cubicBezTo>
                      <a:pt x="139" y="215"/>
                      <a:pt x="140" y="216"/>
                      <a:pt x="142" y="216"/>
                    </a:cubicBezTo>
                    <a:cubicBezTo>
                      <a:pt x="143" y="216"/>
                      <a:pt x="144" y="217"/>
                      <a:pt x="145" y="216"/>
                    </a:cubicBezTo>
                    <a:cubicBezTo>
                      <a:pt x="146" y="216"/>
                      <a:pt x="147" y="215"/>
                      <a:pt x="148" y="214"/>
                    </a:cubicBezTo>
                    <a:cubicBezTo>
                      <a:pt x="149" y="213"/>
                      <a:pt x="149" y="212"/>
                      <a:pt x="149" y="210"/>
                    </a:cubicBezTo>
                    <a:cubicBezTo>
                      <a:pt x="148" y="209"/>
                      <a:pt x="147" y="202"/>
                      <a:pt x="145" y="196"/>
                    </a:cubicBezTo>
                    <a:cubicBezTo>
                      <a:pt x="147" y="195"/>
                      <a:pt x="149" y="194"/>
                      <a:pt x="151" y="193"/>
                    </a:cubicBezTo>
                    <a:cubicBezTo>
                      <a:pt x="155" y="198"/>
                      <a:pt x="159" y="204"/>
                      <a:pt x="160" y="205"/>
                    </a:cubicBezTo>
                    <a:cubicBezTo>
                      <a:pt x="161" y="206"/>
                      <a:pt x="162" y="207"/>
                      <a:pt x="163" y="207"/>
                    </a:cubicBezTo>
                    <a:cubicBezTo>
                      <a:pt x="164" y="207"/>
                      <a:pt x="165" y="207"/>
                      <a:pt x="166" y="207"/>
                    </a:cubicBezTo>
                    <a:cubicBezTo>
                      <a:pt x="167" y="206"/>
                      <a:pt x="168" y="205"/>
                      <a:pt x="169" y="204"/>
                    </a:cubicBezTo>
                    <a:cubicBezTo>
                      <a:pt x="169" y="203"/>
                      <a:pt x="169" y="202"/>
                      <a:pt x="168" y="200"/>
                    </a:cubicBezTo>
                    <a:cubicBezTo>
                      <a:pt x="168" y="199"/>
                      <a:pt x="165" y="193"/>
                      <a:pt x="162" y="187"/>
                    </a:cubicBezTo>
                    <a:cubicBezTo>
                      <a:pt x="164" y="186"/>
                      <a:pt x="166" y="184"/>
                      <a:pt x="167" y="183"/>
                    </a:cubicBezTo>
                    <a:cubicBezTo>
                      <a:pt x="172" y="187"/>
                      <a:pt x="177" y="192"/>
                      <a:pt x="178" y="193"/>
                    </a:cubicBezTo>
                    <a:cubicBezTo>
                      <a:pt x="179" y="194"/>
                      <a:pt x="181" y="194"/>
                      <a:pt x="182" y="194"/>
                    </a:cubicBezTo>
                    <a:cubicBezTo>
                      <a:pt x="183" y="194"/>
                      <a:pt x="184" y="194"/>
                      <a:pt x="185" y="193"/>
                    </a:cubicBezTo>
                    <a:cubicBezTo>
                      <a:pt x="186" y="192"/>
                      <a:pt x="187" y="191"/>
                      <a:pt x="187" y="190"/>
                    </a:cubicBezTo>
                    <a:cubicBezTo>
                      <a:pt x="187" y="189"/>
                      <a:pt x="187" y="187"/>
                      <a:pt x="186" y="186"/>
                    </a:cubicBezTo>
                    <a:cubicBezTo>
                      <a:pt x="185" y="185"/>
                      <a:pt x="181" y="180"/>
                      <a:pt x="177" y="174"/>
                    </a:cubicBezTo>
                    <a:cubicBezTo>
                      <a:pt x="178" y="173"/>
                      <a:pt x="180" y="171"/>
                      <a:pt x="181" y="170"/>
                    </a:cubicBezTo>
                    <a:cubicBezTo>
                      <a:pt x="187" y="173"/>
                      <a:pt x="193" y="177"/>
                      <a:pt x="194" y="177"/>
                    </a:cubicBezTo>
                    <a:cubicBezTo>
                      <a:pt x="195" y="178"/>
                      <a:pt x="196" y="178"/>
                      <a:pt x="198" y="178"/>
                    </a:cubicBezTo>
                    <a:cubicBezTo>
                      <a:pt x="199" y="177"/>
                      <a:pt x="200" y="177"/>
                      <a:pt x="201" y="176"/>
                    </a:cubicBezTo>
                    <a:cubicBezTo>
                      <a:pt x="201" y="175"/>
                      <a:pt x="202" y="174"/>
                      <a:pt x="202" y="172"/>
                    </a:cubicBezTo>
                    <a:cubicBezTo>
                      <a:pt x="201" y="171"/>
                      <a:pt x="201" y="170"/>
                      <a:pt x="200" y="169"/>
                    </a:cubicBezTo>
                    <a:cubicBezTo>
                      <a:pt x="199" y="168"/>
                      <a:pt x="194" y="163"/>
                      <a:pt x="189" y="159"/>
                    </a:cubicBezTo>
                    <a:cubicBezTo>
                      <a:pt x="190" y="157"/>
                      <a:pt x="191" y="156"/>
                      <a:pt x="192" y="154"/>
                    </a:cubicBezTo>
                    <a:cubicBezTo>
                      <a:pt x="198" y="156"/>
                      <a:pt x="205" y="158"/>
                      <a:pt x="206" y="158"/>
                    </a:cubicBezTo>
                    <a:cubicBezTo>
                      <a:pt x="207" y="159"/>
                      <a:pt x="209" y="159"/>
                      <a:pt x="210" y="158"/>
                    </a:cubicBezTo>
                    <a:cubicBezTo>
                      <a:pt x="211" y="158"/>
                      <a:pt x="212" y="157"/>
                      <a:pt x="212" y="156"/>
                    </a:cubicBezTo>
                    <a:cubicBezTo>
                      <a:pt x="213" y="154"/>
                      <a:pt x="213" y="153"/>
                      <a:pt x="212" y="152"/>
                    </a:cubicBezTo>
                    <a:cubicBezTo>
                      <a:pt x="212" y="151"/>
                      <a:pt x="211" y="150"/>
                      <a:pt x="210" y="149"/>
                    </a:cubicBezTo>
                    <a:cubicBezTo>
                      <a:pt x="209" y="149"/>
                      <a:pt x="203" y="145"/>
                      <a:pt x="197" y="142"/>
                    </a:cubicBezTo>
                    <a:cubicBezTo>
                      <a:pt x="198" y="140"/>
                      <a:pt x="199" y="138"/>
                      <a:pt x="199" y="136"/>
                    </a:cubicBezTo>
                    <a:cubicBezTo>
                      <a:pt x="206" y="137"/>
                      <a:pt x="213" y="137"/>
                      <a:pt x="214" y="138"/>
                    </a:cubicBezTo>
                    <a:cubicBezTo>
                      <a:pt x="215" y="138"/>
                      <a:pt x="216" y="137"/>
                      <a:pt x="217" y="137"/>
                    </a:cubicBezTo>
                    <a:cubicBezTo>
                      <a:pt x="218" y="136"/>
                      <a:pt x="219" y="135"/>
                      <a:pt x="219" y="134"/>
                    </a:cubicBezTo>
                    <a:cubicBezTo>
                      <a:pt x="220" y="132"/>
                      <a:pt x="219" y="131"/>
                      <a:pt x="219" y="130"/>
                    </a:cubicBezTo>
                    <a:cubicBezTo>
                      <a:pt x="218" y="129"/>
                      <a:pt x="217" y="128"/>
                      <a:pt x="216" y="128"/>
                    </a:cubicBezTo>
                    <a:cubicBezTo>
                      <a:pt x="215" y="127"/>
                      <a:pt x="208" y="125"/>
                      <a:pt x="202" y="123"/>
                    </a:cubicBezTo>
                    <a:cubicBezTo>
                      <a:pt x="202" y="121"/>
                      <a:pt x="202" y="119"/>
                      <a:pt x="203" y="117"/>
                    </a:cubicBezTo>
                    <a:cubicBezTo>
                      <a:pt x="209" y="116"/>
                      <a:pt x="216" y="116"/>
                      <a:pt x="217" y="115"/>
                    </a:cubicBezTo>
                    <a:close/>
                    <a:moveTo>
                      <a:pt x="50" y="126"/>
                    </a:moveTo>
                    <a:cubicBezTo>
                      <a:pt x="41" y="126"/>
                      <a:pt x="34" y="119"/>
                      <a:pt x="34" y="110"/>
                    </a:cubicBezTo>
                    <a:cubicBezTo>
                      <a:pt x="34" y="102"/>
                      <a:pt x="41" y="95"/>
                      <a:pt x="50" y="95"/>
                    </a:cubicBezTo>
                    <a:cubicBezTo>
                      <a:pt x="58" y="95"/>
                      <a:pt x="65" y="102"/>
                      <a:pt x="65" y="110"/>
                    </a:cubicBezTo>
                    <a:cubicBezTo>
                      <a:pt x="65" y="119"/>
                      <a:pt x="58" y="126"/>
                      <a:pt x="50" y="126"/>
                    </a:cubicBezTo>
                    <a:close/>
                    <a:moveTo>
                      <a:pt x="111" y="33"/>
                    </a:moveTo>
                    <a:cubicBezTo>
                      <a:pt x="120" y="33"/>
                      <a:pt x="127" y="40"/>
                      <a:pt x="127" y="49"/>
                    </a:cubicBezTo>
                    <a:cubicBezTo>
                      <a:pt x="127" y="58"/>
                      <a:pt x="120" y="65"/>
                      <a:pt x="111" y="65"/>
                    </a:cubicBezTo>
                    <a:cubicBezTo>
                      <a:pt x="102" y="65"/>
                      <a:pt x="95" y="58"/>
                      <a:pt x="95" y="49"/>
                    </a:cubicBezTo>
                    <a:cubicBezTo>
                      <a:pt x="95" y="40"/>
                      <a:pt x="102" y="33"/>
                      <a:pt x="111" y="33"/>
                    </a:cubicBezTo>
                    <a:close/>
                    <a:moveTo>
                      <a:pt x="111" y="188"/>
                    </a:moveTo>
                    <a:cubicBezTo>
                      <a:pt x="102" y="188"/>
                      <a:pt x="95" y="180"/>
                      <a:pt x="95" y="172"/>
                    </a:cubicBezTo>
                    <a:cubicBezTo>
                      <a:pt x="95" y="163"/>
                      <a:pt x="102" y="156"/>
                      <a:pt x="111" y="156"/>
                    </a:cubicBezTo>
                    <a:cubicBezTo>
                      <a:pt x="120" y="156"/>
                      <a:pt x="127" y="163"/>
                      <a:pt x="127" y="172"/>
                    </a:cubicBezTo>
                    <a:cubicBezTo>
                      <a:pt x="127" y="180"/>
                      <a:pt x="120" y="188"/>
                      <a:pt x="111" y="188"/>
                    </a:cubicBezTo>
                    <a:close/>
                    <a:moveTo>
                      <a:pt x="111" y="132"/>
                    </a:moveTo>
                    <a:cubicBezTo>
                      <a:pt x="99" y="132"/>
                      <a:pt x="89" y="122"/>
                      <a:pt x="89" y="110"/>
                    </a:cubicBezTo>
                    <a:cubicBezTo>
                      <a:pt x="89" y="98"/>
                      <a:pt x="99" y="89"/>
                      <a:pt x="111" y="89"/>
                    </a:cubicBezTo>
                    <a:cubicBezTo>
                      <a:pt x="123" y="89"/>
                      <a:pt x="133" y="98"/>
                      <a:pt x="133" y="110"/>
                    </a:cubicBezTo>
                    <a:cubicBezTo>
                      <a:pt x="133" y="122"/>
                      <a:pt x="123" y="132"/>
                      <a:pt x="111" y="132"/>
                    </a:cubicBezTo>
                    <a:close/>
                    <a:moveTo>
                      <a:pt x="172" y="126"/>
                    </a:moveTo>
                    <a:cubicBezTo>
                      <a:pt x="163" y="126"/>
                      <a:pt x="156" y="119"/>
                      <a:pt x="156" y="110"/>
                    </a:cubicBezTo>
                    <a:cubicBezTo>
                      <a:pt x="156" y="102"/>
                      <a:pt x="163" y="95"/>
                      <a:pt x="172" y="95"/>
                    </a:cubicBezTo>
                    <a:cubicBezTo>
                      <a:pt x="181" y="95"/>
                      <a:pt x="188" y="102"/>
                      <a:pt x="188" y="110"/>
                    </a:cubicBezTo>
                    <a:cubicBezTo>
                      <a:pt x="188" y="119"/>
                      <a:pt x="181" y="126"/>
                      <a:pt x="172" y="1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61">
                <a:extLst>
                  <a:ext uri="{FF2B5EF4-FFF2-40B4-BE49-F238E27FC236}">
                    <a16:creationId xmlns="" xmlns:a16="http://schemas.microsoft.com/office/drawing/2014/main" id="{597D3182-0E83-4AA0-B620-1161D401F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5127" y="2781443"/>
                <a:ext cx="154964" cy="153569"/>
              </a:xfrm>
              <a:custGeom>
                <a:avLst/>
                <a:gdLst>
                  <a:gd name="T0" fmla="*/ 33 w 66"/>
                  <a:gd name="T1" fmla="*/ 0 h 65"/>
                  <a:gd name="T2" fmla="*/ 0 w 66"/>
                  <a:gd name="T3" fmla="*/ 32 h 65"/>
                  <a:gd name="T4" fmla="*/ 33 w 66"/>
                  <a:gd name="T5" fmla="*/ 65 h 65"/>
                  <a:gd name="T6" fmla="*/ 66 w 66"/>
                  <a:gd name="T7" fmla="*/ 32 h 65"/>
                  <a:gd name="T8" fmla="*/ 33 w 66"/>
                  <a:gd name="T9" fmla="*/ 0 h 65"/>
                  <a:gd name="T10" fmla="*/ 33 w 66"/>
                  <a:gd name="T11" fmla="*/ 49 h 65"/>
                  <a:gd name="T12" fmla="*/ 16 w 66"/>
                  <a:gd name="T13" fmla="*/ 32 h 65"/>
                  <a:gd name="T14" fmla="*/ 33 w 66"/>
                  <a:gd name="T15" fmla="*/ 16 h 65"/>
                  <a:gd name="T16" fmla="*/ 49 w 66"/>
                  <a:gd name="T17" fmla="*/ 32 h 65"/>
                  <a:gd name="T18" fmla="*/ 33 w 66"/>
                  <a:gd name="T19" fmla="*/ 49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5">
                    <a:moveTo>
                      <a:pt x="33" y="0"/>
                    </a:moveTo>
                    <a:cubicBezTo>
                      <a:pt x="15" y="0"/>
                      <a:pt x="0" y="14"/>
                      <a:pt x="0" y="32"/>
                    </a:cubicBezTo>
                    <a:cubicBezTo>
                      <a:pt x="0" y="51"/>
                      <a:pt x="15" y="65"/>
                      <a:pt x="33" y="65"/>
                    </a:cubicBezTo>
                    <a:cubicBezTo>
                      <a:pt x="51" y="65"/>
                      <a:pt x="66" y="51"/>
                      <a:pt x="66" y="32"/>
                    </a:cubicBezTo>
                    <a:cubicBezTo>
                      <a:pt x="66" y="14"/>
                      <a:pt x="51" y="0"/>
                      <a:pt x="33" y="0"/>
                    </a:cubicBezTo>
                    <a:close/>
                    <a:moveTo>
                      <a:pt x="33" y="49"/>
                    </a:moveTo>
                    <a:cubicBezTo>
                      <a:pt x="24" y="49"/>
                      <a:pt x="16" y="41"/>
                      <a:pt x="16" y="32"/>
                    </a:cubicBezTo>
                    <a:cubicBezTo>
                      <a:pt x="16" y="23"/>
                      <a:pt x="24" y="16"/>
                      <a:pt x="33" y="16"/>
                    </a:cubicBezTo>
                    <a:cubicBezTo>
                      <a:pt x="42" y="16"/>
                      <a:pt x="49" y="23"/>
                      <a:pt x="49" y="32"/>
                    </a:cubicBezTo>
                    <a:cubicBezTo>
                      <a:pt x="49" y="41"/>
                      <a:pt x="42" y="49"/>
                      <a:pt x="3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0" name="Freeform: Shape 53">
              <a:extLst>
                <a:ext uri="{FF2B5EF4-FFF2-40B4-BE49-F238E27FC236}">
                  <a16:creationId xmlns="" xmlns:a16="http://schemas.microsoft.com/office/drawing/2014/main" id="{0E89CDBB-7A82-4D03-8F75-BF47CA275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4900" y="2181684"/>
              <a:ext cx="808452" cy="811952"/>
            </a:xfrm>
            <a:custGeom>
              <a:avLst/>
              <a:gdLst>
                <a:gd name="T0" fmla="*/ 274 w 274"/>
                <a:gd name="T1" fmla="*/ 155 h 275"/>
                <a:gd name="T2" fmla="*/ 274 w 274"/>
                <a:gd name="T3" fmla="*/ 120 h 275"/>
                <a:gd name="T4" fmla="*/ 247 w 274"/>
                <a:gd name="T5" fmla="*/ 120 h 275"/>
                <a:gd name="T6" fmla="*/ 241 w 274"/>
                <a:gd name="T7" fmla="*/ 97 h 275"/>
                <a:gd name="T8" fmla="*/ 265 w 274"/>
                <a:gd name="T9" fmla="*/ 84 h 275"/>
                <a:gd name="T10" fmla="*/ 247 w 274"/>
                <a:gd name="T11" fmla="*/ 54 h 275"/>
                <a:gd name="T12" fmla="*/ 224 w 274"/>
                <a:gd name="T13" fmla="*/ 67 h 275"/>
                <a:gd name="T14" fmla="*/ 207 w 274"/>
                <a:gd name="T15" fmla="*/ 51 h 275"/>
                <a:gd name="T16" fmla="*/ 221 w 274"/>
                <a:gd name="T17" fmla="*/ 27 h 275"/>
                <a:gd name="T18" fmla="*/ 191 w 274"/>
                <a:gd name="T19" fmla="*/ 10 h 275"/>
                <a:gd name="T20" fmla="*/ 177 w 274"/>
                <a:gd name="T21" fmla="*/ 34 h 275"/>
                <a:gd name="T22" fmla="*/ 154 w 274"/>
                <a:gd name="T23" fmla="*/ 27 h 275"/>
                <a:gd name="T24" fmla="*/ 154 w 274"/>
                <a:gd name="T25" fmla="*/ 0 h 275"/>
                <a:gd name="T26" fmla="*/ 120 w 274"/>
                <a:gd name="T27" fmla="*/ 0 h 275"/>
                <a:gd name="T28" fmla="*/ 120 w 274"/>
                <a:gd name="T29" fmla="*/ 27 h 275"/>
                <a:gd name="T30" fmla="*/ 97 w 274"/>
                <a:gd name="T31" fmla="*/ 34 h 275"/>
                <a:gd name="T32" fmla="*/ 83 w 274"/>
                <a:gd name="T33" fmla="*/ 10 h 275"/>
                <a:gd name="T34" fmla="*/ 54 w 274"/>
                <a:gd name="T35" fmla="*/ 27 h 275"/>
                <a:gd name="T36" fmla="*/ 67 w 274"/>
                <a:gd name="T37" fmla="*/ 51 h 275"/>
                <a:gd name="T38" fmla="*/ 50 w 274"/>
                <a:gd name="T39" fmla="*/ 67 h 275"/>
                <a:gd name="T40" fmla="*/ 27 w 274"/>
                <a:gd name="T41" fmla="*/ 54 h 275"/>
                <a:gd name="T42" fmla="*/ 10 w 274"/>
                <a:gd name="T43" fmla="*/ 84 h 275"/>
                <a:gd name="T44" fmla="*/ 33 w 274"/>
                <a:gd name="T45" fmla="*/ 97 h 275"/>
                <a:gd name="T46" fmla="*/ 27 w 274"/>
                <a:gd name="T47" fmla="*/ 120 h 275"/>
                <a:gd name="T48" fmla="*/ 0 w 274"/>
                <a:gd name="T49" fmla="*/ 120 h 275"/>
                <a:gd name="T50" fmla="*/ 0 w 274"/>
                <a:gd name="T51" fmla="*/ 155 h 275"/>
                <a:gd name="T52" fmla="*/ 27 w 274"/>
                <a:gd name="T53" fmla="*/ 155 h 275"/>
                <a:gd name="T54" fmla="*/ 33 w 274"/>
                <a:gd name="T55" fmla="*/ 178 h 275"/>
                <a:gd name="T56" fmla="*/ 10 w 274"/>
                <a:gd name="T57" fmla="*/ 191 h 275"/>
                <a:gd name="T58" fmla="*/ 27 w 274"/>
                <a:gd name="T59" fmla="*/ 221 h 275"/>
                <a:gd name="T60" fmla="*/ 50 w 274"/>
                <a:gd name="T61" fmla="*/ 207 h 275"/>
                <a:gd name="T62" fmla="*/ 67 w 274"/>
                <a:gd name="T63" fmla="*/ 224 h 275"/>
                <a:gd name="T64" fmla="*/ 54 w 274"/>
                <a:gd name="T65" fmla="*/ 248 h 275"/>
                <a:gd name="T66" fmla="*/ 83 w 274"/>
                <a:gd name="T67" fmla="*/ 265 h 275"/>
                <a:gd name="T68" fmla="*/ 97 w 274"/>
                <a:gd name="T69" fmla="*/ 241 h 275"/>
                <a:gd name="T70" fmla="*/ 120 w 274"/>
                <a:gd name="T71" fmla="*/ 247 h 275"/>
                <a:gd name="T72" fmla="*/ 120 w 274"/>
                <a:gd name="T73" fmla="*/ 275 h 275"/>
                <a:gd name="T74" fmla="*/ 154 w 274"/>
                <a:gd name="T75" fmla="*/ 275 h 275"/>
                <a:gd name="T76" fmla="*/ 154 w 274"/>
                <a:gd name="T77" fmla="*/ 247 h 275"/>
                <a:gd name="T78" fmla="*/ 177 w 274"/>
                <a:gd name="T79" fmla="*/ 241 h 275"/>
                <a:gd name="T80" fmla="*/ 191 w 274"/>
                <a:gd name="T81" fmla="*/ 265 h 275"/>
                <a:gd name="T82" fmla="*/ 221 w 274"/>
                <a:gd name="T83" fmla="*/ 248 h 275"/>
                <a:gd name="T84" fmla="*/ 207 w 274"/>
                <a:gd name="T85" fmla="*/ 224 h 275"/>
                <a:gd name="T86" fmla="*/ 224 w 274"/>
                <a:gd name="T87" fmla="*/ 207 h 275"/>
                <a:gd name="T88" fmla="*/ 247 w 274"/>
                <a:gd name="T89" fmla="*/ 221 h 275"/>
                <a:gd name="T90" fmla="*/ 265 w 274"/>
                <a:gd name="T91" fmla="*/ 191 h 275"/>
                <a:gd name="T92" fmla="*/ 241 w 274"/>
                <a:gd name="T93" fmla="*/ 178 h 275"/>
                <a:gd name="T94" fmla="*/ 247 w 274"/>
                <a:gd name="T95" fmla="*/ 155 h 275"/>
                <a:gd name="T96" fmla="*/ 274 w 274"/>
                <a:gd name="T97" fmla="*/ 155 h 275"/>
                <a:gd name="T98" fmla="*/ 137 w 274"/>
                <a:gd name="T99" fmla="*/ 215 h 275"/>
                <a:gd name="T100" fmla="*/ 60 w 274"/>
                <a:gd name="T101" fmla="*/ 137 h 275"/>
                <a:gd name="T102" fmla="*/ 137 w 274"/>
                <a:gd name="T103" fmla="*/ 60 h 275"/>
                <a:gd name="T104" fmla="*/ 214 w 274"/>
                <a:gd name="T105" fmla="*/ 137 h 275"/>
                <a:gd name="T106" fmla="*/ 137 w 274"/>
                <a:gd name="T107" fmla="*/ 21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4" h="275">
                  <a:moveTo>
                    <a:pt x="274" y="155"/>
                  </a:moveTo>
                  <a:cubicBezTo>
                    <a:pt x="274" y="120"/>
                    <a:pt x="274" y="120"/>
                    <a:pt x="274" y="120"/>
                  </a:cubicBezTo>
                  <a:cubicBezTo>
                    <a:pt x="247" y="120"/>
                    <a:pt x="247" y="120"/>
                    <a:pt x="247" y="120"/>
                  </a:cubicBezTo>
                  <a:cubicBezTo>
                    <a:pt x="246" y="112"/>
                    <a:pt x="244" y="105"/>
                    <a:pt x="241" y="97"/>
                  </a:cubicBezTo>
                  <a:cubicBezTo>
                    <a:pt x="265" y="84"/>
                    <a:pt x="265" y="84"/>
                    <a:pt x="265" y="84"/>
                  </a:cubicBezTo>
                  <a:cubicBezTo>
                    <a:pt x="247" y="54"/>
                    <a:pt x="247" y="54"/>
                    <a:pt x="247" y="54"/>
                  </a:cubicBezTo>
                  <a:cubicBezTo>
                    <a:pt x="224" y="67"/>
                    <a:pt x="224" y="67"/>
                    <a:pt x="224" y="67"/>
                  </a:cubicBezTo>
                  <a:cubicBezTo>
                    <a:pt x="219" y="61"/>
                    <a:pt x="213" y="56"/>
                    <a:pt x="207" y="51"/>
                  </a:cubicBezTo>
                  <a:cubicBezTo>
                    <a:pt x="221" y="27"/>
                    <a:pt x="221" y="27"/>
                    <a:pt x="221" y="27"/>
                  </a:cubicBezTo>
                  <a:cubicBezTo>
                    <a:pt x="191" y="10"/>
                    <a:pt x="191" y="10"/>
                    <a:pt x="191" y="10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170" y="31"/>
                    <a:pt x="162" y="29"/>
                    <a:pt x="154" y="27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12" y="29"/>
                    <a:pt x="104" y="31"/>
                    <a:pt x="97" y="34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1" y="56"/>
                    <a:pt x="55" y="61"/>
                    <a:pt x="50" y="67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0" y="105"/>
                    <a:pt x="28" y="112"/>
                    <a:pt x="27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8" y="163"/>
                    <a:pt x="30" y="170"/>
                    <a:pt x="33" y="178"/>
                  </a:cubicBezTo>
                  <a:cubicBezTo>
                    <a:pt x="10" y="191"/>
                    <a:pt x="10" y="191"/>
                    <a:pt x="10" y="191"/>
                  </a:cubicBezTo>
                  <a:cubicBezTo>
                    <a:pt x="27" y="221"/>
                    <a:pt x="27" y="221"/>
                    <a:pt x="27" y="221"/>
                  </a:cubicBezTo>
                  <a:cubicBezTo>
                    <a:pt x="50" y="207"/>
                    <a:pt x="50" y="207"/>
                    <a:pt x="50" y="207"/>
                  </a:cubicBezTo>
                  <a:cubicBezTo>
                    <a:pt x="55" y="214"/>
                    <a:pt x="61" y="219"/>
                    <a:pt x="67" y="224"/>
                  </a:cubicBezTo>
                  <a:cubicBezTo>
                    <a:pt x="54" y="248"/>
                    <a:pt x="54" y="248"/>
                    <a:pt x="54" y="248"/>
                  </a:cubicBezTo>
                  <a:cubicBezTo>
                    <a:pt x="83" y="265"/>
                    <a:pt x="83" y="265"/>
                    <a:pt x="83" y="265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104" y="244"/>
                    <a:pt x="112" y="246"/>
                    <a:pt x="120" y="247"/>
                  </a:cubicBezTo>
                  <a:cubicBezTo>
                    <a:pt x="120" y="275"/>
                    <a:pt x="120" y="275"/>
                    <a:pt x="120" y="275"/>
                  </a:cubicBezTo>
                  <a:cubicBezTo>
                    <a:pt x="154" y="275"/>
                    <a:pt x="154" y="275"/>
                    <a:pt x="154" y="275"/>
                  </a:cubicBezTo>
                  <a:cubicBezTo>
                    <a:pt x="154" y="247"/>
                    <a:pt x="154" y="247"/>
                    <a:pt x="154" y="247"/>
                  </a:cubicBezTo>
                  <a:cubicBezTo>
                    <a:pt x="162" y="246"/>
                    <a:pt x="170" y="244"/>
                    <a:pt x="177" y="241"/>
                  </a:cubicBezTo>
                  <a:cubicBezTo>
                    <a:pt x="191" y="265"/>
                    <a:pt x="191" y="265"/>
                    <a:pt x="191" y="265"/>
                  </a:cubicBezTo>
                  <a:cubicBezTo>
                    <a:pt x="221" y="248"/>
                    <a:pt x="221" y="248"/>
                    <a:pt x="221" y="248"/>
                  </a:cubicBezTo>
                  <a:cubicBezTo>
                    <a:pt x="207" y="224"/>
                    <a:pt x="207" y="224"/>
                    <a:pt x="207" y="224"/>
                  </a:cubicBezTo>
                  <a:cubicBezTo>
                    <a:pt x="213" y="219"/>
                    <a:pt x="219" y="214"/>
                    <a:pt x="224" y="207"/>
                  </a:cubicBezTo>
                  <a:cubicBezTo>
                    <a:pt x="247" y="221"/>
                    <a:pt x="247" y="221"/>
                    <a:pt x="247" y="221"/>
                  </a:cubicBezTo>
                  <a:cubicBezTo>
                    <a:pt x="265" y="191"/>
                    <a:pt x="265" y="191"/>
                    <a:pt x="265" y="191"/>
                  </a:cubicBezTo>
                  <a:cubicBezTo>
                    <a:pt x="241" y="178"/>
                    <a:pt x="241" y="178"/>
                    <a:pt x="241" y="178"/>
                  </a:cubicBezTo>
                  <a:cubicBezTo>
                    <a:pt x="244" y="170"/>
                    <a:pt x="246" y="163"/>
                    <a:pt x="247" y="155"/>
                  </a:cubicBezTo>
                  <a:cubicBezTo>
                    <a:pt x="274" y="155"/>
                    <a:pt x="274" y="155"/>
                    <a:pt x="274" y="155"/>
                  </a:cubicBezTo>
                  <a:close/>
                  <a:moveTo>
                    <a:pt x="137" y="215"/>
                  </a:moveTo>
                  <a:cubicBezTo>
                    <a:pt x="95" y="215"/>
                    <a:pt x="60" y="180"/>
                    <a:pt x="60" y="137"/>
                  </a:cubicBezTo>
                  <a:cubicBezTo>
                    <a:pt x="60" y="95"/>
                    <a:pt x="95" y="60"/>
                    <a:pt x="137" y="60"/>
                  </a:cubicBezTo>
                  <a:cubicBezTo>
                    <a:pt x="180" y="60"/>
                    <a:pt x="214" y="95"/>
                    <a:pt x="214" y="137"/>
                  </a:cubicBezTo>
                  <a:cubicBezTo>
                    <a:pt x="214" y="180"/>
                    <a:pt x="180" y="215"/>
                    <a:pt x="137" y="2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54">
              <a:extLst>
                <a:ext uri="{FF2B5EF4-FFF2-40B4-BE49-F238E27FC236}">
                  <a16:creationId xmlns="" xmlns:a16="http://schemas.microsoft.com/office/drawing/2014/main" id="{E7254D0F-9041-42E6-BCCF-FE891D2B6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929" y="3070633"/>
              <a:ext cx="953692" cy="965943"/>
            </a:xfrm>
            <a:custGeom>
              <a:avLst/>
              <a:gdLst>
                <a:gd name="T0" fmla="*/ 223 w 323"/>
                <a:gd name="T1" fmla="*/ 187 h 327"/>
                <a:gd name="T2" fmla="*/ 215 w 323"/>
                <a:gd name="T3" fmla="*/ 136 h 327"/>
                <a:gd name="T4" fmla="*/ 215 w 323"/>
                <a:gd name="T5" fmla="*/ 128 h 327"/>
                <a:gd name="T6" fmla="*/ 190 w 323"/>
                <a:gd name="T7" fmla="*/ 110 h 327"/>
                <a:gd name="T8" fmla="*/ 139 w 323"/>
                <a:gd name="T9" fmla="*/ 104 h 327"/>
                <a:gd name="T10" fmla="*/ 133 w 323"/>
                <a:gd name="T11" fmla="*/ 84 h 327"/>
                <a:gd name="T12" fmla="*/ 102 w 323"/>
                <a:gd name="T13" fmla="*/ 89 h 327"/>
                <a:gd name="T14" fmla="*/ 62 w 323"/>
                <a:gd name="T15" fmla="*/ 121 h 327"/>
                <a:gd name="T16" fmla="*/ 44 w 323"/>
                <a:gd name="T17" fmla="*/ 110 h 327"/>
                <a:gd name="T18" fmla="*/ 24 w 323"/>
                <a:gd name="T19" fmla="*/ 132 h 327"/>
                <a:gd name="T20" fmla="*/ 36 w 323"/>
                <a:gd name="T21" fmla="*/ 146 h 327"/>
                <a:gd name="T22" fmla="*/ 5 w 323"/>
                <a:gd name="T23" fmla="*/ 187 h 327"/>
                <a:gd name="T24" fmla="*/ 0 w 323"/>
                <a:gd name="T25" fmla="*/ 218 h 327"/>
                <a:gd name="T26" fmla="*/ 18 w 323"/>
                <a:gd name="T27" fmla="*/ 223 h 327"/>
                <a:gd name="T28" fmla="*/ 25 w 323"/>
                <a:gd name="T29" fmla="*/ 274 h 327"/>
                <a:gd name="T30" fmla="*/ 43 w 323"/>
                <a:gd name="T31" fmla="*/ 300 h 327"/>
                <a:gd name="T32" fmla="*/ 51 w 323"/>
                <a:gd name="T33" fmla="*/ 300 h 327"/>
                <a:gd name="T34" fmla="*/ 102 w 323"/>
                <a:gd name="T35" fmla="*/ 309 h 327"/>
                <a:gd name="T36" fmla="*/ 108 w 323"/>
                <a:gd name="T37" fmla="*/ 327 h 327"/>
                <a:gd name="T38" fmla="*/ 139 w 323"/>
                <a:gd name="T39" fmla="*/ 321 h 327"/>
                <a:gd name="T40" fmla="*/ 181 w 323"/>
                <a:gd name="T41" fmla="*/ 291 h 327"/>
                <a:gd name="T42" fmla="*/ 198 w 323"/>
                <a:gd name="T43" fmla="*/ 300 h 327"/>
                <a:gd name="T44" fmla="*/ 216 w 323"/>
                <a:gd name="T45" fmla="*/ 275 h 327"/>
                <a:gd name="T46" fmla="*/ 223 w 323"/>
                <a:gd name="T47" fmla="*/ 223 h 327"/>
                <a:gd name="T48" fmla="*/ 243 w 323"/>
                <a:gd name="T49" fmla="*/ 218 h 327"/>
                <a:gd name="T50" fmla="*/ 237 w 323"/>
                <a:gd name="T51" fmla="*/ 187 h 327"/>
                <a:gd name="T52" fmla="*/ 65 w 323"/>
                <a:gd name="T53" fmla="*/ 205 h 327"/>
                <a:gd name="T54" fmla="*/ 178 w 323"/>
                <a:gd name="T55" fmla="*/ 205 h 327"/>
                <a:gd name="T56" fmla="*/ 143 w 323"/>
                <a:gd name="T57" fmla="*/ 205 h 327"/>
                <a:gd name="T58" fmla="*/ 100 w 323"/>
                <a:gd name="T59" fmla="*/ 205 h 327"/>
                <a:gd name="T60" fmla="*/ 143 w 323"/>
                <a:gd name="T61" fmla="*/ 205 h 327"/>
                <a:gd name="T62" fmla="*/ 312 w 323"/>
                <a:gd name="T63" fmla="*/ 82 h 327"/>
                <a:gd name="T64" fmla="*/ 320 w 323"/>
                <a:gd name="T65" fmla="*/ 53 h 327"/>
                <a:gd name="T66" fmla="*/ 317 w 323"/>
                <a:gd name="T67" fmla="*/ 35 h 327"/>
                <a:gd name="T68" fmla="*/ 305 w 323"/>
                <a:gd name="T69" fmla="*/ 37 h 327"/>
                <a:gd name="T70" fmla="*/ 290 w 323"/>
                <a:gd name="T71" fmla="*/ 11 h 327"/>
                <a:gd name="T72" fmla="*/ 288 w 323"/>
                <a:gd name="T73" fmla="*/ 7 h 327"/>
                <a:gd name="T74" fmla="*/ 271 w 323"/>
                <a:gd name="T75" fmla="*/ 3 h 327"/>
                <a:gd name="T76" fmla="*/ 243 w 323"/>
                <a:gd name="T77" fmla="*/ 10 h 327"/>
                <a:gd name="T78" fmla="*/ 235 w 323"/>
                <a:gd name="T79" fmla="*/ 1 h 327"/>
                <a:gd name="T80" fmla="*/ 220 w 323"/>
                <a:gd name="T81" fmla="*/ 10 h 327"/>
                <a:gd name="T82" fmla="*/ 205 w 323"/>
                <a:gd name="T83" fmla="*/ 36 h 327"/>
                <a:gd name="T84" fmla="*/ 194 w 323"/>
                <a:gd name="T85" fmla="*/ 34 h 327"/>
                <a:gd name="T86" fmla="*/ 188 w 323"/>
                <a:gd name="T87" fmla="*/ 50 h 327"/>
                <a:gd name="T88" fmla="*/ 197 w 323"/>
                <a:gd name="T89" fmla="*/ 54 h 327"/>
                <a:gd name="T90" fmla="*/ 189 w 323"/>
                <a:gd name="T91" fmla="*/ 83 h 327"/>
                <a:gd name="T92" fmla="*/ 193 w 323"/>
                <a:gd name="T93" fmla="*/ 100 h 327"/>
                <a:gd name="T94" fmla="*/ 204 w 323"/>
                <a:gd name="T95" fmla="*/ 99 h 327"/>
                <a:gd name="T96" fmla="*/ 218 w 323"/>
                <a:gd name="T97" fmla="*/ 125 h 327"/>
                <a:gd name="T98" fmla="*/ 233 w 323"/>
                <a:gd name="T99" fmla="*/ 135 h 327"/>
                <a:gd name="T100" fmla="*/ 237 w 323"/>
                <a:gd name="T101" fmla="*/ 133 h 327"/>
                <a:gd name="T102" fmla="*/ 267 w 323"/>
                <a:gd name="T103" fmla="*/ 127 h 327"/>
                <a:gd name="T104" fmla="*/ 273 w 323"/>
                <a:gd name="T105" fmla="*/ 135 h 327"/>
                <a:gd name="T106" fmla="*/ 289 w 323"/>
                <a:gd name="T107" fmla="*/ 126 h 327"/>
                <a:gd name="T108" fmla="*/ 304 w 323"/>
                <a:gd name="T109" fmla="*/ 101 h 327"/>
                <a:gd name="T110" fmla="*/ 316 w 323"/>
                <a:gd name="T111" fmla="*/ 102 h 327"/>
                <a:gd name="T112" fmla="*/ 320 w 323"/>
                <a:gd name="T113" fmla="*/ 85 h 327"/>
                <a:gd name="T114" fmla="*/ 225 w 323"/>
                <a:gd name="T115" fmla="*/ 80 h 327"/>
                <a:gd name="T116" fmla="*/ 285 w 323"/>
                <a:gd name="T117" fmla="*/ 56 h 327"/>
                <a:gd name="T118" fmla="*/ 266 w 323"/>
                <a:gd name="T119" fmla="*/ 63 h 327"/>
                <a:gd name="T120" fmla="*/ 243 w 323"/>
                <a:gd name="T121" fmla="*/ 72 h 327"/>
                <a:gd name="T122" fmla="*/ 266 w 323"/>
                <a:gd name="T123" fmla="*/ 63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3" h="327">
                  <a:moveTo>
                    <a:pt x="237" y="187"/>
                  </a:moveTo>
                  <a:cubicBezTo>
                    <a:pt x="223" y="187"/>
                    <a:pt x="223" y="187"/>
                    <a:pt x="223" y="187"/>
                  </a:cubicBezTo>
                  <a:cubicBezTo>
                    <a:pt x="220" y="172"/>
                    <a:pt x="214" y="158"/>
                    <a:pt x="205" y="146"/>
                  </a:cubicBezTo>
                  <a:cubicBezTo>
                    <a:pt x="215" y="136"/>
                    <a:pt x="215" y="136"/>
                    <a:pt x="215" y="136"/>
                  </a:cubicBezTo>
                  <a:cubicBezTo>
                    <a:pt x="216" y="135"/>
                    <a:pt x="217" y="133"/>
                    <a:pt x="217" y="132"/>
                  </a:cubicBezTo>
                  <a:cubicBezTo>
                    <a:pt x="217" y="130"/>
                    <a:pt x="216" y="129"/>
                    <a:pt x="215" y="128"/>
                  </a:cubicBezTo>
                  <a:cubicBezTo>
                    <a:pt x="197" y="110"/>
                    <a:pt x="197" y="110"/>
                    <a:pt x="197" y="110"/>
                  </a:cubicBezTo>
                  <a:cubicBezTo>
                    <a:pt x="195" y="108"/>
                    <a:pt x="192" y="108"/>
                    <a:pt x="190" y="110"/>
                  </a:cubicBezTo>
                  <a:cubicBezTo>
                    <a:pt x="179" y="121"/>
                    <a:pt x="179" y="121"/>
                    <a:pt x="179" y="121"/>
                  </a:cubicBezTo>
                  <a:cubicBezTo>
                    <a:pt x="167" y="112"/>
                    <a:pt x="153" y="107"/>
                    <a:pt x="139" y="104"/>
                  </a:cubicBezTo>
                  <a:cubicBezTo>
                    <a:pt x="139" y="89"/>
                    <a:pt x="139" y="89"/>
                    <a:pt x="139" y="89"/>
                  </a:cubicBezTo>
                  <a:cubicBezTo>
                    <a:pt x="139" y="86"/>
                    <a:pt x="136" y="84"/>
                    <a:pt x="133" y="84"/>
                  </a:cubicBezTo>
                  <a:cubicBezTo>
                    <a:pt x="108" y="84"/>
                    <a:pt x="108" y="84"/>
                    <a:pt x="108" y="84"/>
                  </a:cubicBezTo>
                  <a:cubicBezTo>
                    <a:pt x="105" y="84"/>
                    <a:pt x="102" y="86"/>
                    <a:pt x="102" y="89"/>
                  </a:cubicBezTo>
                  <a:cubicBezTo>
                    <a:pt x="102" y="104"/>
                    <a:pt x="102" y="104"/>
                    <a:pt x="102" y="104"/>
                  </a:cubicBezTo>
                  <a:cubicBezTo>
                    <a:pt x="88" y="107"/>
                    <a:pt x="74" y="112"/>
                    <a:pt x="62" y="121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49" y="108"/>
                    <a:pt x="46" y="108"/>
                    <a:pt x="44" y="110"/>
                  </a:cubicBezTo>
                  <a:cubicBezTo>
                    <a:pt x="26" y="129"/>
                    <a:pt x="26" y="129"/>
                    <a:pt x="26" y="129"/>
                  </a:cubicBezTo>
                  <a:cubicBezTo>
                    <a:pt x="25" y="130"/>
                    <a:pt x="24" y="131"/>
                    <a:pt x="24" y="132"/>
                  </a:cubicBezTo>
                  <a:cubicBezTo>
                    <a:pt x="24" y="134"/>
                    <a:pt x="25" y="135"/>
                    <a:pt x="26" y="136"/>
                  </a:cubicBezTo>
                  <a:cubicBezTo>
                    <a:pt x="36" y="146"/>
                    <a:pt x="36" y="146"/>
                    <a:pt x="36" y="146"/>
                  </a:cubicBezTo>
                  <a:cubicBezTo>
                    <a:pt x="27" y="158"/>
                    <a:pt x="21" y="172"/>
                    <a:pt x="19" y="187"/>
                  </a:cubicBezTo>
                  <a:cubicBezTo>
                    <a:pt x="5" y="187"/>
                    <a:pt x="5" y="187"/>
                    <a:pt x="5" y="187"/>
                  </a:cubicBezTo>
                  <a:cubicBezTo>
                    <a:pt x="2" y="187"/>
                    <a:pt x="0" y="189"/>
                    <a:pt x="0" y="192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21"/>
                    <a:pt x="2" y="223"/>
                    <a:pt x="5" y="223"/>
                  </a:cubicBezTo>
                  <a:cubicBezTo>
                    <a:pt x="18" y="223"/>
                    <a:pt x="18" y="223"/>
                    <a:pt x="18" y="223"/>
                  </a:cubicBezTo>
                  <a:cubicBezTo>
                    <a:pt x="21" y="238"/>
                    <a:pt x="26" y="252"/>
                    <a:pt x="35" y="265"/>
                  </a:cubicBezTo>
                  <a:cubicBezTo>
                    <a:pt x="25" y="274"/>
                    <a:pt x="25" y="274"/>
                    <a:pt x="25" y="274"/>
                  </a:cubicBezTo>
                  <a:cubicBezTo>
                    <a:pt x="23" y="276"/>
                    <a:pt x="23" y="280"/>
                    <a:pt x="25" y="282"/>
                  </a:cubicBezTo>
                  <a:cubicBezTo>
                    <a:pt x="43" y="300"/>
                    <a:pt x="43" y="300"/>
                    <a:pt x="43" y="300"/>
                  </a:cubicBezTo>
                  <a:cubicBezTo>
                    <a:pt x="44" y="301"/>
                    <a:pt x="46" y="302"/>
                    <a:pt x="47" y="302"/>
                  </a:cubicBezTo>
                  <a:cubicBezTo>
                    <a:pt x="49" y="302"/>
                    <a:pt x="50" y="301"/>
                    <a:pt x="51" y="300"/>
                  </a:cubicBezTo>
                  <a:cubicBezTo>
                    <a:pt x="60" y="291"/>
                    <a:pt x="60" y="291"/>
                    <a:pt x="60" y="291"/>
                  </a:cubicBezTo>
                  <a:cubicBezTo>
                    <a:pt x="73" y="300"/>
                    <a:pt x="87" y="306"/>
                    <a:pt x="102" y="309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2" y="324"/>
                    <a:pt x="105" y="327"/>
                    <a:pt x="108" y="327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36" y="327"/>
                    <a:pt x="139" y="324"/>
                    <a:pt x="139" y="321"/>
                  </a:cubicBezTo>
                  <a:cubicBezTo>
                    <a:pt x="139" y="309"/>
                    <a:pt x="139" y="309"/>
                    <a:pt x="139" y="309"/>
                  </a:cubicBezTo>
                  <a:cubicBezTo>
                    <a:pt x="154" y="306"/>
                    <a:pt x="168" y="300"/>
                    <a:pt x="181" y="291"/>
                  </a:cubicBezTo>
                  <a:cubicBezTo>
                    <a:pt x="190" y="300"/>
                    <a:pt x="190" y="300"/>
                    <a:pt x="190" y="300"/>
                  </a:cubicBezTo>
                  <a:cubicBezTo>
                    <a:pt x="192" y="302"/>
                    <a:pt x="196" y="302"/>
                    <a:pt x="198" y="300"/>
                  </a:cubicBezTo>
                  <a:cubicBezTo>
                    <a:pt x="216" y="282"/>
                    <a:pt x="216" y="282"/>
                    <a:pt x="216" y="282"/>
                  </a:cubicBezTo>
                  <a:cubicBezTo>
                    <a:pt x="218" y="280"/>
                    <a:pt x="218" y="277"/>
                    <a:pt x="216" y="275"/>
                  </a:cubicBezTo>
                  <a:cubicBezTo>
                    <a:pt x="206" y="265"/>
                    <a:pt x="206" y="265"/>
                    <a:pt x="206" y="265"/>
                  </a:cubicBezTo>
                  <a:cubicBezTo>
                    <a:pt x="215" y="253"/>
                    <a:pt x="221" y="238"/>
                    <a:pt x="223" y="223"/>
                  </a:cubicBezTo>
                  <a:cubicBezTo>
                    <a:pt x="237" y="223"/>
                    <a:pt x="237" y="223"/>
                    <a:pt x="237" y="223"/>
                  </a:cubicBezTo>
                  <a:cubicBezTo>
                    <a:pt x="240" y="223"/>
                    <a:pt x="243" y="221"/>
                    <a:pt x="243" y="218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243" y="189"/>
                    <a:pt x="240" y="187"/>
                    <a:pt x="237" y="187"/>
                  </a:cubicBezTo>
                  <a:close/>
                  <a:moveTo>
                    <a:pt x="121" y="262"/>
                  </a:moveTo>
                  <a:cubicBezTo>
                    <a:pt x="90" y="262"/>
                    <a:pt x="65" y="237"/>
                    <a:pt x="65" y="205"/>
                  </a:cubicBezTo>
                  <a:cubicBezTo>
                    <a:pt x="65" y="174"/>
                    <a:pt x="90" y="149"/>
                    <a:pt x="121" y="149"/>
                  </a:cubicBezTo>
                  <a:cubicBezTo>
                    <a:pt x="153" y="149"/>
                    <a:pt x="178" y="174"/>
                    <a:pt x="178" y="205"/>
                  </a:cubicBezTo>
                  <a:cubicBezTo>
                    <a:pt x="178" y="237"/>
                    <a:pt x="153" y="262"/>
                    <a:pt x="121" y="262"/>
                  </a:cubicBezTo>
                  <a:close/>
                  <a:moveTo>
                    <a:pt x="143" y="205"/>
                  </a:moveTo>
                  <a:cubicBezTo>
                    <a:pt x="143" y="217"/>
                    <a:pt x="133" y="227"/>
                    <a:pt x="121" y="227"/>
                  </a:cubicBezTo>
                  <a:cubicBezTo>
                    <a:pt x="109" y="227"/>
                    <a:pt x="100" y="217"/>
                    <a:pt x="100" y="205"/>
                  </a:cubicBezTo>
                  <a:cubicBezTo>
                    <a:pt x="100" y="193"/>
                    <a:pt x="109" y="184"/>
                    <a:pt x="121" y="184"/>
                  </a:cubicBezTo>
                  <a:cubicBezTo>
                    <a:pt x="133" y="184"/>
                    <a:pt x="143" y="193"/>
                    <a:pt x="143" y="205"/>
                  </a:cubicBezTo>
                  <a:close/>
                  <a:moveTo>
                    <a:pt x="320" y="85"/>
                  </a:moveTo>
                  <a:cubicBezTo>
                    <a:pt x="312" y="82"/>
                    <a:pt x="312" y="82"/>
                    <a:pt x="312" y="82"/>
                  </a:cubicBezTo>
                  <a:cubicBezTo>
                    <a:pt x="314" y="73"/>
                    <a:pt x="314" y="64"/>
                    <a:pt x="313" y="56"/>
                  </a:cubicBezTo>
                  <a:cubicBezTo>
                    <a:pt x="320" y="53"/>
                    <a:pt x="320" y="53"/>
                    <a:pt x="320" y="53"/>
                  </a:cubicBezTo>
                  <a:cubicBezTo>
                    <a:pt x="322" y="52"/>
                    <a:pt x="323" y="50"/>
                    <a:pt x="322" y="49"/>
                  </a:cubicBezTo>
                  <a:cubicBezTo>
                    <a:pt x="317" y="35"/>
                    <a:pt x="317" y="35"/>
                    <a:pt x="317" y="35"/>
                  </a:cubicBezTo>
                  <a:cubicBezTo>
                    <a:pt x="316" y="34"/>
                    <a:pt x="314" y="33"/>
                    <a:pt x="313" y="34"/>
                  </a:cubicBezTo>
                  <a:cubicBezTo>
                    <a:pt x="305" y="37"/>
                    <a:pt x="305" y="37"/>
                    <a:pt x="305" y="37"/>
                  </a:cubicBezTo>
                  <a:cubicBezTo>
                    <a:pt x="300" y="29"/>
                    <a:pt x="294" y="23"/>
                    <a:pt x="287" y="19"/>
                  </a:cubicBezTo>
                  <a:cubicBezTo>
                    <a:pt x="290" y="11"/>
                    <a:pt x="290" y="11"/>
                    <a:pt x="290" y="11"/>
                  </a:cubicBezTo>
                  <a:cubicBezTo>
                    <a:pt x="290" y="10"/>
                    <a:pt x="290" y="9"/>
                    <a:pt x="290" y="9"/>
                  </a:cubicBezTo>
                  <a:cubicBezTo>
                    <a:pt x="290" y="8"/>
                    <a:pt x="289" y="7"/>
                    <a:pt x="288" y="7"/>
                  </a:cubicBezTo>
                  <a:cubicBezTo>
                    <a:pt x="275" y="1"/>
                    <a:pt x="275" y="1"/>
                    <a:pt x="275" y="1"/>
                  </a:cubicBezTo>
                  <a:cubicBezTo>
                    <a:pt x="273" y="0"/>
                    <a:pt x="272" y="1"/>
                    <a:pt x="271" y="3"/>
                  </a:cubicBezTo>
                  <a:cubicBezTo>
                    <a:pt x="268" y="11"/>
                    <a:pt x="268" y="11"/>
                    <a:pt x="268" y="11"/>
                  </a:cubicBezTo>
                  <a:cubicBezTo>
                    <a:pt x="259" y="9"/>
                    <a:pt x="251" y="9"/>
                    <a:pt x="243" y="10"/>
                  </a:cubicBezTo>
                  <a:cubicBezTo>
                    <a:pt x="239" y="2"/>
                    <a:pt x="239" y="2"/>
                    <a:pt x="239" y="2"/>
                  </a:cubicBezTo>
                  <a:cubicBezTo>
                    <a:pt x="239" y="1"/>
                    <a:pt x="237" y="0"/>
                    <a:pt x="235" y="1"/>
                  </a:cubicBezTo>
                  <a:cubicBezTo>
                    <a:pt x="222" y="6"/>
                    <a:pt x="222" y="6"/>
                    <a:pt x="222" y="6"/>
                  </a:cubicBezTo>
                  <a:cubicBezTo>
                    <a:pt x="220" y="7"/>
                    <a:pt x="220" y="8"/>
                    <a:pt x="220" y="10"/>
                  </a:cubicBezTo>
                  <a:cubicBezTo>
                    <a:pt x="223" y="18"/>
                    <a:pt x="223" y="18"/>
                    <a:pt x="223" y="18"/>
                  </a:cubicBezTo>
                  <a:cubicBezTo>
                    <a:pt x="216" y="23"/>
                    <a:pt x="210" y="28"/>
                    <a:pt x="205" y="36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196" y="32"/>
                    <a:pt x="194" y="32"/>
                    <a:pt x="194" y="34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188" y="48"/>
                    <a:pt x="188" y="49"/>
                    <a:pt x="188" y="50"/>
                  </a:cubicBezTo>
                  <a:cubicBezTo>
                    <a:pt x="188" y="50"/>
                    <a:pt x="189" y="51"/>
                    <a:pt x="189" y="51"/>
                  </a:cubicBezTo>
                  <a:cubicBezTo>
                    <a:pt x="197" y="54"/>
                    <a:pt x="197" y="54"/>
                    <a:pt x="197" y="54"/>
                  </a:cubicBezTo>
                  <a:cubicBezTo>
                    <a:pt x="195" y="63"/>
                    <a:pt x="195" y="71"/>
                    <a:pt x="196" y="80"/>
                  </a:cubicBezTo>
                  <a:cubicBezTo>
                    <a:pt x="189" y="83"/>
                    <a:pt x="189" y="83"/>
                    <a:pt x="189" y="83"/>
                  </a:cubicBezTo>
                  <a:cubicBezTo>
                    <a:pt x="188" y="83"/>
                    <a:pt x="187" y="85"/>
                    <a:pt x="187" y="87"/>
                  </a:cubicBezTo>
                  <a:cubicBezTo>
                    <a:pt x="193" y="100"/>
                    <a:pt x="193" y="100"/>
                    <a:pt x="193" y="100"/>
                  </a:cubicBezTo>
                  <a:cubicBezTo>
                    <a:pt x="194" y="102"/>
                    <a:pt x="195" y="103"/>
                    <a:pt x="197" y="102"/>
                  </a:cubicBezTo>
                  <a:cubicBezTo>
                    <a:pt x="204" y="99"/>
                    <a:pt x="204" y="99"/>
                    <a:pt x="204" y="99"/>
                  </a:cubicBezTo>
                  <a:cubicBezTo>
                    <a:pt x="208" y="107"/>
                    <a:pt x="214" y="113"/>
                    <a:pt x="221" y="118"/>
                  </a:cubicBezTo>
                  <a:cubicBezTo>
                    <a:pt x="218" y="125"/>
                    <a:pt x="218" y="125"/>
                    <a:pt x="218" y="125"/>
                  </a:cubicBezTo>
                  <a:cubicBezTo>
                    <a:pt x="218" y="126"/>
                    <a:pt x="218" y="128"/>
                    <a:pt x="220" y="129"/>
                  </a:cubicBezTo>
                  <a:cubicBezTo>
                    <a:pt x="233" y="135"/>
                    <a:pt x="233" y="135"/>
                    <a:pt x="233" y="135"/>
                  </a:cubicBezTo>
                  <a:cubicBezTo>
                    <a:pt x="234" y="135"/>
                    <a:pt x="235" y="135"/>
                    <a:pt x="236" y="135"/>
                  </a:cubicBezTo>
                  <a:cubicBezTo>
                    <a:pt x="237" y="134"/>
                    <a:pt x="237" y="134"/>
                    <a:pt x="237" y="133"/>
                  </a:cubicBezTo>
                  <a:cubicBezTo>
                    <a:pt x="240" y="126"/>
                    <a:pt x="240" y="126"/>
                    <a:pt x="240" y="126"/>
                  </a:cubicBezTo>
                  <a:cubicBezTo>
                    <a:pt x="249" y="128"/>
                    <a:pt x="258" y="128"/>
                    <a:pt x="267" y="127"/>
                  </a:cubicBezTo>
                  <a:cubicBezTo>
                    <a:pt x="269" y="133"/>
                    <a:pt x="269" y="133"/>
                    <a:pt x="269" y="133"/>
                  </a:cubicBezTo>
                  <a:cubicBezTo>
                    <a:pt x="270" y="135"/>
                    <a:pt x="272" y="136"/>
                    <a:pt x="273" y="135"/>
                  </a:cubicBezTo>
                  <a:cubicBezTo>
                    <a:pt x="287" y="130"/>
                    <a:pt x="287" y="130"/>
                    <a:pt x="287" y="130"/>
                  </a:cubicBezTo>
                  <a:cubicBezTo>
                    <a:pt x="288" y="129"/>
                    <a:pt x="289" y="127"/>
                    <a:pt x="289" y="126"/>
                  </a:cubicBezTo>
                  <a:cubicBezTo>
                    <a:pt x="286" y="119"/>
                    <a:pt x="286" y="119"/>
                    <a:pt x="286" y="119"/>
                  </a:cubicBezTo>
                  <a:cubicBezTo>
                    <a:pt x="293" y="114"/>
                    <a:pt x="300" y="108"/>
                    <a:pt x="304" y="101"/>
                  </a:cubicBezTo>
                  <a:cubicBezTo>
                    <a:pt x="311" y="104"/>
                    <a:pt x="311" y="104"/>
                    <a:pt x="311" y="104"/>
                  </a:cubicBezTo>
                  <a:cubicBezTo>
                    <a:pt x="313" y="104"/>
                    <a:pt x="315" y="104"/>
                    <a:pt x="316" y="102"/>
                  </a:cubicBezTo>
                  <a:cubicBezTo>
                    <a:pt x="321" y="89"/>
                    <a:pt x="321" y="89"/>
                    <a:pt x="321" y="89"/>
                  </a:cubicBezTo>
                  <a:cubicBezTo>
                    <a:pt x="322" y="87"/>
                    <a:pt x="321" y="85"/>
                    <a:pt x="320" y="85"/>
                  </a:cubicBezTo>
                  <a:close/>
                  <a:moveTo>
                    <a:pt x="267" y="98"/>
                  </a:moveTo>
                  <a:cubicBezTo>
                    <a:pt x="250" y="104"/>
                    <a:pt x="231" y="96"/>
                    <a:pt x="225" y="80"/>
                  </a:cubicBezTo>
                  <a:cubicBezTo>
                    <a:pt x="218" y="63"/>
                    <a:pt x="226" y="44"/>
                    <a:pt x="243" y="38"/>
                  </a:cubicBezTo>
                  <a:cubicBezTo>
                    <a:pt x="259" y="31"/>
                    <a:pt x="278" y="39"/>
                    <a:pt x="285" y="56"/>
                  </a:cubicBezTo>
                  <a:cubicBezTo>
                    <a:pt x="291" y="72"/>
                    <a:pt x="283" y="91"/>
                    <a:pt x="267" y="98"/>
                  </a:cubicBezTo>
                  <a:close/>
                  <a:moveTo>
                    <a:pt x="266" y="63"/>
                  </a:moveTo>
                  <a:cubicBezTo>
                    <a:pt x="269" y="70"/>
                    <a:pt x="266" y="77"/>
                    <a:pt x="259" y="79"/>
                  </a:cubicBezTo>
                  <a:cubicBezTo>
                    <a:pt x="253" y="82"/>
                    <a:pt x="246" y="79"/>
                    <a:pt x="243" y="72"/>
                  </a:cubicBezTo>
                  <a:cubicBezTo>
                    <a:pt x="241" y="66"/>
                    <a:pt x="244" y="59"/>
                    <a:pt x="250" y="56"/>
                  </a:cubicBezTo>
                  <a:cubicBezTo>
                    <a:pt x="257" y="54"/>
                    <a:pt x="264" y="57"/>
                    <a:pt x="266" y="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2" name="Group 55">
              <a:extLst>
                <a:ext uri="{FF2B5EF4-FFF2-40B4-BE49-F238E27FC236}">
                  <a16:creationId xmlns="" xmlns:a16="http://schemas.microsoft.com/office/drawing/2014/main" id="{F94129C8-9473-4B01-B737-E1FD11E626FB}"/>
                </a:ext>
              </a:extLst>
            </p:cNvPr>
            <p:cNvGrpSpPr/>
            <p:nvPr/>
          </p:nvGrpSpPr>
          <p:grpSpPr>
            <a:xfrm>
              <a:off x="8373352" y="2988387"/>
              <a:ext cx="957193" cy="957193"/>
              <a:chOff x="8312383" y="2904298"/>
              <a:chExt cx="763656" cy="763656"/>
            </a:xfrm>
            <a:solidFill>
              <a:schemeClr val="accent4"/>
            </a:solidFill>
          </p:grpSpPr>
          <p:sp>
            <p:nvSpPr>
              <p:cNvPr id="43" name="Freeform: Shape 56">
                <a:extLst>
                  <a:ext uri="{FF2B5EF4-FFF2-40B4-BE49-F238E27FC236}">
                    <a16:creationId xmlns="" xmlns:a16="http://schemas.microsoft.com/office/drawing/2014/main" id="{5FE2A08B-4B9B-41F9-9B41-BCC8465CA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2383" y="2904298"/>
                <a:ext cx="763656" cy="763656"/>
              </a:xfrm>
              <a:custGeom>
                <a:avLst/>
                <a:gdLst>
                  <a:gd name="T0" fmla="*/ 324 w 324"/>
                  <a:gd name="T1" fmla="*/ 182 h 324"/>
                  <a:gd name="T2" fmla="*/ 324 w 324"/>
                  <a:gd name="T3" fmla="*/ 142 h 324"/>
                  <a:gd name="T4" fmla="*/ 292 w 324"/>
                  <a:gd name="T5" fmla="*/ 142 h 324"/>
                  <a:gd name="T6" fmla="*/ 285 w 324"/>
                  <a:gd name="T7" fmla="*/ 114 h 324"/>
                  <a:gd name="T8" fmla="*/ 313 w 324"/>
                  <a:gd name="T9" fmla="*/ 98 h 324"/>
                  <a:gd name="T10" fmla="*/ 292 w 324"/>
                  <a:gd name="T11" fmla="*/ 63 h 324"/>
                  <a:gd name="T12" fmla="*/ 265 w 324"/>
                  <a:gd name="T13" fmla="*/ 79 h 324"/>
                  <a:gd name="T14" fmla="*/ 245 w 324"/>
                  <a:gd name="T15" fmla="*/ 59 h 324"/>
                  <a:gd name="T16" fmla="*/ 261 w 324"/>
                  <a:gd name="T17" fmla="*/ 32 h 324"/>
                  <a:gd name="T18" fmla="*/ 226 w 324"/>
                  <a:gd name="T19" fmla="*/ 11 h 324"/>
                  <a:gd name="T20" fmla="*/ 210 w 324"/>
                  <a:gd name="T21" fmla="*/ 39 h 324"/>
                  <a:gd name="T22" fmla="*/ 182 w 324"/>
                  <a:gd name="T23" fmla="*/ 32 h 324"/>
                  <a:gd name="T24" fmla="*/ 182 w 324"/>
                  <a:gd name="T25" fmla="*/ 0 h 324"/>
                  <a:gd name="T26" fmla="*/ 142 w 324"/>
                  <a:gd name="T27" fmla="*/ 0 h 324"/>
                  <a:gd name="T28" fmla="*/ 142 w 324"/>
                  <a:gd name="T29" fmla="*/ 32 h 324"/>
                  <a:gd name="T30" fmla="*/ 115 w 324"/>
                  <a:gd name="T31" fmla="*/ 39 h 324"/>
                  <a:gd name="T32" fmla="*/ 99 w 324"/>
                  <a:gd name="T33" fmla="*/ 11 h 324"/>
                  <a:gd name="T34" fmla="*/ 63 w 324"/>
                  <a:gd name="T35" fmla="*/ 32 h 324"/>
                  <a:gd name="T36" fmla="*/ 79 w 324"/>
                  <a:gd name="T37" fmla="*/ 59 h 324"/>
                  <a:gd name="T38" fmla="*/ 60 w 324"/>
                  <a:gd name="T39" fmla="*/ 79 h 324"/>
                  <a:gd name="T40" fmla="*/ 32 w 324"/>
                  <a:gd name="T41" fmla="*/ 63 h 324"/>
                  <a:gd name="T42" fmla="*/ 12 w 324"/>
                  <a:gd name="T43" fmla="*/ 98 h 324"/>
                  <a:gd name="T44" fmla="*/ 39 w 324"/>
                  <a:gd name="T45" fmla="*/ 114 h 324"/>
                  <a:gd name="T46" fmla="*/ 32 w 324"/>
                  <a:gd name="T47" fmla="*/ 142 h 324"/>
                  <a:gd name="T48" fmla="*/ 0 w 324"/>
                  <a:gd name="T49" fmla="*/ 142 h 324"/>
                  <a:gd name="T50" fmla="*/ 0 w 324"/>
                  <a:gd name="T51" fmla="*/ 182 h 324"/>
                  <a:gd name="T52" fmla="*/ 32 w 324"/>
                  <a:gd name="T53" fmla="*/ 182 h 324"/>
                  <a:gd name="T54" fmla="*/ 39 w 324"/>
                  <a:gd name="T55" fmla="*/ 209 h 324"/>
                  <a:gd name="T56" fmla="*/ 12 w 324"/>
                  <a:gd name="T57" fmla="*/ 226 h 324"/>
                  <a:gd name="T58" fmla="*/ 32 w 324"/>
                  <a:gd name="T59" fmla="*/ 261 h 324"/>
                  <a:gd name="T60" fmla="*/ 60 w 324"/>
                  <a:gd name="T61" fmla="*/ 245 h 324"/>
                  <a:gd name="T62" fmla="*/ 79 w 324"/>
                  <a:gd name="T63" fmla="*/ 265 h 324"/>
                  <a:gd name="T64" fmla="*/ 63 w 324"/>
                  <a:gd name="T65" fmla="*/ 292 h 324"/>
                  <a:gd name="T66" fmla="*/ 99 w 324"/>
                  <a:gd name="T67" fmla="*/ 313 h 324"/>
                  <a:gd name="T68" fmla="*/ 115 w 324"/>
                  <a:gd name="T69" fmla="*/ 285 h 324"/>
                  <a:gd name="T70" fmla="*/ 142 w 324"/>
                  <a:gd name="T71" fmla="*/ 292 h 324"/>
                  <a:gd name="T72" fmla="*/ 142 w 324"/>
                  <a:gd name="T73" fmla="*/ 324 h 324"/>
                  <a:gd name="T74" fmla="*/ 182 w 324"/>
                  <a:gd name="T75" fmla="*/ 324 h 324"/>
                  <a:gd name="T76" fmla="*/ 182 w 324"/>
                  <a:gd name="T77" fmla="*/ 292 h 324"/>
                  <a:gd name="T78" fmla="*/ 210 w 324"/>
                  <a:gd name="T79" fmla="*/ 285 h 324"/>
                  <a:gd name="T80" fmla="*/ 226 w 324"/>
                  <a:gd name="T81" fmla="*/ 313 h 324"/>
                  <a:gd name="T82" fmla="*/ 261 w 324"/>
                  <a:gd name="T83" fmla="*/ 292 h 324"/>
                  <a:gd name="T84" fmla="*/ 245 w 324"/>
                  <a:gd name="T85" fmla="*/ 265 h 324"/>
                  <a:gd name="T86" fmla="*/ 265 w 324"/>
                  <a:gd name="T87" fmla="*/ 245 h 324"/>
                  <a:gd name="T88" fmla="*/ 292 w 324"/>
                  <a:gd name="T89" fmla="*/ 261 h 324"/>
                  <a:gd name="T90" fmla="*/ 313 w 324"/>
                  <a:gd name="T91" fmla="*/ 226 h 324"/>
                  <a:gd name="T92" fmla="*/ 285 w 324"/>
                  <a:gd name="T93" fmla="*/ 209 h 324"/>
                  <a:gd name="T94" fmla="*/ 292 w 324"/>
                  <a:gd name="T95" fmla="*/ 182 h 324"/>
                  <a:gd name="T96" fmla="*/ 324 w 324"/>
                  <a:gd name="T97" fmla="*/ 182 h 324"/>
                  <a:gd name="T98" fmla="*/ 162 w 324"/>
                  <a:gd name="T99" fmla="*/ 253 h 324"/>
                  <a:gd name="T100" fmla="*/ 71 w 324"/>
                  <a:gd name="T101" fmla="*/ 162 h 324"/>
                  <a:gd name="T102" fmla="*/ 162 w 324"/>
                  <a:gd name="T103" fmla="*/ 71 h 324"/>
                  <a:gd name="T104" fmla="*/ 253 w 324"/>
                  <a:gd name="T105" fmla="*/ 162 h 324"/>
                  <a:gd name="T106" fmla="*/ 162 w 324"/>
                  <a:gd name="T107" fmla="*/ 253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4" h="324">
                    <a:moveTo>
                      <a:pt x="324" y="182"/>
                    </a:moveTo>
                    <a:cubicBezTo>
                      <a:pt x="324" y="142"/>
                      <a:pt x="324" y="142"/>
                      <a:pt x="324" y="142"/>
                    </a:cubicBezTo>
                    <a:cubicBezTo>
                      <a:pt x="292" y="142"/>
                      <a:pt x="292" y="142"/>
                      <a:pt x="292" y="142"/>
                    </a:cubicBezTo>
                    <a:cubicBezTo>
                      <a:pt x="291" y="132"/>
                      <a:pt x="288" y="123"/>
                      <a:pt x="285" y="114"/>
                    </a:cubicBezTo>
                    <a:cubicBezTo>
                      <a:pt x="313" y="98"/>
                      <a:pt x="313" y="98"/>
                      <a:pt x="313" y="98"/>
                    </a:cubicBezTo>
                    <a:cubicBezTo>
                      <a:pt x="292" y="63"/>
                      <a:pt x="292" y="63"/>
                      <a:pt x="292" y="63"/>
                    </a:cubicBezTo>
                    <a:cubicBezTo>
                      <a:pt x="265" y="79"/>
                      <a:pt x="265" y="79"/>
                      <a:pt x="265" y="79"/>
                    </a:cubicBezTo>
                    <a:cubicBezTo>
                      <a:pt x="259" y="72"/>
                      <a:pt x="252" y="65"/>
                      <a:pt x="245" y="59"/>
                    </a:cubicBezTo>
                    <a:cubicBezTo>
                      <a:pt x="261" y="32"/>
                      <a:pt x="261" y="32"/>
                      <a:pt x="261" y="32"/>
                    </a:cubicBezTo>
                    <a:cubicBezTo>
                      <a:pt x="226" y="11"/>
                      <a:pt x="226" y="11"/>
                      <a:pt x="226" y="11"/>
                    </a:cubicBezTo>
                    <a:cubicBezTo>
                      <a:pt x="210" y="39"/>
                      <a:pt x="210" y="39"/>
                      <a:pt x="210" y="39"/>
                    </a:cubicBezTo>
                    <a:cubicBezTo>
                      <a:pt x="201" y="36"/>
                      <a:pt x="192" y="33"/>
                      <a:pt x="182" y="32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42" y="32"/>
                      <a:pt x="142" y="32"/>
                      <a:pt x="142" y="32"/>
                    </a:cubicBezTo>
                    <a:cubicBezTo>
                      <a:pt x="132" y="33"/>
                      <a:pt x="123" y="36"/>
                      <a:pt x="115" y="39"/>
                    </a:cubicBezTo>
                    <a:cubicBezTo>
                      <a:pt x="99" y="11"/>
                      <a:pt x="99" y="11"/>
                      <a:pt x="99" y="11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79" y="59"/>
                      <a:pt x="79" y="59"/>
                      <a:pt x="79" y="59"/>
                    </a:cubicBezTo>
                    <a:cubicBezTo>
                      <a:pt x="72" y="65"/>
                      <a:pt x="65" y="72"/>
                      <a:pt x="60" y="79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12" y="98"/>
                      <a:pt x="12" y="98"/>
                      <a:pt x="12" y="98"/>
                    </a:cubicBezTo>
                    <a:cubicBezTo>
                      <a:pt x="39" y="114"/>
                      <a:pt x="39" y="114"/>
                      <a:pt x="39" y="114"/>
                    </a:cubicBezTo>
                    <a:cubicBezTo>
                      <a:pt x="36" y="123"/>
                      <a:pt x="34" y="132"/>
                      <a:pt x="32" y="142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32" y="182"/>
                      <a:pt x="32" y="182"/>
                      <a:pt x="32" y="182"/>
                    </a:cubicBezTo>
                    <a:cubicBezTo>
                      <a:pt x="34" y="192"/>
                      <a:pt x="36" y="201"/>
                      <a:pt x="39" y="209"/>
                    </a:cubicBezTo>
                    <a:cubicBezTo>
                      <a:pt x="12" y="226"/>
                      <a:pt x="12" y="226"/>
                      <a:pt x="12" y="226"/>
                    </a:cubicBezTo>
                    <a:cubicBezTo>
                      <a:pt x="32" y="261"/>
                      <a:pt x="32" y="261"/>
                      <a:pt x="32" y="261"/>
                    </a:cubicBezTo>
                    <a:cubicBezTo>
                      <a:pt x="60" y="245"/>
                      <a:pt x="60" y="245"/>
                      <a:pt x="60" y="245"/>
                    </a:cubicBezTo>
                    <a:cubicBezTo>
                      <a:pt x="65" y="252"/>
                      <a:pt x="72" y="259"/>
                      <a:pt x="79" y="265"/>
                    </a:cubicBezTo>
                    <a:cubicBezTo>
                      <a:pt x="63" y="292"/>
                      <a:pt x="63" y="292"/>
                      <a:pt x="63" y="292"/>
                    </a:cubicBezTo>
                    <a:cubicBezTo>
                      <a:pt x="99" y="313"/>
                      <a:pt x="99" y="313"/>
                      <a:pt x="99" y="313"/>
                    </a:cubicBezTo>
                    <a:cubicBezTo>
                      <a:pt x="115" y="285"/>
                      <a:pt x="115" y="285"/>
                      <a:pt x="115" y="285"/>
                    </a:cubicBezTo>
                    <a:cubicBezTo>
                      <a:pt x="123" y="288"/>
                      <a:pt x="132" y="291"/>
                      <a:pt x="142" y="292"/>
                    </a:cubicBezTo>
                    <a:cubicBezTo>
                      <a:pt x="142" y="324"/>
                      <a:pt x="142" y="324"/>
                      <a:pt x="142" y="324"/>
                    </a:cubicBezTo>
                    <a:cubicBezTo>
                      <a:pt x="182" y="324"/>
                      <a:pt x="182" y="324"/>
                      <a:pt x="182" y="324"/>
                    </a:cubicBezTo>
                    <a:cubicBezTo>
                      <a:pt x="182" y="292"/>
                      <a:pt x="182" y="292"/>
                      <a:pt x="182" y="292"/>
                    </a:cubicBezTo>
                    <a:cubicBezTo>
                      <a:pt x="192" y="291"/>
                      <a:pt x="201" y="288"/>
                      <a:pt x="210" y="285"/>
                    </a:cubicBezTo>
                    <a:cubicBezTo>
                      <a:pt x="226" y="313"/>
                      <a:pt x="226" y="313"/>
                      <a:pt x="226" y="313"/>
                    </a:cubicBezTo>
                    <a:cubicBezTo>
                      <a:pt x="261" y="292"/>
                      <a:pt x="261" y="292"/>
                      <a:pt x="261" y="292"/>
                    </a:cubicBezTo>
                    <a:cubicBezTo>
                      <a:pt x="245" y="265"/>
                      <a:pt x="245" y="265"/>
                      <a:pt x="245" y="265"/>
                    </a:cubicBezTo>
                    <a:cubicBezTo>
                      <a:pt x="252" y="259"/>
                      <a:pt x="259" y="252"/>
                      <a:pt x="265" y="245"/>
                    </a:cubicBezTo>
                    <a:cubicBezTo>
                      <a:pt x="292" y="261"/>
                      <a:pt x="292" y="261"/>
                      <a:pt x="292" y="261"/>
                    </a:cubicBezTo>
                    <a:cubicBezTo>
                      <a:pt x="313" y="226"/>
                      <a:pt x="313" y="226"/>
                      <a:pt x="313" y="226"/>
                    </a:cubicBezTo>
                    <a:cubicBezTo>
                      <a:pt x="285" y="209"/>
                      <a:pt x="285" y="209"/>
                      <a:pt x="285" y="209"/>
                    </a:cubicBezTo>
                    <a:cubicBezTo>
                      <a:pt x="288" y="201"/>
                      <a:pt x="291" y="192"/>
                      <a:pt x="292" y="182"/>
                    </a:cubicBezTo>
                    <a:cubicBezTo>
                      <a:pt x="324" y="182"/>
                      <a:pt x="324" y="182"/>
                      <a:pt x="324" y="182"/>
                    </a:cubicBezTo>
                    <a:close/>
                    <a:moveTo>
                      <a:pt x="162" y="253"/>
                    </a:moveTo>
                    <a:cubicBezTo>
                      <a:pt x="112" y="253"/>
                      <a:pt x="71" y="212"/>
                      <a:pt x="71" y="162"/>
                    </a:cubicBezTo>
                    <a:cubicBezTo>
                      <a:pt x="71" y="112"/>
                      <a:pt x="112" y="71"/>
                      <a:pt x="162" y="71"/>
                    </a:cubicBezTo>
                    <a:cubicBezTo>
                      <a:pt x="213" y="71"/>
                      <a:pt x="253" y="112"/>
                      <a:pt x="253" y="162"/>
                    </a:cubicBezTo>
                    <a:cubicBezTo>
                      <a:pt x="253" y="212"/>
                      <a:pt x="213" y="253"/>
                      <a:pt x="162" y="2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Oval 57">
                <a:extLst>
                  <a:ext uri="{FF2B5EF4-FFF2-40B4-BE49-F238E27FC236}">
                    <a16:creationId xmlns="" xmlns:a16="http://schemas.microsoft.com/office/drawing/2014/main" id="{4331FE5F-F57A-4E35-828D-F74E2DBD4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1145" y="3203059"/>
                <a:ext cx="164738" cy="1647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8" name="组合 57">
            <a:extLst>
              <a:ext uri="{FF2B5EF4-FFF2-40B4-BE49-F238E27FC236}">
                <a16:creationId xmlns="" xmlns:a16="http://schemas.microsoft.com/office/drawing/2014/main" id="{D103C9EA-51EF-43DC-BB58-8E1778A623A5}"/>
              </a:ext>
            </a:extLst>
          </p:cNvPr>
          <p:cNvGrpSpPr/>
          <p:nvPr/>
        </p:nvGrpSpPr>
        <p:grpSpPr>
          <a:xfrm>
            <a:off x="1047310" y="1230783"/>
            <a:ext cx="3289763" cy="2834379"/>
            <a:chOff x="1047310" y="1230783"/>
            <a:chExt cx="3289763" cy="2834379"/>
          </a:xfrm>
        </p:grpSpPr>
        <p:grpSp>
          <p:nvGrpSpPr>
            <p:cNvPr id="5" name="Group 6">
              <a:extLst>
                <a:ext uri="{FF2B5EF4-FFF2-40B4-BE49-F238E27FC236}">
                  <a16:creationId xmlns="" xmlns:a16="http://schemas.microsoft.com/office/drawing/2014/main" id="{43396830-4989-49A5-A893-F59F4E716E30}"/>
                </a:ext>
              </a:extLst>
            </p:cNvPr>
            <p:cNvGrpSpPr/>
            <p:nvPr/>
          </p:nvGrpSpPr>
          <p:grpSpPr>
            <a:xfrm>
              <a:off x="1047310" y="1838970"/>
              <a:ext cx="401527" cy="401632"/>
              <a:chOff x="1396413" y="2471098"/>
              <a:chExt cx="535369" cy="535509"/>
            </a:xfrm>
          </p:grpSpPr>
          <p:sp>
            <p:nvSpPr>
              <p:cNvPr id="33" name="Rectangle: Rounded Corners 78">
                <a:extLst>
                  <a:ext uri="{FF2B5EF4-FFF2-40B4-BE49-F238E27FC236}">
                    <a16:creationId xmlns="" xmlns:a16="http://schemas.microsoft.com/office/drawing/2014/main" id="{54783A7D-E23C-4F7D-881A-303595959140}"/>
                  </a:ext>
                </a:extLst>
              </p:cNvPr>
              <p:cNvSpPr/>
              <p:nvPr/>
            </p:nvSpPr>
            <p:spPr>
              <a:xfrm>
                <a:off x="1396413" y="2471098"/>
                <a:ext cx="535369" cy="535509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85">
                <a:extLst>
                  <a:ext uri="{FF2B5EF4-FFF2-40B4-BE49-F238E27FC236}">
                    <a16:creationId xmlns="" xmlns:a16="http://schemas.microsoft.com/office/drawing/2014/main" id="{B31E0E98-D977-4B5F-9A45-35660A3726E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98902" y="2576819"/>
                <a:ext cx="319880" cy="319963"/>
              </a:xfrm>
              <a:custGeom>
                <a:avLst/>
                <a:gdLst>
                  <a:gd name="T0" fmla="*/ 10800 w 21600"/>
                  <a:gd name="T1" fmla="*/ 10789 h 21579"/>
                  <a:gd name="T2" fmla="*/ 10800 w 21600"/>
                  <a:gd name="T3" fmla="*/ 10789 h 21579"/>
                  <a:gd name="T4" fmla="*/ 10800 w 21600"/>
                  <a:gd name="T5" fmla="*/ 10789 h 21579"/>
                  <a:gd name="T6" fmla="*/ 10800 w 21600"/>
                  <a:gd name="T7" fmla="*/ 10789 h 21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579">
                    <a:moveTo>
                      <a:pt x="21599" y="9391"/>
                    </a:moveTo>
                    <a:cubicBezTo>
                      <a:pt x="21599" y="9887"/>
                      <a:pt x="21472" y="10321"/>
                      <a:pt x="21218" y="10697"/>
                    </a:cubicBezTo>
                    <a:cubicBezTo>
                      <a:pt x="20963" y="11072"/>
                      <a:pt x="20647" y="11313"/>
                      <a:pt x="20263" y="11427"/>
                    </a:cubicBezTo>
                    <a:lnTo>
                      <a:pt x="20263" y="16610"/>
                    </a:lnTo>
                    <a:cubicBezTo>
                      <a:pt x="20263" y="17200"/>
                      <a:pt x="20087" y="17708"/>
                      <a:pt x="19729" y="18128"/>
                    </a:cubicBezTo>
                    <a:cubicBezTo>
                      <a:pt x="19374" y="18550"/>
                      <a:pt x="18951" y="18758"/>
                      <a:pt x="18459" y="18758"/>
                    </a:cubicBezTo>
                    <a:cubicBezTo>
                      <a:pt x="17927" y="18122"/>
                      <a:pt x="17286" y="17505"/>
                      <a:pt x="16537" y="16904"/>
                    </a:cubicBezTo>
                    <a:cubicBezTo>
                      <a:pt x="15785" y="16305"/>
                      <a:pt x="14980" y="15756"/>
                      <a:pt x="14116" y="15254"/>
                    </a:cubicBezTo>
                    <a:cubicBezTo>
                      <a:pt x="13254" y="14755"/>
                      <a:pt x="12363" y="14324"/>
                      <a:pt x="11449" y="13969"/>
                    </a:cubicBezTo>
                    <a:cubicBezTo>
                      <a:pt x="10536" y="13614"/>
                      <a:pt x="9648" y="13379"/>
                      <a:pt x="8788" y="13267"/>
                    </a:cubicBezTo>
                    <a:cubicBezTo>
                      <a:pt x="8453" y="13379"/>
                      <a:pt x="8179" y="13564"/>
                      <a:pt x="7968" y="13828"/>
                    </a:cubicBezTo>
                    <a:cubicBezTo>
                      <a:pt x="7758" y="14092"/>
                      <a:pt x="7613" y="14386"/>
                      <a:pt x="7535" y="14706"/>
                    </a:cubicBezTo>
                    <a:cubicBezTo>
                      <a:pt x="7457" y="15028"/>
                      <a:pt x="7449" y="15360"/>
                      <a:pt x="7510" y="15698"/>
                    </a:cubicBezTo>
                    <a:cubicBezTo>
                      <a:pt x="7574" y="16035"/>
                      <a:pt x="7719" y="16340"/>
                      <a:pt x="7946" y="16610"/>
                    </a:cubicBezTo>
                    <a:cubicBezTo>
                      <a:pt x="7750" y="16992"/>
                      <a:pt x="7660" y="17347"/>
                      <a:pt x="7677" y="17673"/>
                    </a:cubicBezTo>
                    <a:cubicBezTo>
                      <a:pt x="7692" y="17993"/>
                      <a:pt x="7772" y="18307"/>
                      <a:pt x="7917" y="18606"/>
                    </a:cubicBezTo>
                    <a:cubicBezTo>
                      <a:pt x="8059" y="18908"/>
                      <a:pt x="8255" y="19193"/>
                      <a:pt x="8497" y="19469"/>
                    </a:cubicBezTo>
                    <a:cubicBezTo>
                      <a:pt x="8737" y="19745"/>
                      <a:pt x="8996" y="20021"/>
                      <a:pt x="9271" y="20291"/>
                    </a:cubicBezTo>
                    <a:cubicBezTo>
                      <a:pt x="9114" y="20696"/>
                      <a:pt x="8842" y="21001"/>
                      <a:pt x="8455" y="21212"/>
                    </a:cubicBezTo>
                    <a:cubicBezTo>
                      <a:pt x="8069" y="21423"/>
                      <a:pt x="7655" y="21541"/>
                      <a:pt x="7212" y="21570"/>
                    </a:cubicBezTo>
                    <a:cubicBezTo>
                      <a:pt x="6771" y="21599"/>
                      <a:pt x="6340" y="21550"/>
                      <a:pt x="5917" y="21423"/>
                    </a:cubicBezTo>
                    <a:cubicBezTo>
                      <a:pt x="5496" y="21294"/>
                      <a:pt x="5163" y="21092"/>
                      <a:pt x="4923" y="20810"/>
                    </a:cubicBezTo>
                    <a:cubicBezTo>
                      <a:pt x="4781" y="20241"/>
                      <a:pt x="4624" y="19657"/>
                      <a:pt x="4453" y="19055"/>
                    </a:cubicBezTo>
                    <a:cubicBezTo>
                      <a:pt x="4281" y="18453"/>
                      <a:pt x="4139" y="17843"/>
                      <a:pt x="4032" y="17224"/>
                    </a:cubicBezTo>
                    <a:cubicBezTo>
                      <a:pt x="3921" y="16599"/>
                      <a:pt x="3868" y="15953"/>
                      <a:pt x="3868" y="15281"/>
                    </a:cubicBezTo>
                    <a:cubicBezTo>
                      <a:pt x="3868" y="14615"/>
                      <a:pt x="3961" y="13905"/>
                      <a:pt x="4149" y="13153"/>
                    </a:cubicBezTo>
                    <a:lnTo>
                      <a:pt x="1804" y="13153"/>
                    </a:lnTo>
                    <a:cubicBezTo>
                      <a:pt x="1312" y="13153"/>
                      <a:pt x="888" y="12945"/>
                      <a:pt x="533" y="12522"/>
                    </a:cubicBezTo>
                    <a:cubicBezTo>
                      <a:pt x="176" y="12100"/>
                      <a:pt x="0" y="11592"/>
                      <a:pt x="0" y="10990"/>
                    </a:cubicBezTo>
                    <a:lnTo>
                      <a:pt x="0" y="7774"/>
                    </a:lnTo>
                    <a:cubicBezTo>
                      <a:pt x="0" y="7184"/>
                      <a:pt x="176" y="6676"/>
                      <a:pt x="526" y="6245"/>
                    </a:cubicBezTo>
                    <a:cubicBezTo>
                      <a:pt x="878" y="5819"/>
                      <a:pt x="1304" y="5605"/>
                      <a:pt x="1804" y="5605"/>
                    </a:cubicBezTo>
                    <a:lnTo>
                      <a:pt x="7652" y="5605"/>
                    </a:lnTo>
                    <a:cubicBezTo>
                      <a:pt x="8551" y="5605"/>
                      <a:pt x="9508" y="5449"/>
                      <a:pt x="10524" y="5135"/>
                    </a:cubicBezTo>
                    <a:cubicBezTo>
                      <a:pt x="11540" y="4821"/>
                      <a:pt x="12536" y="4399"/>
                      <a:pt x="13511" y="3873"/>
                    </a:cubicBezTo>
                    <a:cubicBezTo>
                      <a:pt x="14488" y="3342"/>
                      <a:pt x="15408" y="2744"/>
                      <a:pt x="16272" y="2071"/>
                    </a:cubicBezTo>
                    <a:cubicBezTo>
                      <a:pt x="17134" y="1405"/>
                      <a:pt x="17864" y="713"/>
                      <a:pt x="18459" y="0"/>
                    </a:cubicBezTo>
                    <a:cubicBezTo>
                      <a:pt x="18951" y="0"/>
                      <a:pt x="19374" y="214"/>
                      <a:pt x="19729" y="633"/>
                    </a:cubicBezTo>
                    <a:cubicBezTo>
                      <a:pt x="20087" y="1056"/>
                      <a:pt x="20263" y="1567"/>
                      <a:pt x="20263" y="2165"/>
                    </a:cubicBezTo>
                    <a:lnTo>
                      <a:pt x="20263" y="7334"/>
                    </a:lnTo>
                    <a:cubicBezTo>
                      <a:pt x="20647" y="7445"/>
                      <a:pt x="20963" y="7692"/>
                      <a:pt x="21218" y="8070"/>
                    </a:cubicBezTo>
                    <a:cubicBezTo>
                      <a:pt x="21472" y="8454"/>
                      <a:pt x="21599" y="8895"/>
                      <a:pt x="21599" y="9391"/>
                    </a:cubicBezTo>
                    <a:moveTo>
                      <a:pt x="18459" y="2855"/>
                    </a:moveTo>
                    <a:cubicBezTo>
                      <a:pt x="17864" y="3407"/>
                      <a:pt x="17215" y="3941"/>
                      <a:pt x="16512" y="4451"/>
                    </a:cubicBezTo>
                    <a:cubicBezTo>
                      <a:pt x="15810" y="4962"/>
                      <a:pt x="15065" y="5423"/>
                      <a:pt x="14280" y="5834"/>
                    </a:cubicBezTo>
                    <a:cubicBezTo>
                      <a:pt x="13494" y="6245"/>
                      <a:pt x="12693" y="6609"/>
                      <a:pt x="11878" y="6923"/>
                    </a:cubicBezTo>
                    <a:cubicBezTo>
                      <a:pt x="11060" y="7237"/>
                      <a:pt x="10255" y="7462"/>
                      <a:pt x="9457" y="7603"/>
                    </a:cubicBezTo>
                    <a:lnTo>
                      <a:pt x="9457" y="11172"/>
                    </a:lnTo>
                    <a:cubicBezTo>
                      <a:pt x="10255" y="11325"/>
                      <a:pt x="11060" y="11554"/>
                      <a:pt x="11878" y="11862"/>
                    </a:cubicBezTo>
                    <a:cubicBezTo>
                      <a:pt x="12693" y="12170"/>
                      <a:pt x="13494" y="12537"/>
                      <a:pt x="14280" y="12956"/>
                    </a:cubicBezTo>
                    <a:cubicBezTo>
                      <a:pt x="15065" y="13379"/>
                      <a:pt x="15812" y="13843"/>
                      <a:pt x="16524" y="14347"/>
                    </a:cubicBezTo>
                    <a:cubicBezTo>
                      <a:pt x="17234" y="14855"/>
                      <a:pt x="17881" y="15380"/>
                      <a:pt x="18459" y="15920"/>
                    </a:cubicBezTo>
                    <a:lnTo>
                      <a:pt x="18459" y="285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91">
              <a:extLst>
                <a:ext uri="{FF2B5EF4-FFF2-40B4-BE49-F238E27FC236}">
                  <a16:creationId xmlns="" xmlns:a16="http://schemas.microsoft.com/office/drawing/2014/main" id="{C6AF611D-C76D-4C0C-9D5B-D11518FADDC3}"/>
                </a:ext>
              </a:extLst>
            </p:cNvPr>
            <p:cNvGrpSpPr/>
            <p:nvPr/>
          </p:nvGrpSpPr>
          <p:grpSpPr>
            <a:xfrm>
              <a:off x="1448837" y="1851091"/>
              <a:ext cx="2888236" cy="377388"/>
              <a:chOff x="4410146" y="3865260"/>
              <a:chExt cx="2475841" cy="586866"/>
            </a:xfrm>
          </p:grpSpPr>
          <p:sp>
            <p:nvSpPr>
              <p:cNvPr id="31" name="TextBox 92">
                <a:extLst>
                  <a:ext uri="{FF2B5EF4-FFF2-40B4-BE49-F238E27FC236}">
                    <a16:creationId xmlns="" xmlns:a16="http://schemas.microsoft.com/office/drawing/2014/main" id="{300C548C-8198-4AC1-9D36-DEF0D33A6C9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  <a:extLst/>
            </p:spPr>
            <p:txBody>
              <a:bodyPr wrap="none" lIns="288000" tIns="0" rIns="288000" bIns="0" anchor="b" anchorCtr="0">
                <a:normAutofit fontScale="92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2" name="TextBox 93">
                <a:extLst>
                  <a:ext uri="{FF2B5EF4-FFF2-40B4-BE49-F238E27FC236}">
                    <a16:creationId xmlns="" xmlns:a16="http://schemas.microsoft.com/office/drawing/2014/main" id="{11DCC04D-00B1-488A-8614-9E9E4EB7EEA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410146" y="4135753"/>
                <a:ext cx="2475841" cy="316373"/>
              </a:xfrm>
              <a:prstGeom prst="rect">
                <a:avLst/>
              </a:prstGeom>
              <a:noFill/>
              <a:extLst/>
            </p:spPr>
            <p:txBody>
              <a:bodyPr wrap="square" lIns="288000" tIns="0" rIns="288000" bIns="0" anchor="t" anchorCtr="0">
                <a:normAutofit fontScale="700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="" xmlns:a16="http://schemas.microsoft.com/office/drawing/2014/main" id="{7501355E-A641-4F50-BC59-C47CB4874FA2}"/>
                </a:ext>
              </a:extLst>
            </p:cNvPr>
            <p:cNvGrpSpPr/>
            <p:nvPr/>
          </p:nvGrpSpPr>
          <p:grpSpPr>
            <a:xfrm>
              <a:off x="1047310" y="1230783"/>
              <a:ext cx="401527" cy="401632"/>
              <a:chOff x="1396413" y="1641043"/>
              <a:chExt cx="535369" cy="535509"/>
            </a:xfrm>
          </p:grpSpPr>
          <p:sp>
            <p:nvSpPr>
              <p:cNvPr id="29" name="Rectangle: Rounded Corners 86">
                <a:extLst>
                  <a:ext uri="{FF2B5EF4-FFF2-40B4-BE49-F238E27FC236}">
                    <a16:creationId xmlns="" xmlns:a16="http://schemas.microsoft.com/office/drawing/2014/main" id="{F87E0802-A806-4CD3-9908-860CC82F8DBF}"/>
                  </a:ext>
                </a:extLst>
              </p:cNvPr>
              <p:cNvSpPr/>
              <p:nvPr/>
            </p:nvSpPr>
            <p:spPr>
              <a:xfrm>
                <a:off x="1396413" y="1641043"/>
                <a:ext cx="535369" cy="53550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87">
                <a:extLst>
                  <a:ext uri="{FF2B5EF4-FFF2-40B4-BE49-F238E27FC236}">
                    <a16:creationId xmlns="" xmlns:a16="http://schemas.microsoft.com/office/drawing/2014/main" id="{33C989D4-959D-4FEA-82D8-68C6997A9DE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79218" y="1715906"/>
                <a:ext cx="369757" cy="37149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050" y="9182"/>
                    </a:moveTo>
                    <a:cubicBezTo>
                      <a:pt x="21200" y="9182"/>
                      <a:pt x="21329" y="9229"/>
                      <a:pt x="21435" y="9326"/>
                    </a:cubicBezTo>
                    <a:cubicBezTo>
                      <a:pt x="21544" y="9426"/>
                      <a:pt x="21599" y="9549"/>
                      <a:pt x="21599" y="9699"/>
                    </a:cubicBezTo>
                    <a:lnTo>
                      <a:pt x="21599" y="11867"/>
                    </a:lnTo>
                    <a:cubicBezTo>
                      <a:pt x="21599" y="12232"/>
                      <a:pt x="21415" y="12414"/>
                      <a:pt x="21050" y="12414"/>
                    </a:cubicBezTo>
                    <a:lnTo>
                      <a:pt x="18746" y="12414"/>
                    </a:lnTo>
                    <a:cubicBezTo>
                      <a:pt x="18575" y="13204"/>
                      <a:pt x="18299" y="13947"/>
                      <a:pt x="17915" y="14646"/>
                    </a:cubicBezTo>
                    <a:cubicBezTo>
                      <a:pt x="17530" y="15342"/>
                      <a:pt x="17066" y="15965"/>
                      <a:pt x="16517" y="16514"/>
                    </a:cubicBezTo>
                    <a:cubicBezTo>
                      <a:pt x="15968" y="17061"/>
                      <a:pt x="15346" y="17528"/>
                      <a:pt x="14647" y="17913"/>
                    </a:cubicBezTo>
                    <a:cubicBezTo>
                      <a:pt x="13948" y="18298"/>
                      <a:pt x="13206" y="18577"/>
                      <a:pt x="12419" y="18741"/>
                    </a:cubicBezTo>
                    <a:lnTo>
                      <a:pt x="12419" y="21050"/>
                    </a:lnTo>
                    <a:cubicBezTo>
                      <a:pt x="12419" y="21197"/>
                      <a:pt x="12369" y="21329"/>
                      <a:pt x="12269" y="21435"/>
                    </a:cubicBezTo>
                    <a:cubicBezTo>
                      <a:pt x="12172" y="21544"/>
                      <a:pt x="12049" y="21599"/>
                      <a:pt x="11896" y="21599"/>
                    </a:cubicBezTo>
                    <a:lnTo>
                      <a:pt x="9732" y="21599"/>
                    </a:lnTo>
                    <a:cubicBezTo>
                      <a:pt x="9368" y="21599"/>
                      <a:pt x="9183" y="21417"/>
                      <a:pt x="9183" y="21050"/>
                    </a:cubicBezTo>
                    <a:lnTo>
                      <a:pt x="9183" y="18741"/>
                    </a:lnTo>
                    <a:cubicBezTo>
                      <a:pt x="8396" y="18577"/>
                      <a:pt x="7654" y="18298"/>
                      <a:pt x="6955" y="17913"/>
                    </a:cubicBezTo>
                    <a:cubicBezTo>
                      <a:pt x="6259" y="17528"/>
                      <a:pt x="5634" y="17061"/>
                      <a:pt x="5085" y="16514"/>
                    </a:cubicBezTo>
                    <a:cubicBezTo>
                      <a:pt x="4536" y="15965"/>
                      <a:pt x="4069" y="15342"/>
                      <a:pt x="3687" y="14646"/>
                    </a:cubicBezTo>
                    <a:cubicBezTo>
                      <a:pt x="3300" y="13947"/>
                      <a:pt x="3024" y="13204"/>
                      <a:pt x="2856" y="12414"/>
                    </a:cubicBezTo>
                    <a:lnTo>
                      <a:pt x="551" y="12414"/>
                    </a:lnTo>
                    <a:cubicBezTo>
                      <a:pt x="187" y="12414"/>
                      <a:pt x="0" y="12231"/>
                      <a:pt x="0" y="11867"/>
                    </a:cubicBezTo>
                    <a:lnTo>
                      <a:pt x="0" y="9699"/>
                    </a:lnTo>
                    <a:cubicBezTo>
                      <a:pt x="0" y="9549"/>
                      <a:pt x="58" y="9426"/>
                      <a:pt x="167" y="9326"/>
                    </a:cubicBezTo>
                    <a:cubicBezTo>
                      <a:pt x="273" y="9229"/>
                      <a:pt x="402" y="9182"/>
                      <a:pt x="551" y="9182"/>
                    </a:cubicBezTo>
                    <a:lnTo>
                      <a:pt x="2856" y="9182"/>
                    </a:lnTo>
                    <a:cubicBezTo>
                      <a:pt x="3026" y="8392"/>
                      <a:pt x="3300" y="7652"/>
                      <a:pt x="3687" y="6953"/>
                    </a:cubicBezTo>
                    <a:cubicBezTo>
                      <a:pt x="4069" y="6251"/>
                      <a:pt x="4536" y="5631"/>
                      <a:pt x="5085" y="5081"/>
                    </a:cubicBezTo>
                    <a:cubicBezTo>
                      <a:pt x="5634" y="4532"/>
                      <a:pt x="6256" y="4065"/>
                      <a:pt x="6955" y="3680"/>
                    </a:cubicBezTo>
                    <a:cubicBezTo>
                      <a:pt x="7654" y="3298"/>
                      <a:pt x="8396" y="3022"/>
                      <a:pt x="9183" y="2852"/>
                    </a:cubicBezTo>
                    <a:lnTo>
                      <a:pt x="9183" y="546"/>
                    </a:lnTo>
                    <a:cubicBezTo>
                      <a:pt x="9183" y="181"/>
                      <a:pt x="9365" y="0"/>
                      <a:pt x="9732" y="0"/>
                    </a:cubicBezTo>
                    <a:lnTo>
                      <a:pt x="11896" y="0"/>
                    </a:lnTo>
                    <a:cubicBezTo>
                      <a:pt x="12049" y="0"/>
                      <a:pt x="12172" y="50"/>
                      <a:pt x="12269" y="158"/>
                    </a:cubicBezTo>
                    <a:cubicBezTo>
                      <a:pt x="12369" y="267"/>
                      <a:pt x="12419" y="396"/>
                      <a:pt x="12419" y="546"/>
                    </a:cubicBezTo>
                    <a:lnTo>
                      <a:pt x="12419" y="2852"/>
                    </a:lnTo>
                    <a:cubicBezTo>
                      <a:pt x="13206" y="3022"/>
                      <a:pt x="13948" y="3298"/>
                      <a:pt x="14647" y="3680"/>
                    </a:cubicBezTo>
                    <a:cubicBezTo>
                      <a:pt x="15343" y="4065"/>
                      <a:pt x="15968" y="4532"/>
                      <a:pt x="16517" y="5082"/>
                    </a:cubicBezTo>
                    <a:cubicBezTo>
                      <a:pt x="17066" y="5631"/>
                      <a:pt x="17530" y="6251"/>
                      <a:pt x="17915" y="6953"/>
                    </a:cubicBezTo>
                    <a:cubicBezTo>
                      <a:pt x="18299" y="7652"/>
                      <a:pt x="18578" y="8392"/>
                      <a:pt x="18746" y="9182"/>
                    </a:cubicBezTo>
                    <a:lnTo>
                      <a:pt x="21050" y="9182"/>
                    </a:lnTo>
                    <a:close/>
                    <a:moveTo>
                      <a:pt x="12419" y="16465"/>
                    </a:moveTo>
                    <a:cubicBezTo>
                      <a:pt x="13411" y="16194"/>
                      <a:pt x="14268" y="15698"/>
                      <a:pt x="14991" y="14981"/>
                    </a:cubicBezTo>
                    <a:cubicBezTo>
                      <a:pt x="15710" y="14264"/>
                      <a:pt x="16203" y="13410"/>
                      <a:pt x="16467" y="12414"/>
                    </a:cubicBezTo>
                    <a:lnTo>
                      <a:pt x="14048" y="12414"/>
                    </a:lnTo>
                    <a:cubicBezTo>
                      <a:pt x="13684" y="12414"/>
                      <a:pt x="13505" y="12231"/>
                      <a:pt x="13514" y="11867"/>
                    </a:cubicBezTo>
                    <a:lnTo>
                      <a:pt x="13514" y="9699"/>
                    </a:lnTo>
                    <a:cubicBezTo>
                      <a:pt x="13514" y="9549"/>
                      <a:pt x="13567" y="9426"/>
                      <a:pt x="13669" y="9326"/>
                    </a:cubicBezTo>
                    <a:cubicBezTo>
                      <a:pt x="13772" y="9229"/>
                      <a:pt x="13898" y="9182"/>
                      <a:pt x="14048" y="9182"/>
                    </a:cubicBezTo>
                    <a:lnTo>
                      <a:pt x="16467" y="9182"/>
                    </a:lnTo>
                    <a:cubicBezTo>
                      <a:pt x="16194" y="8186"/>
                      <a:pt x="15698" y="7332"/>
                      <a:pt x="14982" y="6609"/>
                    </a:cubicBezTo>
                    <a:cubicBezTo>
                      <a:pt x="14265" y="5883"/>
                      <a:pt x="13411" y="5390"/>
                      <a:pt x="12419" y="5131"/>
                    </a:cubicBezTo>
                    <a:lnTo>
                      <a:pt x="12419" y="7549"/>
                    </a:lnTo>
                    <a:cubicBezTo>
                      <a:pt x="12419" y="7699"/>
                      <a:pt x="12369" y="7828"/>
                      <a:pt x="12269" y="7928"/>
                    </a:cubicBezTo>
                    <a:cubicBezTo>
                      <a:pt x="12172" y="8031"/>
                      <a:pt x="12049" y="8081"/>
                      <a:pt x="11896" y="8081"/>
                    </a:cubicBezTo>
                    <a:lnTo>
                      <a:pt x="9732" y="8081"/>
                    </a:lnTo>
                    <a:cubicBezTo>
                      <a:pt x="9368" y="8081"/>
                      <a:pt x="9183" y="7905"/>
                      <a:pt x="9183" y="7549"/>
                    </a:cubicBezTo>
                    <a:lnTo>
                      <a:pt x="9183" y="5131"/>
                    </a:lnTo>
                    <a:cubicBezTo>
                      <a:pt x="8191" y="5402"/>
                      <a:pt x="7334" y="5895"/>
                      <a:pt x="6608" y="6612"/>
                    </a:cubicBezTo>
                    <a:cubicBezTo>
                      <a:pt x="5889" y="7332"/>
                      <a:pt x="5399" y="8187"/>
                      <a:pt x="5135" y="9182"/>
                    </a:cubicBezTo>
                    <a:lnTo>
                      <a:pt x="7580" y="9182"/>
                    </a:lnTo>
                    <a:cubicBezTo>
                      <a:pt x="7733" y="9182"/>
                      <a:pt x="7853" y="9229"/>
                      <a:pt x="7947" y="9326"/>
                    </a:cubicBezTo>
                    <a:cubicBezTo>
                      <a:pt x="8038" y="9426"/>
                      <a:pt x="8088" y="9550"/>
                      <a:pt x="8088" y="9700"/>
                    </a:cubicBezTo>
                    <a:lnTo>
                      <a:pt x="8088" y="11867"/>
                    </a:lnTo>
                    <a:cubicBezTo>
                      <a:pt x="8088" y="12017"/>
                      <a:pt x="8038" y="12144"/>
                      <a:pt x="7947" y="12252"/>
                    </a:cubicBezTo>
                    <a:cubicBezTo>
                      <a:pt x="7853" y="12364"/>
                      <a:pt x="7733" y="12414"/>
                      <a:pt x="7580" y="12414"/>
                    </a:cubicBezTo>
                    <a:lnTo>
                      <a:pt x="5135" y="12414"/>
                    </a:lnTo>
                    <a:cubicBezTo>
                      <a:pt x="5408" y="13410"/>
                      <a:pt x="5904" y="14267"/>
                      <a:pt x="6620" y="14990"/>
                    </a:cubicBezTo>
                    <a:cubicBezTo>
                      <a:pt x="7337" y="15710"/>
                      <a:pt x="8191" y="16203"/>
                      <a:pt x="9183" y="16465"/>
                    </a:cubicBezTo>
                    <a:lnTo>
                      <a:pt x="9183" y="14018"/>
                    </a:lnTo>
                    <a:cubicBezTo>
                      <a:pt x="9183" y="13868"/>
                      <a:pt x="9239" y="13744"/>
                      <a:pt x="9348" y="13653"/>
                    </a:cubicBezTo>
                    <a:cubicBezTo>
                      <a:pt x="9453" y="13559"/>
                      <a:pt x="9583" y="13512"/>
                      <a:pt x="9732" y="13512"/>
                    </a:cubicBezTo>
                    <a:lnTo>
                      <a:pt x="11896" y="13512"/>
                    </a:lnTo>
                    <a:cubicBezTo>
                      <a:pt x="12049" y="13512"/>
                      <a:pt x="12172" y="13559"/>
                      <a:pt x="12269" y="13653"/>
                    </a:cubicBezTo>
                    <a:cubicBezTo>
                      <a:pt x="12369" y="13744"/>
                      <a:pt x="12419" y="13868"/>
                      <a:pt x="12419" y="14018"/>
                    </a:cubicBezTo>
                    <a:lnTo>
                      <a:pt x="12419" y="1646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Group 94">
              <a:extLst>
                <a:ext uri="{FF2B5EF4-FFF2-40B4-BE49-F238E27FC236}">
                  <a16:creationId xmlns="" xmlns:a16="http://schemas.microsoft.com/office/drawing/2014/main" id="{EFAF40EE-79D9-4318-B652-43036D3D6538}"/>
                </a:ext>
              </a:extLst>
            </p:cNvPr>
            <p:cNvGrpSpPr/>
            <p:nvPr/>
          </p:nvGrpSpPr>
          <p:grpSpPr>
            <a:xfrm>
              <a:off x="1448837" y="1242904"/>
              <a:ext cx="2888236" cy="377388"/>
              <a:chOff x="4410146" y="3865260"/>
              <a:chExt cx="2475841" cy="586866"/>
            </a:xfrm>
          </p:grpSpPr>
          <p:sp>
            <p:nvSpPr>
              <p:cNvPr id="27" name="TextBox 95">
                <a:extLst>
                  <a:ext uri="{FF2B5EF4-FFF2-40B4-BE49-F238E27FC236}">
                    <a16:creationId xmlns="" xmlns:a16="http://schemas.microsoft.com/office/drawing/2014/main" id="{52C3E110-EBFA-429D-8C75-53150448426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  <a:extLst/>
            </p:spPr>
            <p:txBody>
              <a:bodyPr wrap="none" lIns="288000" tIns="0" rIns="288000" bIns="0" anchor="b" anchorCtr="0">
                <a:normAutofit fontScale="92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8" name="TextBox 96">
                <a:extLst>
                  <a:ext uri="{FF2B5EF4-FFF2-40B4-BE49-F238E27FC236}">
                    <a16:creationId xmlns="" xmlns:a16="http://schemas.microsoft.com/office/drawing/2014/main" id="{07D58176-DB89-4537-B279-1C6E5B71B2C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410146" y="4135753"/>
                <a:ext cx="2475841" cy="316373"/>
              </a:xfrm>
              <a:prstGeom prst="rect">
                <a:avLst/>
              </a:prstGeom>
              <a:noFill/>
              <a:extLst/>
            </p:spPr>
            <p:txBody>
              <a:bodyPr wrap="square" lIns="288000" tIns="0" rIns="288000" bIns="0" anchor="t" anchorCtr="0">
                <a:normAutofit fontScale="700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9" name="Group 5">
              <a:extLst>
                <a:ext uri="{FF2B5EF4-FFF2-40B4-BE49-F238E27FC236}">
                  <a16:creationId xmlns="" xmlns:a16="http://schemas.microsoft.com/office/drawing/2014/main" id="{778F64B5-8C53-4928-9BE2-C5AD847C53C2}"/>
                </a:ext>
              </a:extLst>
            </p:cNvPr>
            <p:cNvGrpSpPr/>
            <p:nvPr/>
          </p:nvGrpSpPr>
          <p:grpSpPr>
            <a:xfrm>
              <a:off x="1047310" y="2447157"/>
              <a:ext cx="401527" cy="401632"/>
              <a:chOff x="1396413" y="3283279"/>
              <a:chExt cx="535369" cy="535509"/>
            </a:xfrm>
          </p:grpSpPr>
          <p:sp>
            <p:nvSpPr>
              <p:cNvPr id="25" name="Rectangle: Rounded Corners 81">
                <a:extLst>
                  <a:ext uri="{FF2B5EF4-FFF2-40B4-BE49-F238E27FC236}">
                    <a16:creationId xmlns="" xmlns:a16="http://schemas.microsoft.com/office/drawing/2014/main" id="{5D6A9562-B093-4115-9496-40DFE056E606}"/>
                  </a:ext>
                </a:extLst>
              </p:cNvPr>
              <p:cNvSpPr/>
              <p:nvPr/>
            </p:nvSpPr>
            <p:spPr>
              <a:xfrm>
                <a:off x="1396413" y="3283279"/>
                <a:ext cx="535369" cy="535509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88">
                <a:extLst>
                  <a:ext uri="{FF2B5EF4-FFF2-40B4-BE49-F238E27FC236}">
                    <a16:creationId xmlns="" xmlns:a16="http://schemas.microsoft.com/office/drawing/2014/main" id="{DDD72C31-59FF-4A34-8B9F-CF31AA9843C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8234" y="3380118"/>
                <a:ext cx="321461" cy="35369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4921"/>
                    </a:moveTo>
                    <a:lnTo>
                      <a:pt x="21599" y="5871"/>
                    </a:lnTo>
                    <a:cubicBezTo>
                      <a:pt x="21192" y="6052"/>
                      <a:pt x="20518" y="6202"/>
                      <a:pt x="19564" y="6320"/>
                    </a:cubicBezTo>
                    <a:cubicBezTo>
                      <a:pt x="18617" y="6436"/>
                      <a:pt x="17593" y="6522"/>
                      <a:pt x="16494" y="6579"/>
                    </a:cubicBezTo>
                    <a:cubicBezTo>
                      <a:pt x="15398" y="6643"/>
                      <a:pt x="14330" y="6677"/>
                      <a:pt x="13290" y="6683"/>
                    </a:cubicBezTo>
                    <a:cubicBezTo>
                      <a:pt x="12253" y="6692"/>
                      <a:pt x="11427" y="6698"/>
                      <a:pt x="10808" y="6698"/>
                    </a:cubicBezTo>
                    <a:cubicBezTo>
                      <a:pt x="10200" y="6698"/>
                      <a:pt x="9374" y="6692"/>
                      <a:pt x="8326" y="6683"/>
                    </a:cubicBezTo>
                    <a:cubicBezTo>
                      <a:pt x="7276" y="6677"/>
                      <a:pt x="6204" y="6643"/>
                      <a:pt x="5105" y="6579"/>
                    </a:cubicBezTo>
                    <a:cubicBezTo>
                      <a:pt x="4009" y="6522"/>
                      <a:pt x="2993" y="6436"/>
                      <a:pt x="2053" y="6326"/>
                    </a:cubicBezTo>
                    <a:cubicBezTo>
                      <a:pt x="1116" y="6214"/>
                      <a:pt x="442" y="6064"/>
                      <a:pt x="34" y="5871"/>
                    </a:cubicBezTo>
                    <a:cubicBezTo>
                      <a:pt x="10" y="5724"/>
                      <a:pt x="0" y="5566"/>
                      <a:pt x="0" y="5393"/>
                    </a:cubicBezTo>
                    <a:lnTo>
                      <a:pt x="0" y="4921"/>
                    </a:lnTo>
                    <a:lnTo>
                      <a:pt x="0" y="4423"/>
                    </a:lnTo>
                    <a:cubicBezTo>
                      <a:pt x="0" y="4258"/>
                      <a:pt x="10" y="4092"/>
                      <a:pt x="34" y="3924"/>
                    </a:cubicBezTo>
                    <a:cubicBezTo>
                      <a:pt x="307" y="3801"/>
                      <a:pt x="701" y="3688"/>
                      <a:pt x="1213" y="3602"/>
                    </a:cubicBezTo>
                    <a:cubicBezTo>
                      <a:pt x="1717" y="3516"/>
                      <a:pt x="2257" y="3444"/>
                      <a:pt x="2830" y="3389"/>
                    </a:cubicBezTo>
                    <a:cubicBezTo>
                      <a:pt x="3404" y="3334"/>
                      <a:pt x="3971" y="3294"/>
                      <a:pt x="4528" y="3265"/>
                    </a:cubicBezTo>
                    <a:cubicBezTo>
                      <a:pt x="5084" y="3239"/>
                      <a:pt x="5516" y="3213"/>
                      <a:pt x="5827" y="3196"/>
                    </a:cubicBezTo>
                    <a:cubicBezTo>
                      <a:pt x="5737" y="2444"/>
                      <a:pt x="5800" y="1857"/>
                      <a:pt x="6017" y="1431"/>
                    </a:cubicBezTo>
                    <a:cubicBezTo>
                      <a:pt x="6232" y="1010"/>
                      <a:pt x="6560" y="693"/>
                      <a:pt x="7003" y="489"/>
                    </a:cubicBezTo>
                    <a:cubicBezTo>
                      <a:pt x="7441" y="282"/>
                      <a:pt x="7984" y="146"/>
                      <a:pt x="8631" y="86"/>
                    </a:cubicBezTo>
                    <a:cubicBezTo>
                      <a:pt x="9280" y="28"/>
                      <a:pt x="9999" y="0"/>
                      <a:pt x="10808" y="0"/>
                    </a:cubicBezTo>
                    <a:cubicBezTo>
                      <a:pt x="11417" y="0"/>
                      <a:pt x="12021" y="11"/>
                      <a:pt x="12619" y="40"/>
                    </a:cubicBezTo>
                    <a:cubicBezTo>
                      <a:pt x="13221" y="69"/>
                      <a:pt x="13757" y="164"/>
                      <a:pt x="14234" y="319"/>
                    </a:cubicBezTo>
                    <a:cubicBezTo>
                      <a:pt x="14707" y="483"/>
                      <a:pt x="15084" y="734"/>
                      <a:pt x="15367" y="1074"/>
                    </a:cubicBezTo>
                    <a:cubicBezTo>
                      <a:pt x="15647" y="1413"/>
                      <a:pt x="15789" y="1894"/>
                      <a:pt x="15789" y="2519"/>
                    </a:cubicBezTo>
                    <a:lnTo>
                      <a:pt x="15789" y="2850"/>
                    </a:lnTo>
                    <a:cubicBezTo>
                      <a:pt x="15789" y="2963"/>
                      <a:pt x="15775" y="3078"/>
                      <a:pt x="15758" y="3196"/>
                    </a:cubicBezTo>
                    <a:cubicBezTo>
                      <a:pt x="16076" y="3213"/>
                      <a:pt x="16511" y="3239"/>
                      <a:pt x="17061" y="3265"/>
                    </a:cubicBezTo>
                    <a:cubicBezTo>
                      <a:pt x="17611" y="3294"/>
                      <a:pt x="18178" y="3334"/>
                      <a:pt x="18758" y="3389"/>
                    </a:cubicBezTo>
                    <a:cubicBezTo>
                      <a:pt x="19335" y="3443"/>
                      <a:pt x="19885" y="3515"/>
                      <a:pt x="20404" y="3602"/>
                    </a:cubicBezTo>
                    <a:cubicBezTo>
                      <a:pt x="20922" y="3688"/>
                      <a:pt x="21323" y="3801"/>
                      <a:pt x="21596" y="3924"/>
                    </a:cubicBezTo>
                    <a:lnTo>
                      <a:pt x="21596" y="4921"/>
                    </a:lnTo>
                    <a:close/>
                    <a:moveTo>
                      <a:pt x="10812" y="8296"/>
                    </a:moveTo>
                    <a:cubicBezTo>
                      <a:pt x="12236" y="8278"/>
                      <a:pt x="13656" y="8250"/>
                      <a:pt x="15080" y="8215"/>
                    </a:cubicBezTo>
                    <a:cubicBezTo>
                      <a:pt x="16501" y="8178"/>
                      <a:pt x="17925" y="8088"/>
                      <a:pt x="19353" y="7939"/>
                    </a:cubicBezTo>
                    <a:lnTo>
                      <a:pt x="19353" y="19477"/>
                    </a:lnTo>
                    <a:cubicBezTo>
                      <a:pt x="19353" y="20056"/>
                      <a:pt x="19107" y="20557"/>
                      <a:pt x="18620" y="20972"/>
                    </a:cubicBezTo>
                    <a:cubicBezTo>
                      <a:pt x="18133" y="21392"/>
                      <a:pt x="17542" y="21599"/>
                      <a:pt x="16847" y="21599"/>
                    </a:cubicBezTo>
                    <a:lnTo>
                      <a:pt x="4752" y="21599"/>
                    </a:lnTo>
                    <a:cubicBezTo>
                      <a:pt x="4058" y="21599"/>
                      <a:pt x="3460" y="21395"/>
                      <a:pt x="2955" y="20977"/>
                    </a:cubicBezTo>
                    <a:cubicBezTo>
                      <a:pt x="2450" y="20569"/>
                      <a:pt x="2201" y="20068"/>
                      <a:pt x="2201" y="19477"/>
                    </a:cubicBezTo>
                    <a:lnTo>
                      <a:pt x="2201" y="7939"/>
                    </a:lnTo>
                    <a:cubicBezTo>
                      <a:pt x="3560" y="8088"/>
                      <a:pt x="4904" y="8183"/>
                      <a:pt x="6239" y="8229"/>
                    </a:cubicBezTo>
                    <a:cubicBezTo>
                      <a:pt x="7576" y="8273"/>
                      <a:pt x="8917" y="8296"/>
                      <a:pt x="10276" y="8296"/>
                    </a:cubicBezTo>
                    <a:lnTo>
                      <a:pt x="10812" y="8296"/>
                    </a:lnTo>
                    <a:close/>
                    <a:moveTo>
                      <a:pt x="6923" y="10395"/>
                    </a:moveTo>
                    <a:cubicBezTo>
                      <a:pt x="6923" y="10248"/>
                      <a:pt x="6857" y="10119"/>
                      <a:pt x="6733" y="10015"/>
                    </a:cubicBezTo>
                    <a:cubicBezTo>
                      <a:pt x="6605" y="9908"/>
                      <a:pt x="6453" y="9854"/>
                      <a:pt x="6277" y="9854"/>
                    </a:cubicBezTo>
                    <a:lnTo>
                      <a:pt x="5630" y="9854"/>
                    </a:lnTo>
                    <a:cubicBezTo>
                      <a:pt x="5450" y="9854"/>
                      <a:pt x="5305" y="9908"/>
                      <a:pt x="5191" y="10015"/>
                    </a:cubicBezTo>
                    <a:cubicBezTo>
                      <a:pt x="5074" y="10119"/>
                      <a:pt x="5015" y="10248"/>
                      <a:pt x="5015" y="10395"/>
                    </a:cubicBezTo>
                    <a:lnTo>
                      <a:pt x="5015" y="18858"/>
                    </a:lnTo>
                    <a:cubicBezTo>
                      <a:pt x="5015" y="19005"/>
                      <a:pt x="5074" y="19126"/>
                      <a:pt x="5191" y="19224"/>
                    </a:cubicBezTo>
                    <a:cubicBezTo>
                      <a:pt x="5305" y="19319"/>
                      <a:pt x="5450" y="19368"/>
                      <a:pt x="5630" y="19368"/>
                    </a:cubicBezTo>
                    <a:lnTo>
                      <a:pt x="6277" y="19368"/>
                    </a:lnTo>
                    <a:cubicBezTo>
                      <a:pt x="6453" y="19368"/>
                      <a:pt x="6605" y="19319"/>
                      <a:pt x="6733" y="19230"/>
                    </a:cubicBezTo>
                    <a:cubicBezTo>
                      <a:pt x="6857" y="19137"/>
                      <a:pt x="6923" y="19014"/>
                      <a:pt x="6923" y="18858"/>
                    </a:cubicBezTo>
                    <a:lnTo>
                      <a:pt x="6923" y="10395"/>
                    </a:lnTo>
                    <a:close/>
                    <a:moveTo>
                      <a:pt x="8416" y="3141"/>
                    </a:moveTo>
                    <a:cubicBezTo>
                      <a:pt x="10006" y="3121"/>
                      <a:pt x="11607" y="3121"/>
                      <a:pt x="13231" y="3141"/>
                    </a:cubicBezTo>
                    <a:cubicBezTo>
                      <a:pt x="13231" y="3032"/>
                      <a:pt x="13242" y="2925"/>
                      <a:pt x="13266" y="2819"/>
                    </a:cubicBezTo>
                    <a:cubicBezTo>
                      <a:pt x="13286" y="2712"/>
                      <a:pt x="13286" y="2611"/>
                      <a:pt x="13266" y="2519"/>
                    </a:cubicBezTo>
                    <a:lnTo>
                      <a:pt x="13266" y="2315"/>
                    </a:lnTo>
                    <a:cubicBezTo>
                      <a:pt x="12879" y="2222"/>
                      <a:pt x="12471" y="2171"/>
                      <a:pt x="12042" y="2162"/>
                    </a:cubicBezTo>
                    <a:cubicBezTo>
                      <a:pt x="11610" y="2153"/>
                      <a:pt x="11202" y="2148"/>
                      <a:pt x="10819" y="2148"/>
                    </a:cubicBezTo>
                    <a:cubicBezTo>
                      <a:pt x="10411" y="2148"/>
                      <a:pt x="9996" y="2153"/>
                      <a:pt x="9574" y="2162"/>
                    </a:cubicBezTo>
                    <a:cubicBezTo>
                      <a:pt x="9149" y="2171"/>
                      <a:pt x="8741" y="2222"/>
                      <a:pt x="8354" y="2315"/>
                    </a:cubicBezTo>
                    <a:lnTo>
                      <a:pt x="8354" y="2519"/>
                    </a:lnTo>
                    <a:cubicBezTo>
                      <a:pt x="8354" y="2611"/>
                      <a:pt x="8357" y="2715"/>
                      <a:pt x="8371" y="2824"/>
                    </a:cubicBezTo>
                    <a:cubicBezTo>
                      <a:pt x="8375" y="2937"/>
                      <a:pt x="8392" y="3040"/>
                      <a:pt x="8416" y="3141"/>
                    </a:cubicBezTo>
                    <a:moveTo>
                      <a:pt x="11769" y="10395"/>
                    </a:moveTo>
                    <a:cubicBezTo>
                      <a:pt x="11769" y="10248"/>
                      <a:pt x="11707" y="10119"/>
                      <a:pt x="11582" y="10015"/>
                    </a:cubicBezTo>
                    <a:cubicBezTo>
                      <a:pt x="11451" y="9908"/>
                      <a:pt x="11299" y="9854"/>
                      <a:pt x="11123" y="9854"/>
                    </a:cubicBezTo>
                    <a:lnTo>
                      <a:pt x="10476" y="9854"/>
                    </a:lnTo>
                    <a:cubicBezTo>
                      <a:pt x="10300" y="9854"/>
                      <a:pt x="10151" y="9908"/>
                      <a:pt x="10037" y="10015"/>
                    </a:cubicBezTo>
                    <a:cubicBezTo>
                      <a:pt x="9923" y="10119"/>
                      <a:pt x="9865" y="10248"/>
                      <a:pt x="9865" y="10395"/>
                    </a:cubicBezTo>
                    <a:lnTo>
                      <a:pt x="9865" y="18858"/>
                    </a:lnTo>
                    <a:cubicBezTo>
                      <a:pt x="9865" y="19005"/>
                      <a:pt x="9920" y="19126"/>
                      <a:pt x="10030" y="19224"/>
                    </a:cubicBezTo>
                    <a:cubicBezTo>
                      <a:pt x="10141" y="19319"/>
                      <a:pt x="10286" y="19368"/>
                      <a:pt x="10476" y="19368"/>
                    </a:cubicBezTo>
                    <a:lnTo>
                      <a:pt x="11123" y="19368"/>
                    </a:lnTo>
                    <a:cubicBezTo>
                      <a:pt x="11299" y="19368"/>
                      <a:pt x="11451" y="19319"/>
                      <a:pt x="11582" y="19230"/>
                    </a:cubicBezTo>
                    <a:cubicBezTo>
                      <a:pt x="11707" y="19137"/>
                      <a:pt x="11769" y="19014"/>
                      <a:pt x="11769" y="18858"/>
                    </a:cubicBezTo>
                    <a:lnTo>
                      <a:pt x="11769" y="10395"/>
                    </a:lnTo>
                    <a:close/>
                    <a:moveTo>
                      <a:pt x="14683" y="18858"/>
                    </a:moveTo>
                    <a:cubicBezTo>
                      <a:pt x="14683" y="19005"/>
                      <a:pt x="14745" y="19126"/>
                      <a:pt x="14866" y="19224"/>
                    </a:cubicBezTo>
                    <a:cubicBezTo>
                      <a:pt x="14987" y="19319"/>
                      <a:pt x="15143" y="19368"/>
                      <a:pt x="15333" y="19368"/>
                    </a:cubicBezTo>
                    <a:lnTo>
                      <a:pt x="15979" y="19368"/>
                    </a:lnTo>
                    <a:cubicBezTo>
                      <a:pt x="16155" y="19368"/>
                      <a:pt x="16308" y="19319"/>
                      <a:pt x="16432" y="19230"/>
                    </a:cubicBezTo>
                    <a:cubicBezTo>
                      <a:pt x="16560" y="19137"/>
                      <a:pt x="16629" y="19014"/>
                      <a:pt x="16629" y="18858"/>
                    </a:cubicBezTo>
                    <a:lnTo>
                      <a:pt x="16629" y="10395"/>
                    </a:lnTo>
                    <a:cubicBezTo>
                      <a:pt x="16629" y="10248"/>
                      <a:pt x="16560" y="10119"/>
                      <a:pt x="16432" y="10015"/>
                    </a:cubicBezTo>
                    <a:cubicBezTo>
                      <a:pt x="16308" y="9908"/>
                      <a:pt x="16155" y="9854"/>
                      <a:pt x="15979" y="9854"/>
                    </a:cubicBezTo>
                    <a:lnTo>
                      <a:pt x="15333" y="9854"/>
                    </a:lnTo>
                    <a:cubicBezTo>
                      <a:pt x="15153" y="9854"/>
                      <a:pt x="15001" y="9908"/>
                      <a:pt x="14877" y="10015"/>
                    </a:cubicBezTo>
                    <a:cubicBezTo>
                      <a:pt x="14752" y="10119"/>
                      <a:pt x="14683" y="10248"/>
                      <a:pt x="14683" y="10395"/>
                    </a:cubicBezTo>
                    <a:lnTo>
                      <a:pt x="14683" y="1885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Group 97">
              <a:extLst>
                <a:ext uri="{FF2B5EF4-FFF2-40B4-BE49-F238E27FC236}">
                  <a16:creationId xmlns="" xmlns:a16="http://schemas.microsoft.com/office/drawing/2014/main" id="{3989785A-9F36-47D9-86B1-EB880B4CD5DE}"/>
                </a:ext>
              </a:extLst>
            </p:cNvPr>
            <p:cNvGrpSpPr/>
            <p:nvPr/>
          </p:nvGrpSpPr>
          <p:grpSpPr>
            <a:xfrm>
              <a:off x="1448837" y="2459278"/>
              <a:ext cx="2888236" cy="377388"/>
              <a:chOff x="4410146" y="3865260"/>
              <a:chExt cx="2475841" cy="586866"/>
            </a:xfrm>
          </p:grpSpPr>
          <p:sp>
            <p:nvSpPr>
              <p:cNvPr id="23" name="TextBox 98">
                <a:extLst>
                  <a:ext uri="{FF2B5EF4-FFF2-40B4-BE49-F238E27FC236}">
                    <a16:creationId xmlns="" xmlns:a16="http://schemas.microsoft.com/office/drawing/2014/main" id="{1F9376D0-0698-4919-9F62-8A3DAD25AFE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  <a:extLst/>
            </p:spPr>
            <p:txBody>
              <a:bodyPr wrap="none" lIns="288000" tIns="0" rIns="288000" bIns="0" anchor="b" anchorCtr="0">
                <a:normAutofit fontScale="92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4" name="TextBox 99">
                <a:extLst>
                  <a:ext uri="{FF2B5EF4-FFF2-40B4-BE49-F238E27FC236}">
                    <a16:creationId xmlns="" xmlns:a16="http://schemas.microsoft.com/office/drawing/2014/main" id="{E74A6FB7-A967-4B4D-91CA-E19DAFC61CF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410146" y="4135753"/>
                <a:ext cx="2475841" cy="316373"/>
              </a:xfrm>
              <a:prstGeom prst="rect">
                <a:avLst/>
              </a:prstGeom>
              <a:noFill/>
              <a:extLst/>
            </p:spPr>
            <p:txBody>
              <a:bodyPr wrap="square" lIns="288000" tIns="0" rIns="288000" bIns="0" anchor="t" anchorCtr="0">
                <a:normAutofit fontScale="700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11" name="Group 4">
              <a:extLst>
                <a:ext uri="{FF2B5EF4-FFF2-40B4-BE49-F238E27FC236}">
                  <a16:creationId xmlns="" xmlns:a16="http://schemas.microsoft.com/office/drawing/2014/main" id="{1E9B52AC-2CCF-486B-83E1-337113146769}"/>
                </a:ext>
              </a:extLst>
            </p:cNvPr>
            <p:cNvGrpSpPr/>
            <p:nvPr/>
          </p:nvGrpSpPr>
          <p:grpSpPr>
            <a:xfrm>
              <a:off x="1047310" y="3663530"/>
              <a:ext cx="401527" cy="401632"/>
              <a:chOff x="1396413" y="4849489"/>
              <a:chExt cx="535369" cy="535509"/>
            </a:xfrm>
          </p:grpSpPr>
          <p:sp>
            <p:nvSpPr>
              <p:cNvPr id="21" name="Rectangle: Rounded Corners 84">
                <a:extLst>
                  <a:ext uri="{FF2B5EF4-FFF2-40B4-BE49-F238E27FC236}">
                    <a16:creationId xmlns="" xmlns:a16="http://schemas.microsoft.com/office/drawing/2014/main" id="{C7DA64C1-7F93-442E-BF5F-95615C2FB74E}"/>
                  </a:ext>
                </a:extLst>
              </p:cNvPr>
              <p:cNvSpPr/>
              <p:nvPr/>
            </p:nvSpPr>
            <p:spPr>
              <a:xfrm>
                <a:off x="1396413" y="4849489"/>
                <a:ext cx="535369" cy="535509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89">
                <a:extLst>
                  <a:ext uri="{FF2B5EF4-FFF2-40B4-BE49-F238E27FC236}">
                    <a16:creationId xmlns="" xmlns:a16="http://schemas.microsoft.com/office/drawing/2014/main" id="{24AD8B70-3EC0-4E41-A785-C4CF682359B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13028" y="4949042"/>
                <a:ext cx="305754" cy="336417"/>
              </a:xfrm>
              <a:custGeom>
                <a:avLst/>
                <a:gdLst>
                  <a:gd name="T0" fmla="+- 0 10795 54"/>
                  <a:gd name="T1" fmla="*/ T0 w 21483"/>
                  <a:gd name="T2" fmla="*/ 10800 h 21600"/>
                  <a:gd name="T3" fmla="+- 0 10795 54"/>
                  <a:gd name="T4" fmla="*/ T3 w 21483"/>
                  <a:gd name="T5" fmla="*/ 10800 h 21600"/>
                  <a:gd name="T6" fmla="+- 0 10795 54"/>
                  <a:gd name="T7" fmla="*/ T6 w 21483"/>
                  <a:gd name="T8" fmla="*/ 10800 h 21600"/>
                  <a:gd name="T9" fmla="+- 0 10795 54"/>
                  <a:gd name="T10" fmla="*/ T9 w 21483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483" h="21600">
                    <a:moveTo>
                      <a:pt x="20490" y="581"/>
                    </a:moveTo>
                    <a:cubicBezTo>
                      <a:pt x="20984" y="1781"/>
                      <a:pt x="21295" y="3048"/>
                      <a:pt x="21421" y="4387"/>
                    </a:cubicBezTo>
                    <a:cubicBezTo>
                      <a:pt x="21545" y="5722"/>
                      <a:pt x="21482" y="7179"/>
                      <a:pt x="21220" y="8744"/>
                    </a:cubicBezTo>
                    <a:cubicBezTo>
                      <a:pt x="20549" y="13134"/>
                      <a:pt x="18385" y="16469"/>
                      <a:pt x="14732" y="18748"/>
                    </a:cubicBezTo>
                    <a:cubicBezTo>
                      <a:pt x="13010" y="19857"/>
                      <a:pt x="11265" y="20408"/>
                      <a:pt x="9505" y="20408"/>
                    </a:cubicBezTo>
                    <a:cubicBezTo>
                      <a:pt x="8354" y="20408"/>
                      <a:pt x="7208" y="20165"/>
                      <a:pt x="6064" y="19682"/>
                    </a:cubicBezTo>
                    <a:cubicBezTo>
                      <a:pt x="5893" y="19609"/>
                      <a:pt x="5725" y="19519"/>
                      <a:pt x="5556" y="19411"/>
                    </a:cubicBezTo>
                    <a:cubicBezTo>
                      <a:pt x="5388" y="19301"/>
                      <a:pt x="5221" y="19191"/>
                      <a:pt x="5058" y="19075"/>
                    </a:cubicBezTo>
                    <a:cubicBezTo>
                      <a:pt x="4840" y="18928"/>
                      <a:pt x="4625" y="18790"/>
                      <a:pt x="4414" y="18660"/>
                    </a:cubicBezTo>
                    <a:cubicBezTo>
                      <a:pt x="4199" y="18527"/>
                      <a:pt x="4017" y="18465"/>
                      <a:pt x="3857" y="18465"/>
                    </a:cubicBezTo>
                    <a:cubicBezTo>
                      <a:pt x="3785" y="18485"/>
                      <a:pt x="3698" y="18561"/>
                      <a:pt x="3598" y="18700"/>
                    </a:cubicBezTo>
                    <a:cubicBezTo>
                      <a:pt x="3497" y="18841"/>
                      <a:pt x="3392" y="18996"/>
                      <a:pt x="3287" y="19174"/>
                    </a:cubicBezTo>
                    <a:cubicBezTo>
                      <a:pt x="3184" y="19349"/>
                      <a:pt x="3085" y="19536"/>
                      <a:pt x="2989" y="19728"/>
                    </a:cubicBezTo>
                    <a:cubicBezTo>
                      <a:pt x="2898" y="19922"/>
                      <a:pt x="2821" y="20072"/>
                      <a:pt x="2760" y="20179"/>
                    </a:cubicBezTo>
                    <a:cubicBezTo>
                      <a:pt x="2655" y="20388"/>
                      <a:pt x="2557" y="20575"/>
                      <a:pt x="2463" y="20741"/>
                    </a:cubicBezTo>
                    <a:cubicBezTo>
                      <a:pt x="2372" y="20908"/>
                      <a:pt x="2285" y="21055"/>
                      <a:pt x="2213" y="21182"/>
                    </a:cubicBezTo>
                    <a:cubicBezTo>
                      <a:pt x="2025" y="21461"/>
                      <a:pt x="1787" y="21599"/>
                      <a:pt x="1494" y="21599"/>
                    </a:cubicBezTo>
                    <a:lnTo>
                      <a:pt x="1450" y="21599"/>
                    </a:lnTo>
                    <a:cubicBezTo>
                      <a:pt x="1235" y="21583"/>
                      <a:pt x="1050" y="21526"/>
                      <a:pt x="895" y="21433"/>
                    </a:cubicBezTo>
                    <a:cubicBezTo>
                      <a:pt x="743" y="21334"/>
                      <a:pt x="617" y="21224"/>
                      <a:pt x="521" y="21097"/>
                    </a:cubicBezTo>
                    <a:cubicBezTo>
                      <a:pt x="425" y="20975"/>
                      <a:pt x="348" y="20846"/>
                      <a:pt x="292" y="20716"/>
                    </a:cubicBezTo>
                    <a:cubicBezTo>
                      <a:pt x="236" y="20586"/>
                      <a:pt x="198" y="20484"/>
                      <a:pt x="184" y="20408"/>
                    </a:cubicBezTo>
                    <a:cubicBezTo>
                      <a:pt x="-17" y="20077"/>
                      <a:pt x="-54" y="19724"/>
                      <a:pt x="74" y="19355"/>
                    </a:cubicBezTo>
                    <a:cubicBezTo>
                      <a:pt x="222" y="18877"/>
                      <a:pt x="430" y="18479"/>
                      <a:pt x="699" y="18152"/>
                    </a:cubicBezTo>
                    <a:cubicBezTo>
                      <a:pt x="970" y="17827"/>
                      <a:pt x="1235" y="17536"/>
                      <a:pt x="1494" y="17276"/>
                    </a:cubicBezTo>
                    <a:cubicBezTo>
                      <a:pt x="1712" y="17068"/>
                      <a:pt x="1901" y="16873"/>
                      <a:pt x="2061" y="16692"/>
                    </a:cubicBezTo>
                    <a:cubicBezTo>
                      <a:pt x="2222" y="16511"/>
                      <a:pt x="2325" y="16319"/>
                      <a:pt x="2367" y="16113"/>
                    </a:cubicBezTo>
                    <a:cubicBezTo>
                      <a:pt x="2383" y="16057"/>
                      <a:pt x="2383" y="16003"/>
                      <a:pt x="2367" y="15949"/>
                    </a:cubicBezTo>
                    <a:cubicBezTo>
                      <a:pt x="2353" y="15899"/>
                      <a:pt x="2318" y="15783"/>
                      <a:pt x="2257" y="15611"/>
                    </a:cubicBezTo>
                    <a:cubicBezTo>
                      <a:pt x="2213" y="15503"/>
                      <a:pt x="2168" y="15379"/>
                      <a:pt x="2128" y="15241"/>
                    </a:cubicBezTo>
                    <a:cubicBezTo>
                      <a:pt x="2086" y="15100"/>
                      <a:pt x="2051" y="14941"/>
                      <a:pt x="2021" y="14761"/>
                    </a:cubicBezTo>
                    <a:cubicBezTo>
                      <a:pt x="1836" y="13321"/>
                      <a:pt x="1883" y="11988"/>
                      <a:pt x="2166" y="10774"/>
                    </a:cubicBezTo>
                    <a:cubicBezTo>
                      <a:pt x="2449" y="9557"/>
                      <a:pt x="2898" y="8464"/>
                      <a:pt x="3509" y="7493"/>
                    </a:cubicBezTo>
                    <a:cubicBezTo>
                      <a:pt x="4122" y="6527"/>
                      <a:pt x="4852" y="5689"/>
                      <a:pt x="5694" y="4986"/>
                    </a:cubicBezTo>
                    <a:cubicBezTo>
                      <a:pt x="6539" y="4283"/>
                      <a:pt x="7416" y="3741"/>
                      <a:pt x="8326" y="3351"/>
                    </a:cubicBezTo>
                    <a:cubicBezTo>
                      <a:pt x="8939" y="3091"/>
                      <a:pt x="9611" y="2939"/>
                      <a:pt x="10336" y="2894"/>
                    </a:cubicBezTo>
                    <a:cubicBezTo>
                      <a:pt x="11066" y="2848"/>
                      <a:pt x="11826" y="2817"/>
                      <a:pt x="12617" y="2798"/>
                    </a:cubicBezTo>
                    <a:cubicBezTo>
                      <a:pt x="13073" y="2798"/>
                      <a:pt x="13546" y="2789"/>
                      <a:pt x="14037" y="2772"/>
                    </a:cubicBezTo>
                    <a:cubicBezTo>
                      <a:pt x="14531" y="2752"/>
                      <a:pt x="15008" y="2704"/>
                      <a:pt x="15469" y="2623"/>
                    </a:cubicBezTo>
                    <a:cubicBezTo>
                      <a:pt x="15926" y="2541"/>
                      <a:pt x="16351" y="2414"/>
                      <a:pt x="16740" y="2239"/>
                    </a:cubicBezTo>
                    <a:cubicBezTo>
                      <a:pt x="17128" y="2064"/>
                      <a:pt x="17446" y="1815"/>
                      <a:pt x="17692" y="1499"/>
                    </a:cubicBezTo>
                    <a:cubicBezTo>
                      <a:pt x="17839" y="1321"/>
                      <a:pt x="17984" y="1135"/>
                      <a:pt x="18125" y="948"/>
                    </a:cubicBezTo>
                    <a:cubicBezTo>
                      <a:pt x="18261" y="756"/>
                      <a:pt x="18403" y="595"/>
                      <a:pt x="18548" y="460"/>
                    </a:cubicBezTo>
                    <a:cubicBezTo>
                      <a:pt x="18696" y="324"/>
                      <a:pt x="18855" y="214"/>
                      <a:pt x="19028" y="129"/>
                    </a:cubicBezTo>
                    <a:cubicBezTo>
                      <a:pt x="19206" y="42"/>
                      <a:pt x="19423" y="0"/>
                      <a:pt x="19688" y="0"/>
                    </a:cubicBezTo>
                    <a:cubicBezTo>
                      <a:pt x="19856" y="0"/>
                      <a:pt x="20015" y="50"/>
                      <a:pt x="20163" y="155"/>
                    </a:cubicBezTo>
                    <a:cubicBezTo>
                      <a:pt x="20308" y="261"/>
                      <a:pt x="20418" y="400"/>
                      <a:pt x="20490" y="581"/>
                    </a:cubicBezTo>
                    <a:moveTo>
                      <a:pt x="15350" y="9977"/>
                    </a:moveTo>
                    <a:cubicBezTo>
                      <a:pt x="15596" y="10017"/>
                      <a:pt x="15811" y="9927"/>
                      <a:pt x="15993" y="9712"/>
                    </a:cubicBezTo>
                    <a:cubicBezTo>
                      <a:pt x="16178" y="9503"/>
                      <a:pt x="16276" y="9249"/>
                      <a:pt x="16291" y="8953"/>
                    </a:cubicBezTo>
                    <a:cubicBezTo>
                      <a:pt x="16305" y="8636"/>
                      <a:pt x="16230" y="8374"/>
                      <a:pt x="16064" y="8159"/>
                    </a:cubicBezTo>
                    <a:cubicBezTo>
                      <a:pt x="15893" y="7947"/>
                      <a:pt x="15680" y="7832"/>
                      <a:pt x="15418" y="7815"/>
                    </a:cubicBezTo>
                    <a:cubicBezTo>
                      <a:pt x="14321" y="7761"/>
                      <a:pt x="13284" y="7834"/>
                      <a:pt x="12315" y="8038"/>
                    </a:cubicBezTo>
                    <a:cubicBezTo>
                      <a:pt x="11344" y="8241"/>
                      <a:pt x="10425" y="8571"/>
                      <a:pt x="9550" y="9032"/>
                    </a:cubicBezTo>
                    <a:cubicBezTo>
                      <a:pt x="8673" y="9492"/>
                      <a:pt x="7842" y="10090"/>
                      <a:pt x="7046" y="10830"/>
                    </a:cubicBezTo>
                    <a:cubicBezTo>
                      <a:pt x="6249" y="11567"/>
                      <a:pt x="5479" y="12465"/>
                      <a:pt x="4732" y="13518"/>
                    </a:cubicBezTo>
                    <a:cubicBezTo>
                      <a:pt x="4562" y="13764"/>
                      <a:pt x="4482" y="14032"/>
                      <a:pt x="4496" y="14323"/>
                    </a:cubicBezTo>
                    <a:cubicBezTo>
                      <a:pt x="4510" y="14617"/>
                      <a:pt x="4620" y="14862"/>
                      <a:pt x="4821" y="15063"/>
                    </a:cubicBezTo>
                    <a:cubicBezTo>
                      <a:pt x="4971" y="15221"/>
                      <a:pt x="5163" y="15311"/>
                      <a:pt x="5392" y="15317"/>
                    </a:cubicBezTo>
                    <a:cubicBezTo>
                      <a:pt x="5668" y="15317"/>
                      <a:pt x="5900" y="15195"/>
                      <a:pt x="6087" y="14953"/>
                    </a:cubicBezTo>
                    <a:cubicBezTo>
                      <a:pt x="6759" y="14035"/>
                      <a:pt x="7435" y="13244"/>
                      <a:pt x="8116" y="12586"/>
                    </a:cubicBezTo>
                    <a:cubicBezTo>
                      <a:pt x="8794" y="11929"/>
                      <a:pt x="9510" y="11401"/>
                      <a:pt x="10259" y="11005"/>
                    </a:cubicBezTo>
                    <a:cubicBezTo>
                      <a:pt x="11010" y="10610"/>
                      <a:pt x="11801" y="10330"/>
                      <a:pt x="12636" y="10167"/>
                    </a:cubicBezTo>
                    <a:cubicBezTo>
                      <a:pt x="13467" y="10003"/>
                      <a:pt x="14372" y="9938"/>
                      <a:pt x="15350" y="997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Group 100">
              <a:extLst>
                <a:ext uri="{FF2B5EF4-FFF2-40B4-BE49-F238E27FC236}">
                  <a16:creationId xmlns="" xmlns:a16="http://schemas.microsoft.com/office/drawing/2014/main" id="{730AE4D4-679B-478E-8C2D-F582D8832293}"/>
                </a:ext>
              </a:extLst>
            </p:cNvPr>
            <p:cNvGrpSpPr/>
            <p:nvPr/>
          </p:nvGrpSpPr>
          <p:grpSpPr>
            <a:xfrm>
              <a:off x="1448837" y="3675651"/>
              <a:ext cx="2888236" cy="377388"/>
              <a:chOff x="4410146" y="3865260"/>
              <a:chExt cx="2475841" cy="586866"/>
            </a:xfrm>
          </p:grpSpPr>
          <p:sp>
            <p:nvSpPr>
              <p:cNvPr id="19" name="TextBox 101">
                <a:extLst>
                  <a:ext uri="{FF2B5EF4-FFF2-40B4-BE49-F238E27FC236}">
                    <a16:creationId xmlns="" xmlns:a16="http://schemas.microsoft.com/office/drawing/2014/main" id="{48C7991B-BFCA-4550-9B98-5324C065219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  <a:extLst/>
            </p:spPr>
            <p:txBody>
              <a:bodyPr wrap="none" lIns="288000" tIns="0" rIns="288000" bIns="0" anchor="b" anchorCtr="0">
                <a:normAutofit fontScale="92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5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0" name="TextBox 102">
                <a:extLst>
                  <a:ext uri="{FF2B5EF4-FFF2-40B4-BE49-F238E27FC236}">
                    <a16:creationId xmlns="" xmlns:a16="http://schemas.microsoft.com/office/drawing/2014/main" id="{8B363B4F-A1F1-4709-B3BC-8B2EE0DF78A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410146" y="4135753"/>
                <a:ext cx="2475841" cy="316373"/>
              </a:xfrm>
              <a:prstGeom prst="rect">
                <a:avLst/>
              </a:prstGeom>
              <a:noFill/>
              <a:extLst/>
            </p:spPr>
            <p:txBody>
              <a:bodyPr wrap="square" lIns="288000" tIns="0" rIns="288000" bIns="0" anchor="t" anchorCtr="0">
                <a:normAutofit fontScale="700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（建议使用主题字体）</a:t>
                </a:r>
              </a:p>
            </p:txBody>
          </p:sp>
        </p:grpSp>
        <p:grpSp>
          <p:nvGrpSpPr>
            <p:cNvPr id="13" name="Group 3">
              <a:extLst>
                <a:ext uri="{FF2B5EF4-FFF2-40B4-BE49-F238E27FC236}">
                  <a16:creationId xmlns="" xmlns:a16="http://schemas.microsoft.com/office/drawing/2014/main" id="{066F17B1-C498-410D-B233-657D9978FD78}"/>
                </a:ext>
              </a:extLst>
            </p:cNvPr>
            <p:cNvGrpSpPr/>
            <p:nvPr/>
          </p:nvGrpSpPr>
          <p:grpSpPr>
            <a:xfrm>
              <a:off x="1047310" y="3055344"/>
              <a:ext cx="401527" cy="401632"/>
              <a:chOff x="1396413" y="4079540"/>
              <a:chExt cx="535369" cy="535509"/>
            </a:xfrm>
          </p:grpSpPr>
          <p:sp>
            <p:nvSpPr>
              <p:cNvPr id="17" name="Rectangle: Rounded Corners 75">
                <a:extLst>
                  <a:ext uri="{FF2B5EF4-FFF2-40B4-BE49-F238E27FC236}">
                    <a16:creationId xmlns="" xmlns:a16="http://schemas.microsoft.com/office/drawing/2014/main" id="{A85801FA-F021-4509-8130-0D3F0354ED16}"/>
                  </a:ext>
                </a:extLst>
              </p:cNvPr>
              <p:cNvSpPr/>
              <p:nvPr/>
            </p:nvSpPr>
            <p:spPr>
              <a:xfrm>
                <a:off x="1396413" y="4079540"/>
                <a:ext cx="535369" cy="535509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Freeform: Shape 90">
                <a:extLst>
                  <a:ext uri="{FF2B5EF4-FFF2-40B4-BE49-F238E27FC236}">
                    <a16:creationId xmlns="" xmlns:a16="http://schemas.microsoft.com/office/drawing/2014/main" id="{8A3C0D7E-477A-4517-BF31-3B9C582A587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98777" y="4179783"/>
                <a:ext cx="330918" cy="350313"/>
              </a:xfrm>
              <a:custGeom>
                <a:avLst/>
                <a:gdLst>
                  <a:gd name="T0" fmla="*/ 995 w 1588"/>
                  <a:gd name="T1" fmla="*/ 870 h 1682"/>
                  <a:gd name="T2" fmla="*/ 1078 w 1588"/>
                  <a:gd name="T3" fmla="*/ 753 h 1682"/>
                  <a:gd name="T4" fmla="*/ 1463 w 1588"/>
                  <a:gd name="T5" fmla="*/ 661 h 1682"/>
                  <a:gd name="T6" fmla="*/ 1546 w 1588"/>
                  <a:gd name="T7" fmla="*/ 352 h 1682"/>
                  <a:gd name="T8" fmla="*/ 1346 w 1588"/>
                  <a:gd name="T9" fmla="*/ 527 h 1682"/>
                  <a:gd name="T10" fmla="*/ 1120 w 1588"/>
                  <a:gd name="T11" fmla="*/ 310 h 1682"/>
                  <a:gd name="T12" fmla="*/ 1296 w 1588"/>
                  <a:gd name="T13" fmla="*/ 101 h 1682"/>
                  <a:gd name="T14" fmla="*/ 995 w 1588"/>
                  <a:gd name="T15" fmla="*/ 184 h 1682"/>
                  <a:gd name="T16" fmla="*/ 894 w 1588"/>
                  <a:gd name="T17" fmla="*/ 577 h 1682"/>
                  <a:gd name="T18" fmla="*/ 501 w 1588"/>
                  <a:gd name="T19" fmla="*/ 452 h 1682"/>
                  <a:gd name="T20" fmla="*/ 501 w 1588"/>
                  <a:gd name="T21" fmla="*/ 427 h 1682"/>
                  <a:gd name="T22" fmla="*/ 493 w 1588"/>
                  <a:gd name="T23" fmla="*/ 0 h 1682"/>
                  <a:gd name="T24" fmla="*/ 250 w 1588"/>
                  <a:gd name="T25" fmla="*/ 285 h 1682"/>
                  <a:gd name="T26" fmla="*/ 175 w 1588"/>
                  <a:gd name="T27" fmla="*/ 393 h 1682"/>
                  <a:gd name="T28" fmla="*/ 150 w 1588"/>
                  <a:gd name="T29" fmla="*/ 427 h 1682"/>
                  <a:gd name="T30" fmla="*/ 117 w 1588"/>
                  <a:gd name="T31" fmla="*/ 477 h 1682"/>
                  <a:gd name="T32" fmla="*/ 100 w 1588"/>
                  <a:gd name="T33" fmla="*/ 502 h 1682"/>
                  <a:gd name="T34" fmla="*/ 66 w 1588"/>
                  <a:gd name="T35" fmla="*/ 586 h 1682"/>
                  <a:gd name="T36" fmla="*/ 58 w 1588"/>
                  <a:gd name="T37" fmla="*/ 611 h 1682"/>
                  <a:gd name="T38" fmla="*/ 50 w 1588"/>
                  <a:gd name="T39" fmla="*/ 678 h 1682"/>
                  <a:gd name="T40" fmla="*/ 41 w 1588"/>
                  <a:gd name="T41" fmla="*/ 728 h 1682"/>
                  <a:gd name="T42" fmla="*/ 41 w 1588"/>
                  <a:gd name="T43" fmla="*/ 744 h 1682"/>
                  <a:gd name="T44" fmla="*/ 50 w 1588"/>
                  <a:gd name="T45" fmla="*/ 778 h 1682"/>
                  <a:gd name="T46" fmla="*/ 58 w 1588"/>
                  <a:gd name="T47" fmla="*/ 811 h 1682"/>
                  <a:gd name="T48" fmla="*/ 100 w 1588"/>
                  <a:gd name="T49" fmla="*/ 878 h 1682"/>
                  <a:gd name="T50" fmla="*/ 125 w 1588"/>
                  <a:gd name="T51" fmla="*/ 853 h 1682"/>
                  <a:gd name="T52" fmla="*/ 133 w 1588"/>
                  <a:gd name="T53" fmla="*/ 795 h 1682"/>
                  <a:gd name="T54" fmla="*/ 142 w 1588"/>
                  <a:gd name="T55" fmla="*/ 770 h 1682"/>
                  <a:gd name="T56" fmla="*/ 150 w 1588"/>
                  <a:gd name="T57" fmla="*/ 753 h 1682"/>
                  <a:gd name="T58" fmla="*/ 167 w 1588"/>
                  <a:gd name="T59" fmla="*/ 720 h 1682"/>
                  <a:gd name="T60" fmla="*/ 183 w 1588"/>
                  <a:gd name="T61" fmla="*/ 694 h 1682"/>
                  <a:gd name="T62" fmla="*/ 200 w 1588"/>
                  <a:gd name="T63" fmla="*/ 669 h 1682"/>
                  <a:gd name="T64" fmla="*/ 225 w 1588"/>
                  <a:gd name="T65" fmla="*/ 644 h 1682"/>
                  <a:gd name="T66" fmla="*/ 250 w 1588"/>
                  <a:gd name="T67" fmla="*/ 619 h 1682"/>
                  <a:gd name="T68" fmla="*/ 267 w 1588"/>
                  <a:gd name="T69" fmla="*/ 611 h 1682"/>
                  <a:gd name="T70" fmla="*/ 301 w 1588"/>
                  <a:gd name="T71" fmla="*/ 594 h 1682"/>
                  <a:gd name="T72" fmla="*/ 326 w 1588"/>
                  <a:gd name="T73" fmla="*/ 577 h 1682"/>
                  <a:gd name="T74" fmla="*/ 342 w 1588"/>
                  <a:gd name="T75" fmla="*/ 569 h 1682"/>
                  <a:gd name="T76" fmla="*/ 359 w 1588"/>
                  <a:gd name="T77" fmla="*/ 586 h 1682"/>
                  <a:gd name="T78" fmla="*/ 75 w 1588"/>
                  <a:gd name="T79" fmla="*/ 1363 h 1682"/>
                  <a:gd name="T80" fmla="*/ 292 w 1588"/>
                  <a:gd name="T81" fmla="*/ 1581 h 1682"/>
                  <a:gd name="T82" fmla="*/ 777 w 1588"/>
                  <a:gd name="T83" fmla="*/ 1087 h 1682"/>
                  <a:gd name="T84" fmla="*/ 1530 w 1588"/>
                  <a:gd name="T85" fmla="*/ 1623 h 1682"/>
                  <a:gd name="T86" fmla="*/ 217 w 1588"/>
                  <a:gd name="T87" fmla="*/ 1522 h 1682"/>
                  <a:gd name="T88" fmla="*/ 133 w 1588"/>
                  <a:gd name="T89" fmla="*/ 1438 h 1682"/>
                  <a:gd name="T90" fmla="*/ 217 w 1588"/>
                  <a:gd name="T91" fmla="*/ 1522 h 1682"/>
                  <a:gd name="T92" fmla="*/ 217 w 1588"/>
                  <a:gd name="T93" fmla="*/ 1522 h 1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88" h="1682">
                    <a:moveTo>
                      <a:pt x="1530" y="1405"/>
                    </a:moveTo>
                    <a:cubicBezTo>
                      <a:pt x="995" y="870"/>
                      <a:pt x="995" y="870"/>
                      <a:pt x="995" y="870"/>
                    </a:cubicBezTo>
                    <a:cubicBezTo>
                      <a:pt x="995" y="862"/>
                      <a:pt x="986" y="862"/>
                      <a:pt x="978" y="853"/>
                    </a:cubicBezTo>
                    <a:cubicBezTo>
                      <a:pt x="1078" y="753"/>
                      <a:pt x="1078" y="753"/>
                      <a:pt x="1078" y="753"/>
                    </a:cubicBezTo>
                    <a:cubicBezTo>
                      <a:pt x="1078" y="753"/>
                      <a:pt x="1086" y="744"/>
                      <a:pt x="1086" y="736"/>
                    </a:cubicBezTo>
                    <a:cubicBezTo>
                      <a:pt x="1212" y="786"/>
                      <a:pt x="1362" y="761"/>
                      <a:pt x="1463" y="661"/>
                    </a:cubicBezTo>
                    <a:cubicBezTo>
                      <a:pt x="1538" y="586"/>
                      <a:pt x="1570" y="485"/>
                      <a:pt x="1562" y="377"/>
                    </a:cubicBezTo>
                    <a:cubicBezTo>
                      <a:pt x="1562" y="368"/>
                      <a:pt x="1554" y="352"/>
                      <a:pt x="1546" y="352"/>
                    </a:cubicBezTo>
                    <a:cubicBezTo>
                      <a:pt x="1538" y="352"/>
                      <a:pt x="1521" y="352"/>
                      <a:pt x="1513" y="360"/>
                    </a:cubicBezTo>
                    <a:cubicBezTo>
                      <a:pt x="1346" y="527"/>
                      <a:pt x="1346" y="527"/>
                      <a:pt x="1346" y="527"/>
                    </a:cubicBezTo>
                    <a:cubicBezTo>
                      <a:pt x="1170" y="485"/>
                      <a:pt x="1170" y="485"/>
                      <a:pt x="1170" y="485"/>
                    </a:cubicBezTo>
                    <a:cubicBezTo>
                      <a:pt x="1120" y="310"/>
                      <a:pt x="1120" y="310"/>
                      <a:pt x="1120" y="310"/>
                    </a:cubicBezTo>
                    <a:cubicBezTo>
                      <a:pt x="1287" y="134"/>
                      <a:pt x="1287" y="134"/>
                      <a:pt x="1287" y="134"/>
                    </a:cubicBezTo>
                    <a:cubicBezTo>
                      <a:pt x="1296" y="126"/>
                      <a:pt x="1304" y="118"/>
                      <a:pt x="1296" y="101"/>
                    </a:cubicBezTo>
                    <a:cubicBezTo>
                      <a:pt x="1296" y="92"/>
                      <a:pt x="1287" y="84"/>
                      <a:pt x="1270" y="84"/>
                    </a:cubicBezTo>
                    <a:cubicBezTo>
                      <a:pt x="1170" y="76"/>
                      <a:pt x="1061" y="109"/>
                      <a:pt x="995" y="184"/>
                    </a:cubicBezTo>
                    <a:cubicBezTo>
                      <a:pt x="886" y="285"/>
                      <a:pt x="861" y="435"/>
                      <a:pt x="911" y="561"/>
                    </a:cubicBezTo>
                    <a:cubicBezTo>
                      <a:pt x="903" y="569"/>
                      <a:pt x="903" y="569"/>
                      <a:pt x="894" y="577"/>
                    </a:cubicBezTo>
                    <a:cubicBezTo>
                      <a:pt x="752" y="711"/>
                      <a:pt x="752" y="711"/>
                      <a:pt x="752" y="711"/>
                    </a:cubicBezTo>
                    <a:cubicBezTo>
                      <a:pt x="501" y="452"/>
                      <a:pt x="501" y="452"/>
                      <a:pt x="501" y="452"/>
                    </a:cubicBezTo>
                    <a:cubicBezTo>
                      <a:pt x="493" y="452"/>
                      <a:pt x="493" y="443"/>
                      <a:pt x="484" y="443"/>
                    </a:cubicBezTo>
                    <a:cubicBezTo>
                      <a:pt x="493" y="435"/>
                      <a:pt x="493" y="435"/>
                      <a:pt x="501" y="427"/>
                    </a:cubicBezTo>
                    <a:cubicBezTo>
                      <a:pt x="551" y="435"/>
                      <a:pt x="652" y="335"/>
                      <a:pt x="735" y="251"/>
                    </a:cubicBezTo>
                    <a:cubicBezTo>
                      <a:pt x="493" y="0"/>
                      <a:pt x="493" y="0"/>
                      <a:pt x="493" y="0"/>
                    </a:cubicBezTo>
                    <a:cubicBezTo>
                      <a:pt x="376" y="109"/>
                      <a:pt x="301" y="184"/>
                      <a:pt x="309" y="243"/>
                    </a:cubicBezTo>
                    <a:cubicBezTo>
                      <a:pt x="284" y="251"/>
                      <a:pt x="259" y="268"/>
                      <a:pt x="250" y="285"/>
                    </a:cubicBezTo>
                    <a:cubicBezTo>
                      <a:pt x="209" y="318"/>
                      <a:pt x="209" y="318"/>
                      <a:pt x="209" y="318"/>
                    </a:cubicBezTo>
                    <a:cubicBezTo>
                      <a:pt x="192" y="343"/>
                      <a:pt x="175" y="368"/>
                      <a:pt x="175" y="393"/>
                    </a:cubicBezTo>
                    <a:cubicBezTo>
                      <a:pt x="167" y="402"/>
                      <a:pt x="167" y="402"/>
                      <a:pt x="159" y="410"/>
                    </a:cubicBezTo>
                    <a:cubicBezTo>
                      <a:pt x="150" y="427"/>
                      <a:pt x="150" y="427"/>
                      <a:pt x="150" y="427"/>
                    </a:cubicBezTo>
                    <a:cubicBezTo>
                      <a:pt x="133" y="443"/>
                      <a:pt x="133" y="443"/>
                      <a:pt x="133" y="443"/>
                    </a:cubicBezTo>
                    <a:cubicBezTo>
                      <a:pt x="125" y="452"/>
                      <a:pt x="125" y="469"/>
                      <a:pt x="117" y="477"/>
                    </a:cubicBezTo>
                    <a:lnTo>
                      <a:pt x="108" y="485"/>
                    </a:lnTo>
                    <a:cubicBezTo>
                      <a:pt x="100" y="502"/>
                      <a:pt x="100" y="502"/>
                      <a:pt x="100" y="502"/>
                    </a:cubicBezTo>
                    <a:cubicBezTo>
                      <a:pt x="100" y="510"/>
                      <a:pt x="91" y="519"/>
                      <a:pt x="83" y="536"/>
                    </a:cubicBezTo>
                    <a:cubicBezTo>
                      <a:pt x="75" y="552"/>
                      <a:pt x="66" y="569"/>
                      <a:pt x="66" y="586"/>
                    </a:cubicBezTo>
                    <a:cubicBezTo>
                      <a:pt x="66" y="594"/>
                      <a:pt x="66" y="594"/>
                      <a:pt x="66" y="594"/>
                    </a:cubicBezTo>
                    <a:cubicBezTo>
                      <a:pt x="58" y="602"/>
                      <a:pt x="58" y="602"/>
                      <a:pt x="58" y="611"/>
                    </a:cubicBezTo>
                    <a:cubicBezTo>
                      <a:pt x="50" y="636"/>
                      <a:pt x="50" y="636"/>
                      <a:pt x="50" y="636"/>
                    </a:cubicBezTo>
                    <a:cubicBezTo>
                      <a:pt x="50" y="653"/>
                      <a:pt x="50" y="669"/>
                      <a:pt x="50" y="678"/>
                    </a:cubicBezTo>
                    <a:cubicBezTo>
                      <a:pt x="50" y="686"/>
                      <a:pt x="50" y="686"/>
                      <a:pt x="50" y="686"/>
                    </a:cubicBezTo>
                    <a:cubicBezTo>
                      <a:pt x="41" y="703"/>
                      <a:pt x="41" y="711"/>
                      <a:pt x="41" y="728"/>
                    </a:cubicBezTo>
                    <a:lnTo>
                      <a:pt x="41" y="736"/>
                    </a:lnTo>
                    <a:lnTo>
                      <a:pt x="41" y="744"/>
                    </a:lnTo>
                    <a:cubicBezTo>
                      <a:pt x="50" y="744"/>
                      <a:pt x="50" y="753"/>
                      <a:pt x="50" y="761"/>
                    </a:cubicBezTo>
                    <a:cubicBezTo>
                      <a:pt x="50" y="778"/>
                      <a:pt x="50" y="778"/>
                      <a:pt x="50" y="778"/>
                    </a:cubicBezTo>
                    <a:cubicBezTo>
                      <a:pt x="50" y="786"/>
                      <a:pt x="50" y="786"/>
                      <a:pt x="50" y="786"/>
                    </a:cubicBezTo>
                    <a:cubicBezTo>
                      <a:pt x="50" y="795"/>
                      <a:pt x="50" y="803"/>
                      <a:pt x="58" y="811"/>
                    </a:cubicBezTo>
                    <a:cubicBezTo>
                      <a:pt x="66" y="853"/>
                      <a:pt x="66" y="853"/>
                      <a:pt x="66" y="853"/>
                    </a:cubicBezTo>
                    <a:cubicBezTo>
                      <a:pt x="75" y="870"/>
                      <a:pt x="83" y="878"/>
                      <a:pt x="100" y="878"/>
                    </a:cubicBezTo>
                    <a:cubicBezTo>
                      <a:pt x="108" y="878"/>
                      <a:pt x="117" y="870"/>
                      <a:pt x="117" y="870"/>
                    </a:cubicBezTo>
                    <a:cubicBezTo>
                      <a:pt x="125" y="862"/>
                      <a:pt x="125" y="862"/>
                      <a:pt x="125" y="853"/>
                    </a:cubicBezTo>
                    <a:cubicBezTo>
                      <a:pt x="133" y="811"/>
                      <a:pt x="133" y="811"/>
                      <a:pt x="133" y="811"/>
                    </a:cubicBezTo>
                    <a:cubicBezTo>
                      <a:pt x="133" y="803"/>
                      <a:pt x="133" y="803"/>
                      <a:pt x="133" y="795"/>
                    </a:cubicBezTo>
                    <a:cubicBezTo>
                      <a:pt x="133" y="786"/>
                      <a:pt x="142" y="786"/>
                      <a:pt x="142" y="786"/>
                    </a:cubicBezTo>
                    <a:cubicBezTo>
                      <a:pt x="142" y="770"/>
                      <a:pt x="142" y="770"/>
                      <a:pt x="142" y="770"/>
                    </a:cubicBezTo>
                    <a:cubicBezTo>
                      <a:pt x="142" y="761"/>
                      <a:pt x="142" y="761"/>
                      <a:pt x="150" y="761"/>
                    </a:cubicBezTo>
                    <a:lnTo>
                      <a:pt x="150" y="753"/>
                    </a:lnTo>
                    <a:lnTo>
                      <a:pt x="150" y="744"/>
                    </a:lnTo>
                    <a:cubicBezTo>
                      <a:pt x="159" y="736"/>
                      <a:pt x="159" y="728"/>
                      <a:pt x="167" y="720"/>
                    </a:cubicBezTo>
                    <a:lnTo>
                      <a:pt x="167" y="711"/>
                    </a:lnTo>
                    <a:cubicBezTo>
                      <a:pt x="175" y="703"/>
                      <a:pt x="175" y="703"/>
                      <a:pt x="183" y="694"/>
                    </a:cubicBezTo>
                    <a:cubicBezTo>
                      <a:pt x="192" y="678"/>
                      <a:pt x="192" y="678"/>
                      <a:pt x="192" y="678"/>
                    </a:cubicBezTo>
                    <a:lnTo>
                      <a:pt x="200" y="669"/>
                    </a:lnTo>
                    <a:cubicBezTo>
                      <a:pt x="200" y="669"/>
                      <a:pt x="200" y="661"/>
                      <a:pt x="209" y="661"/>
                    </a:cubicBezTo>
                    <a:cubicBezTo>
                      <a:pt x="209" y="653"/>
                      <a:pt x="217" y="644"/>
                      <a:pt x="225" y="644"/>
                    </a:cubicBezTo>
                    <a:cubicBezTo>
                      <a:pt x="234" y="636"/>
                      <a:pt x="234" y="636"/>
                      <a:pt x="234" y="636"/>
                    </a:cubicBezTo>
                    <a:cubicBezTo>
                      <a:pt x="234" y="636"/>
                      <a:pt x="242" y="628"/>
                      <a:pt x="250" y="619"/>
                    </a:cubicBezTo>
                    <a:lnTo>
                      <a:pt x="259" y="619"/>
                    </a:lnTo>
                    <a:cubicBezTo>
                      <a:pt x="259" y="611"/>
                      <a:pt x="267" y="611"/>
                      <a:pt x="267" y="611"/>
                    </a:cubicBezTo>
                    <a:cubicBezTo>
                      <a:pt x="275" y="602"/>
                      <a:pt x="275" y="602"/>
                      <a:pt x="284" y="602"/>
                    </a:cubicBezTo>
                    <a:cubicBezTo>
                      <a:pt x="301" y="594"/>
                      <a:pt x="301" y="594"/>
                      <a:pt x="301" y="594"/>
                    </a:cubicBezTo>
                    <a:cubicBezTo>
                      <a:pt x="309" y="586"/>
                      <a:pt x="309" y="586"/>
                      <a:pt x="309" y="586"/>
                    </a:cubicBezTo>
                    <a:cubicBezTo>
                      <a:pt x="317" y="586"/>
                      <a:pt x="317" y="586"/>
                      <a:pt x="326" y="577"/>
                    </a:cubicBezTo>
                    <a:lnTo>
                      <a:pt x="334" y="577"/>
                    </a:lnTo>
                    <a:cubicBezTo>
                      <a:pt x="342" y="577"/>
                      <a:pt x="342" y="569"/>
                      <a:pt x="342" y="569"/>
                    </a:cubicBezTo>
                    <a:cubicBezTo>
                      <a:pt x="351" y="569"/>
                      <a:pt x="351" y="569"/>
                      <a:pt x="351" y="569"/>
                    </a:cubicBezTo>
                    <a:cubicBezTo>
                      <a:pt x="351" y="577"/>
                      <a:pt x="359" y="586"/>
                      <a:pt x="359" y="586"/>
                    </a:cubicBezTo>
                    <a:cubicBezTo>
                      <a:pt x="618" y="845"/>
                      <a:pt x="618" y="845"/>
                      <a:pt x="618" y="845"/>
                    </a:cubicBezTo>
                    <a:cubicBezTo>
                      <a:pt x="75" y="1363"/>
                      <a:pt x="75" y="1363"/>
                      <a:pt x="75" y="1363"/>
                    </a:cubicBezTo>
                    <a:cubicBezTo>
                      <a:pt x="8" y="1430"/>
                      <a:pt x="0" y="1531"/>
                      <a:pt x="66" y="1597"/>
                    </a:cubicBezTo>
                    <a:cubicBezTo>
                      <a:pt x="133" y="1664"/>
                      <a:pt x="225" y="1647"/>
                      <a:pt x="292" y="1581"/>
                    </a:cubicBezTo>
                    <a:cubicBezTo>
                      <a:pt x="769" y="1079"/>
                      <a:pt x="769" y="1079"/>
                      <a:pt x="769" y="1079"/>
                    </a:cubicBezTo>
                    <a:cubicBezTo>
                      <a:pt x="769" y="1079"/>
                      <a:pt x="777" y="1079"/>
                      <a:pt x="777" y="1087"/>
                    </a:cubicBezTo>
                    <a:cubicBezTo>
                      <a:pt x="1312" y="1623"/>
                      <a:pt x="1312" y="1623"/>
                      <a:pt x="1312" y="1623"/>
                    </a:cubicBezTo>
                    <a:cubicBezTo>
                      <a:pt x="1371" y="1681"/>
                      <a:pt x="1471" y="1681"/>
                      <a:pt x="1530" y="1623"/>
                    </a:cubicBezTo>
                    <a:cubicBezTo>
                      <a:pt x="1587" y="1564"/>
                      <a:pt x="1587" y="1464"/>
                      <a:pt x="1530" y="1405"/>
                    </a:cubicBezTo>
                    <a:close/>
                    <a:moveTo>
                      <a:pt x="217" y="1522"/>
                    </a:moveTo>
                    <a:cubicBezTo>
                      <a:pt x="192" y="1547"/>
                      <a:pt x="159" y="1547"/>
                      <a:pt x="133" y="1522"/>
                    </a:cubicBezTo>
                    <a:cubicBezTo>
                      <a:pt x="108" y="1497"/>
                      <a:pt x="108" y="1455"/>
                      <a:pt x="133" y="1438"/>
                    </a:cubicBezTo>
                    <a:cubicBezTo>
                      <a:pt x="159" y="1413"/>
                      <a:pt x="192" y="1413"/>
                      <a:pt x="217" y="1438"/>
                    </a:cubicBezTo>
                    <a:cubicBezTo>
                      <a:pt x="242" y="1455"/>
                      <a:pt x="242" y="1497"/>
                      <a:pt x="217" y="1522"/>
                    </a:cubicBezTo>
                    <a:close/>
                    <a:moveTo>
                      <a:pt x="217" y="1522"/>
                    </a:moveTo>
                    <a:lnTo>
                      <a:pt x="217" y="15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Group 103">
              <a:extLst>
                <a:ext uri="{FF2B5EF4-FFF2-40B4-BE49-F238E27FC236}">
                  <a16:creationId xmlns="" xmlns:a16="http://schemas.microsoft.com/office/drawing/2014/main" id="{779CC734-EF85-43A9-A0ED-003884E91394}"/>
                </a:ext>
              </a:extLst>
            </p:cNvPr>
            <p:cNvGrpSpPr/>
            <p:nvPr/>
          </p:nvGrpSpPr>
          <p:grpSpPr>
            <a:xfrm>
              <a:off x="1448837" y="3067465"/>
              <a:ext cx="2888236" cy="377388"/>
              <a:chOff x="4410146" y="3865260"/>
              <a:chExt cx="2475841" cy="586866"/>
            </a:xfrm>
          </p:grpSpPr>
          <p:sp>
            <p:nvSpPr>
              <p:cNvPr id="15" name="TextBox 104">
                <a:extLst>
                  <a:ext uri="{FF2B5EF4-FFF2-40B4-BE49-F238E27FC236}">
                    <a16:creationId xmlns="" xmlns:a16="http://schemas.microsoft.com/office/drawing/2014/main" id="{4027F939-E9BE-430D-A066-A64D6FB9D6A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410146" y="3865260"/>
                <a:ext cx="2475841" cy="270493"/>
              </a:xfrm>
              <a:prstGeom prst="rect">
                <a:avLst/>
              </a:prstGeom>
              <a:noFill/>
              <a:extLst/>
            </p:spPr>
            <p:txBody>
              <a:bodyPr wrap="none" lIns="288000" tIns="0" rIns="288000" bIns="0" anchor="b" anchorCtr="0">
                <a:normAutofit fontScale="92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16" name="TextBox 105">
                <a:extLst>
                  <a:ext uri="{FF2B5EF4-FFF2-40B4-BE49-F238E27FC236}">
                    <a16:creationId xmlns="" xmlns:a16="http://schemas.microsoft.com/office/drawing/2014/main" id="{4E56A6E3-3AD9-4925-AE5A-AD8EC6D5D65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410146" y="4135753"/>
                <a:ext cx="2475841" cy="316373"/>
              </a:xfrm>
              <a:prstGeom prst="rect">
                <a:avLst/>
              </a:prstGeom>
              <a:noFill/>
              <a:extLst/>
            </p:spPr>
            <p:txBody>
              <a:bodyPr wrap="square" lIns="288000" tIns="0" rIns="288000" bIns="0" anchor="t" anchorCtr="0">
                <a:normAutofit fontScale="700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（建议使用主题字体）</a:t>
                </a:r>
              </a:p>
            </p:txBody>
          </p:sp>
        </p:grpSp>
      </p:grpSp>
      <p:sp>
        <p:nvSpPr>
          <p:cNvPr id="59" name="Title 1">
            <a:extLst>
              <a:ext uri="{FF2B5EF4-FFF2-40B4-BE49-F238E27FC236}">
                <a16:creationId xmlns="" xmlns:a16="http://schemas.microsoft.com/office/drawing/2014/main" id="{EBCA0A60-6743-4516-8510-100CD63A10F0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993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faa69db9-09f1-43a4-9562-370571ab6727"/>
          <p:cNvGrpSpPr>
            <a:grpSpLocks noChangeAspect="1"/>
          </p:cNvGrpSpPr>
          <p:nvPr/>
        </p:nvGrpSpPr>
        <p:grpSpPr>
          <a:xfrm>
            <a:off x="1370177" y="1032579"/>
            <a:ext cx="7108975" cy="3481743"/>
            <a:chOff x="1826903" y="1376772"/>
            <a:chExt cx="9478634" cy="4642324"/>
          </a:xfrm>
        </p:grpSpPr>
        <p:sp>
          <p:nvSpPr>
            <p:cNvPr id="4" name="Trapezoid 1"/>
            <p:cNvSpPr/>
            <p:nvPr/>
          </p:nvSpPr>
          <p:spPr>
            <a:xfrm>
              <a:off x="3006227" y="4707484"/>
              <a:ext cx="1530055" cy="629728"/>
            </a:xfrm>
            <a:prstGeom prst="trapezoid">
              <a:avLst>
                <a:gd name="adj" fmla="val 39642"/>
              </a:avLst>
            </a:prstGeom>
            <a:solidFill>
              <a:schemeClr val="tx2"/>
            </a:solidFill>
            <a:ln w="5080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Oval 3"/>
            <p:cNvSpPr/>
            <p:nvPr/>
          </p:nvSpPr>
          <p:spPr>
            <a:xfrm>
              <a:off x="1919536" y="1376772"/>
              <a:ext cx="3703438" cy="3703438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Oval 4"/>
            <p:cNvSpPr/>
            <p:nvPr/>
          </p:nvSpPr>
          <p:spPr>
            <a:xfrm>
              <a:off x="2382466" y="1839702"/>
              <a:ext cx="2777579" cy="2777579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Oval 5"/>
            <p:cNvSpPr/>
            <p:nvPr/>
          </p:nvSpPr>
          <p:spPr>
            <a:xfrm>
              <a:off x="2845396" y="2302632"/>
              <a:ext cx="1851719" cy="1851719"/>
            </a:xfrm>
            <a:prstGeom prst="ellipse">
              <a:avLst/>
            </a:prstGeom>
            <a:solidFill>
              <a:schemeClr val="accent3"/>
            </a:solidFill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Oval 6"/>
            <p:cNvSpPr/>
            <p:nvPr/>
          </p:nvSpPr>
          <p:spPr>
            <a:xfrm>
              <a:off x="3308325" y="2765561"/>
              <a:ext cx="925860" cy="925860"/>
            </a:xfrm>
            <a:prstGeom prst="ellipse">
              <a:avLst/>
            </a:prstGeom>
            <a:solidFill>
              <a:schemeClr val="bg1"/>
            </a:solidFill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TextBox 7"/>
            <p:cNvSpPr txBox="1">
              <a:spLocks/>
            </p:cNvSpPr>
            <p:nvPr/>
          </p:nvSpPr>
          <p:spPr bwMode="auto">
            <a:xfrm>
              <a:off x="3602725" y="3748568"/>
              <a:ext cx="343043" cy="332399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0" bIns="0" anchor="ctr">
              <a:normAutofit fontScale="85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2400" b="1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10" name="Group 8"/>
            <p:cNvGrpSpPr/>
            <p:nvPr/>
          </p:nvGrpSpPr>
          <p:grpSpPr>
            <a:xfrm>
              <a:off x="3741484" y="2970694"/>
              <a:ext cx="2911570" cy="515592"/>
              <a:chOff x="3607509" y="3510754"/>
              <a:chExt cx="2911570" cy="515592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49" name="Freeform: Shape 9"/>
              <p:cNvSpPr/>
              <p:nvPr/>
            </p:nvSpPr>
            <p:spPr>
              <a:xfrm>
                <a:off x="3607509" y="3700767"/>
                <a:ext cx="2731312" cy="135579"/>
              </a:xfrm>
              <a:custGeom>
                <a:avLst/>
                <a:gdLst/>
                <a:ahLst/>
                <a:cxnLst/>
                <a:rect l="l" t="t" r="r" b="b"/>
                <a:pathLst>
                  <a:path w="3916090" h="166202">
                    <a:moveTo>
                      <a:pt x="83101" y="0"/>
                    </a:moveTo>
                    <a:lnTo>
                      <a:pt x="3916090" y="0"/>
                    </a:lnTo>
                    <a:lnTo>
                      <a:pt x="3916090" y="166201"/>
                    </a:lnTo>
                    <a:lnTo>
                      <a:pt x="83106" y="166201"/>
                    </a:lnTo>
                    <a:cubicBezTo>
                      <a:pt x="83104" y="166202"/>
                      <a:pt x="83103" y="166202"/>
                      <a:pt x="83101" y="166202"/>
                    </a:cubicBezTo>
                    <a:cubicBezTo>
                      <a:pt x="37206" y="166202"/>
                      <a:pt x="0" y="128996"/>
                      <a:pt x="0" y="83101"/>
                    </a:cubicBezTo>
                    <a:cubicBezTo>
                      <a:pt x="0" y="37206"/>
                      <a:pt x="37206" y="0"/>
                      <a:pt x="83101" y="0"/>
                    </a:cubicBezTo>
                    <a:close/>
                  </a:path>
                </a:pathLst>
              </a:custGeom>
              <a:grpFill/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Oval 10"/>
              <p:cNvSpPr/>
              <p:nvPr/>
            </p:nvSpPr>
            <p:spPr>
              <a:xfrm>
                <a:off x="6275343" y="3700767"/>
                <a:ext cx="115918" cy="135579"/>
              </a:xfrm>
              <a:prstGeom prst="ellipse">
                <a:avLst/>
              </a:prstGeom>
              <a:grpFill/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51" name="Group 11"/>
              <p:cNvGrpSpPr/>
              <p:nvPr/>
            </p:nvGrpSpPr>
            <p:grpSpPr>
              <a:xfrm>
                <a:off x="5831398" y="3510754"/>
                <a:ext cx="687681" cy="190010"/>
                <a:chOff x="6904653" y="3476743"/>
                <a:chExt cx="814860" cy="232928"/>
              </a:xfrm>
              <a:grpFill/>
            </p:grpSpPr>
            <p:sp>
              <p:nvSpPr>
                <p:cNvPr id="57" name="Parallelogram 17"/>
                <p:cNvSpPr/>
                <p:nvPr/>
              </p:nvSpPr>
              <p:spPr>
                <a:xfrm>
                  <a:off x="6904653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27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Parallelogram 18"/>
                <p:cNvSpPr/>
                <p:nvPr/>
              </p:nvSpPr>
              <p:spPr>
                <a:xfrm>
                  <a:off x="7056260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27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Parallelogram 19"/>
                <p:cNvSpPr/>
                <p:nvPr/>
              </p:nvSpPr>
              <p:spPr>
                <a:xfrm>
                  <a:off x="7207867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27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Parallelogram 20"/>
                <p:cNvSpPr/>
                <p:nvPr/>
              </p:nvSpPr>
              <p:spPr>
                <a:xfrm>
                  <a:off x="7359473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27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2" name="Group 12"/>
              <p:cNvGrpSpPr/>
              <p:nvPr/>
            </p:nvGrpSpPr>
            <p:grpSpPr>
              <a:xfrm flipV="1">
                <a:off x="5831398" y="3836336"/>
                <a:ext cx="687681" cy="190010"/>
                <a:chOff x="6904653" y="3476743"/>
                <a:chExt cx="814860" cy="232928"/>
              </a:xfrm>
              <a:grpFill/>
            </p:grpSpPr>
            <p:sp>
              <p:nvSpPr>
                <p:cNvPr id="53" name="Parallelogram 13"/>
                <p:cNvSpPr/>
                <p:nvPr/>
              </p:nvSpPr>
              <p:spPr>
                <a:xfrm>
                  <a:off x="6904653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27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Parallelogram 14"/>
                <p:cNvSpPr/>
                <p:nvPr/>
              </p:nvSpPr>
              <p:spPr>
                <a:xfrm>
                  <a:off x="7056260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27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Parallelogram 15"/>
                <p:cNvSpPr/>
                <p:nvPr/>
              </p:nvSpPr>
              <p:spPr>
                <a:xfrm>
                  <a:off x="7207867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27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Parallelogram 16"/>
                <p:cNvSpPr/>
                <p:nvPr/>
              </p:nvSpPr>
              <p:spPr>
                <a:xfrm>
                  <a:off x="7359473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27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1" name="TextBox 21"/>
            <p:cNvSpPr txBox="1">
              <a:spLocks/>
            </p:cNvSpPr>
            <p:nvPr/>
          </p:nvSpPr>
          <p:spPr bwMode="auto">
            <a:xfrm>
              <a:off x="3602725" y="4217198"/>
              <a:ext cx="343043" cy="332399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0" bIns="0" anchor="ctr">
              <a:normAutofit fontScale="85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2400" b="1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2" name="TextBox 22"/>
            <p:cNvSpPr txBox="1">
              <a:spLocks/>
            </p:cNvSpPr>
            <p:nvPr/>
          </p:nvSpPr>
          <p:spPr bwMode="auto">
            <a:xfrm>
              <a:off x="3602725" y="4685828"/>
              <a:ext cx="343043" cy="332399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0" bIns="0" anchor="ctr">
              <a:normAutofit fontScale="850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2400" b="1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13" name="Group 23"/>
            <p:cNvGrpSpPr/>
            <p:nvPr/>
          </p:nvGrpSpPr>
          <p:grpSpPr>
            <a:xfrm>
              <a:off x="5216957" y="2187371"/>
              <a:ext cx="2459294" cy="578190"/>
              <a:chOff x="5082982" y="2727431"/>
              <a:chExt cx="2459294" cy="578190"/>
            </a:xfrm>
            <a:solidFill>
              <a:schemeClr val="bg1">
                <a:lumMod val="75000"/>
              </a:schemeClr>
            </a:solidFill>
          </p:grpSpPr>
          <p:sp>
            <p:nvSpPr>
              <p:cNvPr id="37" name="Freeform: Shape 24"/>
              <p:cNvSpPr/>
              <p:nvPr/>
            </p:nvSpPr>
            <p:spPr>
              <a:xfrm>
                <a:off x="5082982" y="2727431"/>
                <a:ext cx="2273518" cy="578190"/>
              </a:xfrm>
              <a:custGeom>
                <a:avLst/>
                <a:gdLst/>
                <a:ahLst/>
                <a:cxnLst/>
                <a:rect l="l" t="t" r="r" b="b"/>
                <a:pathLst>
                  <a:path w="2693980" h="578190">
                    <a:moveTo>
                      <a:pt x="635968" y="0"/>
                    </a:moveTo>
                    <a:lnTo>
                      <a:pt x="552495" y="221306"/>
                    </a:lnTo>
                    <a:lnTo>
                      <a:pt x="2693980" y="221306"/>
                    </a:lnTo>
                    <a:lnTo>
                      <a:pt x="2693980" y="356884"/>
                    </a:lnTo>
                    <a:lnTo>
                      <a:pt x="552497" y="356884"/>
                    </a:lnTo>
                    <a:lnTo>
                      <a:pt x="635970" y="578190"/>
                    </a:lnTo>
                    <a:lnTo>
                      <a:pt x="2" y="289095"/>
                    </a:lnTo>
                    <a:lnTo>
                      <a:pt x="0" y="289095"/>
                    </a:lnTo>
                    <a:close/>
                  </a:path>
                </a:pathLst>
              </a:custGeom>
              <a:grpFill/>
              <a:ln w="1905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Oval 25"/>
              <p:cNvSpPr/>
              <p:nvPr/>
            </p:nvSpPr>
            <p:spPr>
              <a:xfrm>
                <a:off x="7298540" y="2948738"/>
                <a:ext cx="115918" cy="135579"/>
              </a:xfrm>
              <a:prstGeom prst="ellipse">
                <a:avLst/>
              </a:prstGeom>
              <a:grpFill/>
              <a:ln w="1905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9" name="Group 26"/>
              <p:cNvGrpSpPr/>
              <p:nvPr/>
            </p:nvGrpSpPr>
            <p:grpSpPr>
              <a:xfrm>
                <a:off x="6854595" y="2758725"/>
                <a:ext cx="687681" cy="190010"/>
                <a:chOff x="6904653" y="3476743"/>
                <a:chExt cx="814860" cy="232928"/>
              </a:xfrm>
              <a:grpFill/>
            </p:grpSpPr>
            <p:sp>
              <p:nvSpPr>
                <p:cNvPr id="45" name="Parallelogram 32"/>
                <p:cNvSpPr/>
                <p:nvPr/>
              </p:nvSpPr>
              <p:spPr>
                <a:xfrm>
                  <a:off x="6904653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905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Parallelogram 33"/>
                <p:cNvSpPr/>
                <p:nvPr/>
              </p:nvSpPr>
              <p:spPr>
                <a:xfrm>
                  <a:off x="7056260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905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Parallelogram 34"/>
                <p:cNvSpPr/>
                <p:nvPr/>
              </p:nvSpPr>
              <p:spPr>
                <a:xfrm>
                  <a:off x="7207867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905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Parallelogram 35"/>
                <p:cNvSpPr/>
                <p:nvPr/>
              </p:nvSpPr>
              <p:spPr>
                <a:xfrm>
                  <a:off x="7359473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905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Group 27"/>
              <p:cNvGrpSpPr/>
              <p:nvPr/>
            </p:nvGrpSpPr>
            <p:grpSpPr>
              <a:xfrm flipV="1">
                <a:off x="6854595" y="3084309"/>
                <a:ext cx="687681" cy="190010"/>
                <a:chOff x="6904653" y="3476743"/>
                <a:chExt cx="814860" cy="232928"/>
              </a:xfrm>
              <a:grpFill/>
            </p:grpSpPr>
            <p:sp>
              <p:nvSpPr>
                <p:cNvPr id="41" name="Parallelogram 28"/>
                <p:cNvSpPr/>
                <p:nvPr/>
              </p:nvSpPr>
              <p:spPr>
                <a:xfrm>
                  <a:off x="6904653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905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Parallelogram 29"/>
                <p:cNvSpPr/>
                <p:nvPr/>
              </p:nvSpPr>
              <p:spPr>
                <a:xfrm>
                  <a:off x="7056260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905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Parallelogram 30"/>
                <p:cNvSpPr/>
                <p:nvPr/>
              </p:nvSpPr>
              <p:spPr>
                <a:xfrm>
                  <a:off x="7207867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905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Parallelogram 31"/>
                <p:cNvSpPr/>
                <p:nvPr/>
              </p:nvSpPr>
              <p:spPr>
                <a:xfrm>
                  <a:off x="7359473" y="3476743"/>
                  <a:ext cx="360040" cy="232928"/>
                </a:xfrm>
                <a:prstGeom prst="parallelogram">
                  <a:avLst>
                    <a:gd name="adj" fmla="val 90428"/>
                  </a:avLst>
                </a:prstGeom>
                <a:grpFill/>
                <a:ln w="1905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14" name="Straight Arrow Connector 36"/>
            <p:cNvCxnSpPr/>
            <p:nvPr/>
          </p:nvCxnSpPr>
          <p:spPr>
            <a:xfrm>
              <a:off x="4025079" y="4362439"/>
              <a:ext cx="451526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2"/>
            <p:cNvGrpSpPr/>
            <p:nvPr/>
          </p:nvGrpSpPr>
          <p:grpSpPr>
            <a:xfrm>
              <a:off x="1826903" y="5345679"/>
              <a:ext cx="3737168" cy="225062"/>
              <a:chOff x="1826903" y="5345679"/>
              <a:chExt cx="3737168" cy="225062"/>
            </a:xfrm>
          </p:grpSpPr>
          <p:cxnSp>
            <p:nvCxnSpPr>
              <p:cNvPr id="31" name="Straight Connector 37"/>
              <p:cNvCxnSpPr/>
              <p:nvPr/>
            </p:nvCxnSpPr>
            <p:spPr>
              <a:xfrm>
                <a:off x="2149474" y="5345679"/>
                <a:ext cx="2718466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2296877" y="5426808"/>
                <a:ext cx="250903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4768087" y="5426808"/>
                <a:ext cx="591616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4639474" y="5570741"/>
                <a:ext cx="444490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826903" y="5553236"/>
                <a:ext cx="952805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5335976" y="5570741"/>
                <a:ext cx="228095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46"/>
            <p:cNvGrpSpPr/>
            <p:nvPr/>
          </p:nvGrpSpPr>
          <p:grpSpPr>
            <a:xfrm>
              <a:off x="4025079" y="3182360"/>
              <a:ext cx="4498469" cy="703829"/>
              <a:chOff x="3613656" y="4149080"/>
              <a:chExt cx="4498469" cy="277169"/>
            </a:xfrm>
          </p:grpSpPr>
          <p:cxnSp>
            <p:nvCxnSpPr>
              <p:cNvPr id="29" name="Straight Arrow Connector 47"/>
              <p:cNvCxnSpPr/>
              <p:nvPr/>
            </p:nvCxnSpPr>
            <p:spPr>
              <a:xfrm flipV="1">
                <a:off x="6729071" y="4149080"/>
                <a:ext cx="1383054" cy="2771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48"/>
              <p:cNvCxnSpPr/>
              <p:nvPr/>
            </p:nvCxnSpPr>
            <p:spPr>
              <a:xfrm>
                <a:off x="3613656" y="4426249"/>
                <a:ext cx="311541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49"/>
            <p:cNvGrpSpPr/>
            <p:nvPr/>
          </p:nvGrpSpPr>
          <p:grpSpPr>
            <a:xfrm flipV="1">
              <a:off x="4025079" y="4838688"/>
              <a:ext cx="4498469" cy="530621"/>
              <a:chOff x="3613656" y="4149080"/>
              <a:chExt cx="4498469" cy="277169"/>
            </a:xfrm>
          </p:grpSpPr>
          <p:cxnSp>
            <p:nvCxnSpPr>
              <p:cNvPr id="27" name="Straight Arrow Connector 50"/>
              <p:cNvCxnSpPr/>
              <p:nvPr/>
            </p:nvCxnSpPr>
            <p:spPr>
              <a:xfrm flipV="1">
                <a:off x="6729071" y="4149080"/>
                <a:ext cx="1383054" cy="2771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1"/>
              <p:cNvCxnSpPr/>
              <p:nvPr/>
            </p:nvCxnSpPr>
            <p:spPr>
              <a:xfrm>
                <a:off x="3613656" y="4426249"/>
                <a:ext cx="311541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59"/>
            <p:cNvGrpSpPr/>
            <p:nvPr/>
          </p:nvGrpSpPr>
          <p:grpSpPr>
            <a:xfrm>
              <a:off x="8523548" y="2963140"/>
              <a:ext cx="2781989" cy="789896"/>
              <a:chOff x="8436262" y="1808820"/>
              <a:chExt cx="2781989" cy="789896"/>
            </a:xfrm>
          </p:grpSpPr>
          <p:sp>
            <p:nvSpPr>
              <p:cNvPr id="25" name="TextBox 60"/>
              <p:cNvSpPr txBox="1">
                <a:spLocks/>
              </p:cNvSpPr>
              <p:nvPr/>
            </p:nvSpPr>
            <p:spPr bwMode="auto">
              <a:xfrm>
                <a:off x="8436262" y="1808820"/>
                <a:ext cx="2189954" cy="328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540000" tIns="0" rIns="0" bIns="0" anchor="t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2133" b="1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6" name="TextBox 61"/>
              <p:cNvSpPr txBox="1">
                <a:spLocks/>
              </p:cNvSpPr>
              <p:nvPr/>
            </p:nvSpPr>
            <p:spPr bwMode="auto">
              <a:xfrm>
                <a:off x="8436262" y="2137051"/>
                <a:ext cx="278198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540000" tIns="0" rIns="0" bIns="0" anchor="t" anchorCtr="0">
                <a:normAutofit fontScale="77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tx1"/>
                    </a:solidFill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tx1"/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tx1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19" name="Group 62"/>
            <p:cNvGrpSpPr/>
            <p:nvPr/>
          </p:nvGrpSpPr>
          <p:grpSpPr>
            <a:xfrm>
              <a:off x="8523548" y="5229200"/>
              <a:ext cx="2781989" cy="789896"/>
              <a:chOff x="8436262" y="1808820"/>
              <a:chExt cx="2781989" cy="789896"/>
            </a:xfrm>
          </p:grpSpPr>
          <p:sp>
            <p:nvSpPr>
              <p:cNvPr id="23" name="TextBox 63"/>
              <p:cNvSpPr txBox="1">
                <a:spLocks/>
              </p:cNvSpPr>
              <p:nvPr/>
            </p:nvSpPr>
            <p:spPr bwMode="auto">
              <a:xfrm>
                <a:off x="8436262" y="1808820"/>
                <a:ext cx="2189954" cy="328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540000" tIns="0" rIns="0" bIns="0" anchor="t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2133" b="1">
                    <a:solidFill>
                      <a:schemeClr val="accent1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4" name="TextBox 64"/>
              <p:cNvSpPr txBox="1">
                <a:spLocks/>
              </p:cNvSpPr>
              <p:nvPr/>
            </p:nvSpPr>
            <p:spPr bwMode="auto">
              <a:xfrm>
                <a:off x="8436262" y="2137051"/>
                <a:ext cx="278198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540000" tIns="0" rIns="0" bIns="0" anchor="t" anchorCtr="0">
                <a:normAutofit fontScale="77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tx1"/>
                    </a:solidFill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tx1"/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tx1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0" name="Group 65"/>
            <p:cNvGrpSpPr/>
            <p:nvPr/>
          </p:nvGrpSpPr>
          <p:grpSpPr>
            <a:xfrm>
              <a:off x="8523548" y="4096170"/>
              <a:ext cx="2781989" cy="789896"/>
              <a:chOff x="8436262" y="1808820"/>
              <a:chExt cx="2781989" cy="789896"/>
            </a:xfrm>
          </p:grpSpPr>
          <p:sp>
            <p:nvSpPr>
              <p:cNvPr id="21" name="TextBox 66"/>
              <p:cNvSpPr txBox="1">
                <a:spLocks/>
              </p:cNvSpPr>
              <p:nvPr/>
            </p:nvSpPr>
            <p:spPr bwMode="auto">
              <a:xfrm>
                <a:off x="8436262" y="1808820"/>
                <a:ext cx="2189954" cy="328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540000" tIns="0" rIns="0" bIns="0" anchor="t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2133" b="1">
                    <a:solidFill>
                      <a:schemeClr val="accent2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2" name="TextBox 67"/>
              <p:cNvSpPr txBox="1">
                <a:spLocks/>
              </p:cNvSpPr>
              <p:nvPr/>
            </p:nvSpPr>
            <p:spPr bwMode="auto">
              <a:xfrm>
                <a:off x="8436262" y="2137051"/>
                <a:ext cx="278198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540000" tIns="0" rIns="0" bIns="0" anchor="t" anchorCtr="0">
                <a:normAutofit fontScale="77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tx1"/>
                    </a:solidFill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tx1"/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tx1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sp>
        <p:nvSpPr>
          <p:cNvPr id="61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111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509 0.190032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5542" y="9824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4cea730-73b1-438c-a9ad-1ff5f784b089"/>
          <p:cNvGrpSpPr>
            <a:grpSpLocks noChangeAspect="1"/>
          </p:cNvGrpSpPr>
          <p:nvPr/>
        </p:nvGrpSpPr>
        <p:grpSpPr>
          <a:xfrm>
            <a:off x="1110933" y="1167594"/>
            <a:ext cx="6743671" cy="3176561"/>
            <a:chOff x="1481245" y="1556792"/>
            <a:chExt cx="8991561" cy="4235414"/>
          </a:xfrm>
        </p:grpSpPr>
        <p:grpSp>
          <p:nvGrpSpPr>
            <p:cNvPr id="4" name="组合 3"/>
            <p:cNvGrpSpPr/>
            <p:nvPr/>
          </p:nvGrpSpPr>
          <p:grpSpPr>
            <a:xfrm>
              <a:off x="1481245" y="1556792"/>
              <a:ext cx="2604671" cy="2039170"/>
              <a:chOff x="1430114" y="2931616"/>
              <a:chExt cx="2604671" cy="2039170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1430114" y="2931616"/>
                <a:ext cx="2604671" cy="1050002"/>
                <a:chOff x="1430114" y="2931616"/>
                <a:chExt cx="2604671" cy="1050002"/>
              </a:xfrm>
            </p:grpSpPr>
            <p:sp>
              <p:nvSpPr>
                <p:cNvPr id="41" name="五边形 28"/>
                <p:cNvSpPr/>
                <p:nvPr/>
              </p:nvSpPr>
              <p:spPr>
                <a:xfrm>
                  <a:off x="2276404" y="3044795"/>
                  <a:ext cx="1758381" cy="823643"/>
                </a:xfrm>
                <a:prstGeom prst="homePlate">
                  <a:avLst>
                    <a:gd name="adj" fmla="val 40279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lvl="0" defTabSz="914378">
                    <a:defRPr/>
                  </a:pPr>
                  <a:r>
                    <a:rPr lang="zh-CN" altLang="en-US" sz="1400" b="1">
                      <a:solidFill>
                        <a:schemeClr val="tx1"/>
                      </a:solidFill>
                      <a:cs typeface="+mn-ea"/>
                      <a:sym typeface="+mn-lt"/>
                    </a:rPr>
                    <a:t>    标题文本预设</a:t>
                  </a:r>
                  <a:endParaRPr lang="zh-CN" altLang="en-US" sz="1400" b="1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椭圆 41"/>
                <p:cNvSpPr/>
                <p:nvPr/>
              </p:nvSpPr>
              <p:spPr>
                <a:xfrm>
                  <a:off x="1430114" y="2931616"/>
                  <a:ext cx="1050001" cy="1050002"/>
                </a:xfrm>
                <a:prstGeom prst="ellipse">
                  <a:avLst/>
                </a:prstGeom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任意多边形 30" title="HBOw5gySgy"/>
                <p:cNvSpPr>
                  <a:spLocks/>
                </p:cNvSpPr>
                <p:nvPr/>
              </p:nvSpPr>
              <p:spPr bwMode="auto">
                <a:xfrm>
                  <a:off x="1732418" y="3168636"/>
                  <a:ext cx="481328" cy="606645"/>
                </a:xfrm>
                <a:custGeom>
                  <a:avLst/>
                  <a:gdLst>
                    <a:gd name="connsiteX0" fmla="*/ 179388 w 268288"/>
                    <a:gd name="connsiteY0" fmla="*/ 166688 h 338138"/>
                    <a:gd name="connsiteX1" fmla="*/ 203200 w 268288"/>
                    <a:gd name="connsiteY1" fmla="*/ 190443 h 338138"/>
                    <a:gd name="connsiteX2" fmla="*/ 203200 w 268288"/>
                    <a:gd name="connsiteY2" fmla="*/ 252471 h 338138"/>
                    <a:gd name="connsiteX3" fmla="*/ 179388 w 268288"/>
                    <a:gd name="connsiteY3" fmla="*/ 276226 h 338138"/>
                    <a:gd name="connsiteX4" fmla="*/ 155575 w 268288"/>
                    <a:gd name="connsiteY4" fmla="*/ 252471 h 338138"/>
                    <a:gd name="connsiteX5" fmla="*/ 155575 w 268288"/>
                    <a:gd name="connsiteY5" fmla="*/ 190443 h 338138"/>
                    <a:gd name="connsiteX6" fmla="*/ 179388 w 268288"/>
                    <a:gd name="connsiteY6" fmla="*/ 166688 h 338138"/>
                    <a:gd name="connsiteX7" fmla="*/ 179388 w 268288"/>
                    <a:gd name="connsiteY7" fmla="*/ 150813 h 338138"/>
                    <a:gd name="connsiteX8" fmla="*/ 139700 w 268288"/>
                    <a:gd name="connsiteY8" fmla="*/ 190427 h 338138"/>
                    <a:gd name="connsiteX9" fmla="*/ 139700 w 268288"/>
                    <a:gd name="connsiteY9" fmla="*/ 252488 h 338138"/>
                    <a:gd name="connsiteX10" fmla="*/ 179388 w 268288"/>
                    <a:gd name="connsiteY10" fmla="*/ 292101 h 338138"/>
                    <a:gd name="connsiteX11" fmla="*/ 219075 w 268288"/>
                    <a:gd name="connsiteY11" fmla="*/ 252488 h 338138"/>
                    <a:gd name="connsiteX12" fmla="*/ 219075 w 268288"/>
                    <a:gd name="connsiteY12" fmla="*/ 190427 h 338138"/>
                    <a:gd name="connsiteX13" fmla="*/ 179388 w 268288"/>
                    <a:gd name="connsiteY13" fmla="*/ 150813 h 338138"/>
                    <a:gd name="connsiteX14" fmla="*/ 57120 w 268288"/>
                    <a:gd name="connsiteY14" fmla="*/ 150813 h 338138"/>
                    <a:gd name="connsiteX15" fmla="*/ 49212 w 268288"/>
                    <a:gd name="connsiteY15" fmla="*/ 158705 h 338138"/>
                    <a:gd name="connsiteX16" fmla="*/ 57120 w 268288"/>
                    <a:gd name="connsiteY16" fmla="*/ 166597 h 338138"/>
                    <a:gd name="connsiteX17" fmla="*/ 80842 w 268288"/>
                    <a:gd name="connsiteY17" fmla="*/ 166597 h 338138"/>
                    <a:gd name="connsiteX18" fmla="*/ 103247 w 268288"/>
                    <a:gd name="connsiteY18" fmla="*/ 188959 h 338138"/>
                    <a:gd name="connsiteX19" fmla="*/ 103247 w 268288"/>
                    <a:gd name="connsiteY19" fmla="*/ 190274 h 338138"/>
                    <a:gd name="connsiteX20" fmla="*/ 80842 w 268288"/>
                    <a:gd name="connsiteY20" fmla="*/ 212635 h 338138"/>
                    <a:gd name="connsiteX21" fmla="*/ 57120 w 268288"/>
                    <a:gd name="connsiteY21" fmla="*/ 212635 h 338138"/>
                    <a:gd name="connsiteX22" fmla="*/ 49212 w 268288"/>
                    <a:gd name="connsiteY22" fmla="*/ 220527 h 338138"/>
                    <a:gd name="connsiteX23" fmla="*/ 57120 w 268288"/>
                    <a:gd name="connsiteY23" fmla="*/ 228419 h 338138"/>
                    <a:gd name="connsiteX24" fmla="*/ 80842 w 268288"/>
                    <a:gd name="connsiteY24" fmla="*/ 228419 h 338138"/>
                    <a:gd name="connsiteX25" fmla="*/ 103247 w 268288"/>
                    <a:gd name="connsiteY25" fmla="*/ 250781 h 338138"/>
                    <a:gd name="connsiteX26" fmla="*/ 80842 w 268288"/>
                    <a:gd name="connsiteY26" fmla="*/ 273142 h 338138"/>
                    <a:gd name="connsiteX27" fmla="*/ 57120 w 268288"/>
                    <a:gd name="connsiteY27" fmla="*/ 273142 h 338138"/>
                    <a:gd name="connsiteX28" fmla="*/ 49212 w 268288"/>
                    <a:gd name="connsiteY28" fmla="*/ 281034 h 338138"/>
                    <a:gd name="connsiteX29" fmla="*/ 57120 w 268288"/>
                    <a:gd name="connsiteY29" fmla="*/ 288926 h 338138"/>
                    <a:gd name="connsiteX30" fmla="*/ 80842 w 268288"/>
                    <a:gd name="connsiteY30" fmla="*/ 288926 h 338138"/>
                    <a:gd name="connsiteX31" fmla="*/ 119062 w 268288"/>
                    <a:gd name="connsiteY31" fmla="*/ 250781 h 338138"/>
                    <a:gd name="connsiteX32" fmla="*/ 103247 w 268288"/>
                    <a:gd name="connsiteY32" fmla="*/ 220527 h 338138"/>
                    <a:gd name="connsiteX33" fmla="*/ 119062 w 268288"/>
                    <a:gd name="connsiteY33" fmla="*/ 190274 h 338138"/>
                    <a:gd name="connsiteX34" fmla="*/ 119062 w 268288"/>
                    <a:gd name="connsiteY34" fmla="*/ 188959 h 338138"/>
                    <a:gd name="connsiteX35" fmla="*/ 80842 w 268288"/>
                    <a:gd name="connsiteY35" fmla="*/ 150813 h 338138"/>
                    <a:gd name="connsiteX36" fmla="*/ 57120 w 268288"/>
                    <a:gd name="connsiteY36" fmla="*/ 150813 h 338138"/>
                    <a:gd name="connsiteX37" fmla="*/ 46099 w 268288"/>
                    <a:gd name="connsiteY37" fmla="*/ 47625 h 338138"/>
                    <a:gd name="connsiteX38" fmla="*/ 15875 w 268288"/>
                    <a:gd name="connsiteY38" fmla="*/ 79629 h 338138"/>
                    <a:gd name="connsiteX39" fmla="*/ 15875 w 268288"/>
                    <a:gd name="connsiteY39" fmla="*/ 114300 h 338138"/>
                    <a:gd name="connsiteX40" fmla="*/ 252413 w 268288"/>
                    <a:gd name="connsiteY40" fmla="*/ 114300 h 338138"/>
                    <a:gd name="connsiteX41" fmla="*/ 252413 w 268288"/>
                    <a:gd name="connsiteY41" fmla="*/ 79629 h 338138"/>
                    <a:gd name="connsiteX42" fmla="*/ 222189 w 268288"/>
                    <a:gd name="connsiteY42" fmla="*/ 47625 h 338138"/>
                    <a:gd name="connsiteX43" fmla="*/ 210362 w 268288"/>
                    <a:gd name="connsiteY43" fmla="*/ 47625 h 338138"/>
                    <a:gd name="connsiteX44" fmla="*/ 210362 w 268288"/>
                    <a:gd name="connsiteY44" fmla="*/ 71628 h 338138"/>
                    <a:gd name="connsiteX45" fmla="*/ 202477 w 268288"/>
                    <a:gd name="connsiteY45" fmla="*/ 79629 h 338138"/>
                    <a:gd name="connsiteX46" fmla="*/ 194593 w 268288"/>
                    <a:gd name="connsiteY46" fmla="*/ 71628 h 338138"/>
                    <a:gd name="connsiteX47" fmla="*/ 194593 w 268288"/>
                    <a:gd name="connsiteY47" fmla="*/ 47625 h 338138"/>
                    <a:gd name="connsiteX48" fmla="*/ 73696 w 268288"/>
                    <a:gd name="connsiteY48" fmla="*/ 47625 h 338138"/>
                    <a:gd name="connsiteX49" fmla="*/ 73696 w 268288"/>
                    <a:gd name="connsiteY49" fmla="*/ 71628 h 338138"/>
                    <a:gd name="connsiteX50" fmla="*/ 65811 w 268288"/>
                    <a:gd name="connsiteY50" fmla="*/ 79629 h 338138"/>
                    <a:gd name="connsiteX51" fmla="*/ 57926 w 268288"/>
                    <a:gd name="connsiteY51" fmla="*/ 71628 h 338138"/>
                    <a:gd name="connsiteX52" fmla="*/ 57926 w 268288"/>
                    <a:gd name="connsiteY52" fmla="*/ 47625 h 338138"/>
                    <a:gd name="connsiteX53" fmla="*/ 46099 w 268288"/>
                    <a:gd name="connsiteY53" fmla="*/ 47625 h 338138"/>
                    <a:gd name="connsiteX54" fmla="*/ 65757 w 268288"/>
                    <a:gd name="connsiteY54" fmla="*/ 0 h 338138"/>
                    <a:gd name="connsiteX55" fmla="*/ 73648 w 268288"/>
                    <a:gd name="connsiteY55" fmla="*/ 7925 h 338138"/>
                    <a:gd name="connsiteX56" fmla="*/ 73648 w 268288"/>
                    <a:gd name="connsiteY56" fmla="*/ 31700 h 338138"/>
                    <a:gd name="connsiteX57" fmla="*/ 194640 w 268288"/>
                    <a:gd name="connsiteY57" fmla="*/ 31700 h 338138"/>
                    <a:gd name="connsiteX58" fmla="*/ 194640 w 268288"/>
                    <a:gd name="connsiteY58" fmla="*/ 7925 h 338138"/>
                    <a:gd name="connsiteX59" fmla="*/ 202531 w 268288"/>
                    <a:gd name="connsiteY59" fmla="*/ 0 h 338138"/>
                    <a:gd name="connsiteX60" fmla="*/ 210422 w 268288"/>
                    <a:gd name="connsiteY60" fmla="*/ 7925 h 338138"/>
                    <a:gd name="connsiteX61" fmla="*/ 210422 w 268288"/>
                    <a:gd name="connsiteY61" fmla="*/ 31700 h 338138"/>
                    <a:gd name="connsiteX62" fmla="*/ 222258 w 268288"/>
                    <a:gd name="connsiteY62" fmla="*/ 31700 h 338138"/>
                    <a:gd name="connsiteX63" fmla="*/ 268288 w 268288"/>
                    <a:gd name="connsiteY63" fmla="*/ 79251 h 338138"/>
                    <a:gd name="connsiteX64" fmla="*/ 268288 w 268288"/>
                    <a:gd name="connsiteY64" fmla="*/ 290587 h 338138"/>
                    <a:gd name="connsiteX65" fmla="*/ 222258 w 268288"/>
                    <a:gd name="connsiteY65" fmla="*/ 338138 h 338138"/>
                    <a:gd name="connsiteX66" fmla="*/ 46030 w 268288"/>
                    <a:gd name="connsiteY66" fmla="*/ 338138 h 338138"/>
                    <a:gd name="connsiteX67" fmla="*/ 0 w 268288"/>
                    <a:gd name="connsiteY67" fmla="*/ 290587 h 338138"/>
                    <a:gd name="connsiteX68" fmla="*/ 0 w 268288"/>
                    <a:gd name="connsiteY68" fmla="*/ 79251 h 338138"/>
                    <a:gd name="connsiteX69" fmla="*/ 46030 w 268288"/>
                    <a:gd name="connsiteY69" fmla="*/ 31700 h 338138"/>
                    <a:gd name="connsiteX70" fmla="*/ 57866 w 268288"/>
                    <a:gd name="connsiteY70" fmla="*/ 31700 h 338138"/>
                    <a:gd name="connsiteX71" fmla="*/ 57866 w 268288"/>
                    <a:gd name="connsiteY71" fmla="*/ 7925 h 338138"/>
                    <a:gd name="connsiteX72" fmla="*/ 65757 w 268288"/>
                    <a:gd name="connsiteY72" fmla="*/ 0 h 338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268288" h="338138">
                      <a:moveTo>
                        <a:pt x="179388" y="166688"/>
                      </a:moveTo>
                      <a:cubicBezTo>
                        <a:pt x="192617" y="166688"/>
                        <a:pt x="203200" y="177246"/>
                        <a:pt x="203200" y="190443"/>
                      </a:cubicBezTo>
                      <a:cubicBezTo>
                        <a:pt x="203200" y="252471"/>
                        <a:pt x="203200" y="252471"/>
                        <a:pt x="203200" y="252471"/>
                      </a:cubicBezTo>
                      <a:cubicBezTo>
                        <a:pt x="203200" y="265668"/>
                        <a:pt x="192617" y="276226"/>
                        <a:pt x="179388" y="276226"/>
                      </a:cubicBezTo>
                      <a:cubicBezTo>
                        <a:pt x="166158" y="276226"/>
                        <a:pt x="155575" y="265668"/>
                        <a:pt x="155575" y="252471"/>
                      </a:cubicBezTo>
                      <a:cubicBezTo>
                        <a:pt x="155575" y="190443"/>
                        <a:pt x="155575" y="190443"/>
                        <a:pt x="155575" y="190443"/>
                      </a:cubicBezTo>
                      <a:cubicBezTo>
                        <a:pt x="155575" y="177246"/>
                        <a:pt x="166158" y="166688"/>
                        <a:pt x="179388" y="166688"/>
                      </a:cubicBezTo>
                      <a:close/>
                      <a:moveTo>
                        <a:pt x="179388" y="150813"/>
                      </a:moveTo>
                      <a:cubicBezTo>
                        <a:pt x="158221" y="150813"/>
                        <a:pt x="139700" y="169299"/>
                        <a:pt x="139700" y="190427"/>
                      </a:cubicBezTo>
                      <a:cubicBezTo>
                        <a:pt x="139700" y="252488"/>
                        <a:pt x="139700" y="252488"/>
                        <a:pt x="139700" y="252488"/>
                      </a:cubicBezTo>
                      <a:cubicBezTo>
                        <a:pt x="139700" y="273615"/>
                        <a:pt x="158221" y="292101"/>
                        <a:pt x="179388" y="292101"/>
                      </a:cubicBezTo>
                      <a:cubicBezTo>
                        <a:pt x="201877" y="292101"/>
                        <a:pt x="219075" y="273615"/>
                        <a:pt x="219075" y="252488"/>
                      </a:cubicBezTo>
                      <a:lnTo>
                        <a:pt x="219075" y="190427"/>
                      </a:lnTo>
                      <a:cubicBezTo>
                        <a:pt x="219075" y="169299"/>
                        <a:pt x="201877" y="150813"/>
                        <a:pt x="179388" y="150813"/>
                      </a:cubicBezTo>
                      <a:close/>
                      <a:moveTo>
                        <a:pt x="57120" y="150813"/>
                      </a:moveTo>
                      <a:cubicBezTo>
                        <a:pt x="51848" y="150813"/>
                        <a:pt x="49212" y="154759"/>
                        <a:pt x="49212" y="158705"/>
                      </a:cubicBezTo>
                      <a:cubicBezTo>
                        <a:pt x="49212" y="163967"/>
                        <a:pt x="51848" y="166597"/>
                        <a:pt x="57120" y="166597"/>
                      </a:cubicBezTo>
                      <a:cubicBezTo>
                        <a:pt x="80842" y="166597"/>
                        <a:pt x="80842" y="166597"/>
                        <a:pt x="80842" y="166597"/>
                      </a:cubicBezTo>
                      <a:cubicBezTo>
                        <a:pt x="92704" y="166597"/>
                        <a:pt x="103247" y="177120"/>
                        <a:pt x="103247" y="188959"/>
                      </a:cubicBezTo>
                      <a:cubicBezTo>
                        <a:pt x="103247" y="190274"/>
                        <a:pt x="103247" y="190274"/>
                        <a:pt x="103247" y="190274"/>
                      </a:cubicBezTo>
                      <a:cubicBezTo>
                        <a:pt x="103247" y="202112"/>
                        <a:pt x="92704" y="212635"/>
                        <a:pt x="80842" y="212635"/>
                      </a:cubicBezTo>
                      <a:cubicBezTo>
                        <a:pt x="57120" y="212635"/>
                        <a:pt x="57120" y="212635"/>
                        <a:pt x="57120" y="212635"/>
                      </a:cubicBezTo>
                      <a:cubicBezTo>
                        <a:pt x="51848" y="212635"/>
                        <a:pt x="49212" y="215266"/>
                        <a:pt x="49212" y="220527"/>
                      </a:cubicBezTo>
                      <a:cubicBezTo>
                        <a:pt x="49212" y="224473"/>
                        <a:pt x="51848" y="228419"/>
                        <a:pt x="57120" y="228419"/>
                      </a:cubicBezTo>
                      <a:cubicBezTo>
                        <a:pt x="80842" y="228419"/>
                        <a:pt x="80842" y="228419"/>
                        <a:pt x="80842" y="228419"/>
                      </a:cubicBezTo>
                      <a:cubicBezTo>
                        <a:pt x="92704" y="228419"/>
                        <a:pt x="103247" y="237627"/>
                        <a:pt x="103247" y="250781"/>
                      </a:cubicBezTo>
                      <a:cubicBezTo>
                        <a:pt x="103247" y="263934"/>
                        <a:pt x="92704" y="273142"/>
                        <a:pt x="80842" y="273142"/>
                      </a:cubicBezTo>
                      <a:cubicBezTo>
                        <a:pt x="57120" y="273142"/>
                        <a:pt x="57120" y="273142"/>
                        <a:pt x="57120" y="273142"/>
                      </a:cubicBezTo>
                      <a:cubicBezTo>
                        <a:pt x="51848" y="273142"/>
                        <a:pt x="49212" y="277088"/>
                        <a:pt x="49212" y="281034"/>
                      </a:cubicBezTo>
                      <a:cubicBezTo>
                        <a:pt x="49212" y="284980"/>
                        <a:pt x="51848" y="288926"/>
                        <a:pt x="57120" y="288926"/>
                      </a:cubicBezTo>
                      <a:cubicBezTo>
                        <a:pt x="80842" y="288926"/>
                        <a:pt x="80842" y="288926"/>
                        <a:pt x="80842" y="288926"/>
                      </a:cubicBezTo>
                      <a:cubicBezTo>
                        <a:pt x="101929" y="288926"/>
                        <a:pt x="119062" y="271826"/>
                        <a:pt x="119062" y="250781"/>
                      </a:cubicBezTo>
                      <a:cubicBezTo>
                        <a:pt x="119062" y="237627"/>
                        <a:pt x="112473" y="227104"/>
                        <a:pt x="103247" y="220527"/>
                      </a:cubicBezTo>
                      <a:cubicBezTo>
                        <a:pt x="112473" y="212635"/>
                        <a:pt x="119062" y="202112"/>
                        <a:pt x="119062" y="190274"/>
                      </a:cubicBezTo>
                      <a:lnTo>
                        <a:pt x="119062" y="188959"/>
                      </a:lnTo>
                      <a:cubicBezTo>
                        <a:pt x="119062" y="167913"/>
                        <a:pt x="101929" y="150813"/>
                        <a:pt x="80842" y="150813"/>
                      </a:cubicBezTo>
                      <a:cubicBezTo>
                        <a:pt x="57120" y="150813"/>
                        <a:pt x="57120" y="150813"/>
                        <a:pt x="57120" y="150813"/>
                      </a:cubicBezTo>
                      <a:close/>
                      <a:moveTo>
                        <a:pt x="46099" y="47625"/>
                      </a:moveTo>
                      <a:cubicBezTo>
                        <a:pt x="29016" y="47625"/>
                        <a:pt x="15875" y="62294"/>
                        <a:pt x="15875" y="79629"/>
                      </a:cubicBezTo>
                      <a:cubicBezTo>
                        <a:pt x="15875" y="114300"/>
                        <a:pt x="15875" y="114300"/>
                        <a:pt x="15875" y="114300"/>
                      </a:cubicBezTo>
                      <a:cubicBezTo>
                        <a:pt x="252413" y="114300"/>
                        <a:pt x="252413" y="114300"/>
                        <a:pt x="252413" y="114300"/>
                      </a:cubicBezTo>
                      <a:lnTo>
                        <a:pt x="252413" y="79629"/>
                      </a:lnTo>
                      <a:cubicBezTo>
                        <a:pt x="252413" y="62294"/>
                        <a:pt x="239272" y="47625"/>
                        <a:pt x="222189" y="47625"/>
                      </a:cubicBezTo>
                      <a:cubicBezTo>
                        <a:pt x="210362" y="47625"/>
                        <a:pt x="210362" y="47625"/>
                        <a:pt x="210362" y="47625"/>
                      </a:cubicBezTo>
                      <a:cubicBezTo>
                        <a:pt x="210362" y="71628"/>
                        <a:pt x="210362" y="71628"/>
                        <a:pt x="210362" y="71628"/>
                      </a:cubicBezTo>
                      <a:cubicBezTo>
                        <a:pt x="210362" y="75629"/>
                        <a:pt x="206420" y="79629"/>
                        <a:pt x="202477" y="79629"/>
                      </a:cubicBezTo>
                      <a:cubicBezTo>
                        <a:pt x="197221" y="79629"/>
                        <a:pt x="194593" y="75629"/>
                        <a:pt x="194593" y="71628"/>
                      </a:cubicBezTo>
                      <a:cubicBezTo>
                        <a:pt x="194593" y="47625"/>
                        <a:pt x="194593" y="47625"/>
                        <a:pt x="194593" y="47625"/>
                      </a:cubicBezTo>
                      <a:cubicBezTo>
                        <a:pt x="73696" y="47625"/>
                        <a:pt x="73696" y="47625"/>
                        <a:pt x="73696" y="47625"/>
                      </a:cubicBezTo>
                      <a:cubicBezTo>
                        <a:pt x="73696" y="71628"/>
                        <a:pt x="73696" y="71628"/>
                        <a:pt x="73696" y="71628"/>
                      </a:cubicBezTo>
                      <a:cubicBezTo>
                        <a:pt x="73696" y="75629"/>
                        <a:pt x="71067" y="79629"/>
                        <a:pt x="65811" y="79629"/>
                      </a:cubicBezTo>
                      <a:cubicBezTo>
                        <a:pt x="61869" y="79629"/>
                        <a:pt x="57926" y="75629"/>
                        <a:pt x="57926" y="71628"/>
                      </a:cubicBezTo>
                      <a:cubicBezTo>
                        <a:pt x="57926" y="47625"/>
                        <a:pt x="57926" y="47625"/>
                        <a:pt x="57926" y="47625"/>
                      </a:cubicBezTo>
                      <a:cubicBezTo>
                        <a:pt x="46099" y="47625"/>
                        <a:pt x="46099" y="47625"/>
                        <a:pt x="46099" y="47625"/>
                      </a:cubicBezTo>
                      <a:close/>
                      <a:moveTo>
                        <a:pt x="65757" y="0"/>
                      </a:moveTo>
                      <a:cubicBezTo>
                        <a:pt x="71018" y="0"/>
                        <a:pt x="73648" y="3962"/>
                        <a:pt x="73648" y="7925"/>
                      </a:cubicBezTo>
                      <a:cubicBezTo>
                        <a:pt x="73648" y="31700"/>
                        <a:pt x="73648" y="31700"/>
                        <a:pt x="73648" y="31700"/>
                      </a:cubicBezTo>
                      <a:cubicBezTo>
                        <a:pt x="194640" y="31700"/>
                        <a:pt x="194640" y="31700"/>
                        <a:pt x="194640" y="31700"/>
                      </a:cubicBezTo>
                      <a:cubicBezTo>
                        <a:pt x="194640" y="7925"/>
                        <a:pt x="194640" y="7925"/>
                        <a:pt x="194640" y="7925"/>
                      </a:cubicBezTo>
                      <a:cubicBezTo>
                        <a:pt x="194640" y="3962"/>
                        <a:pt x="197271" y="0"/>
                        <a:pt x="202531" y="0"/>
                      </a:cubicBezTo>
                      <a:cubicBezTo>
                        <a:pt x="206477" y="0"/>
                        <a:pt x="210422" y="3962"/>
                        <a:pt x="210422" y="7925"/>
                      </a:cubicBezTo>
                      <a:cubicBezTo>
                        <a:pt x="210422" y="31700"/>
                        <a:pt x="210422" y="31700"/>
                        <a:pt x="210422" y="31700"/>
                      </a:cubicBezTo>
                      <a:cubicBezTo>
                        <a:pt x="222258" y="31700"/>
                        <a:pt x="222258" y="31700"/>
                        <a:pt x="222258" y="31700"/>
                      </a:cubicBezTo>
                      <a:cubicBezTo>
                        <a:pt x="247246" y="31700"/>
                        <a:pt x="268288" y="52834"/>
                        <a:pt x="268288" y="79251"/>
                      </a:cubicBezTo>
                      <a:cubicBezTo>
                        <a:pt x="268288" y="290587"/>
                        <a:pt x="268288" y="290587"/>
                        <a:pt x="268288" y="290587"/>
                      </a:cubicBezTo>
                      <a:cubicBezTo>
                        <a:pt x="268288" y="317005"/>
                        <a:pt x="247246" y="338138"/>
                        <a:pt x="222258" y="338138"/>
                      </a:cubicBezTo>
                      <a:cubicBezTo>
                        <a:pt x="46030" y="338138"/>
                        <a:pt x="46030" y="338138"/>
                        <a:pt x="46030" y="338138"/>
                      </a:cubicBezTo>
                      <a:cubicBezTo>
                        <a:pt x="21042" y="338138"/>
                        <a:pt x="0" y="317005"/>
                        <a:pt x="0" y="290587"/>
                      </a:cubicBezTo>
                      <a:cubicBezTo>
                        <a:pt x="0" y="79251"/>
                        <a:pt x="0" y="79251"/>
                        <a:pt x="0" y="79251"/>
                      </a:cubicBezTo>
                      <a:cubicBezTo>
                        <a:pt x="0" y="52834"/>
                        <a:pt x="21042" y="31700"/>
                        <a:pt x="46030" y="31700"/>
                      </a:cubicBezTo>
                      <a:cubicBezTo>
                        <a:pt x="57866" y="31700"/>
                        <a:pt x="57866" y="31700"/>
                        <a:pt x="57866" y="31700"/>
                      </a:cubicBezTo>
                      <a:cubicBezTo>
                        <a:pt x="57866" y="7925"/>
                        <a:pt x="57866" y="7925"/>
                        <a:pt x="57866" y="7925"/>
                      </a:cubicBezTo>
                      <a:cubicBezTo>
                        <a:pt x="57866" y="3962"/>
                        <a:pt x="61812" y="0"/>
                        <a:pt x="6575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8" name="组合 37"/>
              <p:cNvGrpSpPr/>
              <p:nvPr/>
            </p:nvGrpSpPr>
            <p:grpSpPr>
              <a:xfrm>
                <a:off x="1770323" y="4113526"/>
                <a:ext cx="2213143" cy="857260"/>
                <a:chOff x="1732858" y="5001250"/>
                <a:chExt cx="2213143" cy="857260"/>
              </a:xfrm>
            </p:grpSpPr>
            <p:sp>
              <p:nvSpPr>
                <p:cNvPr id="39" name="文本框 13"/>
                <p:cNvSpPr txBox="1">
                  <a:spLocks/>
                </p:cNvSpPr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 anchorCtr="1">
                  <a:normAutofit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标题文本预设</a:t>
                  </a:r>
                  <a:endParaRPr lang="zh-CN" altLang="en-US" sz="1400" b="1" dirty="0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文本框 14"/>
                <p:cNvSpPr txBox="1">
                  <a:spLocks/>
                </p:cNvSpPr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 anchorCtr="1">
                  <a:normAutofit fontScale="92500" lnSpcReduction="2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（建议使用主题字体）</a:t>
                  </a:r>
                  <a:endParaRPr lang="zh-CN" altLang="en-US" sz="1000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组合 4"/>
            <p:cNvGrpSpPr/>
            <p:nvPr/>
          </p:nvGrpSpPr>
          <p:grpSpPr>
            <a:xfrm>
              <a:off x="4583832" y="1556792"/>
              <a:ext cx="2669869" cy="2039170"/>
              <a:chOff x="4532701" y="2931616"/>
              <a:chExt cx="2669869" cy="2039170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4532701" y="2931616"/>
                <a:ext cx="2604671" cy="1050002"/>
                <a:chOff x="4532701" y="2931616"/>
                <a:chExt cx="2604671" cy="1050002"/>
              </a:xfrm>
            </p:grpSpPr>
            <p:sp>
              <p:nvSpPr>
                <p:cNvPr id="34" name="五边形 31"/>
                <p:cNvSpPr/>
                <p:nvPr/>
              </p:nvSpPr>
              <p:spPr>
                <a:xfrm>
                  <a:off x="5378991" y="3044795"/>
                  <a:ext cx="1758381" cy="823643"/>
                </a:xfrm>
                <a:prstGeom prst="homePlate">
                  <a:avLst>
                    <a:gd name="adj" fmla="val 40279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lvl="0" defTabSz="914378">
                    <a:defRPr/>
                  </a:pPr>
                  <a:r>
                    <a:rPr lang="zh-CN" altLang="en-US" sz="1400" b="1">
                      <a:solidFill>
                        <a:schemeClr val="tx1"/>
                      </a:solidFill>
                      <a:cs typeface="+mn-ea"/>
                      <a:sym typeface="+mn-lt"/>
                    </a:rPr>
                    <a:t>    标题文本预设</a:t>
                  </a:r>
                </a:p>
              </p:txBody>
            </p:sp>
            <p:sp>
              <p:nvSpPr>
                <p:cNvPr id="35" name="椭圆 34"/>
                <p:cNvSpPr/>
                <p:nvPr/>
              </p:nvSpPr>
              <p:spPr>
                <a:xfrm>
                  <a:off x="4532701" y="2931616"/>
                  <a:ext cx="1050001" cy="1050002"/>
                </a:xfrm>
                <a:prstGeom prst="ellipse">
                  <a:avLst/>
                </a:prstGeom>
                <a:blipFill dpi="0"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任意多边形 33"/>
                <p:cNvSpPr>
                  <a:spLocks noChangeAspect="1"/>
                </p:cNvSpPr>
                <p:nvPr/>
              </p:nvSpPr>
              <p:spPr bwMode="auto">
                <a:xfrm>
                  <a:off x="4744435" y="3139671"/>
                  <a:ext cx="634556" cy="633890"/>
                </a:xfrm>
                <a:custGeom>
                  <a:avLst/>
                  <a:gdLst>
                    <a:gd name="T0" fmla="*/ 374 w 400"/>
                    <a:gd name="T1" fmla="*/ 100 h 400"/>
                    <a:gd name="T2" fmla="*/ 301 w 400"/>
                    <a:gd name="T3" fmla="*/ 27 h 400"/>
                    <a:gd name="T4" fmla="*/ 200 w 400"/>
                    <a:gd name="T5" fmla="*/ 0 h 400"/>
                    <a:gd name="T6" fmla="*/ 100 w 400"/>
                    <a:gd name="T7" fmla="*/ 27 h 400"/>
                    <a:gd name="T8" fmla="*/ 27 w 400"/>
                    <a:gd name="T9" fmla="*/ 100 h 400"/>
                    <a:gd name="T10" fmla="*/ 0 w 400"/>
                    <a:gd name="T11" fmla="*/ 200 h 400"/>
                    <a:gd name="T12" fmla="*/ 27 w 400"/>
                    <a:gd name="T13" fmla="*/ 301 h 400"/>
                    <a:gd name="T14" fmla="*/ 100 w 400"/>
                    <a:gd name="T15" fmla="*/ 374 h 400"/>
                    <a:gd name="T16" fmla="*/ 200 w 400"/>
                    <a:gd name="T17" fmla="*/ 400 h 400"/>
                    <a:gd name="T18" fmla="*/ 301 w 400"/>
                    <a:gd name="T19" fmla="*/ 374 h 400"/>
                    <a:gd name="T20" fmla="*/ 374 w 400"/>
                    <a:gd name="T21" fmla="*/ 301 h 400"/>
                    <a:gd name="T22" fmla="*/ 400 w 400"/>
                    <a:gd name="T23" fmla="*/ 200 h 400"/>
                    <a:gd name="T24" fmla="*/ 374 w 400"/>
                    <a:gd name="T25" fmla="*/ 100 h 400"/>
                    <a:gd name="T26" fmla="*/ 330 w 400"/>
                    <a:gd name="T27" fmla="*/ 170 h 400"/>
                    <a:gd name="T28" fmla="*/ 188 w 400"/>
                    <a:gd name="T29" fmla="*/ 311 h 400"/>
                    <a:gd name="T30" fmla="*/ 176 w 400"/>
                    <a:gd name="T31" fmla="*/ 316 h 400"/>
                    <a:gd name="T32" fmla="*/ 165 w 400"/>
                    <a:gd name="T33" fmla="*/ 311 h 400"/>
                    <a:gd name="T34" fmla="*/ 70 w 400"/>
                    <a:gd name="T35" fmla="*/ 217 h 400"/>
                    <a:gd name="T36" fmla="*/ 66 w 400"/>
                    <a:gd name="T37" fmla="*/ 205 h 400"/>
                    <a:gd name="T38" fmla="*/ 70 w 400"/>
                    <a:gd name="T39" fmla="*/ 193 h 400"/>
                    <a:gd name="T40" fmla="*/ 94 w 400"/>
                    <a:gd name="T41" fmla="*/ 170 h 400"/>
                    <a:gd name="T42" fmla="*/ 106 w 400"/>
                    <a:gd name="T43" fmla="*/ 165 h 400"/>
                    <a:gd name="T44" fmla="*/ 118 w 400"/>
                    <a:gd name="T45" fmla="*/ 170 h 400"/>
                    <a:gd name="T46" fmla="*/ 176 w 400"/>
                    <a:gd name="T47" fmla="*/ 229 h 400"/>
                    <a:gd name="T48" fmla="*/ 283 w 400"/>
                    <a:gd name="T49" fmla="*/ 123 h 400"/>
                    <a:gd name="T50" fmla="*/ 295 w 400"/>
                    <a:gd name="T51" fmla="*/ 118 h 400"/>
                    <a:gd name="T52" fmla="*/ 306 w 400"/>
                    <a:gd name="T53" fmla="*/ 123 h 400"/>
                    <a:gd name="T54" fmla="*/ 330 w 400"/>
                    <a:gd name="T55" fmla="*/ 146 h 400"/>
                    <a:gd name="T56" fmla="*/ 335 w 400"/>
                    <a:gd name="T57" fmla="*/ 158 h 400"/>
                    <a:gd name="T58" fmla="*/ 330 w 400"/>
                    <a:gd name="T59" fmla="*/ 170 h 400"/>
                    <a:gd name="T60" fmla="*/ 330 w 400"/>
                    <a:gd name="T61" fmla="*/ 170 h 400"/>
                    <a:gd name="T62" fmla="*/ 330 w 400"/>
                    <a:gd name="T63" fmla="*/ 17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00" h="400">
                      <a:moveTo>
                        <a:pt x="374" y="100"/>
                      </a:moveTo>
                      <a:cubicBezTo>
                        <a:pt x="356" y="69"/>
                        <a:pt x="331" y="45"/>
                        <a:pt x="301" y="27"/>
                      </a:cubicBezTo>
                      <a:cubicBezTo>
                        <a:pt x="270" y="9"/>
                        <a:pt x="237" y="0"/>
                        <a:pt x="200" y="0"/>
                      </a:cubicBezTo>
                      <a:cubicBezTo>
                        <a:pt x="164" y="0"/>
                        <a:pt x="130" y="9"/>
                        <a:pt x="100" y="27"/>
                      </a:cubicBezTo>
                      <a:cubicBezTo>
                        <a:pt x="69" y="45"/>
                        <a:pt x="45" y="69"/>
                        <a:pt x="27" y="100"/>
                      </a:cubicBezTo>
                      <a:cubicBezTo>
                        <a:pt x="9" y="130"/>
                        <a:pt x="0" y="164"/>
                        <a:pt x="0" y="200"/>
                      </a:cubicBezTo>
                      <a:cubicBezTo>
                        <a:pt x="0" y="237"/>
                        <a:pt x="9" y="270"/>
                        <a:pt x="27" y="301"/>
                      </a:cubicBezTo>
                      <a:cubicBezTo>
                        <a:pt x="45" y="331"/>
                        <a:pt x="69" y="356"/>
                        <a:pt x="100" y="374"/>
                      </a:cubicBezTo>
                      <a:cubicBezTo>
                        <a:pt x="130" y="391"/>
                        <a:pt x="164" y="400"/>
                        <a:pt x="200" y="400"/>
                      </a:cubicBezTo>
                      <a:cubicBezTo>
                        <a:pt x="237" y="400"/>
                        <a:pt x="270" y="391"/>
                        <a:pt x="301" y="374"/>
                      </a:cubicBezTo>
                      <a:cubicBezTo>
                        <a:pt x="331" y="356"/>
                        <a:pt x="356" y="331"/>
                        <a:pt x="374" y="301"/>
                      </a:cubicBezTo>
                      <a:cubicBezTo>
                        <a:pt x="392" y="270"/>
                        <a:pt x="400" y="237"/>
                        <a:pt x="400" y="200"/>
                      </a:cubicBezTo>
                      <a:cubicBezTo>
                        <a:pt x="400" y="164"/>
                        <a:pt x="392" y="130"/>
                        <a:pt x="374" y="100"/>
                      </a:cubicBezTo>
                      <a:close/>
                      <a:moveTo>
                        <a:pt x="330" y="170"/>
                      </a:moveTo>
                      <a:cubicBezTo>
                        <a:pt x="188" y="311"/>
                        <a:pt x="188" y="311"/>
                        <a:pt x="188" y="311"/>
                      </a:cubicBezTo>
                      <a:cubicBezTo>
                        <a:pt x="185" y="315"/>
                        <a:pt x="181" y="316"/>
                        <a:pt x="176" y="316"/>
                      </a:cubicBezTo>
                      <a:cubicBezTo>
                        <a:pt x="172" y="316"/>
                        <a:pt x="168" y="315"/>
                        <a:pt x="165" y="311"/>
                      </a:cubicBezTo>
                      <a:cubicBezTo>
                        <a:pt x="70" y="217"/>
                        <a:pt x="70" y="217"/>
                        <a:pt x="70" y="217"/>
                      </a:cubicBezTo>
                      <a:cubicBezTo>
                        <a:pt x="67" y="214"/>
                        <a:pt x="66" y="210"/>
                        <a:pt x="66" y="205"/>
                      </a:cubicBezTo>
                      <a:cubicBezTo>
                        <a:pt x="66" y="200"/>
                        <a:pt x="67" y="196"/>
                        <a:pt x="70" y="193"/>
                      </a:cubicBezTo>
                      <a:cubicBezTo>
                        <a:pt x="94" y="170"/>
                        <a:pt x="94" y="170"/>
                        <a:pt x="94" y="170"/>
                      </a:cubicBezTo>
                      <a:cubicBezTo>
                        <a:pt x="97" y="166"/>
                        <a:pt x="101" y="165"/>
                        <a:pt x="106" y="165"/>
                      </a:cubicBezTo>
                      <a:cubicBezTo>
                        <a:pt x="110" y="165"/>
                        <a:pt x="114" y="166"/>
                        <a:pt x="118" y="170"/>
                      </a:cubicBezTo>
                      <a:cubicBezTo>
                        <a:pt x="176" y="229"/>
                        <a:pt x="176" y="229"/>
                        <a:pt x="176" y="229"/>
                      </a:cubicBezTo>
                      <a:cubicBezTo>
                        <a:pt x="283" y="123"/>
                        <a:pt x="283" y="123"/>
                        <a:pt x="283" y="123"/>
                      </a:cubicBezTo>
                      <a:cubicBezTo>
                        <a:pt x="286" y="119"/>
                        <a:pt x="290" y="118"/>
                        <a:pt x="295" y="118"/>
                      </a:cubicBezTo>
                      <a:cubicBezTo>
                        <a:pt x="299" y="118"/>
                        <a:pt x="303" y="119"/>
                        <a:pt x="306" y="123"/>
                      </a:cubicBezTo>
                      <a:cubicBezTo>
                        <a:pt x="330" y="146"/>
                        <a:pt x="330" y="146"/>
                        <a:pt x="330" y="146"/>
                      </a:cubicBezTo>
                      <a:cubicBezTo>
                        <a:pt x="333" y="149"/>
                        <a:pt x="335" y="153"/>
                        <a:pt x="335" y="158"/>
                      </a:cubicBezTo>
                      <a:cubicBezTo>
                        <a:pt x="335" y="163"/>
                        <a:pt x="333" y="167"/>
                        <a:pt x="330" y="170"/>
                      </a:cubicBezTo>
                      <a:close/>
                      <a:moveTo>
                        <a:pt x="330" y="170"/>
                      </a:moveTo>
                      <a:cubicBezTo>
                        <a:pt x="330" y="170"/>
                        <a:pt x="330" y="170"/>
                        <a:pt x="330" y="17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4989427" y="4113526"/>
                <a:ext cx="2213143" cy="857260"/>
                <a:chOff x="1732858" y="5001250"/>
                <a:chExt cx="2213143" cy="857260"/>
              </a:xfrm>
            </p:grpSpPr>
            <p:sp>
              <p:nvSpPr>
                <p:cNvPr id="32" name="文本框 11"/>
                <p:cNvSpPr txBox="1">
                  <a:spLocks/>
                </p:cNvSpPr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 anchorCtr="1">
                  <a:normAutofit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33" name="文本框 12"/>
                <p:cNvSpPr txBox="1">
                  <a:spLocks/>
                </p:cNvSpPr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 anchorCtr="1">
                  <a:normAutofit fontScale="92500" lnSpcReduction="2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（建议使用主题字体）</a:t>
                  </a:r>
                  <a:endParaRPr lang="zh-CN" altLang="en-US" sz="1000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" name="组合 5"/>
            <p:cNvGrpSpPr/>
            <p:nvPr/>
          </p:nvGrpSpPr>
          <p:grpSpPr>
            <a:xfrm>
              <a:off x="7795147" y="1556792"/>
              <a:ext cx="2677659" cy="2039170"/>
              <a:chOff x="7744016" y="2931616"/>
              <a:chExt cx="2677659" cy="2039170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7744016" y="2931616"/>
                <a:ext cx="2604671" cy="1050002"/>
                <a:chOff x="7744016" y="2931616"/>
                <a:chExt cx="2604671" cy="1050002"/>
              </a:xfrm>
            </p:grpSpPr>
            <p:sp>
              <p:nvSpPr>
                <p:cNvPr id="27" name="五边形 24"/>
                <p:cNvSpPr/>
                <p:nvPr/>
              </p:nvSpPr>
              <p:spPr>
                <a:xfrm>
                  <a:off x="8590306" y="3044795"/>
                  <a:ext cx="1758381" cy="823643"/>
                </a:xfrm>
                <a:prstGeom prst="homePlate">
                  <a:avLst>
                    <a:gd name="adj" fmla="val 40279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lvl="0" defTabSz="914378">
                    <a:defRPr/>
                  </a:pPr>
                  <a:r>
                    <a:rPr lang="zh-CN" altLang="en-US" sz="1400" b="1">
                      <a:solidFill>
                        <a:schemeClr val="tx1"/>
                      </a:solidFill>
                      <a:cs typeface="+mn-ea"/>
                      <a:sym typeface="+mn-lt"/>
                    </a:rPr>
                    <a:t>    标题文本预设</a:t>
                  </a:r>
                </a:p>
              </p:txBody>
            </p:sp>
            <p:sp>
              <p:nvSpPr>
                <p:cNvPr id="28" name="椭圆 27"/>
                <p:cNvSpPr/>
                <p:nvPr/>
              </p:nvSpPr>
              <p:spPr>
                <a:xfrm>
                  <a:off x="7744016" y="2931616"/>
                  <a:ext cx="1050001" cy="1050002"/>
                </a:xfrm>
                <a:prstGeom prst="ellipse">
                  <a:avLst/>
                </a:prstGeom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任意多边形 27"/>
                <p:cNvSpPr>
                  <a:spLocks/>
                </p:cNvSpPr>
                <p:nvPr/>
              </p:nvSpPr>
              <p:spPr bwMode="auto">
                <a:xfrm>
                  <a:off x="7998442" y="3176704"/>
                  <a:ext cx="545571" cy="544559"/>
                </a:xfrm>
                <a:custGeom>
                  <a:avLst/>
                  <a:gdLst>
                    <a:gd name="T0" fmla="*/ 164 w 204"/>
                    <a:gd name="T1" fmla="*/ 0 h 204"/>
                    <a:gd name="T2" fmla="*/ 39 w 204"/>
                    <a:gd name="T3" fmla="*/ 0 h 204"/>
                    <a:gd name="T4" fmla="*/ 0 w 204"/>
                    <a:gd name="T5" fmla="*/ 39 h 204"/>
                    <a:gd name="T6" fmla="*/ 0 w 204"/>
                    <a:gd name="T7" fmla="*/ 81 h 204"/>
                    <a:gd name="T8" fmla="*/ 0 w 204"/>
                    <a:gd name="T9" fmla="*/ 164 h 204"/>
                    <a:gd name="T10" fmla="*/ 39 w 204"/>
                    <a:gd name="T11" fmla="*/ 204 h 204"/>
                    <a:gd name="T12" fmla="*/ 164 w 204"/>
                    <a:gd name="T13" fmla="*/ 204 h 204"/>
                    <a:gd name="T14" fmla="*/ 204 w 204"/>
                    <a:gd name="T15" fmla="*/ 164 h 204"/>
                    <a:gd name="T16" fmla="*/ 204 w 204"/>
                    <a:gd name="T17" fmla="*/ 81 h 204"/>
                    <a:gd name="T18" fmla="*/ 204 w 204"/>
                    <a:gd name="T19" fmla="*/ 39 h 204"/>
                    <a:gd name="T20" fmla="*/ 164 w 204"/>
                    <a:gd name="T21" fmla="*/ 0 h 204"/>
                    <a:gd name="T22" fmla="*/ 176 w 204"/>
                    <a:gd name="T23" fmla="*/ 23 h 204"/>
                    <a:gd name="T24" fmla="*/ 180 w 204"/>
                    <a:gd name="T25" fmla="*/ 23 h 204"/>
                    <a:gd name="T26" fmla="*/ 180 w 204"/>
                    <a:gd name="T27" fmla="*/ 28 h 204"/>
                    <a:gd name="T28" fmla="*/ 180 w 204"/>
                    <a:gd name="T29" fmla="*/ 58 h 204"/>
                    <a:gd name="T30" fmla="*/ 146 w 204"/>
                    <a:gd name="T31" fmla="*/ 58 h 204"/>
                    <a:gd name="T32" fmla="*/ 146 w 204"/>
                    <a:gd name="T33" fmla="*/ 24 h 204"/>
                    <a:gd name="T34" fmla="*/ 176 w 204"/>
                    <a:gd name="T35" fmla="*/ 23 h 204"/>
                    <a:gd name="T36" fmla="*/ 73 w 204"/>
                    <a:gd name="T37" fmla="*/ 81 h 204"/>
                    <a:gd name="T38" fmla="*/ 102 w 204"/>
                    <a:gd name="T39" fmla="*/ 66 h 204"/>
                    <a:gd name="T40" fmla="*/ 131 w 204"/>
                    <a:gd name="T41" fmla="*/ 81 h 204"/>
                    <a:gd name="T42" fmla="*/ 138 w 204"/>
                    <a:gd name="T43" fmla="*/ 102 h 204"/>
                    <a:gd name="T44" fmla="*/ 102 w 204"/>
                    <a:gd name="T45" fmla="*/ 138 h 204"/>
                    <a:gd name="T46" fmla="*/ 66 w 204"/>
                    <a:gd name="T47" fmla="*/ 102 h 204"/>
                    <a:gd name="T48" fmla="*/ 73 w 204"/>
                    <a:gd name="T49" fmla="*/ 81 h 204"/>
                    <a:gd name="T50" fmla="*/ 184 w 204"/>
                    <a:gd name="T51" fmla="*/ 164 h 204"/>
                    <a:gd name="T52" fmla="*/ 164 w 204"/>
                    <a:gd name="T53" fmla="*/ 184 h 204"/>
                    <a:gd name="T54" fmla="*/ 39 w 204"/>
                    <a:gd name="T55" fmla="*/ 184 h 204"/>
                    <a:gd name="T56" fmla="*/ 20 w 204"/>
                    <a:gd name="T57" fmla="*/ 164 h 204"/>
                    <a:gd name="T58" fmla="*/ 20 w 204"/>
                    <a:gd name="T59" fmla="*/ 81 h 204"/>
                    <a:gd name="T60" fmla="*/ 50 w 204"/>
                    <a:gd name="T61" fmla="*/ 81 h 204"/>
                    <a:gd name="T62" fmla="*/ 46 w 204"/>
                    <a:gd name="T63" fmla="*/ 102 h 204"/>
                    <a:gd name="T64" fmla="*/ 102 w 204"/>
                    <a:gd name="T65" fmla="*/ 158 h 204"/>
                    <a:gd name="T66" fmla="*/ 157 w 204"/>
                    <a:gd name="T67" fmla="*/ 102 h 204"/>
                    <a:gd name="T68" fmla="*/ 153 w 204"/>
                    <a:gd name="T69" fmla="*/ 81 h 204"/>
                    <a:gd name="T70" fmla="*/ 184 w 204"/>
                    <a:gd name="T71" fmla="*/ 81 h 204"/>
                    <a:gd name="T72" fmla="*/ 184 w 204"/>
                    <a:gd name="T73" fmla="*/ 164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4" h="204">
                      <a:moveTo>
                        <a:pt x="164" y="0"/>
                      </a:move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17" y="0"/>
                        <a:pt x="0" y="18"/>
                        <a:pt x="0" y="39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0" y="164"/>
                        <a:pt x="0" y="164"/>
                        <a:pt x="0" y="164"/>
                      </a:cubicBezTo>
                      <a:cubicBezTo>
                        <a:pt x="0" y="186"/>
                        <a:pt x="17" y="204"/>
                        <a:pt x="39" y="204"/>
                      </a:cubicBezTo>
                      <a:cubicBezTo>
                        <a:pt x="164" y="204"/>
                        <a:pt x="164" y="204"/>
                        <a:pt x="164" y="204"/>
                      </a:cubicBezTo>
                      <a:cubicBezTo>
                        <a:pt x="186" y="204"/>
                        <a:pt x="204" y="186"/>
                        <a:pt x="204" y="164"/>
                      </a:cubicBezTo>
                      <a:cubicBezTo>
                        <a:pt x="204" y="81"/>
                        <a:pt x="204" y="81"/>
                        <a:pt x="204" y="81"/>
                      </a:cubicBezTo>
                      <a:cubicBezTo>
                        <a:pt x="204" y="39"/>
                        <a:pt x="204" y="39"/>
                        <a:pt x="204" y="39"/>
                      </a:cubicBezTo>
                      <a:cubicBezTo>
                        <a:pt x="204" y="18"/>
                        <a:pt x="186" y="0"/>
                        <a:pt x="164" y="0"/>
                      </a:cubicBezTo>
                      <a:close/>
                      <a:moveTo>
                        <a:pt x="176" y="23"/>
                      </a:moveTo>
                      <a:cubicBezTo>
                        <a:pt x="180" y="23"/>
                        <a:pt x="180" y="23"/>
                        <a:pt x="180" y="23"/>
                      </a:cubicBezTo>
                      <a:cubicBezTo>
                        <a:pt x="180" y="28"/>
                        <a:pt x="180" y="28"/>
                        <a:pt x="180" y="28"/>
                      </a:cubicBezTo>
                      <a:cubicBezTo>
                        <a:pt x="180" y="58"/>
                        <a:pt x="180" y="58"/>
                        <a:pt x="180" y="58"/>
                      </a:cubicBezTo>
                      <a:cubicBezTo>
                        <a:pt x="146" y="58"/>
                        <a:pt x="146" y="58"/>
                        <a:pt x="146" y="58"/>
                      </a:cubicBezTo>
                      <a:cubicBezTo>
                        <a:pt x="146" y="24"/>
                        <a:pt x="146" y="24"/>
                        <a:pt x="146" y="24"/>
                      </a:cubicBezTo>
                      <a:lnTo>
                        <a:pt x="176" y="23"/>
                      </a:lnTo>
                      <a:close/>
                      <a:moveTo>
                        <a:pt x="73" y="81"/>
                      </a:moveTo>
                      <a:cubicBezTo>
                        <a:pt x="79" y="72"/>
                        <a:pt x="90" y="66"/>
                        <a:pt x="102" y="66"/>
                      </a:cubicBezTo>
                      <a:cubicBezTo>
                        <a:pt x="114" y="66"/>
                        <a:pt x="124" y="72"/>
                        <a:pt x="131" y="81"/>
                      </a:cubicBezTo>
                      <a:cubicBezTo>
                        <a:pt x="135" y="87"/>
                        <a:pt x="138" y="94"/>
                        <a:pt x="138" y="102"/>
                      </a:cubicBezTo>
                      <a:cubicBezTo>
                        <a:pt x="138" y="122"/>
                        <a:pt x="121" y="138"/>
                        <a:pt x="102" y="138"/>
                      </a:cubicBezTo>
                      <a:cubicBezTo>
                        <a:pt x="82" y="138"/>
                        <a:pt x="66" y="122"/>
                        <a:pt x="66" y="102"/>
                      </a:cubicBezTo>
                      <a:cubicBezTo>
                        <a:pt x="66" y="94"/>
                        <a:pt x="68" y="87"/>
                        <a:pt x="73" y="81"/>
                      </a:cubicBezTo>
                      <a:close/>
                      <a:moveTo>
                        <a:pt x="184" y="164"/>
                      </a:moveTo>
                      <a:cubicBezTo>
                        <a:pt x="184" y="175"/>
                        <a:pt x="175" y="184"/>
                        <a:pt x="164" y="184"/>
                      </a:cubicBezTo>
                      <a:cubicBezTo>
                        <a:pt x="39" y="184"/>
                        <a:pt x="39" y="184"/>
                        <a:pt x="39" y="184"/>
                      </a:cubicBezTo>
                      <a:cubicBezTo>
                        <a:pt x="28" y="184"/>
                        <a:pt x="20" y="175"/>
                        <a:pt x="20" y="164"/>
                      </a:cubicBezTo>
                      <a:cubicBezTo>
                        <a:pt x="20" y="81"/>
                        <a:pt x="20" y="81"/>
                        <a:pt x="20" y="81"/>
                      </a:cubicBezTo>
                      <a:cubicBezTo>
                        <a:pt x="50" y="81"/>
                        <a:pt x="50" y="81"/>
                        <a:pt x="50" y="81"/>
                      </a:cubicBezTo>
                      <a:cubicBezTo>
                        <a:pt x="47" y="87"/>
                        <a:pt x="46" y="95"/>
                        <a:pt x="46" y="102"/>
                      </a:cubicBezTo>
                      <a:cubicBezTo>
                        <a:pt x="46" y="133"/>
                        <a:pt x="71" y="158"/>
                        <a:pt x="102" y="158"/>
                      </a:cubicBezTo>
                      <a:cubicBezTo>
                        <a:pt x="132" y="158"/>
                        <a:pt x="157" y="133"/>
                        <a:pt x="157" y="102"/>
                      </a:cubicBezTo>
                      <a:cubicBezTo>
                        <a:pt x="157" y="95"/>
                        <a:pt x="156" y="87"/>
                        <a:pt x="153" y="81"/>
                      </a:cubicBezTo>
                      <a:cubicBezTo>
                        <a:pt x="184" y="81"/>
                        <a:pt x="184" y="81"/>
                        <a:pt x="184" y="81"/>
                      </a:cubicBezTo>
                      <a:lnTo>
                        <a:pt x="184" y="1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8208532" y="4113526"/>
                <a:ext cx="2213143" cy="857260"/>
                <a:chOff x="1732858" y="5001250"/>
                <a:chExt cx="2213143" cy="857260"/>
              </a:xfrm>
            </p:grpSpPr>
            <p:sp>
              <p:nvSpPr>
                <p:cNvPr id="25" name="文本框 9"/>
                <p:cNvSpPr txBox="1">
                  <a:spLocks/>
                </p:cNvSpPr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 anchorCtr="1">
                  <a:normAutofit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solidFill>
                        <a:schemeClr val="accent3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26" name="文本框 10"/>
                <p:cNvSpPr txBox="1">
                  <a:spLocks/>
                </p:cNvSpPr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 anchorCtr="1">
                  <a:normAutofit fontScale="92500" lnSpcReduction="2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</p:grpSp>
        <p:grpSp>
          <p:nvGrpSpPr>
            <p:cNvPr id="7" name="组合 6"/>
            <p:cNvGrpSpPr/>
            <p:nvPr/>
          </p:nvGrpSpPr>
          <p:grpSpPr>
            <a:xfrm>
              <a:off x="3004794" y="3753036"/>
              <a:ext cx="2669869" cy="2039170"/>
              <a:chOff x="4532701" y="2931616"/>
              <a:chExt cx="2669869" cy="203917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4532701" y="2931616"/>
                <a:ext cx="2604671" cy="1050002"/>
                <a:chOff x="4532701" y="2931616"/>
                <a:chExt cx="2604671" cy="1050002"/>
              </a:xfrm>
            </p:grpSpPr>
            <p:sp>
              <p:nvSpPr>
                <p:cNvPr id="20" name="五边形 53"/>
                <p:cNvSpPr/>
                <p:nvPr/>
              </p:nvSpPr>
              <p:spPr>
                <a:xfrm>
                  <a:off x="5378991" y="3044795"/>
                  <a:ext cx="1758381" cy="823643"/>
                </a:xfrm>
                <a:prstGeom prst="homePlate">
                  <a:avLst>
                    <a:gd name="adj" fmla="val 40279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lvl="0" defTabSz="914378">
                    <a:defRPr/>
                  </a:pPr>
                  <a:r>
                    <a:rPr lang="zh-CN" altLang="en-US" sz="1400" b="1">
                      <a:solidFill>
                        <a:schemeClr val="tx1"/>
                      </a:solidFill>
                      <a:cs typeface="+mn-ea"/>
                      <a:sym typeface="+mn-lt"/>
                    </a:rPr>
                    <a:t>    标题文本预设</a:t>
                  </a:r>
                </a:p>
              </p:txBody>
            </p:sp>
            <p:sp>
              <p:nvSpPr>
                <p:cNvPr id="21" name="椭圆 20"/>
                <p:cNvSpPr/>
                <p:nvPr/>
              </p:nvSpPr>
              <p:spPr>
                <a:xfrm>
                  <a:off x="4532701" y="2931616"/>
                  <a:ext cx="1050001" cy="1050002"/>
                </a:xfrm>
                <a:prstGeom prst="ellipse">
                  <a:avLst/>
                </a:prstGeom>
                <a:blipFill dpi="0"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任意多边形 55"/>
                <p:cNvSpPr>
                  <a:spLocks noChangeAspect="1"/>
                </p:cNvSpPr>
                <p:nvPr/>
              </p:nvSpPr>
              <p:spPr bwMode="auto">
                <a:xfrm>
                  <a:off x="4744435" y="3139671"/>
                  <a:ext cx="634556" cy="633890"/>
                </a:xfrm>
                <a:custGeom>
                  <a:avLst/>
                  <a:gdLst>
                    <a:gd name="T0" fmla="*/ 374 w 400"/>
                    <a:gd name="T1" fmla="*/ 100 h 400"/>
                    <a:gd name="T2" fmla="*/ 301 w 400"/>
                    <a:gd name="T3" fmla="*/ 27 h 400"/>
                    <a:gd name="T4" fmla="*/ 200 w 400"/>
                    <a:gd name="T5" fmla="*/ 0 h 400"/>
                    <a:gd name="T6" fmla="*/ 100 w 400"/>
                    <a:gd name="T7" fmla="*/ 27 h 400"/>
                    <a:gd name="T8" fmla="*/ 27 w 400"/>
                    <a:gd name="T9" fmla="*/ 100 h 400"/>
                    <a:gd name="T10" fmla="*/ 0 w 400"/>
                    <a:gd name="T11" fmla="*/ 200 h 400"/>
                    <a:gd name="T12" fmla="*/ 27 w 400"/>
                    <a:gd name="T13" fmla="*/ 301 h 400"/>
                    <a:gd name="T14" fmla="*/ 100 w 400"/>
                    <a:gd name="T15" fmla="*/ 374 h 400"/>
                    <a:gd name="T16" fmla="*/ 200 w 400"/>
                    <a:gd name="T17" fmla="*/ 400 h 400"/>
                    <a:gd name="T18" fmla="*/ 301 w 400"/>
                    <a:gd name="T19" fmla="*/ 374 h 400"/>
                    <a:gd name="T20" fmla="*/ 374 w 400"/>
                    <a:gd name="T21" fmla="*/ 301 h 400"/>
                    <a:gd name="T22" fmla="*/ 400 w 400"/>
                    <a:gd name="T23" fmla="*/ 200 h 400"/>
                    <a:gd name="T24" fmla="*/ 374 w 400"/>
                    <a:gd name="T25" fmla="*/ 100 h 400"/>
                    <a:gd name="T26" fmla="*/ 330 w 400"/>
                    <a:gd name="T27" fmla="*/ 170 h 400"/>
                    <a:gd name="T28" fmla="*/ 188 w 400"/>
                    <a:gd name="T29" fmla="*/ 311 h 400"/>
                    <a:gd name="T30" fmla="*/ 176 w 400"/>
                    <a:gd name="T31" fmla="*/ 316 h 400"/>
                    <a:gd name="T32" fmla="*/ 165 w 400"/>
                    <a:gd name="T33" fmla="*/ 311 h 400"/>
                    <a:gd name="T34" fmla="*/ 70 w 400"/>
                    <a:gd name="T35" fmla="*/ 217 h 400"/>
                    <a:gd name="T36" fmla="*/ 66 w 400"/>
                    <a:gd name="T37" fmla="*/ 205 h 400"/>
                    <a:gd name="T38" fmla="*/ 70 w 400"/>
                    <a:gd name="T39" fmla="*/ 193 h 400"/>
                    <a:gd name="T40" fmla="*/ 94 w 400"/>
                    <a:gd name="T41" fmla="*/ 170 h 400"/>
                    <a:gd name="T42" fmla="*/ 106 w 400"/>
                    <a:gd name="T43" fmla="*/ 165 h 400"/>
                    <a:gd name="T44" fmla="*/ 118 w 400"/>
                    <a:gd name="T45" fmla="*/ 170 h 400"/>
                    <a:gd name="T46" fmla="*/ 176 w 400"/>
                    <a:gd name="T47" fmla="*/ 229 h 400"/>
                    <a:gd name="T48" fmla="*/ 283 w 400"/>
                    <a:gd name="T49" fmla="*/ 123 h 400"/>
                    <a:gd name="T50" fmla="*/ 295 w 400"/>
                    <a:gd name="T51" fmla="*/ 118 h 400"/>
                    <a:gd name="T52" fmla="*/ 306 w 400"/>
                    <a:gd name="T53" fmla="*/ 123 h 400"/>
                    <a:gd name="T54" fmla="*/ 330 w 400"/>
                    <a:gd name="T55" fmla="*/ 146 h 400"/>
                    <a:gd name="T56" fmla="*/ 335 w 400"/>
                    <a:gd name="T57" fmla="*/ 158 h 400"/>
                    <a:gd name="T58" fmla="*/ 330 w 400"/>
                    <a:gd name="T59" fmla="*/ 170 h 400"/>
                    <a:gd name="T60" fmla="*/ 330 w 400"/>
                    <a:gd name="T61" fmla="*/ 170 h 400"/>
                    <a:gd name="T62" fmla="*/ 330 w 400"/>
                    <a:gd name="T63" fmla="*/ 17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00" h="400">
                      <a:moveTo>
                        <a:pt x="374" y="100"/>
                      </a:moveTo>
                      <a:cubicBezTo>
                        <a:pt x="356" y="69"/>
                        <a:pt x="331" y="45"/>
                        <a:pt x="301" y="27"/>
                      </a:cubicBezTo>
                      <a:cubicBezTo>
                        <a:pt x="270" y="9"/>
                        <a:pt x="237" y="0"/>
                        <a:pt x="200" y="0"/>
                      </a:cubicBezTo>
                      <a:cubicBezTo>
                        <a:pt x="164" y="0"/>
                        <a:pt x="130" y="9"/>
                        <a:pt x="100" y="27"/>
                      </a:cubicBezTo>
                      <a:cubicBezTo>
                        <a:pt x="69" y="45"/>
                        <a:pt x="45" y="69"/>
                        <a:pt x="27" y="100"/>
                      </a:cubicBezTo>
                      <a:cubicBezTo>
                        <a:pt x="9" y="130"/>
                        <a:pt x="0" y="164"/>
                        <a:pt x="0" y="200"/>
                      </a:cubicBezTo>
                      <a:cubicBezTo>
                        <a:pt x="0" y="237"/>
                        <a:pt x="9" y="270"/>
                        <a:pt x="27" y="301"/>
                      </a:cubicBezTo>
                      <a:cubicBezTo>
                        <a:pt x="45" y="331"/>
                        <a:pt x="69" y="356"/>
                        <a:pt x="100" y="374"/>
                      </a:cubicBezTo>
                      <a:cubicBezTo>
                        <a:pt x="130" y="391"/>
                        <a:pt x="164" y="400"/>
                        <a:pt x="200" y="400"/>
                      </a:cubicBezTo>
                      <a:cubicBezTo>
                        <a:pt x="237" y="400"/>
                        <a:pt x="270" y="391"/>
                        <a:pt x="301" y="374"/>
                      </a:cubicBezTo>
                      <a:cubicBezTo>
                        <a:pt x="331" y="356"/>
                        <a:pt x="356" y="331"/>
                        <a:pt x="374" y="301"/>
                      </a:cubicBezTo>
                      <a:cubicBezTo>
                        <a:pt x="392" y="270"/>
                        <a:pt x="400" y="237"/>
                        <a:pt x="400" y="200"/>
                      </a:cubicBezTo>
                      <a:cubicBezTo>
                        <a:pt x="400" y="164"/>
                        <a:pt x="392" y="130"/>
                        <a:pt x="374" y="100"/>
                      </a:cubicBezTo>
                      <a:close/>
                      <a:moveTo>
                        <a:pt x="330" y="170"/>
                      </a:moveTo>
                      <a:cubicBezTo>
                        <a:pt x="188" y="311"/>
                        <a:pt x="188" y="311"/>
                        <a:pt x="188" y="311"/>
                      </a:cubicBezTo>
                      <a:cubicBezTo>
                        <a:pt x="185" y="315"/>
                        <a:pt x="181" y="316"/>
                        <a:pt x="176" y="316"/>
                      </a:cubicBezTo>
                      <a:cubicBezTo>
                        <a:pt x="172" y="316"/>
                        <a:pt x="168" y="315"/>
                        <a:pt x="165" y="311"/>
                      </a:cubicBezTo>
                      <a:cubicBezTo>
                        <a:pt x="70" y="217"/>
                        <a:pt x="70" y="217"/>
                        <a:pt x="70" y="217"/>
                      </a:cubicBezTo>
                      <a:cubicBezTo>
                        <a:pt x="67" y="214"/>
                        <a:pt x="66" y="210"/>
                        <a:pt x="66" y="205"/>
                      </a:cubicBezTo>
                      <a:cubicBezTo>
                        <a:pt x="66" y="200"/>
                        <a:pt x="67" y="196"/>
                        <a:pt x="70" y="193"/>
                      </a:cubicBezTo>
                      <a:cubicBezTo>
                        <a:pt x="94" y="170"/>
                        <a:pt x="94" y="170"/>
                        <a:pt x="94" y="170"/>
                      </a:cubicBezTo>
                      <a:cubicBezTo>
                        <a:pt x="97" y="166"/>
                        <a:pt x="101" y="165"/>
                        <a:pt x="106" y="165"/>
                      </a:cubicBezTo>
                      <a:cubicBezTo>
                        <a:pt x="110" y="165"/>
                        <a:pt x="114" y="166"/>
                        <a:pt x="118" y="170"/>
                      </a:cubicBezTo>
                      <a:cubicBezTo>
                        <a:pt x="176" y="229"/>
                        <a:pt x="176" y="229"/>
                        <a:pt x="176" y="229"/>
                      </a:cubicBezTo>
                      <a:cubicBezTo>
                        <a:pt x="283" y="123"/>
                        <a:pt x="283" y="123"/>
                        <a:pt x="283" y="123"/>
                      </a:cubicBezTo>
                      <a:cubicBezTo>
                        <a:pt x="286" y="119"/>
                        <a:pt x="290" y="118"/>
                        <a:pt x="295" y="118"/>
                      </a:cubicBezTo>
                      <a:cubicBezTo>
                        <a:pt x="299" y="118"/>
                        <a:pt x="303" y="119"/>
                        <a:pt x="306" y="123"/>
                      </a:cubicBezTo>
                      <a:cubicBezTo>
                        <a:pt x="330" y="146"/>
                        <a:pt x="330" y="146"/>
                        <a:pt x="330" y="146"/>
                      </a:cubicBezTo>
                      <a:cubicBezTo>
                        <a:pt x="333" y="149"/>
                        <a:pt x="335" y="153"/>
                        <a:pt x="335" y="158"/>
                      </a:cubicBezTo>
                      <a:cubicBezTo>
                        <a:pt x="335" y="163"/>
                        <a:pt x="333" y="167"/>
                        <a:pt x="330" y="170"/>
                      </a:cubicBezTo>
                      <a:close/>
                      <a:moveTo>
                        <a:pt x="330" y="170"/>
                      </a:moveTo>
                      <a:cubicBezTo>
                        <a:pt x="330" y="170"/>
                        <a:pt x="330" y="170"/>
                        <a:pt x="330" y="17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4989427" y="4113526"/>
                <a:ext cx="2213143" cy="857260"/>
                <a:chOff x="1732858" y="5001250"/>
                <a:chExt cx="2213143" cy="857260"/>
              </a:xfrm>
            </p:grpSpPr>
            <p:sp>
              <p:nvSpPr>
                <p:cNvPr id="18" name="文本框 51"/>
                <p:cNvSpPr txBox="1">
                  <a:spLocks/>
                </p:cNvSpPr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 anchorCtr="1">
                  <a:normAutofit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solidFill>
                        <a:schemeClr val="accent4">
                          <a:lumMod val="100000"/>
                        </a:schemeClr>
                      </a:solidFill>
                      <a:cs typeface="+mn-ea"/>
                      <a:sym typeface="+mn-lt"/>
                    </a:rPr>
                    <a:t>标题文本预设</a:t>
                  </a:r>
                  <a:endParaRPr lang="zh-CN" altLang="en-US" sz="1400" b="1" dirty="0">
                    <a:solidFill>
                      <a:schemeClr val="accent4">
                        <a:lumMod val="10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文本框 52"/>
                <p:cNvSpPr txBox="1">
                  <a:spLocks/>
                </p:cNvSpPr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 anchorCtr="1">
                  <a:normAutofit fontScale="92500" lnSpcReduction="2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（建议使用主题字体）</a:t>
                  </a:r>
                  <a:endParaRPr lang="zh-CN" altLang="en-US" sz="1000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" name="组合 7"/>
            <p:cNvGrpSpPr/>
            <p:nvPr/>
          </p:nvGrpSpPr>
          <p:grpSpPr>
            <a:xfrm>
              <a:off x="6216109" y="3753036"/>
              <a:ext cx="2677659" cy="2039170"/>
              <a:chOff x="7744016" y="2931616"/>
              <a:chExt cx="2677659" cy="203917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7744016" y="2931616"/>
                <a:ext cx="2604671" cy="1050002"/>
                <a:chOff x="7744016" y="2931616"/>
                <a:chExt cx="2604671" cy="1050002"/>
              </a:xfrm>
            </p:grpSpPr>
            <p:sp>
              <p:nvSpPr>
                <p:cNvPr id="13" name="五边形 61"/>
                <p:cNvSpPr/>
                <p:nvPr/>
              </p:nvSpPr>
              <p:spPr>
                <a:xfrm>
                  <a:off x="8590306" y="3044795"/>
                  <a:ext cx="1758381" cy="823643"/>
                </a:xfrm>
                <a:prstGeom prst="homePlate">
                  <a:avLst>
                    <a:gd name="adj" fmla="val 40279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lvl="0" defTabSz="914378">
                    <a:defRPr/>
                  </a:pPr>
                  <a:r>
                    <a:rPr lang="zh-CN" altLang="en-US" sz="1400" b="1">
                      <a:solidFill>
                        <a:schemeClr val="tx1"/>
                      </a:solidFill>
                      <a:cs typeface="+mn-ea"/>
                      <a:sym typeface="+mn-lt"/>
                    </a:rPr>
                    <a:t>    标题文本预设</a:t>
                  </a:r>
                </a:p>
              </p:txBody>
            </p:sp>
            <p:sp>
              <p:nvSpPr>
                <p:cNvPr id="14" name="椭圆 13"/>
                <p:cNvSpPr/>
                <p:nvPr/>
              </p:nvSpPr>
              <p:spPr>
                <a:xfrm>
                  <a:off x="7744016" y="2931616"/>
                  <a:ext cx="1050001" cy="1050002"/>
                </a:xfrm>
                <a:prstGeom prst="ellipse">
                  <a:avLst/>
                </a:prstGeom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任意多边形 63"/>
                <p:cNvSpPr>
                  <a:spLocks/>
                </p:cNvSpPr>
                <p:nvPr/>
              </p:nvSpPr>
              <p:spPr bwMode="auto">
                <a:xfrm>
                  <a:off x="7998442" y="3176704"/>
                  <a:ext cx="545571" cy="544559"/>
                </a:xfrm>
                <a:custGeom>
                  <a:avLst/>
                  <a:gdLst>
                    <a:gd name="T0" fmla="*/ 164 w 204"/>
                    <a:gd name="T1" fmla="*/ 0 h 204"/>
                    <a:gd name="T2" fmla="*/ 39 w 204"/>
                    <a:gd name="T3" fmla="*/ 0 h 204"/>
                    <a:gd name="T4" fmla="*/ 0 w 204"/>
                    <a:gd name="T5" fmla="*/ 39 h 204"/>
                    <a:gd name="T6" fmla="*/ 0 w 204"/>
                    <a:gd name="T7" fmla="*/ 81 h 204"/>
                    <a:gd name="T8" fmla="*/ 0 w 204"/>
                    <a:gd name="T9" fmla="*/ 164 h 204"/>
                    <a:gd name="T10" fmla="*/ 39 w 204"/>
                    <a:gd name="T11" fmla="*/ 204 h 204"/>
                    <a:gd name="T12" fmla="*/ 164 w 204"/>
                    <a:gd name="T13" fmla="*/ 204 h 204"/>
                    <a:gd name="T14" fmla="*/ 204 w 204"/>
                    <a:gd name="T15" fmla="*/ 164 h 204"/>
                    <a:gd name="T16" fmla="*/ 204 w 204"/>
                    <a:gd name="T17" fmla="*/ 81 h 204"/>
                    <a:gd name="T18" fmla="*/ 204 w 204"/>
                    <a:gd name="T19" fmla="*/ 39 h 204"/>
                    <a:gd name="T20" fmla="*/ 164 w 204"/>
                    <a:gd name="T21" fmla="*/ 0 h 204"/>
                    <a:gd name="T22" fmla="*/ 176 w 204"/>
                    <a:gd name="T23" fmla="*/ 23 h 204"/>
                    <a:gd name="T24" fmla="*/ 180 w 204"/>
                    <a:gd name="T25" fmla="*/ 23 h 204"/>
                    <a:gd name="T26" fmla="*/ 180 w 204"/>
                    <a:gd name="T27" fmla="*/ 28 h 204"/>
                    <a:gd name="T28" fmla="*/ 180 w 204"/>
                    <a:gd name="T29" fmla="*/ 58 h 204"/>
                    <a:gd name="T30" fmla="*/ 146 w 204"/>
                    <a:gd name="T31" fmla="*/ 58 h 204"/>
                    <a:gd name="T32" fmla="*/ 146 w 204"/>
                    <a:gd name="T33" fmla="*/ 24 h 204"/>
                    <a:gd name="T34" fmla="*/ 176 w 204"/>
                    <a:gd name="T35" fmla="*/ 23 h 204"/>
                    <a:gd name="T36" fmla="*/ 73 w 204"/>
                    <a:gd name="T37" fmla="*/ 81 h 204"/>
                    <a:gd name="T38" fmla="*/ 102 w 204"/>
                    <a:gd name="T39" fmla="*/ 66 h 204"/>
                    <a:gd name="T40" fmla="*/ 131 w 204"/>
                    <a:gd name="T41" fmla="*/ 81 h 204"/>
                    <a:gd name="T42" fmla="*/ 138 w 204"/>
                    <a:gd name="T43" fmla="*/ 102 h 204"/>
                    <a:gd name="T44" fmla="*/ 102 w 204"/>
                    <a:gd name="T45" fmla="*/ 138 h 204"/>
                    <a:gd name="T46" fmla="*/ 66 w 204"/>
                    <a:gd name="T47" fmla="*/ 102 h 204"/>
                    <a:gd name="T48" fmla="*/ 73 w 204"/>
                    <a:gd name="T49" fmla="*/ 81 h 204"/>
                    <a:gd name="T50" fmla="*/ 184 w 204"/>
                    <a:gd name="T51" fmla="*/ 164 h 204"/>
                    <a:gd name="T52" fmla="*/ 164 w 204"/>
                    <a:gd name="T53" fmla="*/ 184 h 204"/>
                    <a:gd name="T54" fmla="*/ 39 w 204"/>
                    <a:gd name="T55" fmla="*/ 184 h 204"/>
                    <a:gd name="T56" fmla="*/ 20 w 204"/>
                    <a:gd name="T57" fmla="*/ 164 h 204"/>
                    <a:gd name="T58" fmla="*/ 20 w 204"/>
                    <a:gd name="T59" fmla="*/ 81 h 204"/>
                    <a:gd name="T60" fmla="*/ 50 w 204"/>
                    <a:gd name="T61" fmla="*/ 81 h 204"/>
                    <a:gd name="T62" fmla="*/ 46 w 204"/>
                    <a:gd name="T63" fmla="*/ 102 h 204"/>
                    <a:gd name="T64" fmla="*/ 102 w 204"/>
                    <a:gd name="T65" fmla="*/ 158 h 204"/>
                    <a:gd name="T66" fmla="*/ 157 w 204"/>
                    <a:gd name="T67" fmla="*/ 102 h 204"/>
                    <a:gd name="T68" fmla="*/ 153 w 204"/>
                    <a:gd name="T69" fmla="*/ 81 h 204"/>
                    <a:gd name="T70" fmla="*/ 184 w 204"/>
                    <a:gd name="T71" fmla="*/ 81 h 204"/>
                    <a:gd name="T72" fmla="*/ 184 w 204"/>
                    <a:gd name="T73" fmla="*/ 164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4" h="204">
                      <a:moveTo>
                        <a:pt x="164" y="0"/>
                      </a:move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17" y="0"/>
                        <a:pt x="0" y="18"/>
                        <a:pt x="0" y="39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0" y="164"/>
                        <a:pt x="0" y="164"/>
                        <a:pt x="0" y="164"/>
                      </a:cubicBezTo>
                      <a:cubicBezTo>
                        <a:pt x="0" y="186"/>
                        <a:pt x="17" y="204"/>
                        <a:pt x="39" y="204"/>
                      </a:cubicBezTo>
                      <a:cubicBezTo>
                        <a:pt x="164" y="204"/>
                        <a:pt x="164" y="204"/>
                        <a:pt x="164" y="204"/>
                      </a:cubicBezTo>
                      <a:cubicBezTo>
                        <a:pt x="186" y="204"/>
                        <a:pt x="204" y="186"/>
                        <a:pt x="204" y="164"/>
                      </a:cubicBezTo>
                      <a:cubicBezTo>
                        <a:pt x="204" y="81"/>
                        <a:pt x="204" y="81"/>
                        <a:pt x="204" y="81"/>
                      </a:cubicBezTo>
                      <a:cubicBezTo>
                        <a:pt x="204" y="39"/>
                        <a:pt x="204" y="39"/>
                        <a:pt x="204" y="39"/>
                      </a:cubicBezTo>
                      <a:cubicBezTo>
                        <a:pt x="204" y="18"/>
                        <a:pt x="186" y="0"/>
                        <a:pt x="164" y="0"/>
                      </a:cubicBezTo>
                      <a:close/>
                      <a:moveTo>
                        <a:pt x="176" y="23"/>
                      </a:moveTo>
                      <a:cubicBezTo>
                        <a:pt x="180" y="23"/>
                        <a:pt x="180" y="23"/>
                        <a:pt x="180" y="23"/>
                      </a:cubicBezTo>
                      <a:cubicBezTo>
                        <a:pt x="180" y="28"/>
                        <a:pt x="180" y="28"/>
                        <a:pt x="180" y="28"/>
                      </a:cubicBezTo>
                      <a:cubicBezTo>
                        <a:pt x="180" y="58"/>
                        <a:pt x="180" y="58"/>
                        <a:pt x="180" y="58"/>
                      </a:cubicBezTo>
                      <a:cubicBezTo>
                        <a:pt x="146" y="58"/>
                        <a:pt x="146" y="58"/>
                        <a:pt x="146" y="58"/>
                      </a:cubicBezTo>
                      <a:cubicBezTo>
                        <a:pt x="146" y="24"/>
                        <a:pt x="146" y="24"/>
                        <a:pt x="146" y="24"/>
                      </a:cubicBezTo>
                      <a:lnTo>
                        <a:pt x="176" y="23"/>
                      </a:lnTo>
                      <a:close/>
                      <a:moveTo>
                        <a:pt x="73" y="81"/>
                      </a:moveTo>
                      <a:cubicBezTo>
                        <a:pt x="79" y="72"/>
                        <a:pt x="90" y="66"/>
                        <a:pt x="102" y="66"/>
                      </a:cubicBezTo>
                      <a:cubicBezTo>
                        <a:pt x="114" y="66"/>
                        <a:pt x="124" y="72"/>
                        <a:pt x="131" y="81"/>
                      </a:cubicBezTo>
                      <a:cubicBezTo>
                        <a:pt x="135" y="87"/>
                        <a:pt x="138" y="94"/>
                        <a:pt x="138" y="102"/>
                      </a:cubicBezTo>
                      <a:cubicBezTo>
                        <a:pt x="138" y="122"/>
                        <a:pt x="121" y="138"/>
                        <a:pt x="102" y="138"/>
                      </a:cubicBezTo>
                      <a:cubicBezTo>
                        <a:pt x="82" y="138"/>
                        <a:pt x="66" y="122"/>
                        <a:pt x="66" y="102"/>
                      </a:cubicBezTo>
                      <a:cubicBezTo>
                        <a:pt x="66" y="94"/>
                        <a:pt x="68" y="87"/>
                        <a:pt x="73" y="81"/>
                      </a:cubicBezTo>
                      <a:close/>
                      <a:moveTo>
                        <a:pt x="184" y="164"/>
                      </a:moveTo>
                      <a:cubicBezTo>
                        <a:pt x="184" y="175"/>
                        <a:pt x="175" y="184"/>
                        <a:pt x="164" y="184"/>
                      </a:cubicBezTo>
                      <a:cubicBezTo>
                        <a:pt x="39" y="184"/>
                        <a:pt x="39" y="184"/>
                        <a:pt x="39" y="184"/>
                      </a:cubicBezTo>
                      <a:cubicBezTo>
                        <a:pt x="28" y="184"/>
                        <a:pt x="20" y="175"/>
                        <a:pt x="20" y="164"/>
                      </a:cubicBezTo>
                      <a:cubicBezTo>
                        <a:pt x="20" y="81"/>
                        <a:pt x="20" y="81"/>
                        <a:pt x="20" y="81"/>
                      </a:cubicBezTo>
                      <a:cubicBezTo>
                        <a:pt x="50" y="81"/>
                        <a:pt x="50" y="81"/>
                        <a:pt x="50" y="81"/>
                      </a:cubicBezTo>
                      <a:cubicBezTo>
                        <a:pt x="47" y="87"/>
                        <a:pt x="46" y="95"/>
                        <a:pt x="46" y="102"/>
                      </a:cubicBezTo>
                      <a:cubicBezTo>
                        <a:pt x="46" y="133"/>
                        <a:pt x="71" y="158"/>
                        <a:pt x="102" y="158"/>
                      </a:cubicBezTo>
                      <a:cubicBezTo>
                        <a:pt x="132" y="158"/>
                        <a:pt x="157" y="133"/>
                        <a:pt x="157" y="102"/>
                      </a:cubicBezTo>
                      <a:cubicBezTo>
                        <a:pt x="157" y="95"/>
                        <a:pt x="156" y="87"/>
                        <a:pt x="153" y="81"/>
                      </a:cubicBezTo>
                      <a:cubicBezTo>
                        <a:pt x="184" y="81"/>
                        <a:pt x="184" y="81"/>
                        <a:pt x="184" y="81"/>
                      </a:cubicBezTo>
                      <a:lnTo>
                        <a:pt x="184" y="1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8208532" y="4113526"/>
                <a:ext cx="2213143" cy="857260"/>
                <a:chOff x="1732858" y="5001250"/>
                <a:chExt cx="2213143" cy="857260"/>
              </a:xfrm>
            </p:grpSpPr>
            <p:sp>
              <p:nvSpPr>
                <p:cNvPr id="11" name="文本框 59"/>
                <p:cNvSpPr txBox="1">
                  <a:spLocks/>
                </p:cNvSpPr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 anchorCtr="1">
                  <a:normAutofit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solidFill>
                        <a:schemeClr val="accent5">
                          <a:lumMod val="100000"/>
                        </a:schemeClr>
                      </a:solidFill>
                      <a:cs typeface="+mn-ea"/>
                      <a:sym typeface="+mn-lt"/>
                    </a:rPr>
                    <a:t>标题文本预设</a:t>
                  </a:r>
                  <a:endParaRPr lang="zh-CN" altLang="en-US" sz="1400" b="1" dirty="0">
                    <a:solidFill>
                      <a:schemeClr val="accent5">
                        <a:lumMod val="10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文本框 60"/>
                <p:cNvSpPr txBox="1">
                  <a:spLocks/>
                </p:cNvSpPr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 anchorCtr="1">
                  <a:normAutofit fontScale="92500" lnSpcReduction="2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</p:grpSp>
      </p:grpSp>
      <p:sp>
        <p:nvSpPr>
          <p:cNvPr id="44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624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21 -0.861786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5339" y="9067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9353C171-CAEE-49CC-905B-B38AABC518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377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9ABE52A6-6349-4A03-901A-815400DE5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8665" y="2479204"/>
            <a:ext cx="9721329" cy="2664296"/>
          </a:xfrm>
          <a:prstGeom prst="rect">
            <a:avLst/>
          </a:prstGeom>
        </p:spPr>
      </p:pic>
      <p:sp>
        <p:nvSpPr>
          <p:cNvPr id="7" name="TextBox 71">
            <a:extLst>
              <a:ext uri="{FF2B5EF4-FFF2-40B4-BE49-F238E27FC236}">
                <a16:creationId xmlns="" xmlns:a16="http://schemas.microsoft.com/office/drawing/2014/main" id="{669F5DAC-14B9-415D-B241-FB740CE05610}"/>
              </a:ext>
            </a:extLst>
          </p:cNvPr>
          <p:cNvSpPr txBox="1"/>
          <p:nvPr/>
        </p:nvSpPr>
        <p:spPr>
          <a:xfrm>
            <a:off x="1187624" y="1410911"/>
            <a:ext cx="3589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演示完毕 谢谢欣赏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B395FC82-6CC1-4E65-B6C1-33A3AED10864}"/>
              </a:ext>
            </a:extLst>
          </p:cNvPr>
          <p:cNvSpPr/>
          <p:nvPr/>
        </p:nvSpPr>
        <p:spPr>
          <a:xfrm>
            <a:off x="539552" y="420752"/>
            <a:ext cx="5832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b="1" spc="300" dirty="0" smtClean="0">
                <a:solidFill>
                  <a:schemeClr val="bg1"/>
                </a:solidFill>
                <a:latin typeface="DFPOP1W7-B5" panose="040B0709000000000000" pitchFamily="81" charset="-120"/>
                <a:ea typeface="DFPOP1W7-B5" panose="040B07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POWERPOINT</a:t>
            </a:r>
            <a:endParaRPr lang="zh-CN" altLang="en-US" sz="7200" b="1" spc="300" dirty="0">
              <a:solidFill>
                <a:schemeClr val="bg1"/>
              </a:solidFill>
              <a:latin typeface="DFPOP1W7-B5" panose="040B0709000000000000" pitchFamily="81" charset="-120"/>
              <a:ea typeface="DFPOP1W7-B5" panose="040B07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496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B14F416-202E-42D3-94AC-646903596E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377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3E781A6-0843-419B-B486-847EFF763E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8665" y="2479204"/>
            <a:ext cx="9721329" cy="2664296"/>
          </a:xfrm>
          <a:prstGeom prst="rect">
            <a:avLst/>
          </a:prstGeom>
        </p:spPr>
      </p:pic>
      <p:sp>
        <p:nvSpPr>
          <p:cNvPr id="12" name="TextBox 71">
            <a:extLst>
              <a:ext uri="{FF2B5EF4-FFF2-40B4-BE49-F238E27FC236}">
                <a16:creationId xmlns="" xmlns:a16="http://schemas.microsoft.com/office/drawing/2014/main" id="{47D25DDA-2905-4175-80A3-2883C76DCC8F}"/>
              </a:ext>
            </a:extLst>
          </p:cNvPr>
          <p:cNvSpPr txBox="1"/>
          <p:nvPr/>
        </p:nvSpPr>
        <p:spPr>
          <a:xfrm>
            <a:off x="3243453" y="1554927"/>
            <a:ext cx="2768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标题文本预设 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50366AFD-EAE0-4B58-AB30-26D1172D3889}"/>
              </a:ext>
            </a:extLst>
          </p:cNvPr>
          <p:cNvSpPr/>
          <p:nvPr/>
        </p:nvSpPr>
        <p:spPr>
          <a:xfrm>
            <a:off x="3943732" y="564768"/>
            <a:ext cx="1368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solidFill>
                  <a:schemeClr val="bg1"/>
                </a:solidFill>
                <a:latin typeface="DFPOP1W7-B5" panose="040B0709000000000000" pitchFamily="81" charset="-120"/>
                <a:ea typeface="DFPOP1W7-B5" panose="040B07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01</a:t>
            </a:r>
            <a:endParaRPr lang="zh-CN" altLang="en-US" sz="7200" b="1" spc="300" dirty="0">
              <a:solidFill>
                <a:schemeClr val="bg1"/>
              </a:solidFill>
              <a:latin typeface="DFPOP1W7-B5" panose="040B0709000000000000" pitchFamily="81" charset="-120"/>
              <a:ea typeface="DFPOP1W7-B5" panose="040B07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72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A02106EF-176A-45B4-A137-F02872C9C75B}"/>
              </a:ext>
            </a:extLst>
          </p:cNvPr>
          <p:cNvGrpSpPr/>
          <p:nvPr/>
        </p:nvGrpSpPr>
        <p:grpSpPr>
          <a:xfrm>
            <a:off x="894523" y="2724471"/>
            <a:ext cx="1501094" cy="1448866"/>
            <a:chOff x="894523" y="2724471"/>
            <a:chExt cx="1501094" cy="1448866"/>
          </a:xfrm>
        </p:grpSpPr>
        <p:sp>
          <p:nvSpPr>
            <p:cNvPr id="13" name="Freeform: Shape 3">
              <a:extLst>
                <a:ext uri="{FF2B5EF4-FFF2-40B4-BE49-F238E27FC236}">
                  <a16:creationId xmlns="" xmlns:a16="http://schemas.microsoft.com/office/drawing/2014/main" id="{AD8D32CA-9DA8-4E01-9103-40A85414830D}"/>
                </a:ext>
              </a:extLst>
            </p:cNvPr>
            <p:cNvSpPr/>
            <p:nvPr/>
          </p:nvSpPr>
          <p:spPr>
            <a:xfrm flipV="1">
              <a:off x="894523" y="2724473"/>
              <a:ext cx="1501094" cy="1448864"/>
            </a:xfrm>
            <a:custGeom>
              <a:avLst/>
              <a:gdLst/>
              <a:ahLst/>
              <a:cxnLst/>
              <a:rect l="l" t="t" r="r" b="b"/>
              <a:pathLst>
                <a:path w="1800200" h="1737565">
                  <a:moveTo>
                    <a:pt x="900100" y="0"/>
                  </a:moveTo>
                  <a:cubicBezTo>
                    <a:pt x="1397212" y="0"/>
                    <a:pt x="1800200" y="402988"/>
                    <a:pt x="1800200" y="900100"/>
                  </a:cubicBezTo>
                  <a:lnTo>
                    <a:pt x="1800200" y="1737565"/>
                  </a:lnTo>
                  <a:lnTo>
                    <a:pt x="0" y="1737565"/>
                  </a:lnTo>
                  <a:lnTo>
                    <a:pt x="0" y="900100"/>
                  </a:lnTo>
                  <a:cubicBezTo>
                    <a:pt x="0" y="402988"/>
                    <a:pt x="402988" y="0"/>
                    <a:pt x="900100" y="0"/>
                  </a:cubicBez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Group 5">
              <a:extLst>
                <a:ext uri="{FF2B5EF4-FFF2-40B4-BE49-F238E27FC236}">
                  <a16:creationId xmlns="" xmlns:a16="http://schemas.microsoft.com/office/drawing/2014/main" id="{3955E70A-9B3B-4D11-876C-58FB98229E03}"/>
                </a:ext>
              </a:extLst>
            </p:cNvPr>
            <p:cNvGrpSpPr/>
            <p:nvPr/>
          </p:nvGrpSpPr>
          <p:grpSpPr>
            <a:xfrm>
              <a:off x="894523" y="2724471"/>
              <a:ext cx="1501094" cy="917036"/>
              <a:chOff x="1192697" y="3632628"/>
              <a:chExt cx="2001458" cy="1222714"/>
            </a:xfrm>
          </p:grpSpPr>
          <p:sp>
            <p:nvSpPr>
              <p:cNvPr id="28" name="TextBox 9">
                <a:extLst>
                  <a:ext uri="{FF2B5EF4-FFF2-40B4-BE49-F238E27FC236}">
                    <a16:creationId xmlns="" xmlns:a16="http://schemas.microsoft.com/office/drawing/2014/main" id="{3FE3BB06-16AA-47AE-B6F6-607F811F5AC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92699" y="3632628"/>
                <a:ext cx="2001456" cy="4880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9" name="TextBox 50">
                <a:extLst>
                  <a:ext uri="{FF2B5EF4-FFF2-40B4-BE49-F238E27FC236}">
                    <a16:creationId xmlns="" xmlns:a16="http://schemas.microsoft.com/office/drawing/2014/main" id="{10527E30-11C7-4AA2-89E9-AD3541A6B38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92697" y="4120685"/>
                <a:ext cx="2001458" cy="734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44000" tIns="0" rIns="144000" bIns="0" anchor="ctr" anchorCtr="1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FCFB8793-454A-4B40-81BD-63D3561A8D0E}"/>
              </a:ext>
            </a:extLst>
          </p:cNvPr>
          <p:cNvGrpSpPr/>
          <p:nvPr/>
        </p:nvGrpSpPr>
        <p:grpSpPr>
          <a:xfrm>
            <a:off x="894522" y="1275606"/>
            <a:ext cx="1501094" cy="1448864"/>
            <a:chOff x="894522" y="1275606"/>
            <a:chExt cx="1501094" cy="1448864"/>
          </a:xfrm>
        </p:grpSpPr>
        <p:sp>
          <p:nvSpPr>
            <p:cNvPr id="12" name="Freeform: Shape 2">
              <a:extLst>
                <a:ext uri="{FF2B5EF4-FFF2-40B4-BE49-F238E27FC236}">
                  <a16:creationId xmlns="" xmlns:a16="http://schemas.microsoft.com/office/drawing/2014/main" id="{6B6160D3-35F5-45EC-948C-D902917187C3}"/>
                </a:ext>
              </a:extLst>
            </p:cNvPr>
            <p:cNvSpPr/>
            <p:nvPr/>
          </p:nvSpPr>
          <p:spPr>
            <a:xfrm>
              <a:off x="894522" y="1275606"/>
              <a:ext cx="1501094" cy="1448864"/>
            </a:xfrm>
            <a:custGeom>
              <a:avLst/>
              <a:gdLst/>
              <a:ahLst/>
              <a:cxnLst/>
              <a:rect l="l" t="t" r="r" b="b"/>
              <a:pathLst>
                <a:path w="1800200" h="1737565">
                  <a:moveTo>
                    <a:pt x="900100" y="0"/>
                  </a:moveTo>
                  <a:cubicBezTo>
                    <a:pt x="1397212" y="0"/>
                    <a:pt x="1800200" y="402988"/>
                    <a:pt x="1800200" y="900100"/>
                  </a:cubicBezTo>
                  <a:lnTo>
                    <a:pt x="1800200" y="1737565"/>
                  </a:lnTo>
                  <a:lnTo>
                    <a:pt x="0" y="1737565"/>
                  </a:lnTo>
                  <a:lnTo>
                    <a:pt x="0" y="900100"/>
                  </a:lnTo>
                  <a:cubicBezTo>
                    <a:pt x="0" y="402988"/>
                    <a:pt x="402988" y="0"/>
                    <a:pt x="9001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360000" anchor="t" anchorCtr="1">
              <a:normAutofit/>
            </a:bodyPr>
            <a:lstStyle/>
            <a:p>
              <a:pPr marL="0" lvl="1" algn="ctr"/>
              <a:r>
                <a:rPr lang="en-US" altLang="ko-KR" sz="3200" b="1" dirty="0">
                  <a:solidFill>
                    <a:schemeClr val="tx1"/>
                  </a:solidFill>
                </a:rPr>
                <a:t>01</a:t>
              </a:r>
            </a:p>
          </p:txBody>
        </p:sp>
        <p:sp>
          <p:nvSpPr>
            <p:cNvPr id="15" name="Freeform: Shape 42">
              <a:extLst>
                <a:ext uri="{FF2B5EF4-FFF2-40B4-BE49-F238E27FC236}">
                  <a16:creationId xmlns="" xmlns:a16="http://schemas.microsoft.com/office/drawing/2014/main" id="{2272A5FB-5362-450B-9B13-C296073C3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617" y="2028401"/>
              <a:ext cx="474903" cy="474903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B4F83812-E314-4A1B-B1BA-9077D07F32D1}"/>
              </a:ext>
            </a:extLst>
          </p:cNvPr>
          <p:cNvGrpSpPr/>
          <p:nvPr/>
        </p:nvGrpSpPr>
        <p:grpSpPr>
          <a:xfrm>
            <a:off x="2845810" y="2724472"/>
            <a:ext cx="1501094" cy="1448864"/>
            <a:chOff x="2845810" y="2724472"/>
            <a:chExt cx="1501094" cy="1448864"/>
          </a:xfrm>
        </p:grpSpPr>
        <p:sp>
          <p:nvSpPr>
            <p:cNvPr id="8" name="Freeform: Shape 13">
              <a:extLst>
                <a:ext uri="{FF2B5EF4-FFF2-40B4-BE49-F238E27FC236}">
                  <a16:creationId xmlns="" xmlns:a16="http://schemas.microsoft.com/office/drawing/2014/main" id="{B6CB9763-DDD1-427D-B30F-880FEF30290E}"/>
                </a:ext>
              </a:extLst>
            </p:cNvPr>
            <p:cNvSpPr/>
            <p:nvPr/>
          </p:nvSpPr>
          <p:spPr>
            <a:xfrm flipV="1">
              <a:off x="2845810" y="2724472"/>
              <a:ext cx="1501094" cy="1448864"/>
            </a:xfrm>
            <a:custGeom>
              <a:avLst/>
              <a:gdLst/>
              <a:ahLst/>
              <a:cxnLst/>
              <a:rect l="l" t="t" r="r" b="b"/>
              <a:pathLst>
                <a:path w="1800200" h="1737565">
                  <a:moveTo>
                    <a:pt x="900100" y="0"/>
                  </a:moveTo>
                  <a:cubicBezTo>
                    <a:pt x="1397212" y="0"/>
                    <a:pt x="1800200" y="402988"/>
                    <a:pt x="1800200" y="900100"/>
                  </a:cubicBezTo>
                  <a:lnTo>
                    <a:pt x="1800200" y="1737565"/>
                  </a:lnTo>
                  <a:lnTo>
                    <a:pt x="0" y="1737565"/>
                  </a:lnTo>
                  <a:lnTo>
                    <a:pt x="0" y="900100"/>
                  </a:lnTo>
                  <a:cubicBezTo>
                    <a:pt x="0" y="402988"/>
                    <a:pt x="402988" y="0"/>
                    <a:pt x="9001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TextBox 17">
              <a:extLst>
                <a:ext uri="{FF2B5EF4-FFF2-40B4-BE49-F238E27FC236}">
                  <a16:creationId xmlns="" xmlns:a16="http://schemas.microsoft.com/office/drawing/2014/main" id="{2FF3CB28-D52B-454D-A88A-8942D38ACAB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425637" y="3435846"/>
              <a:ext cx="3414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en-US" altLang="ko-KR" sz="3200" b="1"/>
                <a:t>02</a:t>
              </a:r>
            </a:p>
          </p:txBody>
        </p:sp>
        <p:sp>
          <p:nvSpPr>
            <p:cNvPr id="16" name="Freeform: Shape 43">
              <a:extLst>
                <a:ext uri="{FF2B5EF4-FFF2-40B4-BE49-F238E27FC236}">
                  <a16:creationId xmlns="" xmlns:a16="http://schemas.microsoft.com/office/drawing/2014/main" id="{71E7AB4C-91D2-4E49-AB5C-1287B939B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422" y="2945229"/>
              <a:ext cx="474903" cy="474903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46125A17-286A-4FDE-93E9-3010387E4179}"/>
              </a:ext>
            </a:extLst>
          </p:cNvPr>
          <p:cNvGrpSpPr/>
          <p:nvPr/>
        </p:nvGrpSpPr>
        <p:grpSpPr>
          <a:xfrm>
            <a:off x="4797097" y="1275607"/>
            <a:ext cx="1501094" cy="1448864"/>
            <a:chOff x="4797097" y="1275607"/>
            <a:chExt cx="1501094" cy="1448864"/>
          </a:xfrm>
        </p:grpSpPr>
        <p:sp>
          <p:nvSpPr>
            <p:cNvPr id="10" name="Freeform: Shape 22">
              <a:extLst>
                <a:ext uri="{FF2B5EF4-FFF2-40B4-BE49-F238E27FC236}">
                  <a16:creationId xmlns="" xmlns:a16="http://schemas.microsoft.com/office/drawing/2014/main" id="{8FB2BD1F-8772-4EE6-8529-139767DD1AE6}"/>
                </a:ext>
              </a:extLst>
            </p:cNvPr>
            <p:cNvSpPr/>
            <p:nvPr/>
          </p:nvSpPr>
          <p:spPr>
            <a:xfrm>
              <a:off x="4797097" y="1275607"/>
              <a:ext cx="1501094" cy="1448864"/>
            </a:xfrm>
            <a:custGeom>
              <a:avLst/>
              <a:gdLst/>
              <a:ahLst/>
              <a:cxnLst/>
              <a:rect l="l" t="t" r="r" b="b"/>
              <a:pathLst>
                <a:path w="1800200" h="1737565">
                  <a:moveTo>
                    <a:pt x="900100" y="0"/>
                  </a:moveTo>
                  <a:cubicBezTo>
                    <a:pt x="1397212" y="0"/>
                    <a:pt x="1800200" y="402988"/>
                    <a:pt x="1800200" y="900100"/>
                  </a:cubicBezTo>
                  <a:lnTo>
                    <a:pt x="1800200" y="1737565"/>
                  </a:lnTo>
                  <a:lnTo>
                    <a:pt x="0" y="1737565"/>
                  </a:lnTo>
                  <a:lnTo>
                    <a:pt x="0" y="900100"/>
                  </a:lnTo>
                  <a:cubicBezTo>
                    <a:pt x="0" y="402988"/>
                    <a:pt x="402988" y="0"/>
                    <a:pt x="9001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360000" anchor="t" anchorCtr="1">
              <a:normAutofit/>
            </a:bodyPr>
            <a:lstStyle/>
            <a:p>
              <a:pPr marL="0" lvl="1" algn="ctr"/>
              <a:r>
                <a:rPr lang="en-US" altLang="ko-KR" sz="3200" b="1" dirty="0">
                  <a:solidFill>
                    <a:schemeClr val="tx1"/>
                  </a:solidFill>
                </a:rPr>
                <a:t>03</a:t>
              </a:r>
            </a:p>
          </p:txBody>
        </p:sp>
        <p:sp>
          <p:nvSpPr>
            <p:cNvPr id="17" name="Freeform: Shape 44">
              <a:extLst>
                <a:ext uri="{FF2B5EF4-FFF2-40B4-BE49-F238E27FC236}">
                  <a16:creationId xmlns="" xmlns:a16="http://schemas.microsoft.com/office/drawing/2014/main" id="{1B25BEAF-5805-4627-ACA6-5027070AB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192" y="2093682"/>
              <a:ext cx="474903" cy="474903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E5BA0446-9FCA-4316-BEAE-FB8FE6B9A80A}"/>
              </a:ext>
            </a:extLst>
          </p:cNvPr>
          <p:cNvGrpSpPr/>
          <p:nvPr/>
        </p:nvGrpSpPr>
        <p:grpSpPr>
          <a:xfrm>
            <a:off x="6748384" y="2724471"/>
            <a:ext cx="1501094" cy="1448865"/>
            <a:chOff x="6748384" y="2724471"/>
            <a:chExt cx="1501094" cy="1448865"/>
          </a:xfrm>
        </p:grpSpPr>
        <p:sp>
          <p:nvSpPr>
            <p:cNvPr id="5" name="Freeform: Shape 33">
              <a:extLst>
                <a:ext uri="{FF2B5EF4-FFF2-40B4-BE49-F238E27FC236}">
                  <a16:creationId xmlns="" xmlns:a16="http://schemas.microsoft.com/office/drawing/2014/main" id="{632756C6-4060-438C-BF87-8D6B5394BCDC}"/>
                </a:ext>
              </a:extLst>
            </p:cNvPr>
            <p:cNvSpPr/>
            <p:nvPr/>
          </p:nvSpPr>
          <p:spPr>
            <a:xfrm flipV="1">
              <a:off x="6748384" y="2724471"/>
              <a:ext cx="1501094" cy="1448865"/>
            </a:xfrm>
            <a:custGeom>
              <a:avLst/>
              <a:gdLst/>
              <a:ahLst/>
              <a:cxnLst/>
              <a:rect l="l" t="t" r="r" b="b"/>
              <a:pathLst>
                <a:path w="1800200" h="1737565">
                  <a:moveTo>
                    <a:pt x="900100" y="0"/>
                  </a:moveTo>
                  <a:cubicBezTo>
                    <a:pt x="1397212" y="0"/>
                    <a:pt x="1800200" y="402988"/>
                    <a:pt x="1800200" y="900100"/>
                  </a:cubicBezTo>
                  <a:lnTo>
                    <a:pt x="1800200" y="1737565"/>
                  </a:lnTo>
                  <a:lnTo>
                    <a:pt x="0" y="1737565"/>
                  </a:lnTo>
                  <a:lnTo>
                    <a:pt x="0" y="900100"/>
                  </a:lnTo>
                  <a:cubicBezTo>
                    <a:pt x="0" y="402988"/>
                    <a:pt x="402988" y="0"/>
                    <a:pt x="900100" y="0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TextBox 37">
              <a:extLst>
                <a:ext uri="{FF2B5EF4-FFF2-40B4-BE49-F238E27FC236}">
                  <a16:creationId xmlns="" xmlns:a16="http://schemas.microsoft.com/office/drawing/2014/main" id="{F1BAC465-CD94-43AF-AF1E-2740B1ECBA9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328211" y="3420032"/>
              <a:ext cx="3414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en-US" altLang="ko-KR" sz="3200" b="1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18" name="Freeform: Shape 45">
              <a:extLst>
                <a:ext uri="{FF2B5EF4-FFF2-40B4-BE49-F238E27FC236}">
                  <a16:creationId xmlns="" xmlns:a16="http://schemas.microsoft.com/office/drawing/2014/main" id="{9E448407-A4CD-4EA4-805B-AA34C4FF8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1479" y="2945229"/>
              <a:ext cx="474903" cy="474903"/>
            </a:xfrm>
            <a:custGeom>
              <a:avLst/>
              <a:gdLst>
                <a:gd name="T0" fmla="*/ 187 w 228"/>
                <a:gd name="T1" fmla="*/ 114 h 240"/>
                <a:gd name="T2" fmla="*/ 114 w 228"/>
                <a:gd name="T3" fmla="*/ 40 h 240"/>
                <a:gd name="T4" fmla="*/ 40 w 228"/>
                <a:gd name="T5" fmla="*/ 114 h 240"/>
                <a:gd name="T6" fmla="*/ 68 w 228"/>
                <a:gd name="T7" fmla="*/ 171 h 240"/>
                <a:gd name="T8" fmla="*/ 74 w 228"/>
                <a:gd name="T9" fmla="*/ 173 h 240"/>
                <a:gd name="T10" fmla="*/ 81 w 228"/>
                <a:gd name="T11" fmla="*/ 169 h 240"/>
                <a:gd name="T12" fmla="*/ 79 w 228"/>
                <a:gd name="T13" fmla="*/ 156 h 240"/>
                <a:gd name="T14" fmla="*/ 59 w 228"/>
                <a:gd name="T15" fmla="*/ 114 h 240"/>
                <a:gd name="T16" fmla="*/ 114 w 228"/>
                <a:gd name="T17" fmla="*/ 59 h 240"/>
                <a:gd name="T18" fmla="*/ 169 w 228"/>
                <a:gd name="T19" fmla="*/ 114 h 240"/>
                <a:gd name="T20" fmla="*/ 152 w 228"/>
                <a:gd name="T21" fmla="*/ 153 h 240"/>
                <a:gd name="T22" fmla="*/ 151 w 228"/>
                <a:gd name="T23" fmla="*/ 166 h 240"/>
                <a:gd name="T24" fmla="*/ 165 w 228"/>
                <a:gd name="T25" fmla="*/ 167 h 240"/>
                <a:gd name="T26" fmla="*/ 187 w 228"/>
                <a:gd name="T27" fmla="*/ 114 h 240"/>
                <a:gd name="T28" fmla="*/ 116 w 228"/>
                <a:gd name="T29" fmla="*/ 79 h 240"/>
                <a:gd name="T30" fmla="*/ 81 w 228"/>
                <a:gd name="T31" fmla="*/ 114 h 240"/>
                <a:gd name="T32" fmla="*/ 101 w 228"/>
                <a:gd name="T33" fmla="*/ 144 h 240"/>
                <a:gd name="T34" fmla="*/ 101 w 228"/>
                <a:gd name="T35" fmla="*/ 226 h 240"/>
                <a:gd name="T36" fmla="*/ 115 w 228"/>
                <a:gd name="T37" fmla="*/ 240 h 240"/>
                <a:gd name="T38" fmla="*/ 129 w 228"/>
                <a:gd name="T39" fmla="*/ 226 h 240"/>
                <a:gd name="T40" fmla="*/ 129 w 228"/>
                <a:gd name="T41" fmla="*/ 145 h 240"/>
                <a:gd name="T42" fmla="*/ 150 w 228"/>
                <a:gd name="T43" fmla="*/ 114 h 240"/>
                <a:gd name="T44" fmla="*/ 116 w 228"/>
                <a:gd name="T45" fmla="*/ 79 h 240"/>
                <a:gd name="T46" fmla="*/ 114 w 228"/>
                <a:gd name="T47" fmla="*/ 0 h 240"/>
                <a:gd name="T48" fmla="*/ 0 w 228"/>
                <a:gd name="T49" fmla="*/ 114 h 240"/>
                <a:gd name="T50" fmla="*/ 52 w 228"/>
                <a:gd name="T51" fmla="*/ 209 h 240"/>
                <a:gd name="T52" fmla="*/ 57 w 228"/>
                <a:gd name="T53" fmla="*/ 211 h 240"/>
                <a:gd name="T54" fmla="*/ 65 w 228"/>
                <a:gd name="T55" fmla="*/ 206 h 240"/>
                <a:gd name="T56" fmla="*/ 62 w 228"/>
                <a:gd name="T57" fmla="*/ 193 h 240"/>
                <a:gd name="T58" fmla="*/ 19 w 228"/>
                <a:gd name="T59" fmla="*/ 114 h 240"/>
                <a:gd name="T60" fmla="*/ 114 w 228"/>
                <a:gd name="T61" fmla="*/ 18 h 240"/>
                <a:gd name="T62" fmla="*/ 209 w 228"/>
                <a:gd name="T63" fmla="*/ 114 h 240"/>
                <a:gd name="T64" fmla="*/ 168 w 228"/>
                <a:gd name="T65" fmla="*/ 192 h 240"/>
                <a:gd name="T66" fmla="*/ 165 w 228"/>
                <a:gd name="T67" fmla="*/ 205 h 240"/>
                <a:gd name="T68" fmla="*/ 178 w 228"/>
                <a:gd name="T69" fmla="*/ 208 h 240"/>
                <a:gd name="T70" fmla="*/ 228 w 228"/>
                <a:gd name="T71" fmla="*/ 114 h 240"/>
                <a:gd name="T72" fmla="*/ 114 w 228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40">
                  <a:moveTo>
                    <a:pt x="187" y="114"/>
                  </a:moveTo>
                  <a:cubicBezTo>
                    <a:pt x="187" y="73"/>
                    <a:pt x="154" y="40"/>
                    <a:pt x="114" y="40"/>
                  </a:cubicBezTo>
                  <a:cubicBezTo>
                    <a:pt x="73" y="40"/>
                    <a:pt x="40" y="73"/>
                    <a:pt x="40" y="114"/>
                  </a:cubicBezTo>
                  <a:cubicBezTo>
                    <a:pt x="40" y="136"/>
                    <a:pt x="50" y="157"/>
                    <a:pt x="68" y="171"/>
                  </a:cubicBezTo>
                  <a:cubicBezTo>
                    <a:pt x="69" y="172"/>
                    <a:pt x="71" y="173"/>
                    <a:pt x="74" y="173"/>
                  </a:cubicBezTo>
                  <a:cubicBezTo>
                    <a:pt x="76" y="173"/>
                    <a:pt x="79" y="171"/>
                    <a:pt x="81" y="169"/>
                  </a:cubicBezTo>
                  <a:cubicBezTo>
                    <a:pt x="84" y="165"/>
                    <a:pt x="83" y="159"/>
                    <a:pt x="79" y="156"/>
                  </a:cubicBezTo>
                  <a:cubicBezTo>
                    <a:pt x="67" y="146"/>
                    <a:pt x="59" y="130"/>
                    <a:pt x="59" y="114"/>
                  </a:cubicBezTo>
                  <a:cubicBezTo>
                    <a:pt x="59" y="83"/>
                    <a:pt x="84" y="59"/>
                    <a:pt x="114" y="59"/>
                  </a:cubicBezTo>
                  <a:cubicBezTo>
                    <a:pt x="144" y="59"/>
                    <a:pt x="169" y="83"/>
                    <a:pt x="169" y="114"/>
                  </a:cubicBezTo>
                  <a:cubicBezTo>
                    <a:pt x="169" y="129"/>
                    <a:pt x="163" y="143"/>
                    <a:pt x="152" y="153"/>
                  </a:cubicBezTo>
                  <a:cubicBezTo>
                    <a:pt x="148" y="157"/>
                    <a:pt x="148" y="163"/>
                    <a:pt x="151" y="166"/>
                  </a:cubicBezTo>
                  <a:cubicBezTo>
                    <a:pt x="155" y="170"/>
                    <a:pt x="161" y="170"/>
                    <a:pt x="165" y="167"/>
                  </a:cubicBezTo>
                  <a:cubicBezTo>
                    <a:pt x="179" y="153"/>
                    <a:pt x="187" y="134"/>
                    <a:pt x="187" y="114"/>
                  </a:cubicBezTo>
                  <a:close/>
                  <a:moveTo>
                    <a:pt x="116" y="79"/>
                  </a:moveTo>
                  <a:cubicBezTo>
                    <a:pt x="97" y="79"/>
                    <a:pt x="81" y="95"/>
                    <a:pt x="81" y="114"/>
                  </a:cubicBezTo>
                  <a:cubicBezTo>
                    <a:pt x="81" y="127"/>
                    <a:pt x="89" y="139"/>
                    <a:pt x="101" y="144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3"/>
                    <a:pt x="107" y="240"/>
                    <a:pt x="115" y="240"/>
                  </a:cubicBezTo>
                  <a:cubicBezTo>
                    <a:pt x="123" y="240"/>
                    <a:pt x="129" y="233"/>
                    <a:pt x="129" y="22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41" y="140"/>
                    <a:pt x="150" y="128"/>
                    <a:pt x="150" y="114"/>
                  </a:cubicBezTo>
                  <a:cubicBezTo>
                    <a:pt x="150" y="95"/>
                    <a:pt x="134" y="79"/>
                    <a:pt x="116" y="7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52"/>
                    <a:pt x="19" y="188"/>
                    <a:pt x="52" y="209"/>
                  </a:cubicBezTo>
                  <a:cubicBezTo>
                    <a:pt x="54" y="210"/>
                    <a:pt x="55" y="211"/>
                    <a:pt x="57" y="211"/>
                  </a:cubicBezTo>
                  <a:cubicBezTo>
                    <a:pt x="60" y="211"/>
                    <a:pt x="63" y="209"/>
                    <a:pt x="65" y="206"/>
                  </a:cubicBezTo>
                  <a:cubicBezTo>
                    <a:pt x="68" y="202"/>
                    <a:pt x="67" y="196"/>
                    <a:pt x="62" y="193"/>
                  </a:cubicBezTo>
                  <a:cubicBezTo>
                    <a:pt x="35" y="176"/>
                    <a:pt x="19" y="146"/>
                    <a:pt x="19" y="114"/>
                  </a:cubicBezTo>
                  <a:cubicBezTo>
                    <a:pt x="19" y="61"/>
                    <a:pt x="61" y="18"/>
                    <a:pt x="114" y="18"/>
                  </a:cubicBezTo>
                  <a:cubicBezTo>
                    <a:pt x="166" y="18"/>
                    <a:pt x="209" y="61"/>
                    <a:pt x="209" y="114"/>
                  </a:cubicBezTo>
                  <a:cubicBezTo>
                    <a:pt x="209" y="145"/>
                    <a:pt x="194" y="174"/>
                    <a:pt x="168" y="192"/>
                  </a:cubicBezTo>
                  <a:cubicBezTo>
                    <a:pt x="163" y="195"/>
                    <a:pt x="162" y="201"/>
                    <a:pt x="165" y="205"/>
                  </a:cubicBezTo>
                  <a:cubicBezTo>
                    <a:pt x="168" y="209"/>
                    <a:pt x="174" y="211"/>
                    <a:pt x="178" y="208"/>
                  </a:cubicBezTo>
                  <a:cubicBezTo>
                    <a:pt x="209" y="186"/>
                    <a:pt x="228" y="151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AF5687AE-3077-4D7E-B0F7-8366FD62481C}"/>
              </a:ext>
            </a:extLst>
          </p:cNvPr>
          <p:cNvGrpSpPr/>
          <p:nvPr/>
        </p:nvGrpSpPr>
        <p:grpSpPr>
          <a:xfrm>
            <a:off x="4794463" y="2724471"/>
            <a:ext cx="1501094" cy="1448864"/>
            <a:chOff x="4794463" y="2724471"/>
            <a:chExt cx="1501094" cy="1448864"/>
          </a:xfrm>
        </p:grpSpPr>
        <p:sp>
          <p:nvSpPr>
            <p:cNvPr id="11" name="Freeform: Shape 23">
              <a:extLst>
                <a:ext uri="{FF2B5EF4-FFF2-40B4-BE49-F238E27FC236}">
                  <a16:creationId xmlns="" xmlns:a16="http://schemas.microsoft.com/office/drawing/2014/main" id="{00903E19-2E49-4CC8-B8E6-88676F3A4A3C}"/>
                </a:ext>
              </a:extLst>
            </p:cNvPr>
            <p:cNvSpPr/>
            <p:nvPr/>
          </p:nvSpPr>
          <p:spPr>
            <a:xfrm flipV="1">
              <a:off x="4794463" y="2724471"/>
              <a:ext cx="1501094" cy="1448864"/>
            </a:xfrm>
            <a:custGeom>
              <a:avLst/>
              <a:gdLst/>
              <a:ahLst/>
              <a:cxnLst/>
              <a:rect l="l" t="t" r="r" b="b"/>
              <a:pathLst>
                <a:path w="1800200" h="1737565">
                  <a:moveTo>
                    <a:pt x="900100" y="0"/>
                  </a:moveTo>
                  <a:cubicBezTo>
                    <a:pt x="1397212" y="0"/>
                    <a:pt x="1800200" y="402988"/>
                    <a:pt x="1800200" y="900100"/>
                  </a:cubicBezTo>
                  <a:lnTo>
                    <a:pt x="1800200" y="1737565"/>
                  </a:lnTo>
                  <a:lnTo>
                    <a:pt x="0" y="1737565"/>
                  </a:lnTo>
                  <a:lnTo>
                    <a:pt x="0" y="900100"/>
                  </a:lnTo>
                  <a:cubicBezTo>
                    <a:pt x="0" y="402988"/>
                    <a:pt x="402988" y="0"/>
                    <a:pt x="900100" y="0"/>
                  </a:cubicBez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9" name="Group 34">
              <a:extLst>
                <a:ext uri="{FF2B5EF4-FFF2-40B4-BE49-F238E27FC236}">
                  <a16:creationId xmlns="" xmlns:a16="http://schemas.microsoft.com/office/drawing/2014/main" id="{80C45D75-5BF8-4328-8555-D5A8DA82DA6D}"/>
                </a:ext>
              </a:extLst>
            </p:cNvPr>
            <p:cNvGrpSpPr/>
            <p:nvPr/>
          </p:nvGrpSpPr>
          <p:grpSpPr>
            <a:xfrm>
              <a:off x="4794463" y="2724471"/>
              <a:ext cx="1501094" cy="917036"/>
              <a:chOff x="1192697" y="3632628"/>
              <a:chExt cx="2001458" cy="1222714"/>
            </a:xfrm>
          </p:grpSpPr>
          <p:sp>
            <p:nvSpPr>
              <p:cNvPr id="26" name="TextBox 35">
                <a:extLst>
                  <a:ext uri="{FF2B5EF4-FFF2-40B4-BE49-F238E27FC236}">
                    <a16:creationId xmlns="" xmlns:a16="http://schemas.microsoft.com/office/drawing/2014/main" id="{7B4CFE66-F81F-4194-A03E-C35CF48815B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92699" y="3632628"/>
                <a:ext cx="2001456" cy="4880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7" name="TextBox 36">
                <a:extLst>
                  <a:ext uri="{FF2B5EF4-FFF2-40B4-BE49-F238E27FC236}">
                    <a16:creationId xmlns="" xmlns:a16="http://schemas.microsoft.com/office/drawing/2014/main" id="{ED9308D1-2B24-47E9-8CA1-2415D854AEF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92697" y="4120685"/>
                <a:ext cx="2001458" cy="734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44000" tIns="0" rIns="144000" bIns="0" anchor="ctr" anchorCtr="1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0B824F1B-6F47-41AB-B5B5-C88664422DCF}"/>
              </a:ext>
            </a:extLst>
          </p:cNvPr>
          <p:cNvGrpSpPr/>
          <p:nvPr/>
        </p:nvGrpSpPr>
        <p:grpSpPr>
          <a:xfrm>
            <a:off x="6748384" y="1275606"/>
            <a:ext cx="1508634" cy="1448866"/>
            <a:chOff x="6748384" y="1275606"/>
            <a:chExt cx="1508634" cy="1448866"/>
          </a:xfrm>
        </p:grpSpPr>
        <p:sp>
          <p:nvSpPr>
            <p:cNvPr id="4" name="Freeform: Shape 32">
              <a:extLst>
                <a:ext uri="{FF2B5EF4-FFF2-40B4-BE49-F238E27FC236}">
                  <a16:creationId xmlns="" xmlns:a16="http://schemas.microsoft.com/office/drawing/2014/main" id="{F790ADA2-A19C-42B9-BA50-7B96B3C365EA}"/>
                </a:ext>
              </a:extLst>
            </p:cNvPr>
            <p:cNvSpPr/>
            <p:nvPr/>
          </p:nvSpPr>
          <p:spPr>
            <a:xfrm>
              <a:off x="6748384" y="1275606"/>
              <a:ext cx="1501094" cy="1448865"/>
            </a:xfrm>
            <a:custGeom>
              <a:avLst/>
              <a:gdLst/>
              <a:ahLst/>
              <a:cxnLst/>
              <a:rect l="l" t="t" r="r" b="b"/>
              <a:pathLst>
                <a:path w="1800200" h="1737565">
                  <a:moveTo>
                    <a:pt x="900100" y="0"/>
                  </a:moveTo>
                  <a:cubicBezTo>
                    <a:pt x="1397212" y="0"/>
                    <a:pt x="1800200" y="402988"/>
                    <a:pt x="1800200" y="900100"/>
                  </a:cubicBezTo>
                  <a:lnTo>
                    <a:pt x="1800200" y="1737565"/>
                  </a:lnTo>
                  <a:lnTo>
                    <a:pt x="0" y="1737565"/>
                  </a:lnTo>
                  <a:lnTo>
                    <a:pt x="0" y="900100"/>
                  </a:lnTo>
                  <a:cubicBezTo>
                    <a:pt x="0" y="402988"/>
                    <a:pt x="402988" y="0"/>
                    <a:pt x="90010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Group 38">
              <a:extLst>
                <a:ext uri="{FF2B5EF4-FFF2-40B4-BE49-F238E27FC236}">
                  <a16:creationId xmlns="" xmlns:a16="http://schemas.microsoft.com/office/drawing/2014/main" id="{358F533B-4530-47D8-84F4-D020100F171F}"/>
                </a:ext>
              </a:extLst>
            </p:cNvPr>
            <p:cNvGrpSpPr/>
            <p:nvPr/>
          </p:nvGrpSpPr>
          <p:grpSpPr>
            <a:xfrm>
              <a:off x="6755924" y="1807436"/>
              <a:ext cx="1501094" cy="917036"/>
              <a:chOff x="1192697" y="3632628"/>
              <a:chExt cx="2001458" cy="1222714"/>
            </a:xfrm>
          </p:grpSpPr>
          <p:sp>
            <p:nvSpPr>
              <p:cNvPr id="24" name="TextBox 40">
                <a:extLst>
                  <a:ext uri="{FF2B5EF4-FFF2-40B4-BE49-F238E27FC236}">
                    <a16:creationId xmlns="" xmlns:a16="http://schemas.microsoft.com/office/drawing/2014/main" id="{22158641-5A37-4AD6-9256-A0596B802B6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92699" y="3632628"/>
                <a:ext cx="2001456" cy="4880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600" b="1" dirty="0"/>
                  <a:t>标题文本预设</a:t>
                </a:r>
              </a:p>
            </p:txBody>
          </p:sp>
          <p:sp>
            <p:nvSpPr>
              <p:cNvPr id="25" name="TextBox 46">
                <a:extLst>
                  <a:ext uri="{FF2B5EF4-FFF2-40B4-BE49-F238E27FC236}">
                    <a16:creationId xmlns="" xmlns:a16="http://schemas.microsoft.com/office/drawing/2014/main" id="{6839831E-21C8-402F-944C-94F41CD4F88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92697" y="4120685"/>
                <a:ext cx="2001458" cy="734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44000" tIns="0" rIns="144000" bIns="0" anchor="ctr" anchorCtr="1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100">
                    <a:solidFill>
                      <a:schemeClr val="tx1"/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9C887657-06DB-4358-9132-1158B14F0901}"/>
              </a:ext>
            </a:extLst>
          </p:cNvPr>
          <p:cNvGrpSpPr/>
          <p:nvPr/>
        </p:nvGrpSpPr>
        <p:grpSpPr>
          <a:xfrm>
            <a:off x="2850346" y="1275606"/>
            <a:ext cx="1501094" cy="1448866"/>
            <a:chOff x="2850346" y="1275606"/>
            <a:chExt cx="1501094" cy="1448866"/>
          </a:xfrm>
        </p:grpSpPr>
        <p:sp>
          <p:nvSpPr>
            <p:cNvPr id="7" name="Freeform: Shape 12">
              <a:extLst>
                <a:ext uri="{FF2B5EF4-FFF2-40B4-BE49-F238E27FC236}">
                  <a16:creationId xmlns="" xmlns:a16="http://schemas.microsoft.com/office/drawing/2014/main" id="{02F0B85D-CE1F-4A63-915E-C04987B50339}"/>
                </a:ext>
              </a:extLst>
            </p:cNvPr>
            <p:cNvSpPr/>
            <p:nvPr/>
          </p:nvSpPr>
          <p:spPr>
            <a:xfrm>
              <a:off x="2850346" y="1275606"/>
              <a:ext cx="1501094" cy="1448864"/>
            </a:xfrm>
            <a:custGeom>
              <a:avLst/>
              <a:gdLst/>
              <a:ahLst/>
              <a:cxnLst/>
              <a:rect l="l" t="t" r="r" b="b"/>
              <a:pathLst>
                <a:path w="1800200" h="1737565">
                  <a:moveTo>
                    <a:pt x="900100" y="0"/>
                  </a:moveTo>
                  <a:cubicBezTo>
                    <a:pt x="1397212" y="0"/>
                    <a:pt x="1800200" y="402988"/>
                    <a:pt x="1800200" y="900100"/>
                  </a:cubicBezTo>
                  <a:lnTo>
                    <a:pt x="1800200" y="1737565"/>
                  </a:lnTo>
                  <a:lnTo>
                    <a:pt x="0" y="1737565"/>
                  </a:lnTo>
                  <a:lnTo>
                    <a:pt x="0" y="900100"/>
                  </a:lnTo>
                  <a:cubicBezTo>
                    <a:pt x="0" y="402988"/>
                    <a:pt x="402988" y="0"/>
                    <a:pt x="900100" y="0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1" name="Group 48">
              <a:extLst>
                <a:ext uri="{FF2B5EF4-FFF2-40B4-BE49-F238E27FC236}">
                  <a16:creationId xmlns="" xmlns:a16="http://schemas.microsoft.com/office/drawing/2014/main" id="{83E8EB91-C4AB-448D-8911-808FC1BCD22E}"/>
                </a:ext>
              </a:extLst>
            </p:cNvPr>
            <p:cNvGrpSpPr/>
            <p:nvPr/>
          </p:nvGrpSpPr>
          <p:grpSpPr>
            <a:xfrm>
              <a:off x="2850346" y="1807436"/>
              <a:ext cx="1501094" cy="917036"/>
              <a:chOff x="1192697" y="3632628"/>
              <a:chExt cx="2001458" cy="1222714"/>
            </a:xfrm>
          </p:grpSpPr>
          <p:sp>
            <p:nvSpPr>
              <p:cNvPr id="22" name="TextBox 52">
                <a:extLst>
                  <a:ext uri="{FF2B5EF4-FFF2-40B4-BE49-F238E27FC236}">
                    <a16:creationId xmlns="" xmlns:a16="http://schemas.microsoft.com/office/drawing/2014/main" id="{1D256140-4BDA-414F-AC68-07B06974680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92699" y="3632628"/>
                <a:ext cx="2001456" cy="4880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600" b="1" dirty="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23" name="TextBox 53">
                <a:extLst>
                  <a:ext uri="{FF2B5EF4-FFF2-40B4-BE49-F238E27FC236}">
                    <a16:creationId xmlns="" xmlns:a16="http://schemas.microsoft.com/office/drawing/2014/main" id="{73B978B3-BA68-47B4-A494-6466E98D3BF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92697" y="4120685"/>
                <a:ext cx="2001458" cy="734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44000" tIns="0" rIns="144000" bIns="0" anchor="ctr" anchorCtr="1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100">
                    <a:solidFill>
                      <a:schemeClr val="bg1"/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sp>
        <p:nvSpPr>
          <p:cNvPr id="40" name="Title 1">
            <a:extLst>
              <a:ext uri="{FF2B5EF4-FFF2-40B4-BE49-F238E27FC236}">
                <a16:creationId xmlns="" xmlns:a16="http://schemas.microsoft.com/office/drawing/2014/main" id="{458CF6AD-735E-4C8D-91D5-A5C2723426A9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077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="" xmlns:a16="http://schemas.microsoft.com/office/drawing/2014/main" id="{171F1251-728F-449D-8E27-532777136FD4}"/>
              </a:ext>
            </a:extLst>
          </p:cNvPr>
          <p:cNvGrpSpPr/>
          <p:nvPr/>
        </p:nvGrpSpPr>
        <p:grpSpPr>
          <a:xfrm>
            <a:off x="634994" y="1625346"/>
            <a:ext cx="2130535" cy="2128246"/>
            <a:chOff x="846658" y="2167128"/>
            <a:chExt cx="2840713" cy="2837661"/>
          </a:xfrm>
        </p:grpSpPr>
        <p:grpSp>
          <p:nvGrpSpPr>
            <p:cNvPr id="17" name="Group 49">
              <a:extLst>
                <a:ext uri="{FF2B5EF4-FFF2-40B4-BE49-F238E27FC236}">
                  <a16:creationId xmlns="" xmlns:a16="http://schemas.microsoft.com/office/drawing/2014/main" id="{5CCC9164-99D4-403A-A1B6-65C9065E4BF4}"/>
                </a:ext>
              </a:extLst>
            </p:cNvPr>
            <p:cNvGrpSpPr/>
            <p:nvPr/>
          </p:nvGrpSpPr>
          <p:grpSpPr>
            <a:xfrm>
              <a:off x="2281391" y="2169724"/>
              <a:ext cx="1396632" cy="1397964"/>
              <a:chOff x="4400077" y="1716349"/>
              <a:chExt cx="1086589" cy="1087625"/>
            </a:xfrm>
          </p:grpSpPr>
          <p:sp>
            <p:nvSpPr>
              <p:cNvPr id="45" name="Freeform: Shape 60">
                <a:extLst>
                  <a:ext uri="{FF2B5EF4-FFF2-40B4-BE49-F238E27FC236}">
                    <a16:creationId xmlns="" xmlns:a16="http://schemas.microsoft.com/office/drawing/2014/main" id="{4805910E-1AB2-4FF0-9DD9-E75A7D464D4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4401115" y="1724772"/>
                <a:ext cx="1078164" cy="1080239"/>
              </a:xfrm>
              <a:custGeom>
                <a:avLst/>
                <a:gdLst>
                  <a:gd name="T0" fmla="*/ 604 w 604"/>
                  <a:gd name="T1" fmla="*/ 0 h 605"/>
                  <a:gd name="T2" fmla="*/ 0 w 604"/>
                  <a:gd name="T3" fmla="*/ 605 h 605"/>
                  <a:gd name="T4" fmla="*/ 56 w 604"/>
                  <a:gd name="T5" fmla="*/ 56 h 605"/>
                  <a:gd name="T6" fmla="*/ 604 w 604"/>
                  <a:gd name="T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4" h="605">
                    <a:moveTo>
                      <a:pt x="604" y="0"/>
                    </a:moveTo>
                    <a:cubicBezTo>
                      <a:pt x="591" y="328"/>
                      <a:pt x="328" y="591"/>
                      <a:pt x="0" y="605"/>
                    </a:cubicBezTo>
                    <a:cubicBezTo>
                      <a:pt x="56" y="56"/>
                      <a:pt x="56" y="56"/>
                      <a:pt x="56" y="56"/>
                    </a:cubicBezTo>
                    <a:lnTo>
                      <a:pt x="604" y="0"/>
                    </a:lnTo>
                    <a:close/>
                  </a:path>
                </a:pathLst>
              </a:custGeom>
              <a:solidFill>
                <a:schemeClr val="tx2"/>
              </a:solidFill>
              <a:ln w="6350" cap="rnd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61">
                <a:extLst>
                  <a:ext uri="{FF2B5EF4-FFF2-40B4-BE49-F238E27FC236}">
                    <a16:creationId xmlns="" xmlns:a16="http://schemas.microsoft.com/office/drawing/2014/main" id="{881AD2B3-974A-424E-86F1-B461F060D55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915598" y="2207177"/>
                <a:ext cx="1081276" cy="99619"/>
              </a:xfrm>
              <a:custGeom>
                <a:avLst/>
                <a:gdLst>
                  <a:gd name="T0" fmla="*/ 96 w 1042"/>
                  <a:gd name="T1" fmla="*/ 96 h 96"/>
                  <a:gd name="T2" fmla="*/ 1042 w 1042"/>
                  <a:gd name="T3" fmla="*/ 0 h 96"/>
                  <a:gd name="T4" fmla="*/ 0 w 1042"/>
                  <a:gd name="T5" fmla="*/ 0 h 96"/>
                  <a:gd name="T6" fmla="*/ 96 w 1042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2" h="96">
                    <a:moveTo>
                      <a:pt x="96" y="96"/>
                    </a:moveTo>
                    <a:lnTo>
                      <a:pt x="1042" y="0"/>
                    </a:lnTo>
                    <a:lnTo>
                      <a:pt x="0" y="0"/>
                    </a:lnTo>
                    <a:lnTo>
                      <a:pt x="96" y="96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6350" cap="rnd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62">
                <a:extLst>
                  <a:ext uri="{FF2B5EF4-FFF2-40B4-BE49-F238E27FC236}">
                    <a16:creationId xmlns="" xmlns:a16="http://schemas.microsoft.com/office/drawing/2014/main" id="{5238EE8F-619D-4FD7-B27C-70232D665FE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4896737" y="2207694"/>
                <a:ext cx="99619" cy="1080239"/>
              </a:xfrm>
              <a:custGeom>
                <a:avLst/>
                <a:gdLst>
                  <a:gd name="T0" fmla="*/ 0 w 96"/>
                  <a:gd name="T1" fmla="*/ 0 h 1041"/>
                  <a:gd name="T2" fmla="*/ 0 w 96"/>
                  <a:gd name="T3" fmla="*/ 1041 h 1041"/>
                  <a:gd name="T4" fmla="*/ 96 w 96"/>
                  <a:gd name="T5" fmla="*/ 96 h 1041"/>
                  <a:gd name="T6" fmla="*/ 0 w 96"/>
                  <a:gd name="T7" fmla="*/ 0 h 1041"/>
                  <a:gd name="T8" fmla="*/ 0 w 96"/>
                  <a:gd name="T9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041">
                    <a:moveTo>
                      <a:pt x="0" y="0"/>
                    </a:moveTo>
                    <a:lnTo>
                      <a:pt x="0" y="1041"/>
                    </a:lnTo>
                    <a:lnTo>
                      <a:pt x="96" y="9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C3C4A"/>
              </a:solidFill>
              <a:ln w="6350" cap="rnd">
                <a:noFill/>
                <a:round/>
                <a:headEnd/>
                <a:tailEnd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8" name="Group 56">
              <a:extLst>
                <a:ext uri="{FF2B5EF4-FFF2-40B4-BE49-F238E27FC236}">
                  <a16:creationId xmlns="" xmlns:a16="http://schemas.microsoft.com/office/drawing/2014/main" id="{451E3BAD-8814-4857-BF61-3DD8125F15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0825" y="2791732"/>
              <a:ext cx="240777" cy="297908"/>
              <a:chOff x="0" y="0"/>
              <a:chExt cx="464" cy="573"/>
            </a:xfrm>
            <a:solidFill>
              <a:srgbClr val="FFFFFF"/>
            </a:solidFill>
          </p:grpSpPr>
          <p:sp>
            <p:nvSpPr>
              <p:cNvPr id="43" name="Freeform: Shape 58">
                <a:extLst>
                  <a:ext uri="{FF2B5EF4-FFF2-40B4-BE49-F238E27FC236}">
                    <a16:creationId xmlns="" xmlns:a16="http://schemas.microsoft.com/office/drawing/2014/main" id="{EFED29D6-AE5A-47E6-9CDC-3670095A4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" y="24"/>
                <a:ext cx="376" cy="322"/>
              </a:xfrm>
              <a:custGeom>
                <a:avLst/>
                <a:gdLst>
                  <a:gd name="T0" fmla="*/ 0 w 21115"/>
                  <a:gd name="T1" fmla="*/ 0 h 18556"/>
                  <a:gd name="T2" fmla="*/ 0 w 21115"/>
                  <a:gd name="T3" fmla="*/ 0 h 18556"/>
                  <a:gd name="T4" fmla="*/ 0 w 21115"/>
                  <a:gd name="T5" fmla="*/ 0 h 18556"/>
                  <a:gd name="T6" fmla="*/ 0 w 21115"/>
                  <a:gd name="T7" fmla="*/ 0 h 18556"/>
                  <a:gd name="T8" fmla="*/ 0 w 21115"/>
                  <a:gd name="T9" fmla="*/ 0 h 18556"/>
                  <a:gd name="T10" fmla="*/ 0 w 21115"/>
                  <a:gd name="T11" fmla="*/ 0 h 18556"/>
                  <a:gd name="T12" fmla="*/ 0 w 21115"/>
                  <a:gd name="T13" fmla="*/ 0 h 18556"/>
                  <a:gd name="T14" fmla="*/ 0 w 21115"/>
                  <a:gd name="T15" fmla="*/ 0 h 18556"/>
                  <a:gd name="T16" fmla="*/ 0 w 21115"/>
                  <a:gd name="T17" fmla="*/ 0 h 18556"/>
                  <a:gd name="T18" fmla="*/ 0 w 21115"/>
                  <a:gd name="T19" fmla="*/ 0 h 18556"/>
                  <a:gd name="T20" fmla="*/ 0 w 21115"/>
                  <a:gd name="T21" fmla="*/ 0 h 185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115" h="18556">
                    <a:moveTo>
                      <a:pt x="20779" y="3635"/>
                    </a:moveTo>
                    <a:cubicBezTo>
                      <a:pt x="20779" y="3635"/>
                      <a:pt x="16054" y="3835"/>
                      <a:pt x="13538" y="4151"/>
                    </a:cubicBezTo>
                    <a:cubicBezTo>
                      <a:pt x="12114" y="4330"/>
                      <a:pt x="13006" y="1476"/>
                      <a:pt x="13006" y="911"/>
                    </a:cubicBezTo>
                    <a:cubicBezTo>
                      <a:pt x="13006" y="-1684"/>
                      <a:pt x="0" y="2094"/>
                      <a:pt x="0" y="2094"/>
                    </a:cubicBezTo>
                    <a:lnTo>
                      <a:pt x="0" y="17384"/>
                    </a:lnTo>
                    <a:cubicBezTo>
                      <a:pt x="0" y="17384"/>
                      <a:pt x="988" y="17824"/>
                      <a:pt x="2373" y="17286"/>
                    </a:cubicBezTo>
                    <a:cubicBezTo>
                      <a:pt x="5889" y="15919"/>
                      <a:pt x="11968" y="13959"/>
                      <a:pt x="10988" y="17189"/>
                    </a:cubicBezTo>
                    <a:cubicBezTo>
                      <a:pt x="10160" y="19916"/>
                      <a:pt x="20491" y="17722"/>
                      <a:pt x="20491" y="17722"/>
                    </a:cubicBezTo>
                    <a:cubicBezTo>
                      <a:pt x="20491" y="17722"/>
                      <a:pt x="19749" y="12037"/>
                      <a:pt x="20675" y="8735"/>
                    </a:cubicBezTo>
                    <a:cubicBezTo>
                      <a:pt x="21600" y="5433"/>
                      <a:pt x="20779" y="3635"/>
                      <a:pt x="20779" y="3635"/>
                    </a:cubicBezTo>
                    <a:close/>
                    <a:moveTo>
                      <a:pt x="20779" y="36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59">
                <a:extLst>
                  <a:ext uri="{FF2B5EF4-FFF2-40B4-BE49-F238E27FC236}">
                    <a16:creationId xmlns="" xmlns:a16="http://schemas.microsoft.com/office/drawing/2014/main" id="{5CB416EF-51C2-4251-996F-EBE2B160E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56" cy="5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21600" y="1065"/>
                    </a:moveTo>
                    <a:cubicBezTo>
                      <a:pt x="21600" y="477"/>
                      <a:pt x="16763" y="0"/>
                      <a:pt x="10802" y="0"/>
                    </a:cubicBezTo>
                    <a:cubicBezTo>
                      <a:pt x="4834" y="0"/>
                      <a:pt x="0" y="477"/>
                      <a:pt x="0" y="1065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65"/>
                    </a:lnTo>
                    <a:close/>
                    <a:moveTo>
                      <a:pt x="21600" y="10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9" name="Oval 57">
              <a:extLst>
                <a:ext uri="{FF2B5EF4-FFF2-40B4-BE49-F238E27FC236}">
                  <a16:creationId xmlns="" xmlns:a16="http://schemas.microsoft.com/office/drawing/2014/main" id="{68B5159A-EAD3-4190-802B-A6A3D755F3C2}"/>
                </a:ext>
              </a:extLst>
            </p:cNvPr>
            <p:cNvSpPr/>
            <p:nvPr/>
          </p:nvSpPr>
          <p:spPr>
            <a:xfrm>
              <a:off x="2580690" y="2660771"/>
              <a:ext cx="563912" cy="56391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Group 64">
              <a:extLst>
                <a:ext uri="{FF2B5EF4-FFF2-40B4-BE49-F238E27FC236}">
                  <a16:creationId xmlns="" xmlns:a16="http://schemas.microsoft.com/office/drawing/2014/main" id="{7AEADA01-531D-4399-BA4D-78515EBD2D6C}"/>
                </a:ext>
              </a:extLst>
            </p:cNvPr>
            <p:cNvGrpSpPr/>
            <p:nvPr/>
          </p:nvGrpSpPr>
          <p:grpSpPr>
            <a:xfrm rot="16200000">
              <a:off x="845990" y="2167796"/>
              <a:ext cx="1397966" cy="1396630"/>
              <a:chOff x="5284598" y="1127125"/>
              <a:chExt cx="1663890" cy="1662301"/>
            </a:xfrm>
          </p:grpSpPr>
          <p:sp>
            <p:nvSpPr>
              <p:cNvPr id="40" name="Freeform: Shape 73">
                <a:extLst>
                  <a:ext uri="{FF2B5EF4-FFF2-40B4-BE49-F238E27FC236}">
                    <a16:creationId xmlns="" xmlns:a16="http://schemas.microsoft.com/office/drawing/2014/main" id="{CD2BD1A7-B557-4D29-AC33-EB268C550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598" y="1136839"/>
                <a:ext cx="1649414" cy="1652587"/>
              </a:xfrm>
              <a:custGeom>
                <a:avLst/>
                <a:gdLst>
                  <a:gd name="T0" fmla="*/ 604 w 604"/>
                  <a:gd name="T1" fmla="*/ 605 h 605"/>
                  <a:gd name="T2" fmla="*/ 56 w 604"/>
                  <a:gd name="T3" fmla="*/ 550 h 605"/>
                  <a:gd name="T4" fmla="*/ 0 w 604"/>
                  <a:gd name="T5" fmla="*/ 0 h 605"/>
                  <a:gd name="T6" fmla="*/ 604 w 604"/>
                  <a:gd name="T7" fmla="*/ 60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4" h="605">
                    <a:moveTo>
                      <a:pt x="604" y="605"/>
                    </a:moveTo>
                    <a:cubicBezTo>
                      <a:pt x="56" y="550"/>
                      <a:pt x="56" y="550"/>
                      <a:pt x="56" y="5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28" y="14"/>
                      <a:pt x="591" y="277"/>
                      <a:pt x="604" y="605"/>
                    </a:cubicBezTo>
                    <a:close/>
                  </a:path>
                </a:pathLst>
              </a:cu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6350" cap="rnd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74">
                <a:extLst>
                  <a:ext uri="{FF2B5EF4-FFF2-40B4-BE49-F238E27FC236}">
                    <a16:creationId xmlns="" xmlns:a16="http://schemas.microsoft.com/office/drawing/2014/main" id="{8A3E7DD3-72CE-4AB0-9347-4DEF3BD7E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313" y="2630488"/>
                <a:ext cx="1654175" cy="149225"/>
              </a:xfrm>
              <a:custGeom>
                <a:avLst/>
                <a:gdLst>
                  <a:gd name="T0" fmla="*/ 96 w 1042"/>
                  <a:gd name="T1" fmla="*/ 0 h 94"/>
                  <a:gd name="T2" fmla="*/ 1042 w 1042"/>
                  <a:gd name="T3" fmla="*/ 94 h 94"/>
                  <a:gd name="T4" fmla="*/ 0 w 1042"/>
                  <a:gd name="T5" fmla="*/ 94 h 94"/>
                  <a:gd name="T6" fmla="*/ 96 w 1042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2" h="94">
                    <a:moveTo>
                      <a:pt x="96" y="0"/>
                    </a:moveTo>
                    <a:lnTo>
                      <a:pt x="1042" y="94"/>
                    </a:lnTo>
                    <a:lnTo>
                      <a:pt x="0" y="94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350" cap="rnd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75">
                <a:extLst>
                  <a:ext uri="{FF2B5EF4-FFF2-40B4-BE49-F238E27FC236}">
                    <a16:creationId xmlns="" xmlns:a16="http://schemas.microsoft.com/office/drawing/2014/main" id="{9E59402E-DD1D-4E7F-BD48-01CA7FA08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313" y="1127125"/>
                <a:ext cx="152400" cy="1652588"/>
              </a:xfrm>
              <a:custGeom>
                <a:avLst/>
                <a:gdLst>
                  <a:gd name="T0" fmla="*/ 0 w 96"/>
                  <a:gd name="T1" fmla="*/ 1041 h 1041"/>
                  <a:gd name="T2" fmla="*/ 0 w 96"/>
                  <a:gd name="T3" fmla="*/ 0 h 1041"/>
                  <a:gd name="T4" fmla="*/ 96 w 96"/>
                  <a:gd name="T5" fmla="*/ 947 h 1041"/>
                  <a:gd name="T6" fmla="*/ 0 w 96"/>
                  <a:gd name="T7" fmla="*/ 1041 h 1041"/>
                  <a:gd name="T8" fmla="*/ 0 w 96"/>
                  <a:gd name="T9" fmla="*/ 1041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041">
                    <a:moveTo>
                      <a:pt x="0" y="1041"/>
                    </a:moveTo>
                    <a:lnTo>
                      <a:pt x="0" y="0"/>
                    </a:lnTo>
                    <a:lnTo>
                      <a:pt x="96" y="947"/>
                    </a:lnTo>
                    <a:lnTo>
                      <a:pt x="0" y="1041"/>
                    </a:lnTo>
                    <a:lnTo>
                      <a:pt x="0" y="104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350" cap="rnd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1" name="Group 65">
              <a:extLst>
                <a:ext uri="{FF2B5EF4-FFF2-40B4-BE49-F238E27FC236}">
                  <a16:creationId xmlns="" xmlns:a16="http://schemas.microsoft.com/office/drawing/2014/main" id="{EA235CCA-B6BC-42B1-97C4-C6A3CA5D59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0015" y="2801933"/>
              <a:ext cx="297909" cy="263220"/>
              <a:chOff x="0" y="0"/>
              <a:chExt cx="575" cy="506"/>
            </a:xfrm>
            <a:solidFill>
              <a:srgbClr val="FFFFFF"/>
            </a:solidFill>
          </p:grpSpPr>
          <p:sp>
            <p:nvSpPr>
              <p:cNvPr id="38" name="Freeform: Shape 70">
                <a:extLst>
                  <a:ext uri="{FF2B5EF4-FFF2-40B4-BE49-F238E27FC236}">
                    <a16:creationId xmlns="" xmlns:a16="http://schemas.microsoft.com/office/drawing/2014/main" id="{995C0449-B6EE-4DF1-BDB7-7C27F5563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" y="120"/>
                <a:ext cx="391" cy="386"/>
              </a:xfrm>
              <a:custGeom>
                <a:avLst/>
                <a:gdLst>
                  <a:gd name="T0" fmla="*/ 0 w 21600"/>
                  <a:gd name="T1" fmla="*/ 0 h 20967"/>
                  <a:gd name="T2" fmla="*/ 0 w 21600"/>
                  <a:gd name="T3" fmla="*/ 0 h 20967"/>
                  <a:gd name="T4" fmla="*/ 0 w 21600"/>
                  <a:gd name="T5" fmla="*/ 0 h 20967"/>
                  <a:gd name="T6" fmla="*/ 0 w 21600"/>
                  <a:gd name="T7" fmla="*/ 0 h 20967"/>
                  <a:gd name="T8" fmla="*/ 0 w 21600"/>
                  <a:gd name="T9" fmla="*/ 0 h 20967"/>
                  <a:gd name="T10" fmla="*/ 0 w 21600"/>
                  <a:gd name="T11" fmla="*/ 0 h 20967"/>
                  <a:gd name="T12" fmla="*/ 0 w 21600"/>
                  <a:gd name="T13" fmla="*/ 0 h 20967"/>
                  <a:gd name="T14" fmla="*/ 0 w 21600"/>
                  <a:gd name="T15" fmla="*/ 0 h 20967"/>
                  <a:gd name="T16" fmla="*/ 0 w 21600"/>
                  <a:gd name="T17" fmla="*/ 0 h 20967"/>
                  <a:gd name="T18" fmla="*/ 0 w 21600"/>
                  <a:gd name="T19" fmla="*/ 0 h 20967"/>
                  <a:gd name="T20" fmla="*/ 0 w 21600"/>
                  <a:gd name="T21" fmla="*/ 0 h 20967"/>
                  <a:gd name="T22" fmla="*/ 0 w 21600"/>
                  <a:gd name="T23" fmla="*/ 0 h 20967"/>
                  <a:gd name="T24" fmla="*/ 0 w 21600"/>
                  <a:gd name="T25" fmla="*/ 0 h 20967"/>
                  <a:gd name="T26" fmla="*/ 0 w 21600"/>
                  <a:gd name="T27" fmla="*/ 0 h 20967"/>
                  <a:gd name="T28" fmla="*/ 0 w 21600"/>
                  <a:gd name="T29" fmla="*/ 0 h 20967"/>
                  <a:gd name="T30" fmla="*/ 0 w 21600"/>
                  <a:gd name="T31" fmla="*/ 0 h 20967"/>
                  <a:gd name="T32" fmla="*/ 0 w 21600"/>
                  <a:gd name="T33" fmla="*/ 0 h 20967"/>
                  <a:gd name="T34" fmla="*/ 0 w 21600"/>
                  <a:gd name="T35" fmla="*/ 0 h 20967"/>
                  <a:gd name="T36" fmla="*/ 0 w 21600"/>
                  <a:gd name="T37" fmla="*/ 0 h 20967"/>
                  <a:gd name="T38" fmla="*/ 0 w 21600"/>
                  <a:gd name="T39" fmla="*/ 0 h 20967"/>
                  <a:gd name="T40" fmla="*/ 0 w 21600"/>
                  <a:gd name="T41" fmla="*/ 0 h 20967"/>
                  <a:gd name="T42" fmla="*/ 0 w 21600"/>
                  <a:gd name="T43" fmla="*/ 0 h 20967"/>
                  <a:gd name="T44" fmla="*/ 0 w 21600"/>
                  <a:gd name="T45" fmla="*/ 0 h 20967"/>
                  <a:gd name="T46" fmla="*/ 0 w 21600"/>
                  <a:gd name="T47" fmla="*/ 0 h 20967"/>
                  <a:gd name="T48" fmla="*/ 0 w 21600"/>
                  <a:gd name="T49" fmla="*/ 0 h 20967"/>
                  <a:gd name="T50" fmla="*/ 0 w 21600"/>
                  <a:gd name="T51" fmla="*/ 0 h 20967"/>
                  <a:gd name="T52" fmla="*/ 0 w 21600"/>
                  <a:gd name="T53" fmla="*/ 0 h 20967"/>
                  <a:gd name="T54" fmla="*/ 0 w 21600"/>
                  <a:gd name="T55" fmla="*/ 0 h 20967"/>
                  <a:gd name="T56" fmla="*/ 0 w 21600"/>
                  <a:gd name="T57" fmla="*/ 0 h 20967"/>
                  <a:gd name="T58" fmla="*/ 0 w 21600"/>
                  <a:gd name="T59" fmla="*/ 0 h 20967"/>
                  <a:gd name="T60" fmla="*/ 0 w 21600"/>
                  <a:gd name="T61" fmla="*/ 0 h 20967"/>
                  <a:gd name="T62" fmla="*/ 0 w 21600"/>
                  <a:gd name="T63" fmla="*/ 0 h 20967"/>
                  <a:gd name="T64" fmla="*/ 0 w 21600"/>
                  <a:gd name="T65" fmla="*/ 0 h 209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600" h="20967">
                    <a:moveTo>
                      <a:pt x="20820" y="9022"/>
                    </a:moveTo>
                    <a:cubicBezTo>
                      <a:pt x="20811" y="9007"/>
                      <a:pt x="20801" y="8992"/>
                      <a:pt x="20793" y="8977"/>
                    </a:cubicBezTo>
                    <a:cubicBezTo>
                      <a:pt x="20489" y="8427"/>
                      <a:pt x="20112" y="7930"/>
                      <a:pt x="19674" y="7499"/>
                    </a:cubicBezTo>
                    <a:lnTo>
                      <a:pt x="13690" y="1617"/>
                    </a:lnTo>
                    <a:cubicBezTo>
                      <a:pt x="13666" y="1593"/>
                      <a:pt x="13643" y="1572"/>
                      <a:pt x="13622" y="1554"/>
                    </a:cubicBezTo>
                    <a:cubicBezTo>
                      <a:pt x="12860" y="827"/>
                      <a:pt x="11933" y="294"/>
                      <a:pt x="10925" y="0"/>
                    </a:cubicBezTo>
                    <a:cubicBezTo>
                      <a:pt x="12087" y="1195"/>
                      <a:pt x="12856" y="2688"/>
                      <a:pt x="13154" y="4330"/>
                    </a:cubicBezTo>
                    <a:cubicBezTo>
                      <a:pt x="13243" y="4823"/>
                      <a:pt x="13289" y="5326"/>
                      <a:pt x="13289" y="5827"/>
                    </a:cubicBezTo>
                    <a:cubicBezTo>
                      <a:pt x="13289" y="6027"/>
                      <a:pt x="13280" y="6237"/>
                      <a:pt x="13262" y="6469"/>
                    </a:cubicBezTo>
                    <a:lnTo>
                      <a:pt x="16991" y="10136"/>
                    </a:lnTo>
                    <a:cubicBezTo>
                      <a:pt x="17315" y="10454"/>
                      <a:pt x="17555" y="10856"/>
                      <a:pt x="17685" y="11298"/>
                    </a:cubicBezTo>
                    <a:cubicBezTo>
                      <a:pt x="17760" y="11551"/>
                      <a:pt x="17797" y="11814"/>
                      <a:pt x="17797" y="12082"/>
                    </a:cubicBezTo>
                    <a:cubicBezTo>
                      <a:pt x="17797" y="12378"/>
                      <a:pt x="17751" y="12669"/>
                      <a:pt x="17660" y="12949"/>
                    </a:cubicBezTo>
                    <a:cubicBezTo>
                      <a:pt x="17523" y="13371"/>
                      <a:pt x="17298" y="13738"/>
                      <a:pt x="16990" y="14040"/>
                    </a:cubicBezTo>
                    <a:lnTo>
                      <a:pt x="14559" y="16430"/>
                    </a:lnTo>
                    <a:cubicBezTo>
                      <a:pt x="14038" y="16942"/>
                      <a:pt x="13333" y="17224"/>
                      <a:pt x="12573" y="17224"/>
                    </a:cubicBezTo>
                    <a:cubicBezTo>
                      <a:pt x="11813" y="17224"/>
                      <a:pt x="11108" y="16942"/>
                      <a:pt x="10587" y="16430"/>
                    </a:cubicBezTo>
                    <a:lnTo>
                      <a:pt x="8270" y="14152"/>
                    </a:lnTo>
                    <a:lnTo>
                      <a:pt x="6770" y="12677"/>
                    </a:lnTo>
                    <a:lnTo>
                      <a:pt x="4605" y="10549"/>
                    </a:lnTo>
                    <a:cubicBezTo>
                      <a:pt x="4389" y="10338"/>
                      <a:pt x="4211" y="10088"/>
                      <a:pt x="4075" y="9805"/>
                    </a:cubicBezTo>
                    <a:cubicBezTo>
                      <a:pt x="3895" y="9434"/>
                      <a:pt x="3800" y="9016"/>
                      <a:pt x="3800" y="8598"/>
                    </a:cubicBezTo>
                    <a:cubicBezTo>
                      <a:pt x="3800" y="8316"/>
                      <a:pt x="3842" y="8037"/>
                      <a:pt x="3925" y="7769"/>
                    </a:cubicBezTo>
                    <a:cubicBezTo>
                      <a:pt x="3932" y="7746"/>
                      <a:pt x="3941" y="7722"/>
                      <a:pt x="3951" y="7698"/>
                    </a:cubicBezTo>
                    <a:lnTo>
                      <a:pt x="3965" y="7659"/>
                    </a:lnTo>
                    <a:cubicBezTo>
                      <a:pt x="4000" y="7561"/>
                      <a:pt x="4033" y="7481"/>
                      <a:pt x="4068" y="7408"/>
                    </a:cubicBezTo>
                    <a:cubicBezTo>
                      <a:pt x="4087" y="7366"/>
                      <a:pt x="4109" y="7325"/>
                      <a:pt x="4132" y="7283"/>
                    </a:cubicBezTo>
                    <a:cubicBezTo>
                      <a:pt x="4172" y="7208"/>
                      <a:pt x="4218" y="7133"/>
                      <a:pt x="4271" y="7053"/>
                    </a:cubicBezTo>
                    <a:lnTo>
                      <a:pt x="4294" y="7020"/>
                    </a:lnTo>
                    <a:cubicBezTo>
                      <a:pt x="4310" y="6997"/>
                      <a:pt x="4325" y="6972"/>
                      <a:pt x="4343" y="6949"/>
                    </a:cubicBezTo>
                    <a:cubicBezTo>
                      <a:pt x="4431" y="6831"/>
                      <a:pt x="4517" y="6731"/>
                      <a:pt x="4605" y="6646"/>
                    </a:cubicBezTo>
                    <a:lnTo>
                      <a:pt x="5532" y="5735"/>
                    </a:lnTo>
                    <a:cubicBezTo>
                      <a:pt x="5522" y="5626"/>
                      <a:pt x="5497" y="5529"/>
                      <a:pt x="5456" y="5447"/>
                    </a:cubicBezTo>
                    <a:cubicBezTo>
                      <a:pt x="5417" y="5367"/>
                      <a:pt x="5370" y="5298"/>
                      <a:pt x="5314" y="5243"/>
                    </a:cubicBezTo>
                    <a:lnTo>
                      <a:pt x="3149" y="3115"/>
                    </a:lnTo>
                    <a:lnTo>
                      <a:pt x="2990" y="2958"/>
                    </a:lnTo>
                    <a:lnTo>
                      <a:pt x="1922" y="4008"/>
                    </a:lnTo>
                    <a:cubicBezTo>
                      <a:pt x="1819" y="4110"/>
                      <a:pt x="1715" y="4219"/>
                      <a:pt x="1606" y="4344"/>
                    </a:cubicBezTo>
                    <a:cubicBezTo>
                      <a:pt x="1589" y="4362"/>
                      <a:pt x="1574" y="4381"/>
                      <a:pt x="1558" y="4400"/>
                    </a:cubicBezTo>
                    <a:lnTo>
                      <a:pt x="1524" y="4442"/>
                    </a:lnTo>
                    <a:cubicBezTo>
                      <a:pt x="1451" y="4527"/>
                      <a:pt x="1381" y="4613"/>
                      <a:pt x="1313" y="4702"/>
                    </a:cubicBezTo>
                    <a:cubicBezTo>
                      <a:pt x="1290" y="4731"/>
                      <a:pt x="1268" y="4762"/>
                      <a:pt x="1246" y="4792"/>
                    </a:cubicBezTo>
                    <a:lnTo>
                      <a:pt x="1233" y="4809"/>
                    </a:lnTo>
                    <a:cubicBezTo>
                      <a:pt x="1167" y="4901"/>
                      <a:pt x="1103" y="4993"/>
                      <a:pt x="1042" y="5088"/>
                    </a:cubicBezTo>
                    <a:lnTo>
                      <a:pt x="1026" y="5112"/>
                    </a:lnTo>
                    <a:cubicBezTo>
                      <a:pt x="1011" y="5135"/>
                      <a:pt x="996" y="5158"/>
                      <a:pt x="981" y="5179"/>
                    </a:cubicBezTo>
                    <a:cubicBezTo>
                      <a:pt x="910" y="5295"/>
                      <a:pt x="841" y="5411"/>
                      <a:pt x="779" y="5526"/>
                    </a:cubicBezTo>
                    <a:lnTo>
                      <a:pt x="769" y="5543"/>
                    </a:lnTo>
                    <a:lnTo>
                      <a:pt x="761" y="5559"/>
                    </a:lnTo>
                    <a:cubicBezTo>
                      <a:pt x="543" y="5965"/>
                      <a:pt x="369" y="6397"/>
                      <a:pt x="243" y="6846"/>
                    </a:cubicBezTo>
                    <a:cubicBezTo>
                      <a:pt x="198" y="7005"/>
                      <a:pt x="163" y="7152"/>
                      <a:pt x="134" y="7295"/>
                    </a:cubicBezTo>
                    <a:cubicBezTo>
                      <a:pt x="45" y="7730"/>
                      <a:pt x="0" y="8169"/>
                      <a:pt x="0" y="8605"/>
                    </a:cubicBezTo>
                    <a:cubicBezTo>
                      <a:pt x="0" y="8989"/>
                      <a:pt x="35" y="9375"/>
                      <a:pt x="102" y="9750"/>
                    </a:cubicBezTo>
                    <a:cubicBezTo>
                      <a:pt x="340" y="11063"/>
                      <a:pt x="970" y="12253"/>
                      <a:pt x="1921" y="13188"/>
                    </a:cubicBezTo>
                    <a:lnTo>
                      <a:pt x="3167" y="14414"/>
                    </a:lnTo>
                    <a:lnTo>
                      <a:pt x="4988" y="16203"/>
                    </a:lnTo>
                    <a:lnTo>
                      <a:pt x="7904" y="19069"/>
                    </a:lnTo>
                    <a:cubicBezTo>
                      <a:pt x="10479" y="21600"/>
                      <a:pt x="14667" y="21600"/>
                      <a:pt x="17242" y="19069"/>
                    </a:cubicBezTo>
                    <a:lnTo>
                      <a:pt x="19673" y="16679"/>
                    </a:lnTo>
                    <a:cubicBezTo>
                      <a:pt x="20506" y="15861"/>
                      <a:pt x="21099" y="14826"/>
                      <a:pt x="21391" y="13687"/>
                    </a:cubicBezTo>
                    <a:cubicBezTo>
                      <a:pt x="21529" y="13146"/>
                      <a:pt x="21600" y="12608"/>
                      <a:pt x="21600" y="12089"/>
                    </a:cubicBezTo>
                    <a:cubicBezTo>
                      <a:pt x="21600" y="11064"/>
                      <a:pt x="21349" y="10039"/>
                      <a:pt x="20876" y="9127"/>
                    </a:cubicBezTo>
                    <a:cubicBezTo>
                      <a:pt x="20870" y="9116"/>
                      <a:pt x="20865" y="9105"/>
                      <a:pt x="20860" y="9094"/>
                    </a:cubicBezTo>
                    <a:cubicBezTo>
                      <a:pt x="20856" y="9085"/>
                      <a:pt x="20852" y="9077"/>
                      <a:pt x="20847" y="9068"/>
                    </a:cubicBezTo>
                    <a:cubicBezTo>
                      <a:pt x="20839" y="9051"/>
                      <a:pt x="20830" y="9038"/>
                      <a:pt x="20820" y="9022"/>
                    </a:cubicBezTo>
                    <a:close/>
                    <a:moveTo>
                      <a:pt x="20820" y="902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72">
                <a:extLst>
                  <a:ext uri="{FF2B5EF4-FFF2-40B4-BE49-F238E27FC236}">
                    <a16:creationId xmlns="" xmlns:a16="http://schemas.microsoft.com/office/drawing/2014/main" id="{1EDEDA92-96C8-4DD9-A170-4C7A5FD23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391" cy="386"/>
              </a:xfrm>
              <a:custGeom>
                <a:avLst/>
                <a:gdLst>
                  <a:gd name="T0" fmla="*/ 0 w 21600"/>
                  <a:gd name="T1" fmla="*/ 0 h 20967"/>
                  <a:gd name="T2" fmla="*/ 0 w 21600"/>
                  <a:gd name="T3" fmla="*/ 0 h 20967"/>
                  <a:gd name="T4" fmla="*/ 0 w 21600"/>
                  <a:gd name="T5" fmla="*/ 0 h 20967"/>
                  <a:gd name="T6" fmla="*/ 0 w 21600"/>
                  <a:gd name="T7" fmla="*/ 0 h 20967"/>
                  <a:gd name="T8" fmla="*/ 0 w 21600"/>
                  <a:gd name="T9" fmla="*/ 0 h 20967"/>
                  <a:gd name="T10" fmla="*/ 0 w 21600"/>
                  <a:gd name="T11" fmla="*/ 0 h 20967"/>
                  <a:gd name="T12" fmla="*/ 0 w 21600"/>
                  <a:gd name="T13" fmla="*/ 0 h 20967"/>
                  <a:gd name="T14" fmla="*/ 0 w 21600"/>
                  <a:gd name="T15" fmla="*/ 0 h 20967"/>
                  <a:gd name="T16" fmla="*/ 0 w 21600"/>
                  <a:gd name="T17" fmla="*/ 0 h 20967"/>
                  <a:gd name="T18" fmla="*/ 0 w 21600"/>
                  <a:gd name="T19" fmla="*/ 0 h 20967"/>
                  <a:gd name="T20" fmla="*/ 0 w 21600"/>
                  <a:gd name="T21" fmla="*/ 0 h 20967"/>
                  <a:gd name="T22" fmla="*/ 0 w 21600"/>
                  <a:gd name="T23" fmla="*/ 0 h 20967"/>
                  <a:gd name="T24" fmla="*/ 0 w 21600"/>
                  <a:gd name="T25" fmla="*/ 0 h 20967"/>
                  <a:gd name="T26" fmla="*/ 0 w 21600"/>
                  <a:gd name="T27" fmla="*/ 0 h 20967"/>
                  <a:gd name="T28" fmla="*/ 0 w 21600"/>
                  <a:gd name="T29" fmla="*/ 0 h 20967"/>
                  <a:gd name="T30" fmla="*/ 0 w 21600"/>
                  <a:gd name="T31" fmla="*/ 0 h 20967"/>
                  <a:gd name="T32" fmla="*/ 0 w 21600"/>
                  <a:gd name="T33" fmla="*/ 0 h 20967"/>
                  <a:gd name="T34" fmla="*/ 0 w 21600"/>
                  <a:gd name="T35" fmla="*/ 0 h 20967"/>
                  <a:gd name="T36" fmla="*/ 0 w 21600"/>
                  <a:gd name="T37" fmla="*/ 0 h 20967"/>
                  <a:gd name="T38" fmla="*/ 0 w 21600"/>
                  <a:gd name="T39" fmla="*/ 0 h 20967"/>
                  <a:gd name="T40" fmla="*/ 0 w 21600"/>
                  <a:gd name="T41" fmla="*/ 0 h 20967"/>
                  <a:gd name="T42" fmla="*/ 0 w 21600"/>
                  <a:gd name="T43" fmla="*/ 0 h 20967"/>
                  <a:gd name="T44" fmla="*/ 0 w 21600"/>
                  <a:gd name="T45" fmla="*/ 0 h 20967"/>
                  <a:gd name="T46" fmla="*/ 0 w 21600"/>
                  <a:gd name="T47" fmla="*/ 0 h 20967"/>
                  <a:gd name="T48" fmla="*/ 0 w 21600"/>
                  <a:gd name="T49" fmla="*/ 0 h 20967"/>
                  <a:gd name="T50" fmla="*/ 0 w 21600"/>
                  <a:gd name="T51" fmla="*/ 0 h 20967"/>
                  <a:gd name="T52" fmla="*/ 0 w 21600"/>
                  <a:gd name="T53" fmla="*/ 0 h 20967"/>
                  <a:gd name="T54" fmla="*/ 0 w 21600"/>
                  <a:gd name="T55" fmla="*/ 0 h 20967"/>
                  <a:gd name="T56" fmla="*/ 0 w 21600"/>
                  <a:gd name="T57" fmla="*/ 0 h 20967"/>
                  <a:gd name="T58" fmla="*/ 0 w 21600"/>
                  <a:gd name="T59" fmla="*/ 0 h 20967"/>
                  <a:gd name="T60" fmla="*/ 0 w 21600"/>
                  <a:gd name="T61" fmla="*/ 0 h 20967"/>
                  <a:gd name="T62" fmla="*/ 0 w 21600"/>
                  <a:gd name="T63" fmla="*/ 0 h 2096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1600" h="20967">
                    <a:moveTo>
                      <a:pt x="19678" y="7779"/>
                    </a:moveTo>
                    <a:lnTo>
                      <a:pt x="18431" y="6554"/>
                    </a:lnTo>
                    <a:lnTo>
                      <a:pt x="16611" y="4764"/>
                    </a:lnTo>
                    <a:lnTo>
                      <a:pt x="13695" y="1897"/>
                    </a:lnTo>
                    <a:cubicBezTo>
                      <a:pt x="11121" y="-633"/>
                      <a:pt x="6932" y="-633"/>
                      <a:pt x="4358" y="1898"/>
                    </a:cubicBezTo>
                    <a:lnTo>
                      <a:pt x="1926" y="4288"/>
                    </a:lnTo>
                    <a:cubicBezTo>
                      <a:pt x="1093" y="5106"/>
                      <a:pt x="501" y="6141"/>
                      <a:pt x="209" y="7280"/>
                    </a:cubicBezTo>
                    <a:cubicBezTo>
                      <a:pt x="71" y="7821"/>
                      <a:pt x="0" y="8359"/>
                      <a:pt x="0" y="8879"/>
                    </a:cubicBezTo>
                    <a:cubicBezTo>
                      <a:pt x="0" y="9904"/>
                      <a:pt x="251" y="10928"/>
                      <a:pt x="724" y="11841"/>
                    </a:cubicBezTo>
                    <a:cubicBezTo>
                      <a:pt x="731" y="11851"/>
                      <a:pt x="735" y="11863"/>
                      <a:pt x="740" y="11874"/>
                    </a:cubicBezTo>
                    <a:cubicBezTo>
                      <a:pt x="744" y="11883"/>
                      <a:pt x="748" y="11892"/>
                      <a:pt x="753" y="11900"/>
                    </a:cubicBezTo>
                    <a:cubicBezTo>
                      <a:pt x="761" y="11915"/>
                      <a:pt x="769" y="11929"/>
                      <a:pt x="779" y="11945"/>
                    </a:cubicBezTo>
                    <a:cubicBezTo>
                      <a:pt x="788" y="11960"/>
                      <a:pt x="798" y="11975"/>
                      <a:pt x="806" y="11991"/>
                    </a:cubicBezTo>
                    <a:cubicBezTo>
                      <a:pt x="1111" y="12541"/>
                      <a:pt x="1488" y="13038"/>
                      <a:pt x="1926" y="13468"/>
                    </a:cubicBezTo>
                    <a:lnTo>
                      <a:pt x="7909" y="19350"/>
                    </a:lnTo>
                    <a:cubicBezTo>
                      <a:pt x="7934" y="19376"/>
                      <a:pt x="7956" y="19396"/>
                      <a:pt x="7978" y="19413"/>
                    </a:cubicBezTo>
                    <a:cubicBezTo>
                      <a:pt x="8740" y="20140"/>
                      <a:pt x="9666" y="20673"/>
                      <a:pt x="10674" y="20967"/>
                    </a:cubicBezTo>
                    <a:cubicBezTo>
                      <a:pt x="9513" y="19772"/>
                      <a:pt x="8744" y="18279"/>
                      <a:pt x="8446" y="16636"/>
                    </a:cubicBezTo>
                    <a:cubicBezTo>
                      <a:pt x="8357" y="16145"/>
                      <a:pt x="8311" y="15641"/>
                      <a:pt x="8311" y="15140"/>
                    </a:cubicBezTo>
                    <a:cubicBezTo>
                      <a:pt x="8311" y="14941"/>
                      <a:pt x="8320" y="14731"/>
                      <a:pt x="8338" y="14497"/>
                    </a:cubicBezTo>
                    <a:lnTo>
                      <a:pt x="4609" y="10831"/>
                    </a:lnTo>
                    <a:cubicBezTo>
                      <a:pt x="4285" y="10512"/>
                      <a:pt x="4044" y="10110"/>
                      <a:pt x="3915" y="9668"/>
                    </a:cubicBezTo>
                    <a:cubicBezTo>
                      <a:pt x="3840" y="9415"/>
                      <a:pt x="3802" y="9152"/>
                      <a:pt x="3802" y="8885"/>
                    </a:cubicBezTo>
                    <a:cubicBezTo>
                      <a:pt x="3802" y="8589"/>
                      <a:pt x="3848" y="8297"/>
                      <a:pt x="3939" y="8017"/>
                    </a:cubicBezTo>
                    <a:cubicBezTo>
                      <a:pt x="4077" y="7595"/>
                      <a:pt x="4301" y="7228"/>
                      <a:pt x="4609" y="6926"/>
                    </a:cubicBezTo>
                    <a:lnTo>
                      <a:pt x="7041" y="4536"/>
                    </a:lnTo>
                    <a:cubicBezTo>
                      <a:pt x="8118" y="3477"/>
                      <a:pt x="9936" y="3477"/>
                      <a:pt x="11012" y="4536"/>
                    </a:cubicBezTo>
                    <a:lnTo>
                      <a:pt x="13330" y="6814"/>
                    </a:lnTo>
                    <a:lnTo>
                      <a:pt x="14830" y="8289"/>
                    </a:lnTo>
                    <a:lnTo>
                      <a:pt x="16994" y="10417"/>
                    </a:lnTo>
                    <a:cubicBezTo>
                      <a:pt x="17210" y="10629"/>
                      <a:pt x="17389" y="10879"/>
                      <a:pt x="17525" y="11161"/>
                    </a:cubicBezTo>
                    <a:cubicBezTo>
                      <a:pt x="17704" y="11532"/>
                      <a:pt x="17800" y="11949"/>
                      <a:pt x="17800" y="12368"/>
                    </a:cubicBezTo>
                    <a:cubicBezTo>
                      <a:pt x="17800" y="12650"/>
                      <a:pt x="17757" y="12929"/>
                      <a:pt x="17675" y="13197"/>
                    </a:cubicBezTo>
                    <a:cubicBezTo>
                      <a:pt x="17667" y="13222"/>
                      <a:pt x="17658" y="13245"/>
                      <a:pt x="17649" y="13270"/>
                    </a:cubicBezTo>
                    <a:lnTo>
                      <a:pt x="17634" y="13307"/>
                    </a:lnTo>
                    <a:cubicBezTo>
                      <a:pt x="17599" y="13406"/>
                      <a:pt x="17566" y="13485"/>
                      <a:pt x="17532" y="13558"/>
                    </a:cubicBezTo>
                    <a:cubicBezTo>
                      <a:pt x="17512" y="13601"/>
                      <a:pt x="17489" y="13642"/>
                      <a:pt x="17467" y="13684"/>
                    </a:cubicBezTo>
                    <a:cubicBezTo>
                      <a:pt x="17427" y="13760"/>
                      <a:pt x="17380" y="13837"/>
                      <a:pt x="17329" y="13913"/>
                    </a:cubicBezTo>
                    <a:lnTo>
                      <a:pt x="17308" y="13943"/>
                    </a:lnTo>
                    <a:cubicBezTo>
                      <a:pt x="17292" y="13969"/>
                      <a:pt x="17275" y="13993"/>
                      <a:pt x="17257" y="14017"/>
                    </a:cubicBezTo>
                    <a:cubicBezTo>
                      <a:pt x="17168" y="14136"/>
                      <a:pt x="17083" y="14235"/>
                      <a:pt x="16996" y="14321"/>
                    </a:cubicBezTo>
                    <a:lnTo>
                      <a:pt x="16068" y="15232"/>
                    </a:lnTo>
                    <a:cubicBezTo>
                      <a:pt x="16078" y="15340"/>
                      <a:pt x="16103" y="15437"/>
                      <a:pt x="16144" y="15520"/>
                    </a:cubicBezTo>
                    <a:cubicBezTo>
                      <a:pt x="16183" y="15601"/>
                      <a:pt x="16230" y="15669"/>
                      <a:pt x="16286" y="15724"/>
                    </a:cubicBezTo>
                    <a:lnTo>
                      <a:pt x="18451" y="17852"/>
                    </a:lnTo>
                    <a:lnTo>
                      <a:pt x="18610" y="18009"/>
                    </a:lnTo>
                    <a:lnTo>
                      <a:pt x="19678" y="16958"/>
                    </a:lnTo>
                    <a:cubicBezTo>
                      <a:pt x="19779" y="16859"/>
                      <a:pt x="19883" y="16748"/>
                      <a:pt x="19995" y="16623"/>
                    </a:cubicBezTo>
                    <a:cubicBezTo>
                      <a:pt x="20011" y="16604"/>
                      <a:pt x="20028" y="16585"/>
                      <a:pt x="20043" y="16565"/>
                    </a:cubicBezTo>
                    <a:lnTo>
                      <a:pt x="20076" y="16526"/>
                    </a:lnTo>
                    <a:cubicBezTo>
                      <a:pt x="20149" y="16440"/>
                      <a:pt x="20219" y="16353"/>
                      <a:pt x="20286" y="16264"/>
                    </a:cubicBezTo>
                    <a:cubicBezTo>
                      <a:pt x="20314" y="16229"/>
                      <a:pt x="20340" y="16194"/>
                      <a:pt x="20366" y="16157"/>
                    </a:cubicBezTo>
                    <a:cubicBezTo>
                      <a:pt x="20434" y="16066"/>
                      <a:pt x="20497" y="15973"/>
                      <a:pt x="20559" y="15879"/>
                    </a:cubicBezTo>
                    <a:lnTo>
                      <a:pt x="20579" y="15848"/>
                    </a:lnTo>
                    <a:lnTo>
                      <a:pt x="20618" y="15787"/>
                    </a:lnTo>
                    <a:cubicBezTo>
                      <a:pt x="20690" y="15672"/>
                      <a:pt x="20758" y="15556"/>
                      <a:pt x="20821" y="15440"/>
                    </a:cubicBezTo>
                    <a:lnTo>
                      <a:pt x="20830" y="15425"/>
                    </a:lnTo>
                    <a:lnTo>
                      <a:pt x="20839" y="15407"/>
                    </a:lnTo>
                    <a:cubicBezTo>
                      <a:pt x="21057" y="15002"/>
                      <a:pt x="21231" y="14570"/>
                      <a:pt x="21358" y="14121"/>
                    </a:cubicBezTo>
                    <a:cubicBezTo>
                      <a:pt x="21401" y="13966"/>
                      <a:pt x="21436" y="13818"/>
                      <a:pt x="21466" y="13671"/>
                    </a:cubicBezTo>
                    <a:cubicBezTo>
                      <a:pt x="21555" y="13237"/>
                      <a:pt x="21600" y="12798"/>
                      <a:pt x="21600" y="12361"/>
                    </a:cubicBezTo>
                    <a:cubicBezTo>
                      <a:pt x="21600" y="11976"/>
                      <a:pt x="21565" y="11591"/>
                      <a:pt x="21498" y="11216"/>
                    </a:cubicBezTo>
                    <a:cubicBezTo>
                      <a:pt x="21258" y="9904"/>
                      <a:pt x="20629" y="8715"/>
                      <a:pt x="19678" y="7779"/>
                    </a:cubicBezTo>
                    <a:close/>
                    <a:moveTo>
                      <a:pt x="19678" y="777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2" name="Oval 66">
              <a:extLst>
                <a:ext uri="{FF2B5EF4-FFF2-40B4-BE49-F238E27FC236}">
                  <a16:creationId xmlns="" xmlns:a16="http://schemas.microsoft.com/office/drawing/2014/main" id="{0978010E-EF30-4900-AF36-147B28D67312}"/>
                </a:ext>
              </a:extLst>
            </p:cNvPr>
            <p:cNvSpPr/>
            <p:nvPr/>
          </p:nvSpPr>
          <p:spPr>
            <a:xfrm>
              <a:off x="1374865" y="2660769"/>
              <a:ext cx="563912" cy="56391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3" name="Group 80">
              <a:extLst>
                <a:ext uri="{FF2B5EF4-FFF2-40B4-BE49-F238E27FC236}">
                  <a16:creationId xmlns="" xmlns:a16="http://schemas.microsoft.com/office/drawing/2014/main" id="{607142B9-169F-49A9-A049-C4557192D2CC}"/>
                </a:ext>
              </a:extLst>
            </p:cNvPr>
            <p:cNvGrpSpPr/>
            <p:nvPr/>
          </p:nvGrpSpPr>
          <p:grpSpPr>
            <a:xfrm rot="16200000">
              <a:off x="2294821" y="3612240"/>
              <a:ext cx="1392243" cy="1392856"/>
              <a:chOff x="3571044" y="2850399"/>
              <a:chExt cx="1657078" cy="1657810"/>
            </a:xfrm>
          </p:grpSpPr>
          <p:sp>
            <p:nvSpPr>
              <p:cNvPr id="35" name="Freeform: Shape 83">
                <a:extLst>
                  <a:ext uri="{FF2B5EF4-FFF2-40B4-BE49-F238E27FC236}">
                    <a16:creationId xmlns="" xmlns:a16="http://schemas.microsoft.com/office/drawing/2014/main" id="{F5C14721-3806-4A04-A0B8-4E527D4D5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1044" y="2850399"/>
                <a:ext cx="1652588" cy="1652587"/>
              </a:xfrm>
              <a:custGeom>
                <a:avLst/>
                <a:gdLst>
                  <a:gd name="T0" fmla="*/ 605 w 605"/>
                  <a:gd name="T1" fmla="*/ 605 h 605"/>
                  <a:gd name="T2" fmla="*/ 0 w 605"/>
                  <a:gd name="T3" fmla="*/ 0 h 605"/>
                  <a:gd name="T4" fmla="*/ 550 w 605"/>
                  <a:gd name="T5" fmla="*/ 56 h 605"/>
                  <a:gd name="T6" fmla="*/ 605 w 605"/>
                  <a:gd name="T7" fmla="*/ 60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5" h="605">
                    <a:moveTo>
                      <a:pt x="605" y="605"/>
                    </a:moveTo>
                    <a:cubicBezTo>
                      <a:pt x="277" y="592"/>
                      <a:pt x="13" y="329"/>
                      <a:pt x="0" y="0"/>
                    </a:cubicBezTo>
                    <a:cubicBezTo>
                      <a:pt x="550" y="56"/>
                      <a:pt x="550" y="56"/>
                      <a:pt x="550" y="56"/>
                    </a:cubicBezTo>
                    <a:lnTo>
                      <a:pt x="605" y="605"/>
                    </a:lnTo>
                    <a:close/>
                  </a:path>
                </a:pathLst>
              </a:cu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6350" cap="rnd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84">
                <a:extLst>
                  <a:ext uri="{FF2B5EF4-FFF2-40B4-BE49-F238E27FC236}">
                    <a16:creationId xmlns="" xmlns:a16="http://schemas.microsoft.com/office/drawing/2014/main" id="{2DC2C393-69D4-45FA-86B9-D8A735BEB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533" y="2855622"/>
                <a:ext cx="1652589" cy="152399"/>
              </a:xfrm>
              <a:custGeom>
                <a:avLst/>
                <a:gdLst>
                  <a:gd name="T0" fmla="*/ 946 w 1041"/>
                  <a:gd name="T1" fmla="*/ 96 h 96"/>
                  <a:gd name="T2" fmla="*/ 0 w 1041"/>
                  <a:gd name="T3" fmla="*/ 0 h 96"/>
                  <a:gd name="T4" fmla="*/ 1041 w 1041"/>
                  <a:gd name="T5" fmla="*/ 0 h 96"/>
                  <a:gd name="T6" fmla="*/ 946 w 1041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1" h="96">
                    <a:moveTo>
                      <a:pt x="946" y="96"/>
                    </a:moveTo>
                    <a:lnTo>
                      <a:pt x="0" y="0"/>
                    </a:lnTo>
                    <a:lnTo>
                      <a:pt x="1041" y="0"/>
                    </a:lnTo>
                    <a:lnTo>
                      <a:pt x="946" y="9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350" cap="rnd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91">
                <a:extLst>
                  <a:ext uri="{FF2B5EF4-FFF2-40B4-BE49-F238E27FC236}">
                    <a16:creationId xmlns="" xmlns:a16="http://schemas.microsoft.com/office/drawing/2014/main" id="{7B9D876A-139F-4A66-B5C4-B2460E8BB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593" y="2855621"/>
                <a:ext cx="150813" cy="1652588"/>
              </a:xfrm>
              <a:custGeom>
                <a:avLst/>
                <a:gdLst>
                  <a:gd name="T0" fmla="*/ 95 w 95"/>
                  <a:gd name="T1" fmla="*/ 0 h 1041"/>
                  <a:gd name="T2" fmla="*/ 95 w 95"/>
                  <a:gd name="T3" fmla="*/ 1041 h 1041"/>
                  <a:gd name="T4" fmla="*/ 0 w 95"/>
                  <a:gd name="T5" fmla="*/ 96 h 1041"/>
                  <a:gd name="T6" fmla="*/ 95 w 95"/>
                  <a:gd name="T7" fmla="*/ 0 h 1041"/>
                  <a:gd name="T8" fmla="*/ 95 w 95"/>
                  <a:gd name="T9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041">
                    <a:moveTo>
                      <a:pt x="95" y="0"/>
                    </a:moveTo>
                    <a:lnTo>
                      <a:pt x="95" y="1041"/>
                    </a:lnTo>
                    <a:lnTo>
                      <a:pt x="0" y="96"/>
                    </a:lnTo>
                    <a:lnTo>
                      <a:pt x="95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350" cap="rnd">
                <a:noFill/>
                <a:round/>
                <a:headEnd/>
                <a:tailEnd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4" name="Freeform: Shape 81">
              <a:extLst>
                <a:ext uri="{FF2B5EF4-FFF2-40B4-BE49-F238E27FC236}">
                  <a16:creationId xmlns="" xmlns:a16="http://schemas.microsoft.com/office/drawing/2014/main" id="{BAB7AE43-4A29-440C-884C-C725D62AA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016" y="4058830"/>
              <a:ext cx="297909" cy="277504"/>
            </a:xfrm>
            <a:custGeom>
              <a:avLst/>
              <a:gdLst>
                <a:gd name="T0" fmla="*/ 327800383 w 20633"/>
                <a:gd name="T1" fmla="*/ 98367807 h 20188"/>
                <a:gd name="T2" fmla="*/ 149021058 w 20633"/>
                <a:gd name="T3" fmla="*/ 1137539 h 20188"/>
                <a:gd name="T4" fmla="*/ 715848 w 20633"/>
                <a:gd name="T5" fmla="*/ 130180535 h 20188"/>
                <a:gd name="T6" fmla="*/ 65075855 w 20633"/>
                <a:gd name="T7" fmla="*/ 208443504 h 20188"/>
                <a:gd name="T8" fmla="*/ 33405390 w 20633"/>
                <a:gd name="T9" fmla="*/ 257994372 h 20188"/>
                <a:gd name="T10" fmla="*/ 132079443 w 20633"/>
                <a:gd name="T11" fmla="*/ 227228611 h 20188"/>
                <a:gd name="T12" fmla="*/ 179496555 w 20633"/>
                <a:gd name="T13" fmla="*/ 227398568 h 20188"/>
                <a:gd name="T14" fmla="*/ 327800383 w 20633"/>
                <a:gd name="T15" fmla="*/ 98367807 h 20188"/>
                <a:gd name="T16" fmla="*/ 84152152 w 20633"/>
                <a:gd name="T17" fmla="*/ 133883089 h 20188"/>
                <a:gd name="T18" fmla="*/ 61287014 w 20633"/>
                <a:gd name="T19" fmla="*/ 113987329 h 20188"/>
                <a:gd name="T20" fmla="*/ 84152152 w 20633"/>
                <a:gd name="T21" fmla="*/ 94090424 h 20188"/>
                <a:gd name="T22" fmla="*/ 107032814 w 20633"/>
                <a:gd name="T23" fmla="*/ 113987329 h 20188"/>
                <a:gd name="T24" fmla="*/ 84152152 w 20633"/>
                <a:gd name="T25" fmla="*/ 133883089 h 20188"/>
                <a:gd name="T26" fmla="*/ 165372895 w 20633"/>
                <a:gd name="T27" fmla="*/ 133883089 h 20188"/>
                <a:gd name="T28" fmla="*/ 142507757 w 20633"/>
                <a:gd name="T29" fmla="*/ 113987329 h 20188"/>
                <a:gd name="T30" fmla="*/ 165372895 w 20633"/>
                <a:gd name="T31" fmla="*/ 94090424 h 20188"/>
                <a:gd name="T32" fmla="*/ 188253680 w 20633"/>
                <a:gd name="T33" fmla="*/ 113987329 h 20188"/>
                <a:gd name="T34" fmla="*/ 165372895 w 20633"/>
                <a:gd name="T35" fmla="*/ 133883089 h 20188"/>
                <a:gd name="T36" fmla="*/ 246595154 w 20633"/>
                <a:gd name="T37" fmla="*/ 133883089 h 20188"/>
                <a:gd name="T38" fmla="*/ 223730016 w 20633"/>
                <a:gd name="T39" fmla="*/ 113987329 h 20188"/>
                <a:gd name="T40" fmla="*/ 246595154 w 20633"/>
                <a:gd name="T41" fmla="*/ 94090424 h 20188"/>
                <a:gd name="T42" fmla="*/ 269475816 w 20633"/>
                <a:gd name="T43" fmla="*/ 113987329 h 20188"/>
                <a:gd name="T44" fmla="*/ 246595154 w 20633"/>
                <a:gd name="T45" fmla="*/ 133883089 h 20188"/>
                <a:gd name="T46" fmla="*/ 246595154 w 20633"/>
                <a:gd name="T47" fmla="*/ 133883089 h 201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0633" h="20188">
                  <a:moveTo>
                    <a:pt x="20587" y="7520"/>
                  </a:moveTo>
                  <a:cubicBezTo>
                    <a:pt x="20058" y="2743"/>
                    <a:pt x="15032" y="-585"/>
                    <a:pt x="9359" y="87"/>
                  </a:cubicBezTo>
                  <a:cubicBezTo>
                    <a:pt x="3686" y="758"/>
                    <a:pt x="-484" y="5175"/>
                    <a:pt x="45" y="9952"/>
                  </a:cubicBezTo>
                  <a:cubicBezTo>
                    <a:pt x="324" y="12477"/>
                    <a:pt x="1862" y="14597"/>
                    <a:pt x="4087" y="15935"/>
                  </a:cubicBezTo>
                  <a:cubicBezTo>
                    <a:pt x="4196" y="16993"/>
                    <a:pt x="3829" y="18342"/>
                    <a:pt x="2098" y="19723"/>
                  </a:cubicBezTo>
                  <a:cubicBezTo>
                    <a:pt x="1391" y="20287"/>
                    <a:pt x="4962" y="21015"/>
                    <a:pt x="8295" y="17371"/>
                  </a:cubicBezTo>
                  <a:cubicBezTo>
                    <a:pt x="9252" y="17495"/>
                    <a:pt x="10252" y="17505"/>
                    <a:pt x="11273" y="17384"/>
                  </a:cubicBezTo>
                  <a:cubicBezTo>
                    <a:pt x="16946" y="16713"/>
                    <a:pt x="21116" y="12296"/>
                    <a:pt x="20587" y="7520"/>
                  </a:cubicBezTo>
                  <a:close/>
                  <a:moveTo>
                    <a:pt x="5285" y="10235"/>
                  </a:moveTo>
                  <a:cubicBezTo>
                    <a:pt x="4492" y="10235"/>
                    <a:pt x="3849" y="9554"/>
                    <a:pt x="3849" y="8714"/>
                  </a:cubicBezTo>
                  <a:cubicBezTo>
                    <a:pt x="3849" y="7874"/>
                    <a:pt x="4492" y="7193"/>
                    <a:pt x="5285" y="7193"/>
                  </a:cubicBezTo>
                  <a:cubicBezTo>
                    <a:pt x="6079" y="7193"/>
                    <a:pt x="6722" y="7874"/>
                    <a:pt x="6722" y="8714"/>
                  </a:cubicBezTo>
                  <a:cubicBezTo>
                    <a:pt x="6722" y="9554"/>
                    <a:pt x="6079" y="10235"/>
                    <a:pt x="5285" y="10235"/>
                  </a:cubicBezTo>
                  <a:close/>
                  <a:moveTo>
                    <a:pt x="10386" y="10235"/>
                  </a:moveTo>
                  <a:cubicBezTo>
                    <a:pt x="9593" y="10235"/>
                    <a:pt x="8950" y="9554"/>
                    <a:pt x="8950" y="8714"/>
                  </a:cubicBezTo>
                  <a:cubicBezTo>
                    <a:pt x="8950" y="7874"/>
                    <a:pt x="9593" y="7193"/>
                    <a:pt x="10386" y="7193"/>
                  </a:cubicBezTo>
                  <a:cubicBezTo>
                    <a:pt x="11180" y="7193"/>
                    <a:pt x="11823" y="7874"/>
                    <a:pt x="11823" y="8714"/>
                  </a:cubicBezTo>
                  <a:cubicBezTo>
                    <a:pt x="11823" y="9554"/>
                    <a:pt x="11180" y="10235"/>
                    <a:pt x="10386" y="10235"/>
                  </a:cubicBezTo>
                  <a:close/>
                  <a:moveTo>
                    <a:pt x="15487" y="10235"/>
                  </a:moveTo>
                  <a:cubicBezTo>
                    <a:pt x="14694" y="10235"/>
                    <a:pt x="14051" y="9554"/>
                    <a:pt x="14051" y="8714"/>
                  </a:cubicBezTo>
                  <a:cubicBezTo>
                    <a:pt x="14051" y="7874"/>
                    <a:pt x="14694" y="7193"/>
                    <a:pt x="15487" y="7193"/>
                  </a:cubicBezTo>
                  <a:cubicBezTo>
                    <a:pt x="16281" y="7193"/>
                    <a:pt x="16924" y="7874"/>
                    <a:pt x="16924" y="8714"/>
                  </a:cubicBezTo>
                  <a:cubicBezTo>
                    <a:pt x="16924" y="9554"/>
                    <a:pt x="16281" y="10235"/>
                    <a:pt x="15487" y="10235"/>
                  </a:cubicBezTo>
                  <a:close/>
                  <a:moveTo>
                    <a:pt x="15487" y="10235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Oval 82">
              <a:extLst>
                <a:ext uri="{FF2B5EF4-FFF2-40B4-BE49-F238E27FC236}">
                  <a16:creationId xmlns="" xmlns:a16="http://schemas.microsoft.com/office/drawing/2014/main" id="{FE7B86A8-97EE-4E82-BE1A-E6F4A399FC8B}"/>
                </a:ext>
              </a:extLst>
            </p:cNvPr>
            <p:cNvSpPr/>
            <p:nvPr/>
          </p:nvSpPr>
          <p:spPr>
            <a:xfrm>
              <a:off x="2580690" y="3909777"/>
              <a:ext cx="563912" cy="56391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6" name="Group 94">
              <a:extLst>
                <a:ext uri="{FF2B5EF4-FFF2-40B4-BE49-F238E27FC236}">
                  <a16:creationId xmlns="" xmlns:a16="http://schemas.microsoft.com/office/drawing/2014/main" id="{5A6A82B5-3352-456C-AE3F-2CD840D0B720}"/>
                </a:ext>
              </a:extLst>
            </p:cNvPr>
            <p:cNvGrpSpPr/>
            <p:nvPr/>
          </p:nvGrpSpPr>
          <p:grpSpPr>
            <a:xfrm>
              <a:off x="846754" y="3605021"/>
              <a:ext cx="1397298" cy="1396632"/>
              <a:chOff x="3283921" y="2833020"/>
              <a:chExt cx="1087107" cy="1086589"/>
            </a:xfrm>
          </p:grpSpPr>
          <p:sp>
            <p:nvSpPr>
              <p:cNvPr id="32" name="Freeform: Shape 105">
                <a:extLst>
                  <a:ext uri="{FF2B5EF4-FFF2-40B4-BE49-F238E27FC236}">
                    <a16:creationId xmlns="" xmlns:a16="http://schemas.microsoft.com/office/drawing/2014/main" id="{94FBD94A-FE1E-4696-9661-DD5AC01EB65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292865" y="2833020"/>
                <a:ext cx="1078163" cy="1080239"/>
              </a:xfrm>
              <a:custGeom>
                <a:avLst/>
                <a:gdLst>
                  <a:gd name="T0" fmla="*/ 604 w 604"/>
                  <a:gd name="T1" fmla="*/ 0 h 605"/>
                  <a:gd name="T2" fmla="*/ 0 w 604"/>
                  <a:gd name="T3" fmla="*/ 605 h 605"/>
                  <a:gd name="T4" fmla="*/ 56 w 604"/>
                  <a:gd name="T5" fmla="*/ 56 h 605"/>
                  <a:gd name="T6" fmla="*/ 604 w 604"/>
                  <a:gd name="T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4" h="605">
                    <a:moveTo>
                      <a:pt x="604" y="0"/>
                    </a:moveTo>
                    <a:cubicBezTo>
                      <a:pt x="591" y="328"/>
                      <a:pt x="328" y="591"/>
                      <a:pt x="0" y="605"/>
                    </a:cubicBezTo>
                    <a:cubicBezTo>
                      <a:pt x="56" y="56"/>
                      <a:pt x="56" y="56"/>
                      <a:pt x="56" y="56"/>
                    </a:cubicBezTo>
                    <a:lnTo>
                      <a:pt x="604" y="0"/>
                    </a:lnTo>
                    <a:close/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6350" cap="rnd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106">
                <a:extLst>
                  <a:ext uri="{FF2B5EF4-FFF2-40B4-BE49-F238E27FC236}">
                    <a16:creationId xmlns="" xmlns:a16="http://schemas.microsoft.com/office/drawing/2014/main" id="{72EBCC2E-A12C-44B7-AAC8-D90893D7AB3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283921" y="2838853"/>
                <a:ext cx="1081276" cy="99619"/>
              </a:xfrm>
              <a:custGeom>
                <a:avLst/>
                <a:gdLst>
                  <a:gd name="T0" fmla="*/ 96 w 1042"/>
                  <a:gd name="T1" fmla="*/ 96 h 96"/>
                  <a:gd name="T2" fmla="*/ 1042 w 1042"/>
                  <a:gd name="T3" fmla="*/ 0 h 96"/>
                  <a:gd name="T4" fmla="*/ 0 w 1042"/>
                  <a:gd name="T5" fmla="*/ 0 h 96"/>
                  <a:gd name="T6" fmla="*/ 96 w 1042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2" h="96">
                    <a:moveTo>
                      <a:pt x="96" y="96"/>
                    </a:moveTo>
                    <a:lnTo>
                      <a:pt x="1042" y="0"/>
                    </a:lnTo>
                    <a:lnTo>
                      <a:pt x="0" y="0"/>
                    </a:lnTo>
                    <a:lnTo>
                      <a:pt x="96" y="9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 cap="rnd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107">
                <a:extLst>
                  <a:ext uri="{FF2B5EF4-FFF2-40B4-BE49-F238E27FC236}">
                    <a16:creationId xmlns="" xmlns:a16="http://schemas.microsoft.com/office/drawing/2014/main" id="{83185C52-DE5C-4C8D-A52D-4B8CCDF4831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265061" y="2839370"/>
                <a:ext cx="99619" cy="1080239"/>
              </a:xfrm>
              <a:custGeom>
                <a:avLst/>
                <a:gdLst>
                  <a:gd name="T0" fmla="*/ 0 w 96"/>
                  <a:gd name="T1" fmla="*/ 0 h 1041"/>
                  <a:gd name="T2" fmla="*/ 0 w 96"/>
                  <a:gd name="T3" fmla="*/ 1041 h 1041"/>
                  <a:gd name="T4" fmla="*/ 96 w 96"/>
                  <a:gd name="T5" fmla="*/ 96 h 1041"/>
                  <a:gd name="T6" fmla="*/ 0 w 96"/>
                  <a:gd name="T7" fmla="*/ 0 h 1041"/>
                  <a:gd name="T8" fmla="*/ 0 w 96"/>
                  <a:gd name="T9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041">
                    <a:moveTo>
                      <a:pt x="0" y="0"/>
                    </a:moveTo>
                    <a:lnTo>
                      <a:pt x="0" y="1041"/>
                    </a:lnTo>
                    <a:lnTo>
                      <a:pt x="96" y="9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28271"/>
              </a:solidFill>
              <a:ln w="6350" cap="rnd">
                <a:noFill/>
                <a:round/>
                <a:headEnd/>
                <a:tailEnd/>
              </a:ln>
              <a:effectLst/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7" name="Group 99">
              <a:extLst>
                <a:ext uri="{FF2B5EF4-FFF2-40B4-BE49-F238E27FC236}">
                  <a16:creationId xmlns="" xmlns:a16="http://schemas.microsoft.com/office/drawing/2014/main" id="{4485036A-6D6B-4028-81CF-6B8775227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6338" y="4046621"/>
              <a:ext cx="287706" cy="299950"/>
              <a:chOff x="0" y="0"/>
              <a:chExt cx="554" cy="578"/>
            </a:xfrm>
            <a:solidFill>
              <a:srgbClr val="FFFFFF"/>
            </a:solidFill>
          </p:grpSpPr>
          <p:sp>
            <p:nvSpPr>
              <p:cNvPr id="29" name="Freeform: Shape 101">
                <a:extLst>
                  <a:ext uri="{FF2B5EF4-FFF2-40B4-BE49-F238E27FC236}">
                    <a16:creationId xmlns="" xmlns:a16="http://schemas.microsoft.com/office/drawing/2014/main" id="{16CFBE92-FADA-46E0-B05A-FDCA6C24B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" y="0"/>
                <a:ext cx="182" cy="182"/>
              </a:xfrm>
              <a:custGeom>
                <a:avLst/>
                <a:gdLst>
                  <a:gd name="T0" fmla="*/ 0 w 21599"/>
                  <a:gd name="T1" fmla="*/ 0 h 21600"/>
                  <a:gd name="T2" fmla="*/ 0 w 21599"/>
                  <a:gd name="T3" fmla="*/ 0 h 21600"/>
                  <a:gd name="T4" fmla="*/ 0 w 21599"/>
                  <a:gd name="T5" fmla="*/ 0 h 21600"/>
                  <a:gd name="T6" fmla="*/ 0 w 21599"/>
                  <a:gd name="T7" fmla="*/ 0 h 21600"/>
                  <a:gd name="T8" fmla="*/ 0 w 21599"/>
                  <a:gd name="T9" fmla="*/ 0 h 21600"/>
                  <a:gd name="T10" fmla="*/ 0 w 21599"/>
                  <a:gd name="T11" fmla="*/ 0 h 21600"/>
                  <a:gd name="T12" fmla="*/ 0 w 21599"/>
                  <a:gd name="T13" fmla="*/ 0 h 21600"/>
                  <a:gd name="T14" fmla="*/ 0 w 21599"/>
                  <a:gd name="T15" fmla="*/ 0 h 21600"/>
                  <a:gd name="T16" fmla="*/ 0 w 21599"/>
                  <a:gd name="T17" fmla="*/ 0 h 21600"/>
                  <a:gd name="T18" fmla="*/ 0 w 21599"/>
                  <a:gd name="T19" fmla="*/ 0 h 21600"/>
                  <a:gd name="T20" fmla="*/ 0 w 21599"/>
                  <a:gd name="T21" fmla="*/ 0 h 21600"/>
                  <a:gd name="T22" fmla="*/ 0 w 21599"/>
                  <a:gd name="T23" fmla="*/ 0 h 21600"/>
                  <a:gd name="T24" fmla="*/ 0 w 21599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599" h="21600">
                    <a:moveTo>
                      <a:pt x="10799" y="21600"/>
                    </a:moveTo>
                    <a:cubicBezTo>
                      <a:pt x="11708" y="21600"/>
                      <a:pt x="12587" y="21475"/>
                      <a:pt x="13430" y="21264"/>
                    </a:cubicBezTo>
                    <a:lnTo>
                      <a:pt x="9739" y="18241"/>
                    </a:lnTo>
                    <a:cubicBezTo>
                      <a:pt x="8451" y="17189"/>
                      <a:pt x="7651" y="15697"/>
                      <a:pt x="7485" y="14041"/>
                    </a:cubicBezTo>
                    <a:cubicBezTo>
                      <a:pt x="7319" y="12386"/>
                      <a:pt x="7812" y="10765"/>
                      <a:pt x="8863" y="9483"/>
                    </a:cubicBezTo>
                    <a:cubicBezTo>
                      <a:pt x="10048" y="8031"/>
                      <a:pt x="11804" y="7199"/>
                      <a:pt x="13680" y="7199"/>
                    </a:cubicBezTo>
                    <a:cubicBezTo>
                      <a:pt x="15117" y="7199"/>
                      <a:pt x="16517" y="7701"/>
                      <a:pt x="17624" y="8609"/>
                    </a:cubicBezTo>
                    <a:lnTo>
                      <a:pt x="21547" y="11822"/>
                    </a:lnTo>
                    <a:cubicBezTo>
                      <a:pt x="21578" y="11487"/>
                      <a:pt x="21599" y="11146"/>
                      <a:pt x="21599" y="10801"/>
                    </a:cubicBezTo>
                    <a:cubicBezTo>
                      <a:pt x="21599" y="4836"/>
                      <a:pt x="16764" y="0"/>
                      <a:pt x="10800" y="0"/>
                    </a:cubicBezTo>
                    <a:cubicBezTo>
                      <a:pt x="4834" y="0"/>
                      <a:pt x="0" y="4836"/>
                      <a:pt x="0" y="10801"/>
                    </a:cubicBezTo>
                    <a:cubicBezTo>
                      <a:pt x="-1" y="16765"/>
                      <a:pt x="4833" y="21600"/>
                      <a:pt x="10799" y="21600"/>
                    </a:cubicBezTo>
                    <a:close/>
                    <a:moveTo>
                      <a:pt x="10799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102">
                <a:extLst>
                  <a:ext uri="{FF2B5EF4-FFF2-40B4-BE49-F238E27FC236}">
                    <a16:creationId xmlns="" xmlns:a16="http://schemas.microsoft.com/office/drawing/2014/main" id="{86B0F349-2745-4A7A-9292-2C5E840FF3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" y="88"/>
                <a:ext cx="322" cy="286"/>
              </a:xfrm>
              <a:custGeom>
                <a:avLst/>
                <a:gdLst>
                  <a:gd name="T0" fmla="*/ 0 w 21415"/>
                  <a:gd name="T1" fmla="*/ 0 h 21600"/>
                  <a:gd name="T2" fmla="*/ 0 w 21415"/>
                  <a:gd name="T3" fmla="*/ 0 h 21600"/>
                  <a:gd name="T4" fmla="*/ 0 w 21415"/>
                  <a:gd name="T5" fmla="*/ 0 h 21600"/>
                  <a:gd name="T6" fmla="*/ 0 w 21415"/>
                  <a:gd name="T7" fmla="*/ 0 h 21600"/>
                  <a:gd name="T8" fmla="*/ 0 w 21415"/>
                  <a:gd name="T9" fmla="*/ 0 h 21600"/>
                  <a:gd name="T10" fmla="*/ 0 w 21415"/>
                  <a:gd name="T11" fmla="*/ 0 h 21600"/>
                  <a:gd name="T12" fmla="*/ 0 w 21415"/>
                  <a:gd name="T13" fmla="*/ 0 h 21600"/>
                  <a:gd name="T14" fmla="*/ 0 w 21415"/>
                  <a:gd name="T15" fmla="*/ 0 h 21600"/>
                  <a:gd name="T16" fmla="*/ 0 w 21415"/>
                  <a:gd name="T17" fmla="*/ 0 h 21600"/>
                  <a:gd name="T18" fmla="*/ 0 w 21415"/>
                  <a:gd name="T19" fmla="*/ 0 h 21600"/>
                  <a:gd name="T20" fmla="*/ 0 w 21415"/>
                  <a:gd name="T21" fmla="*/ 0 h 21600"/>
                  <a:gd name="T22" fmla="*/ 0 w 21415"/>
                  <a:gd name="T23" fmla="*/ 0 h 21600"/>
                  <a:gd name="T24" fmla="*/ 0 w 21415"/>
                  <a:gd name="T25" fmla="*/ 0 h 21600"/>
                  <a:gd name="T26" fmla="*/ 0 w 21415"/>
                  <a:gd name="T27" fmla="*/ 0 h 21600"/>
                  <a:gd name="T28" fmla="*/ 0 w 21415"/>
                  <a:gd name="T29" fmla="*/ 0 h 21600"/>
                  <a:gd name="T30" fmla="*/ 0 w 21415"/>
                  <a:gd name="T31" fmla="*/ 0 h 21600"/>
                  <a:gd name="T32" fmla="*/ 0 w 21415"/>
                  <a:gd name="T33" fmla="*/ 0 h 21600"/>
                  <a:gd name="T34" fmla="*/ 0 w 21415"/>
                  <a:gd name="T35" fmla="*/ 0 h 21600"/>
                  <a:gd name="T36" fmla="*/ 0 w 21415"/>
                  <a:gd name="T37" fmla="*/ 0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415" h="21600">
                    <a:moveTo>
                      <a:pt x="13624" y="3906"/>
                    </a:moveTo>
                    <a:cubicBezTo>
                      <a:pt x="12433" y="3906"/>
                      <a:pt x="11308" y="4219"/>
                      <a:pt x="10297" y="4762"/>
                    </a:cubicBezTo>
                    <a:cubicBezTo>
                      <a:pt x="9660" y="5104"/>
                      <a:pt x="9069" y="5539"/>
                      <a:pt x="8541" y="6057"/>
                    </a:cubicBezTo>
                    <a:lnTo>
                      <a:pt x="2444" y="386"/>
                    </a:lnTo>
                    <a:cubicBezTo>
                      <a:pt x="2167" y="126"/>
                      <a:pt x="1830" y="0"/>
                      <a:pt x="1496" y="0"/>
                    </a:cubicBezTo>
                    <a:cubicBezTo>
                      <a:pt x="1065" y="0"/>
                      <a:pt x="634" y="213"/>
                      <a:pt x="340" y="622"/>
                    </a:cubicBezTo>
                    <a:cubicBezTo>
                      <a:pt x="-185" y="1348"/>
                      <a:pt x="-92" y="2419"/>
                      <a:pt x="549" y="3012"/>
                    </a:cubicBezTo>
                    <a:lnTo>
                      <a:pt x="6693" y="8727"/>
                    </a:lnTo>
                    <a:cubicBezTo>
                      <a:pt x="6373" y="9435"/>
                      <a:pt x="6130" y="10195"/>
                      <a:pt x="5988" y="10999"/>
                    </a:cubicBezTo>
                    <a:cubicBezTo>
                      <a:pt x="5912" y="11425"/>
                      <a:pt x="5872" y="11866"/>
                      <a:pt x="5853" y="12313"/>
                    </a:cubicBezTo>
                    <a:lnTo>
                      <a:pt x="9540" y="9994"/>
                    </a:lnTo>
                    <a:cubicBezTo>
                      <a:pt x="10205" y="9576"/>
                      <a:pt x="10956" y="9354"/>
                      <a:pt x="11714" y="9354"/>
                    </a:cubicBezTo>
                    <a:cubicBezTo>
                      <a:pt x="13346" y="9354"/>
                      <a:pt x="14851" y="10362"/>
                      <a:pt x="15642" y="11984"/>
                    </a:cubicBezTo>
                    <a:cubicBezTo>
                      <a:pt x="16840" y="14442"/>
                      <a:pt x="16053" y="17548"/>
                      <a:pt x="13889" y="18908"/>
                    </a:cubicBezTo>
                    <a:lnTo>
                      <a:pt x="10665" y="20935"/>
                    </a:lnTo>
                    <a:cubicBezTo>
                      <a:pt x="11578" y="21361"/>
                      <a:pt x="12577" y="21600"/>
                      <a:pt x="13624" y="21600"/>
                    </a:cubicBezTo>
                    <a:cubicBezTo>
                      <a:pt x="17927" y="21600"/>
                      <a:pt x="21415" y="17639"/>
                      <a:pt x="21415" y="12752"/>
                    </a:cubicBezTo>
                    <a:cubicBezTo>
                      <a:pt x="21415" y="7865"/>
                      <a:pt x="17927" y="3906"/>
                      <a:pt x="13624" y="3906"/>
                    </a:cubicBezTo>
                    <a:close/>
                    <a:moveTo>
                      <a:pt x="13624" y="390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03">
                <a:extLst>
                  <a:ext uri="{FF2B5EF4-FFF2-40B4-BE49-F238E27FC236}">
                    <a16:creationId xmlns="" xmlns:a16="http://schemas.microsoft.com/office/drawing/2014/main" id="{BA40C463-BC06-47AC-9D42-F82566303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8"/>
                <a:ext cx="447" cy="330"/>
              </a:xfrm>
              <a:custGeom>
                <a:avLst/>
                <a:gdLst>
                  <a:gd name="T0" fmla="*/ 0 w 21346"/>
                  <a:gd name="T1" fmla="*/ 0 h 21600"/>
                  <a:gd name="T2" fmla="*/ 0 w 21346"/>
                  <a:gd name="T3" fmla="*/ 0 h 21600"/>
                  <a:gd name="T4" fmla="*/ 0 w 21346"/>
                  <a:gd name="T5" fmla="*/ 0 h 21600"/>
                  <a:gd name="T6" fmla="*/ 0 w 21346"/>
                  <a:gd name="T7" fmla="*/ 0 h 21600"/>
                  <a:gd name="T8" fmla="*/ 0 w 21346"/>
                  <a:gd name="T9" fmla="*/ 0 h 21600"/>
                  <a:gd name="T10" fmla="*/ 0 w 21346"/>
                  <a:gd name="T11" fmla="*/ 0 h 21600"/>
                  <a:gd name="T12" fmla="*/ 0 w 21346"/>
                  <a:gd name="T13" fmla="*/ 0 h 21600"/>
                  <a:gd name="T14" fmla="*/ 0 w 21346"/>
                  <a:gd name="T15" fmla="*/ 0 h 21600"/>
                  <a:gd name="T16" fmla="*/ 0 w 21346"/>
                  <a:gd name="T17" fmla="*/ 0 h 21600"/>
                  <a:gd name="T18" fmla="*/ 0 w 21346"/>
                  <a:gd name="T19" fmla="*/ 0 h 21600"/>
                  <a:gd name="T20" fmla="*/ 0 w 21346"/>
                  <a:gd name="T21" fmla="*/ 0 h 21600"/>
                  <a:gd name="T22" fmla="*/ 0 w 21346"/>
                  <a:gd name="T23" fmla="*/ 0 h 21600"/>
                  <a:gd name="T24" fmla="*/ 0 w 21346"/>
                  <a:gd name="T25" fmla="*/ 0 h 21600"/>
                  <a:gd name="T26" fmla="*/ 0 w 21346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346" h="21600">
                    <a:moveTo>
                      <a:pt x="14485" y="9103"/>
                    </a:moveTo>
                    <a:lnTo>
                      <a:pt x="20423" y="4598"/>
                    </a:lnTo>
                    <a:cubicBezTo>
                      <a:pt x="21288" y="3943"/>
                      <a:pt x="21600" y="2451"/>
                      <a:pt x="21122" y="1265"/>
                    </a:cubicBezTo>
                    <a:cubicBezTo>
                      <a:pt x="20796" y="457"/>
                      <a:pt x="20185" y="0"/>
                      <a:pt x="19555" y="0"/>
                    </a:cubicBezTo>
                    <a:cubicBezTo>
                      <a:pt x="19261" y="0"/>
                      <a:pt x="18964" y="99"/>
                      <a:pt x="18690" y="307"/>
                    </a:cubicBezTo>
                    <a:lnTo>
                      <a:pt x="12803" y="4774"/>
                    </a:lnTo>
                    <a:cubicBezTo>
                      <a:pt x="12464" y="4260"/>
                      <a:pt x="12088" y="3795"/>
                      <a:pt x="11678" y="3385"/>
                    </a:cubicBezTo>
                    <a:cubicBezTo>
                      <a:pt x="10463" y="2171"/>
                      <a:pt x="8972" y="1445"/>
                      <a:pt x="7353" y="1445"/>
                    </a:cubicBezTo>
                    <a:cubicBezTo>
                      <a:pt x="3292" y="1445"/>
                      <a:pt x="0" y="5957"/>
                      <a:pt x="0" y="11522"/>
                    </a:cubicBezTo>
                    <a:cubicBezTo>
                      <a:pt x="0" y="17088"/>
                      <a:pt x="3292" y="21600"/>
                      <a:pt x="7353" y="21600"/>
                    </a:cubicBezTo>
                    <a:cubicBezTo>
                      <a:pt x="11415" y="21600"/>
                      <a:pt x="14708" y="17088"/>
                      <a:pt x="14708" y="11522"/>
                    </a:cubicBezTo>
                    <a:cubicBezTo>
                      <a:pt x="14708" y="11409"/>
                      <a:pt x="14698" y="11299"/>
                      <a:pt x="14695" y="11187"/>
                    </a:cubicBezTo>
                    <a:cubicBezTo>
                      <a:pt x="14678" y="10470"/>
                      <a:pt x="14606" y="9775"/>
                      <a:pt x="14485" y="9103"/>
                    </a:cubicBezTo>
                    <a:close/>
                    <a:moveTo>
                      <a:pt x="14485" y="910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8" name="Oval 100">
              <a:extLst>
                <a:ext uri="{FF2B5EF4-FFF2-40B4-BE49-F238E27FC236}">
                  <a16:creationId xmlns="" xmlns:a16="http://schemas.microsoft.com/office/drawing/2014/main" id="{6E8EDFB9-4100-4A9A-BBB4-498F82AE0E52}"/>
                </a:ext>
              </a:extLst>
            </p:cNvPr>
            <p:cNvSpPr/>
            <p:nvPr/>
          </p:nvSpPr>
          <p:spPr>
            <a:xfrm>
              <a:off x="1374865" y="3909778"/>
              <a:ext cx="563912" cy="56391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="" xmlns:a16="http://schemas.microsoft.com/office/drawing/2014/main" id="{F186FF08-AACD-45F5-B972-7E03A6947B1A}"/>
              </a:ext>
            </a:extLst>
          </p:cNvPr>
          <p:cNvGrpSpPr/>
          <p:nvPr/>
        </p:nvGrpSpPr>
        <p:grpSpPr>
          <a:xfrm>
            <a:off x="2959127" y="1642533"/>
            <a:ext cx="1345215" cy="2108706"/>
            <a:chOff x="2959127" y="1642533"/>
            <a:chExt cx="1345215" cy="2108706"/>
          </a:xfrm>
        </p:grpSpPr>
        <p:sp>
          <p:nvSpPr>
            <p:cNvPr id="5" name="Rectangle: Rounded Corners 112">
              <a:extLst>
                <a:ext uri="{FF2B5EF4-FFF2-40B4-BE49-F238E27FC236}">
                  <a16:creationId xmlns="" xmlns:a16="http://schemas.microsoft.com/office/drawing/2014/main" id="{81684109-1C79-4ECA-BEC0-C9F009A906A4}"/>
                </a:ext>
              </a:extLst>
            </p:cNvPr>
            <p:cNvSpPr/>
            <p:nvPr/>
          </p:nvSpPr>
          <p:spPr>
            <a:xfrm>
              <a:off x="2959127" y="1642533"/>
              <a:ext cx="1345215" cy="2108706"/>
            </a:xfrm>
            <a:prstGeom prst="roundRect">
              <a:avLst>
                <a:gd name="adj" fmla="val 3410"/>
              </a:avLst>
            </a:prstGeom>
            <a:solidFill>
              <a:schemeClr val="bg1"/>
            </a:solidFill>
            <a:ln w="6350"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Rectangle: Top Corners Rounded 115">
              <a:extLst>
                <a:ext uri="{FF2B5EF4-FFF2-40B4-BE49-F238E27FC236}">
                  <a16:creationId xmlns="" xmlns:a16="http://schemas.microsoft.com/office/drawing/2014/main" id="{D646F1D5-CBA1-47D5-BF8A-BA375FEDE5B2}"/>
                </a:ext>
              </a:extLst>
            </p:cNvPr>
            <p:cNvSpPr/>
            <p:nvPr/>
          </p:nvSpPr>
          <p:spPr>
            <a:xfrm>
              <a:off x="2959127" y="1646709"/>
              <a:ext cx="1345215" cy="453209"/>
            </a:xfrm>
            <a:prstGeom prst="round2SameRect">
              <a:avLst>
                <a:gd name="adj1" fmla="val 9914"/>
                <a:gd name="adj2" fmla="val 0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lvl="0" algn="ctr"/>
              <a:r>
                <a:rPr lang="en-US" altLang="zh-CN" sz="3600">
                  <a:solidFill>
                    <a:srgbClr val="FFFFFF"/>
                  </a:solidFill>
                </a:rPr>
                <a:t>S</a:t>
              </a:r>
            </a:p>
          </p:txBody>
        </p:sp>
        <p:sp>
          <p:nvSpPr>
            <p:cNvPr id="7" name="TextBox 117">
              <a:extLst>
                <a:ext uri="{FF2B5EF4-FFF2-40B4-BE49-F238E27FC236}">
                  <a16:creationId xmlns="" xmlns:a16="http://schemas.microsoft.com/office/drawing/2014/main" id="{E72FDB72-2B9F-4E75-9AF1-814AC76E13B1}"/>
                </a:ext>
              </a:extLst>
            </p:cNvPr>
            <p:cNvSpPr txBox="1"/>
            <p:nvPr/>
          </p:nvSpPr>
          <p:spPr>
            <a:xfrm>
              <a:off x="2978823" y="2413538"/>
              <a:ext cx="1312528" cy="91291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buClr>
                  <a:schemeClr val="accent3"/>
                </a:buClr>
              </a:pPr>
              <a:r>
                <a:rPr lang="zh-CN" altLang="en-US" sz="1200" dirty="0"/>
                <a:t>此部分内容作为文字排版占位显示</a:t>
              </a:r>
              <a:br>
                <a:rPr lang="zh-CN" altLang="en-US" sz="1200" dirty="0"/>
              </a:br>
              <a:r>
                <a:rPr lang="zh-CN" altLang="en-US" sz="1200" dirty="0"/>
                <a:t>（建议使用主题字体）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="" xmlns:a16="http://schemas.microsoft.com/office/drawing/2014/main" id="{B8E05E57-DF88-43FC-8A1D-054A5333A0E7}"/>
              </a:ext>
            </a:extLst>
          </p:cNvPr>
          <p:cNvGrpSpPr/>
          <p:nvPr/>
        </p:nvGrpSpPr>
        <p:grpSpPr>
          <a:xfrm>
            <a:off x="4360682" y="1642533"/>
            <a:ext cx="1345215" cy="2108706"/>
            <a:chOff x="4360682" y="1642533"/>
            <a:chExt cx="1345215" cy="2108706"/>
          </a:xfrm>
        </p:grpSpPr>
        <p:sp>
          <p:nvSpPr>
            <p:cNvPr id="8" name="Rectangle: Rounded Corners 119">
              <a:extLst>
                <a:ext uri="{FF2B5EF4-FFF2-40B4-BE49-F238E27FC236}">
                  <a16:creationId xmlns="" xmlns:a16="http://schemas.microsoft.com/office/drawing/2014/main" id="{90CB6572-4CEB-48D2-B4BF-7568A9757D38}"/>
                </a:ext>
              </a:extLst>
            </p:cNvPr>
            <p:cNvSpPr/>
            <p:nvPr/>
          </p:nvSpPr>
          <p:spPr>
            <a:xfrm>
              <a:off x="4360682" y="1642533"/>
              <a:ext cx="1345215" cy="2108706"/>
            </a:xfrm>
            <a:prstGeom prst="roundRect">
              <a:avLst>
                <a:gd name="adj" fmla="val 3410"/>
              </a:avLst>
            </a:prstGeom>
            <a:solidFill>
              <a:schemeClr val="bg1"/>
            </a:solidFill>
            <a:ln w="63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Rectangle: Top Corners Rounded 120">
              <a:extLst>
                <a:ext uri="{FF2B5EF4-FFF2-40B4-BE49-F238E27FC236}">
                  <a16:creationId xmlns="" xmlns:a16="http://schemas.microsoft.com/office/drawing/2014/main" id="{0818575B-6666-4F9D-A4E0-85B5590B7020}"/>
                </a:ext>
              </a:extLst>
            </p:cNvPr>
            <p:cNvSpPr/>
            <p:nvPr/>
          </p:nvSpPr>
          <p:spPr>
            <a:xfrm>
              <a:off x="4360682" y="1646709"/>
              <a:ext cx="1345215" cy="453209"/>
            </a:xfrm>
            <a:prstGeom prst="round2SameRect">
              <a:avLst>
                <a:gd name="adj1" fmla="val 9914"/>
                <a:gd name="adj2" fmla="val 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lvl="0" algn="ctr"/>
              <a:r>
                <a:rPr lang="en-US" altLang="zh-CN" sz="3600">
                  <a:solidFill>
                    <a:srgbClr val="FFFFFF"/>
                  </a:solidFill>
                </a:rPr>
                <a:t>W</a:t>
              </a:r>
            </a:p>
          </p:txBody>
        </p:sp>
        <p:sp>
          <p:nvSpPr>
            <p:cNvPr id="10" name="TextBox 123">
              <a:extLst>
                <a:ext uri="{FF2B5EF4-FFF2-40B4-BE49-F238E27FC236}">
                  <a16:creationId xmlns="" xmlns:a16="http://schemas.microsoft.com/office/drawing/2014/main" id="{53932D42-EEFE-42EB-B738-388E9868E011}"/>
                </a:ext>
              </a:extLst>
            </p:cNvPr>
            <p:cNvSpPr txBox="1"/>
            <p:nvPr/>
          </p:nvSpPr>
          <p:spPr>
            <a:xfrm>
              <a:off x="4372528" y="2416745"/>
              <a:ext cx="1312528" cy="91291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/>
            </a:bodyPr>
            <a:lstStyle/>
            <a:p>
              <a:pPr lvl="0" algn="ctr">
                <a:lnSpc>
                  <a:spcPct val="120000"/>
                </a:lnSpc>
                <a:buClr>
                  <a:srgbClr val="5EA3E7"/>
                </a:buClr>
              </a:pPr>
              <a:r>
                <a:rPr lang="zh-CN" altLang="en-US" sz="1200">
                  <a:solidFill>
                    <a:srgbClr val="000000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rgbClr val="000000"/>
                  </a:solidFill>
                </a:rPr>
              </a:br>
              <a:r>
                <a:rPr lang="zh-CN" altLang="en-US" sz="1200">
                  <a:solidFill>
                    <a:srgbClr val="000000"/>
                  </a:solidFill>
                </a:rPr>
                <a:t>（建议使用主题字体）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="" xmlns:a16="http://schemas.microsoft.com/office/drawing/2014/main" id="{A68DA22D-1920-4B58-9F4A-40CA88F61EBB}"/>
              </a:ext>
            </a:extLst>
          </p:cNvPr>
          <p:cNvGrpSpPr/>
          <p:nvPr/>
        </p:nvGrpSpPr>
        <p:grpSpPr>
          <a:xfrm>
            <a:off x="5762236" y="1642533"/>
            <a:ext cx="1345215" cy="2108706"/>
            <a:chOff x="5762236" y="1642533"/>
            <a:chExt cx="1345215" cy="2108706"/>
          </a:xfrm>
        </p:grpSpPr>
        <p:sp>
          <p:nvSpPr>
            <p:cNvPr id="11" name="Rectangle: Rounded Corners 125">
              <a:extLst>
                <a:ext uri="{FF2B5EF4-FFF2-40B4-BE49-F238E27FC236}">
                  <a16:creationId xmlns="" xmlns:a16="http://schemas.microsoft.com/office/drawing/2014/main" id="{4CD1EBD3-79DA-41BA-BC26-BFEBAF6801DF}"/>
                </a:ext>
              </a:extLst>
            </p:cNvPr>
            <p:cNvSpPr/>
            <p:nvPr/>
          </p:nvSpPr>
          <p:spPr>
            <a:xfrm>
              <a:off x="5762236" y="1642533"/>
              <a:ext cx="1345215" cy="2108706"/>
            </a:xfrm>
            <a:prstGeom prst="roundRect">
              <a:avLst>
                <a:gd name="adj" fmla="val 3410"/>
              </a:avLst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Rectangle: Top Corners Rounded 126">
              <a:extLst>
                <a:ext uri="{FF2B5EF4-FFF2-40B4-BE49-F238E27FC236}">
                  <a16:creationId xmlns="" xmlns:a16="http://schemas.microsoft.com/office/drawing/2014/main" id="{8E3155B6-BF65-422E-BA48-3BC4FF1886EA}"/>
                </a:ext>
              </a:extLst>
            </p:cNvPr>
            <p:cNvSpPr/>
            <p:nvPr/>
          </p:nvSpPr>
          <p:spPr>
            <a:xfrm>
              <a:off x="5762236" y="1646709"/>
              <a:ext cx="1345215" cy="453209"/>
            </a:xfrm>
            <a:prstGeom prst="round2SameRect">
              <a:avLst>
                <a:gd name="adj1" fmla="val 9914"/>
                <a:gd name="adj2" fmla="val 0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lvl="0" algn="ctr"/>
              <a:r>
                <a:rPr lang="en-US" altLang="zh-CN" sz="3600" dirty="0">
                  <a:solidFill>
                    <a:srgbClr val="FFFFFF"/>
                  </a:solidFill>
                </a:rPr>
                <a:t>O</a:t>
              </a:r>
            </a:p>
          </p:txBody>
        </p:sp>
        <p:sp>
          <p:nvSpPr>
            <p:cNvPr id="13" name="TextBox 129">
              <a:extLst>
                <a:ext uri="{FF2B5EF4-FFF2-40B4-BE49-F238E27FC236}">
                  <a16:creationId xmlns="" xmlns:a16="http://schemas.microsoft.com/office/drawing/2014/main" id="{5A977647-1E41-4082-BFC3-84AE30568008}"/>
                </a:ext>
              </a:extLst>
            </p:cNvPr>
            <p:cNvSpPr txBox="1"/>
            <p:nvPr/>
          </p:nvSpPr>
          <p:spPr>
            <a:xfrm>
              <a:off x="5780454" y="2413539"/>
              <a:ext cx="1312528" cy="91291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/>
            </a:bodyPr>
            <a:lstStyle/>
            <a:p>
              <a:pPr lvl="0" algn="ctr">
                <a:lnSpc>
                  <a:spcPct val="120000"/>
                </a:lnSpc>
                <a:buClr>
                  <a:srgbClr val="5EA3E7"/>
                </a:buClr>
              </a:pPr>
              <a:r>
                <a:rPr lang="zh-CN" altLang="en-US" sz="1200">
                  <a:solidFill>
                    <a:srgbClr val="000000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rgbClr val="000000"/>
                  </a:solidFill>
                </a:rPr>
              </a:br>
              <a:r>
                <a:rPr lang="zh-CN" altLang="en-US" sz="1200">
                  <a:solidFill>
                    <a:srgbClr val="000000"/>
                  </a:solidFill>
                </a:rPr>
                <a:t>（建议使用主题字体）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="" xmlns:a16="http://schemas.microsoft.com/office/drawing/2014/main" id="{402C4D33-B0F6-48F7-BC64-42465E0EFA31}"/>
              </a:ext>
            </a:extLst>
          </p:cNvPr>
          <p:cNvGrpSpPr/>
          <p:nvPr/>
        </p:nvGrpSpPr>
        <p:grpSpPr>
          <a:xfrm>
            <a:off x="7163791" y="1642533"/>
            <a:ext cx="1345215" cy="2108706"/>
            <a:chOff x="7163791" y="1642533"/>
            <a:chExt cx="1345215" cy="2108706"/>
          </a:xfrm>
        </p:grpSpPr>
        <p:sp>
          <p:nvSpPr>
            <p:cNvPr id="14" name="Rectangle: Rounded Corners 135">
              <a:extLst>
                <a:ext uri="{FF2B5EF4-FFF2-40B4-BE49-F238E27FC236}">
                  <a16:creationId xmlns="" xmlns:a16="http://schemas.microsoft.com/office/drawing/2014/main" id="{75B9EBE1-1D81-4BEC-8C21-4E9570348FBE}"/>
                </a:ext>
              </a:extLst>
            </p:cNvPr>
            <p:cNvSpPr/>
            <p:nvPr/>
          </p:nvSpPr>
          <p:spPr>
            <a:xfrm>
              <a:off x="7163791" y="1642533"/>
              <a:ext cx="1345215" cy="2108706"/>
            </a:xfrm>
            <a:prstGeom prst="roundRect">
              <a:avLst>
                <a:gd name="adj" fmla="val 3410"/>
              </a:avLst>
            </a:prstGeom>
            <a:solidFill>
              <a:schemeClr val="bg1"/>
            </a:solidFill>
            <a:ln w="6350">
              <a:solidFill>
                <a:srgbClr val="03AE97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Rectangle: Top Corners Rounded 138">
              <a:extLst>
                <a:ext uri="{FF2B5EF4-FFF2-40B4-BE49-F238E27FC236}">
                  <a16:creationId xmlns="" xmlns:a16="http://schemas.microsoft.com/office/drawing/2014/main" id="{782F3E35-F01D-4D8A-94D1-5E61350BBE49}"/>
                </a:ext>
              </a:extLst>
            </p:cNvPr>
            <p:cNvSpPr/>
            <p:nvPr/>
          </p:nvSpPr>
          <p:spPr>
            <a:xfrm>
              <a:off x="7163791" y="1646709"/>
              <a:ext cx="1345215" cy="453209"/>
            </a:xfrm>
            <a:prstGeom prst="round2SameRect">
              <a:avLst>
                <a:gd name="adj1" fmla="val 9914"/>
                <a:gd name="adj2" fmla="val 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rmAutofit fontScale="77500" lnSpcReduction="20000"/>
            </a:bodyPr>
            <a:lstStyle/>
            <a:p>
              <a:pPr lvl="0" algn="ctr"/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</a:t>
              </a:r>
            </a:p>
          </p:txBody>
        </p:sp>
        <p:sp>
          <p:nvSpPr>
            <p:cNvPr id="16" name="TextBox 144">
              <a:extLst>
                <a:ext uri="{FF2B5EF4-FFF2-40B4-BE49-F238E27FC236}">
                  <a16:creationId xmlns="" xmlns:a16="http://schemas.microsoft.com/office/drawing/2014/main" id="{73511175-A3D1-458B-A758-A4B1F1A53227}"/>
                </a:ext>
              </a:extLst>
            </p:cNvPr>
            <p:cNvSpPr txBox="1"/>
            <p:nvPr/>
          </p:nvSpPr>
          <p:spPr>
            <a:xfrm>
              <a:off x="7196478" y="2418511"/>
              <a:ext cx="1312528" cy="91291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/>
            </a:bodyPr>
            <a:lstStyle/>
            <a:p>
              <a:pPr lvl="0" algn="ctr">
                <a:lnSpc>
                  <a:spcPct val="120000"/>
                </a:lnSpc>
                <a:buClr>
                  <a:srgbClr val="5EA3E7"/>
                </a:buClr>
              </a:pPr>
              <a:r>
                <a:rPr lang="zh-CN" altLang="en-US" sz="1200">
                  <a:solidFill>
                    <a:srgbClr val="000000"/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rgbClr val="000000"/>
                  </a:solidFill>
                </a:rPr>
              </a:br>
              <a:r>
                <a:rPr lang="zh-CN" altLang="en-US" sz="1200">
                  <a:solidFill>
                    <a:srgbClr val="000000"/>
                  </a:solidFill>
                </a:rPr>
                <a:t>（建议使用主题字体）</a:t>
              </a:r>
            </a:p>
          </p:txBody>
        </p:sp>
      </p:grpSp>
      <p:sp>
        <p:nvSpPr>
          <p:cNvPr id="52" name="Title 1">
            <a:extLst>
              <a:ext uri="{FF2B5EF4-FFF2-40B4-BE49-F238E27FC236}">
                <a16:creationId xmlns="" xmlns:a16="http://schemas.microsoft.com/office/drawing/2014/main" id="{5483CD94-A65B-4CAF-B622-2EF57CC1BA01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36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6">
            <a:extLst>
              <a:ext uri="{FF2B5EF4-FFF2-40B4-BE49-F238E27FC236}">
                <a16:creationId xmlns="" xmlns:a16="http://schemas.microsoft.com/office/drawing/2014/main" id="{169428DB-98A5-4D5B-AD0B-B58EAC327AE9}"/>
              </a:ext>
            </a:extLst>
          </p:cNvPr>
          <p:cNvSpPr>
            <a:spLocks/>
          </p:cNvSpPr>
          <p:nvPr/>
        </p:nvSpPr>
        <p:spPr bwMode="auto">
          <a:xfrm>
            <a:off x="3803057" y="1801490"/>
            <a:ext cx="381411" cy="1337295"/>
          </a:xfrm>
          <a:custGeom>
            <a:avLst/>
            <a:gdLst>
              <a:gd name="T0" fmla="*/ 324 w 324"/>
              <a:gd name="T1" fmla="*/ 154 h 1136"/>
              <a:gd name="T2" fmla="*/ 0 w 324"/>
              <a:gd name="T3" fmla="*/ 0 h 1136"/>
              <a:gd name="T4" fmla="*/ 0 w 324"/>
              <a:gd name="T5" fmla="*/ 1136 h 1136"/>
              <a:gd name="T6" fmla="*/ 324 w 324"/>
              <a:gd name="T7" fmla="*/ 982 h 1136"/>
              <a:gd name="T8" fmla="*/ 324 w 324"/>
              <a:gd name="T9" fmla="*/ 154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" h="1136">
                <a:moveTo>
                  <a:pt x="324" y="154"/>
                </a:moveTo>
                <a:lnTo>
                  <a:pt x="0" y="0"/>
                </a:lnTo>
                <a:lnTo>
                  <a:pt x="0" y="1136"/>
                </a:lnTo>
                <a:lnTo>
                  <a:pt x="324" y="982"/>
                </a:lnTo>
                <a:lnTo>
                  <a:pt x="324" y="154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Freeform: Shape 7">
            <a:extLst>
              <a:ext uri="{FF2B5EF4-FFF2-40B4-BE49-F238E27FC236}">
                <a16:creationId xmlns="" xmlns:a16="http://schemas.microsoft.com/office/drawing/2014/main" id="{A9E16B59-BF75-45E1-AE10-B93466C69BD6}"/>
              </a:ext>
            </a:extLst>
          </p:cNvPr>
          <p:cNvSpPr>
            <a:spLocks/>
          </p:cNvSpPr>
          <p:nvPr/>
        </p:nvSpPr>
        <p:spPr bwMode="auto">
          <a:xfrm>
            <a:off x="4177405" y="1427142"/>
            <a:ext cx="826391" cy="374348"/>
          </a:xfrm>
          <a:custGeom>
            <a:avLst/>
            <a:gdLst>
              <a:gd name="T0" fmla="*/ 542 w 702"/>
              <a:gd name="T1" fmla="*/ 318 h 318"/>
              <a:gd name="T2" fmla="*/ 702 w 702"/>
              <a:gd name="T3" fmla="*/ 0 h 318"/>
              <a:gd name="T4" fmla="*/ 0 w 702"/>
              <a:gd name="T5" fmla="*/ 0 h 318"/>
              <a:gd name="T6" fmla="*/ 160 w 702"/>
              <a:gd name="T7" fmla="*/ 318 h 318"/>
              <a:gd name="T8" fmla="*/ 542 w 702"/>
              <a:gd name="T9" fmla="*/ 31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2" h="318">
                <a:moveTo>
                  <a:pt x="542" y="318"/>
                </a:moveTo>
                <a:lnTo>
                  <a:pt x="702" y="0"/>
                </a:lnTo>
                <a:lnTo>
                  <a:pt x="0" y="0"/>
                </a:lnTo>
                <a:lnTo>
                  <a:pt x="160" y="318"/>
                </a:lnTo>
                <a:lnTo>
                  <a:pt x="542" y="318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Freeform: Shape 8">
            <a:extLst>
              <a:ext uri="{FF2B5EF4-FFF2-40B4-BE49-F238E27FC236}">
                <a16:creationId xmlns="" xmlns:a16="http://schemas.microsoft.com/office/drawing/2014/main" id="{D1EEE6B4-95A9-454B-90B9-48B28A2471B7}"/>
              </a:ext>
            </a:extLst>
          </p:cNvPr>
          <p:cNvSpPr>
            <a:spLocks/>
          </p:cNvSpPr>
          <p:nvPr/>
        </p:nvSpPr>
        <p:spPr bwMode="auto">
          <a:xfrm>
            <a:off x="4815445" y="1427142"/>
            <a:ext cx="562700" cy="555637"/>
          </a:xfrm>
          <a:custGeom>
            <a:avLst/>
            <a:gdLst>
              <a:gd name="T0" fmla="*/ 154 w 478"/>
              <a:gd name="T1" fmla="*/ 472 h 472"/>
              <a:gd name="T2" fmla="*/ 478 w 478"/>
              <a:gd name="T3" fmla="*/ 318 h 472"/>
              <a:gd name="T4" fmla="*/ 160 w 478"/>
              <a:gd name="T5" fmla="*/ 0 h 472"/>
              <a:gd name="T6" fmla="*/ 0 w 478"/>
              <a:gd name="T7" fmla="*/ 318 h 472"/>
              <a:gd name="T8" fmla="*/ 154 w 478"/>
              <a:gd name="T9" fmla="*/ 47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8" h="472">
                <a:moveTo>
                  <a:pt x="154" y="472"/>
                </a:moveTo>
                <a:lnTo>
                  <a:pt x="478" y="318"/>
                </a:lnTo>
                <a:lnTo>
                  <a:pt x="160" y="0"/>
                </a:lnTo>
                <a:lnTo>
                  <a:pt x="0" y="318"/>
                </a:lnTo>
                <a:lnTo>
                  <a:pt x="154" y="472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Freeform: Shape 9">
            <a:extLst>
              <a:ext uri="{FF2B5EF4-FFF2-40B4-BE49-F238E27FC236}">
                <a16:creationId xmlns="" xmlns:a16="http://schemas.microsoft.com/office/drawing/2014/main" id="{562585E1-BB76-4CDA-9980-BC6C199B40E8}"/>
              </a:ext>
            </a:extLst>
          </p:cNvPr>
          <p:cNvSpPr>
            <a:spLocks/>
          </p:cNvSpPr>
          <p:nvPr/>
        </p:nvSpPr>
        <p:spPr bwMode="auto">
          <a:xfrm>
            <a:off x="3803057" y="1427142"/>
            <a:ext cx="562700" cy="555637"/>
          </a:xfrm>
          <a:custGeom>
            <a:avLst/>
            <a:gdLst>
              <a:gd name="T0" fmla="*/ 478 w 478"/>
              <a:gd name="T1" fmla="*/ 318 h 472"/>
              <a:gd name="T2" fmla="*/ 318 w 478"/>
              <a:gd name="T3" fmla="*/ 0 h 472"/>
              <a:gd name="T4" fmla="*/ 0 w 478"/>
              <a:gd name="T5" fmla="*/ 318 h 472"/>
              <a:gd name="T6" fmla="*/ 324 w 478"/>
              <a:gd name="T7" fmla="*/ 472 h 472"/>
              <a:gd name="T8" fmla="*/ 478 w 478"/>
              <a:gd name="T9" fmla="*/ 318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8" h="472">
                <a:moveTo>
                  <a:pt x="478" y="318"/>
                </a:moveTo>
                <a:lnTo>
                  <a:pt x="318" y="0"/>
                </a:lnTo>
                <a:lnTo>
                  <a:pt x="0" y="318"/>
                </a:lnTo>
                <a:lnTo>
                  <a:pt x="324" y="472"/>
                </a:lnTo>
                <a:lnTo>
                  <a:pt x="478" y="318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Freeform: Shape 10">
            <a:extLst>
              <a:ext uri="{FF2B5EF4-FFF2-40B4-BE49-F238E27FC236}">
                <a16:creationId xmlns="" xmlns:a16="http://schemas.microsoft.com/office/drawing/2014/main" id="{71F83517-3AF4-426E-B7B5-D5092AB87914}"/>
              </a:ext>
            </a:extLst>
          </p:cNvPr>
          <p:cNvSpPr>
            <a:spLocks/>
          </p:cNvSpPr>
          <p:nvPr/>
        </p:nvSpPr>
        <p:spPr bwMode="auto">
          <a:xfrm>
            <a:off x="4815445" y="2957497"/>
            <a:ext cx="562700" cy="555637"/>
          </a:xfrm>
          <a:custGeom>
            <a:avLst/>
            <a:gdLst>
              <a:gd name="T0" fmla="*/ 0 w 478"/>
              <a:gd name="T1" fmla="*/ 152 h 472"/>
              <a:gd name="T2" fmla="*/ 160 w 478"/>
              <a:gd name="T3" fmla="*/ 472 h 472"/>
              <a:gd name="T4" fmla="*/ 478 w 478"/>
              <a:gd name="T5" fmla="*/ 154 h 472"/>
              <a:gd name="T6" fmla="*/ 154 w 478"/>
              <a:gd name="T7" fmla="*/ 0 h 472"/>
              <a:gd name="T8" fmla="*/ 0 w 478"/>
              <a:gd name="T9" fmla="*/ 15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8" h="472">
                <a:moveTo>
                  <a:pt x="0" y="152"/>
                </a:moveTo>
                <a:lnTo>
                  <a:pt x="160" y="472"/>
                </a:lnTo>
                <a:lnTo>
                  <a:pt x="478" y="154"/>
                </a:lnTo>
                <a:lnTo>
                  <a:pt x="154" y="0"/>
                </a:lnTo>
                <a:lnTo>
                  <a:pt x="0" y="152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Freeform: Shape 11">
            <a:extLst>
              <a:ext uri="{FF2B5EF4-FFF2-40B4-BE49-F238E27FC236}">
                <a16:creationId xmlns="" xmlns:a16="http://schemas.microsoft.com/office/drawing/2014/main" id="{4D96C64B-F47D-42D6-A4DE-196DC11A00A6}"/>
              </a:ext>
            </a:extLst>
          </p:cNvPr>
          <p:cNvSpPr>
            <a:spLocks/>
          </p:cNvSpPr>
          <p:nvPr/>
        </p:nvSpPr>
        <p:spPr bwMode="auto">
          <a:xfrm>
            <a:off x="4996734" y="1801490"/>
            <a:ext cx="381411" cy="1337295"/>
          </a:xfrm>
          <a:custGeom>
            <a:avLst/>
            <a:gdLst>
              <a:gd name="T0" fmla="*/ 0 w 324"/>
              <a:gd name="T1" fmla="*/ 154 h 1136"/>
              <a:gd name="T2" fmla="*/ 0 w 324"/>
              <a:gd name="T3" fmla="*/ 982 h 1136"/>
              <a:gd name="T4" fmla="*/ 324 w 324"/>
              <a:gd name="T5" fmla="*/ 1136 h 1136"/>
              <a:gd name="T6" fmla="*/ 324 w 324"/>
              <a:gd name="T7" fmla="*/ 0 h 1136"/>
              <a:gd name="T8" fmla="*/ 0 w 324"/>
              <a:gd name="T9" fmla="*/ 154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" h="1136">
                <a:moveTo>
                  <a:pt x="0" y="154"/>
                </a:moveTo>
                <a:lnTo>
                  <a:pt x="0" y="982"/>
                </a:lnTo>
                <a:lnTo>
                  <a:pt x="324" y="1136"/>
                </a:lnTo>
                <a:lnTo>
                  <a:pt x="324" y="0"/>
                </a:lnTo>
                <a:lnTo>
                  <a:pt x="0" y="154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Freeform: Shape 12">
            <a:extLst>
              <a:ext uri="{FF2B5EF4-FFF2-40B4-BE49-F238E27FC236}">
                <a16:creationId xmlns="" xmlns:a16="http://schemas.microsoft.com/office/drawing/2014/main" id="{3EAE27C4-4469-4068-8246-CF177593C972}"/>
              </a:ext>
            </a:extLst>
          </p:cNvPr>
          <p:cNvSpPr>
            <a:spLocks/>
          </p:cNvSpPr>
          <p:nvPr/>
        </p:nvSpPr>
        <p:spPr bwMode="auto">
          <a:xfrm>
            <a:off x="3803057" y="2957497"/>
            <a:ext cx="562700" cy="555637"/>
          </a:xfrm>
          <a:custGeom>
            <a:avLst/>
            <a:gdLst>
              <a:gd name="T0" fmla="*/ 324 w 478"/>
              <a:gd name="T1" fmla="*/ 0 h 472"/>
              <a:gd name="T2" fmla="*/ 0 w 478"/>
              <a:gd name="T3" fmla="*/ 154 h 472"/>
              <a:gd name="T4" fmla="*/ 318 w 478"/>
              <a:gd name="T5" fmla="*/ 472 h 472"/>
              <a:gd name="T6" fmla="*/ 478 w 478"/>
              <a:gd name="T7" fmla="*/ 152 h 472"/>
              <a:gd name="T8" fmla="*/ 324 w 478"/>
              <a:gd name="T9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8" h="472">
                <a:moveTo>
                  <a:pt x="324" y="0"/>
                </a:moveTo>
                <a:lnTo>
                  <a:pt x="0" y="154"/>
                </a:lnTo>
                <a:lnTo>
                  <a:pt x="318" y="472"/>
                </a:lnTo>
                <a:lnTo>
                  <a:pt x="478" y="152"/>
                </a:lnTo>
                <a:lnTo>
                  <a:pt x="324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Freeform: Shape 13">
            <a:extLst>
              <a:ext uri="{FF2B5EF4-FFF2-40B4-BE49-F238E27FC236}">
                <a16:creationId xmlns="" xmlns:a16="http://schemas.microsoft.com/office/drawing/2014/main" id="{B23F1A62-A0FD-43D7-AF3F-14C3AF53991A}"/>
              </a:ext>
            </a:extLst>
          </p:cNvPr>
          <p:cNvSpPr>
            <a:spLocks/>
          </p:cNvSpPr>
          <p:nvPr/>
        </p:nvSpPr>
        <p:spPr bwMode="auto">
          <a:xfrm>
            <a:off x="4177405" y="3136431"/>
            <a:ext cx="826391" cy="376703"/>
          </a:xfrm>
          <a:custGeom>
            <a:avLst/>
            <a:gdLst>
              <a:gd name="T0" fmla="*/ 160 w 702"/>
              <a:gd name="T1" fmla="*/ 0 h 320"/>
              <a:gd name="T2" fmla="*/ 0 w 702"/>
              <a:gd name="T3" fmla="*/ 320 h 320"/>
              <a:gd name="T4" fmla="*/ 702 w 702"/>
              <a:gd name="T5" fmla="*/ 320 h 320"/>
              <a:gd name="T6" fmla="*/ 542 w 702"/>
              <a:gd name="T7" fmla="*/ 0 h 320"/>
              <a:gd name="T8" fmla="*/ 160 w 702"/>
              <a:gd name="T9" fmla="*/ 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2" h="320">
                <a:moveTo>
                  <a:pt x="160" y="0"/>
                </a:moveTo>
                <a:lnTo>
                  <a:pt x="0" y="320"/>
                </a:lnTo>
                <a:lnTo>
                  <a:pt x="702" y="320"/>
                </a:lnTo>
                <a:lnTo>
                  <a:pt x="542" y="0"/>
                </a:lnTo>
                <a:lnTo>
                  <a:pt x="160" y="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Freeform: Shape 14">
            <a:extLst>
              <a:ext uri="{FF2B5EF4-FFF2-40B4-BE49-F238E27FC236}">
                <a16:creationId xmlns="" xmlns:a16="http://schemas.microsoft.com/office/drawing/2014/main" id="{5A75681B-3E14-4219-A156-8694FC84A692}"/>
              </a:ext>
            </a:extLst>
          </p:cNvPr>
          <p:cNvSpPr>
            <a:spLocks/>
          </p:cNvSpPr>
          <p:nvPr/>
        </p:nvSpPr>
        <p:spPr bwMode="auto">
          <a:xfrm>
            <a:off x="4184467" y="1810059"/>
            <a:ext cx="812265" cy="1334941"/>
          </a:xfrm>
          <a:custGeom>
            <a:avLst/>
            <a:gdLst>
              <a:gd name="T0" fmla="*/ 154 w 690"/>
              <a:gd name="T1" fmla="*/ 0 h 1134"/>
              <a:gd name="T2" fmla="*/ 0 w 690"/>
              <a:gd name="T3" fmla="*/ 154 h 1134"/>
              <a:gd name="T4" fmla="*/ 0 w 690"/>
              <a:gd name="T5" fmla="*/ 982 h 1134"/>
              <a:gd name="T6" fmla="*/ 154 w 690"/>
              <a:gd name="T7" fmla="*/ 1134 h 1134"/>
              <a:gd name="T8" fmla="*/ 536 w 690"/>
              <a:gd name="T9" fmla="*/ 1134 h 1134"/>
              <a:gd name="T10" fmla="*/ 690 w 690"/>
              <a:gd name="T11" fmla="*/ 982 h 1134"/>
              <a:gd name="T12" fmla="*/ 690 w 690"/>
              <a:gd name="T13" fmla="*/ 154 h 1134"/>
              <a:gd name="T14" fmla="*/ 536 w 690"/>
              <a:gd name="T15" fmla="*/ 0 h 1134"/>
              <a:gd name="T16" fmla="*/ 154 w 690"/>
              <a:gd name="T17" fmla="*/ 0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0" h="1134">
                <a:moveTo>
                  <a:pt x="154" y="0"/>
                </a:moveTo>
                <a:lnTo>
                  <a:pt x="0" y="154"/>
                </a:lnTo>
                <a:lnTo>
                  <a:pt x="0" y="982"/>
                </a:lnTo>
                <a:lnTo>
                  <a:pt x="154" y="1134"/>
                </a:lnTo>
                <a:lnTo>
                  <a:pt x="536" y="1134"/>
                </a:lnTo>
                <a:lnTo>
                  <a:pt x="690" y="982"/>
                </a:lnTo>
                <a:lnTo>
                  <a:pt x="690" y="154"/>
                </a:lnTo>
                <a:lnTo>
                  <a:pt x="536" y="0"/>
                </a:lnTo>
                <a:lnTo>
                  <a:pt x="15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" name="Oval 15">
            <a:extLst>
              <a:ext uri="{FF2B5EF4-FFF2-40B4-BE49-F238E27FC236}">
                <a16:creationId xmlns="" xmlns:a16="http://schemas.microsoft.com/office/drawing/2014/main" id="{7E683D51-5B8F-4EDF-8F56-951F1E56E035}"/>
              </a:ext>
            </a:extLst>
          </p:cNvPr>
          <p:cNvSpPr/>
          <p:nvPr/>
        </p:nvSpPr>
        <p:spPr>
          <a:xfrm>
            <a:off x="5929144" y="1445529"/>
            <a:ext cx="246794" cy="2467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Oval 18">
            <a:extLst>
              <a:ext uri="{FF2B5EF4-FFF2-40B4-BE49-F238E27FC236}">
                <a16:creationId xmlns="" xmlns:a16="http://schemas.microsoft.com/office/drawing/2014/main" id="{20361BBD-603D-4470-A95C-1E2636F31316}"/>
              </a:ext>
            </a:extLst>
          </p:cNvPr>
          <p:cNvSpPr/>
          <p:nvPr/>
        </p:nvSpPr>
        <p:spPr>
          <a:xfrm>
            <a:off x="2990797" y="1435405"/>
            <a:ext cx="246794" cy="2467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Oval 21">
            <a:extLst>
              <a:ext uri="{FF2B5EF4-FFF2-40B4-BE49-F238E27FC236}">
                <a16:creationId xmlns="" xmlns:a16="http://schemas.microsoft.com/office/drawing/2014/main" id="{E6A93D7B-EE4D-416C-B1B0-62359F8EF7A8}"/>
              </a:ext>
            </a:extLst>
          </p:cNvPr>
          <p:cNvSpPr/>
          <p:nvPr/>
        </p:nvSpPr>
        <p:spPr>
          <a:xfrm>
            <a:off x="5929144" y="2514384"/>
            <a:ext cx="246794" cy="24679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Oval 24">
            <a:extLst>
              <a:ext uri="{FF2B5EF4-FFF2-40B4-BE49-F238E27FC236}">
                <a16:creationId xmlns="" xmlns:a16="http://schemas.microsoft.com/office/drawing/2014/main" id="{FBC4BE4D-EA9E-447C-AD1E-A2FE5092D0A8}"/>
              </a:ext>
            </a:extLst>
          </p:cNvPr>
          <p:cNvSpPr/>
          <p:nvPr/>
        </p:nvSpPr>
        <p:spPr>
          <a:xfrm>
            <a:off x="2990797" y="2504260"/>
            <a:ext cx="246794" cy="2467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9A0B3D5D-CF05-49A0-8E9E-EFDE459DAC37}"/>
              </a:ext>
            </a:extLst>
          </p:cNvPr>
          <p:cNvGrpSpPr/>
          <p:nvPr/>
        </p:nvGrpSpPr>
        <p:grpSpPr>
          <a:xfrm>
            <a:off x="894056" y="1435405"/>
            <a:ext cx="7287978" cy="1591432"/>
            <a:chOff x="894056" y="1435405"/>
            <a:chExt cx="7287978" cy="1591432"/>
          </a:xfrm>
        </p:grpSpPr>
        <p:grpSp>
          <p:nvGrpSpPr>
            <p:cNvPr id="6" name="Group 39">
              <a:extLst>
                <a:ext uri="{FF2B5EF4-FFF2-40B4-BE49-F238E27FC236}">
                  <a16:creationId xmlns="" xmlns:a16="http://schemas.microsoft.com/office/drawing/2014/main" id="{A06B6AA5-84AC-46E5-ACFF-EC52BCDE425E}"/>
                </a:ext>
              </a:extLst>
            </p:cNvPr>
            <p:cNvGrpSpPr/>
            <p:nvPr/>
          </p:nvGrpSpPr>
          <p:grpSpPr>
            <a:xfrm>
              <a:off x="6463868" y="1435405"/>
              <a:ext cx="1718166" cy="522577"/>
              <a:chOff x="8618490" y="1913873"/>
              <a:chExt cx="2290888" cy="696769"/>
            </a:xfrm>
          </p:grpSpPr>
          <p:sp>
            <p:nvSpPr>
              <p:cNvPr id="20" name="TextBox 16">
                <a:extLst>
                  <a:ext uri="{FF2B5EF4-FFF2-40B4-BE49-F238E27FC236}">
                    <a16:creationId xmlns="" xmlns:a16="http://schemas.microsoft.com/office/drawing/2014/main" id="{CD18C8E7-117D-4BD5-A457-EB9C8C52FBF7}"/>
                  </a:ext>
                </a:extLst>
              </p:cNvPr>
              <p:cNvSpPr txBox="1"/>
              <p:nvPr/>
            </p:nvSpPr>
            <p:spPr>
              <a:xfrm>
                <a:off x="8618490" y="1913873"/>
                <a:ext cx="2290888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r>
                  <a:rPr lang="zh-CN" altLang="en-US" sz="16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21" name="TextBox 17">
                <a:extLst>
                  <a:ext uri="{FF2B5EF4-FFF2-40B4-BE49-F238E27FC236}">
                    <a16:creationId xmlns="" xmlns:a16="http://schemas.microsoft.com/office/drawing/2014/main" id="{51BEFD84-1237-4198-BBB5-2439BDC84EEB}"/>
                  </a:ext>
                </a:extLst>
              </p:cNvPr>
              <p:cNvSpPr txBox="1"/>
              <p:nvPr/>
            </p:nvSpPr>
            <p:spPr>
              <a:xfrm>
                <a:off x="8618490" y="2148977"/>
                <a:ext cx="2290888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ysClr val="windowText" lastClr="000000"/>
                    </a:solidFill>
                  </a:rPr>
                  <a:t>此部分内容作为文字排版占位显示 </a:t>
                </a:r>
                <a:br>
                  <a:rPr lang="zh-CN" altLang="en-US" sz="1000">
                    <a:solidFill>
                      <a:sysClr val="windowText" lastClr="000000"/>
                    </a:solidFill>
                  </a:rPr>
                </a:br>
                <a:r>
                  <a:rPr lang="zh-CN" altLang="en-US" sz="1000">
                    <a:solidFill>
                      <a:sysClr val="windowText" lastClr="000000"/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8" name="Group 37">
              <a:extLst>
                <a:ext uri="{FF2B5EF4-FFF2-40B4-BE49-F238E27FC236}">
                  <a16:creationId xmlns="" xmlns:a16="http://schemas.microsoft.com/office/drawing/2014/main" id="{096B43C3-CCF3-4452-9F56-2703E5FC3185}"/>
                </a:ext>
              </a:extLst>
            </p:cNvPr>
            <p:cNvGrpSpPr/>
            <p:nvPr/>
          </p:nvGrpSpPr>
          <p:grpSpPr>
            <a:xfrm>
              <a:off x="894056" y="1435405"/>
              <a:ext cx="1718166" cy="522577"/>
              <a:chOff x="1192075" y="1913873"/>
              <a:chExt cx="2290888" cy="696769"/>
            </a:xfrm>
          </p:grpSpPr>
          <p:sp>
            <p:nvSpPr>
              <p:cNvPr id="18" name="TextBox 19">
                <a:extLst>
                  <a:ext uri="{FF2B5EF4-FFF2-40B4-BE49-F238E27FC236}">
                    <a16:creationId xmlns="" xmlns:a16="http://schemas.microsoft.com/office/drawing/2014/main" id="{D8D376C5-CB46-4FBA-AD92-FFBE93B68A3C}"/>
                  </a:ext>
                </a:extLst>
              </p:cNvPr>
              <p:cNvSpPr txBox="1"/>
              <p:nvPr/>
            </p:nvSpPr>
            <p:spPr>
              <a:xfrm>
                <a:off x="1192075" y="1913873"/>
                <a:ext cx="2290888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19" name="TextBox 20">
                <a:extLst>
                  <a:ext uri="{FF2B5EF4-FFF2-40B4-BE49-F238E27FC236}">
                    <a16:creationId xmlns="" xmlns:a16="http://schemas.microsoft.com/office/drawing/2014/main" id="{D2953DA4-9F18-49D2-9C21-E29F949A36E5}"/>
                  </a:ext>
                </a:extLst>
              </p:cNvPr>
              <p:cNvSpPr txBox="1"/>
              <p:nvPr/>
            </p:nvSpPr>
            <p:spPr>
              <a:xfrm>
                <a:off x="1192075" y="2148977"/>
                <a:ext cx="2290888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92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ysClr val="windowText" lastClr="000000"/>
                    </a:solidFill>
                  </a:rPr>
                  <a:t>此部分内容作为文字排版占位显示 </a:t>
                </a:r>
                <a:br>
                  <a:rPr lang="zh-CN" altLang="en-US" sz="1000" dirty="0">
                    <a:solidFill>
                      <a:sysClr val="windowText" lastClr="000000"/>
                    </a:solidFill>
                  </a:rPr>
                </a:br>
                <a:r>
                  <a:rPr lang="zh-CN" altLang="en-US" sz="1000" dirty="0">
                    <a:solidFill>
                      <a:sysClr val="windowText" lastClr="000000"/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0" name="Group 75">
              <a:extLst>
                <a:ext uri="{FF2B5EF4-FFF2-40B4-BE49-F238E27FC236}">
                  <a16:creationId xmlns="" xmlns:a16="http://schemas.microsoft.com/office/drawing/2014/main" id="{AFE81E33-233D-4741-8958-FA26F28812E5}"/>
                </a:ext>
              </a:extLst>
            </p:cNvPr>
            <p:cNvGrpSpPr/>
            <p:nvPr/>
          </p:nvGrpSpPr>
          <p:grpSpPr>
            <a:xfrm>
              <a:off x="6463868" y="2504260"/>
              <a:ext cx="1718166" cy="522577"/>
              <a:chOff x="8618490" y="3339013"/>
              <a:chExt cx="2290888" cy="696769"/>
            </a:xfrm>
          </p:grpSpPr>
          <p:sp>
            <p:nvSpPr>
              <p:cNvPr id="16" name="TextBox 22">
                <a:extLst>
                  <a:ext uri="{FF2B5EF4-FFF2-40B4-BE49-F238E27FC236}">
                    <a16:creationId xmlns="" xmlns:a16="http://schemas.microsoft.com/office/drawing/2014/main" id="{5BAFAB95-ABF6-4305-91A4-336BF4526B86}"/>
                  </a:ext>
                </a:extLst>
              </p:cNvPr>
              <p:cNvSpPr txBox="1"/>
              <p:nvPr/>
            </p:nvSpPr>
            <p:spPr>
              <a:xfrm>
                <a:off x="8618490" y="3339013"/>
                <a:ext cx="2290888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r>
                  <a:rPr lang="zh-CN" altLang="en-US" sz="16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17" name="TextBox 23">
                <a:extLst>
                  <a:ext uri="{FF2B5EF4-FFF2-40B4-BE49-F238E27FC236}">
                    <a16:creationId xmlns="" xmlns:a16="http://schemas.microsoft.com/office/drawing/2014/main" id="{C7D88185-9649-41B1-83E9-63F6CD8C3E34}"/>
                  </a:ext>
                </a:extLst>
              </p:cNvPr>
              <p:cNvSpPr txBox="1"/>
              <p:nvPr/>
            </p:nvSpPr>
            <p:spPr>
              <a:xfrm>
                <a:off x="8618490" y="3574117"/>
                <a:ext cx="2290888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ysClr val="windowText" lastClr="000000"/>
                    </a:solidFill>
                  </a:rPr>
                  <a:t>此部分内容作为文字排版占位显示 </a:t>
                </a:r>
                <a:br>
                  <a:rPr lang="zh-CN" altLang="en-US" sz="1000">
                    <a:solidFill>
                      <a:sysClr val="windowText" lastClr="000000"/>
                    </a:solidFill>
                  </a:rPr>
                </a:br>
                <a:r>
                  <a:rPr lang="zh-CN" altLang="en-US" sz="1000">
                    <a:solidFill>
                      <a:sysClr val="windowText" lastClr="000000"/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2" name="Group 36">
              <a:extLst>
                <a:ext uri="{FF2B5EF4-FFF2-40B4-BE49-F238E27FC236}">
                  <a16:creationId xmlns="" xmlns:a16="http://schemas.microsoft.com/office/drawing/2014/main" id="{A76DBFCF-4145-403D-8948-D2E441F2D039}"/>
                </a:ext>
              </a:extLst>
            </p:cNvPr>
            <p:cNvGrpSpPr/>
            <p:nvPr/>
          </p:nvGrpSpPr>
          <p:grpSpPr>
            <a:xfrm>
              <a:off x="894056" y="2504260"/>
              <a:ext cx="1718166" cy="522577"/>
              <a:chOff x="1192075" y="3339013"/>
              <a:chExt cx="2290888" cy="696769"/>
            </a:xfrm>
          </p:grpSpPr>
          <p:sp>
            <p:nvSpPr>
              <p:cNvPr id="14" name="TextBox 25">
                <a:extLst>
                  <a:ext uri="{FF2B5EF4-FFF2-40B4-BE49-F238E27FC236}">
                    <a16:creationId xmlns="" xmlns:a16="http://schemas.microsoft.com/office/drawing/2014/main" id="{87A327B6-AC55-4805-B66E-E952BB9294E7}"/>
                  </a:ext>
                </a:extLst>
              </p:cNvPr>
              <p:cNvSpPr txBox="1"/>
              <p:nvPr/>
            </p:nvSpPr>
            <p:spPr>
              <a:xfrm>
                <a:off x="1192075" y="3339013"/>
                <a:ext cx="2290888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15" name="TextBox 26">
                <a:extLst>
                  <a:ext uri="{FF2B5EF4-FFF2-40B4-BE49-F238E27FC236}">
                    <a16:creationId xmlns="" xmlns:a16="http://schemas.microsoft.com/office/drawing/2014/main" id="{3EB84326-D67A-472D-9383-0EF427C639EA}"/>
                  </a:ext>
                </a:extLst>
              </p:cNvPr>
              <p:cNvSpPr txBox="1"/>
              <p:nvPr/>
            </p:nvSpPr>
            <p:spPr>
              <a:xfrm>
                <a:off x="1192075" y="3574117"/>
                <a:ext cx="2290888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92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solidFill>
                      <a:sysClr val="windowText" lastClr="000000"/>
                    </a:solidFill>
                  </a:rPr>
                  <a:t>此部分内容作为文字排版占位显示 </a:t>
                </a:r>
                <a:br>
                  <a:rPr lang="zh-CN" altLang="en-US" sz="1000">
                    <a:solidFill>
                      <a:sysClr val="windowText" lastClr="000000"/>
                    </a:solidFill>
                  </a:rPr>
                </a:br>
                <a:r>
                  <a:rPr lang="zh-CN" altLang="en-US" sz="1000">
                    <a:solidFill>
                      <a:sysClr val="windowText" lastClr="000000"/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13" name="TextBox 27">
            <a:extLst>
              <a:ext uri="{FF2B5EF4-FFF2-40B4-BE49-F238E27FC236}">
                <a16:creationId xmlns="" xmlns:a16="http://schemas.microsoft.com/office/drawing/2014/main" id="{9914B126-B141-4EB3-B9A0-D54691BDECDA}"/>
              </a:ext>
            </a:extLst>
          </p:cNvPr>
          <p:cNvSpPr txBox="1"/>
          <p:nvPr/>
        </p:nvSpPr>
        <p:spPr>
          <a:xfrm>
            <a:off x="1168720" y="3844211"/>
            <a:ext cx="6806560" cy="346249"/>
          </a:xfrm>
          <a:prstGeom prst="rect">
            <a:avLst/>
          </a:prstGeom>
          <a:noFill/>
        </p:spPr>
        <p:txBody>
          <a:bodyPr wrap="square" lIns="0" tIns="0" rIns="0" bIns="0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ysClr val="windowText" lastClr="000000"/>
                </a:solidFill>
              </a:rPr>
              <a:t>此部分内容作为文字排版占位显示 （建议使用主题字体）如需更改请在（设置形状格式）菜单下（文本选项）中调整此部分内容作为文字排版占位显示 （建议使用主题字体）如需更改请在（设置形状格式）菜单下（文本选项）中调整 此部分内容作为文字排版占位显示 （建议使用主题字体）</a:t>
            </a:r>
          </a:p>
        </p:txBody>
      </p:sp>
      <p:sp>
        <p:nvSpPr>
          <p:cNvPr id="33" name="Title 1">
            <a:extLst>
              <a:ext uri="{FF2B5EF4-FFF2-40B4-BE49-F238E27FC236}">
                <a16:creationId xmlns="" xmlns:a16="http://schemas.microsoft.com/office/drawing/2014/main" id="{17EE136B-4909-491E-92A9-BC3AD3B044F3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712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5" grpId="0" animBg="1"/>
      <p:bldP spid="7" grpId="0" animBg="1"/>
      <p:bldP spid="9" grpId="0" animBg="1"/>
      <p:bldP spid="1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4b7f73d-209d-4a30-9ee6-11f4cf08b32b"/>
          <p:cNvGrpSpPr>
            <a:grpSpLocks noChangeAspect="1"/>
          </p:cNvGrpSpPr>
          <p:nvPr/>
        </p:nvGrpSpPr>
        <p:grpSpPr>
          <a:xfrm>
            <a:off x="1605103" y="1167594"/>
            <a:ext cx="5933794" cy="3224743"/>
            <a:chOff x="3811588" y="3697288"/>
            <a:chExt cx="17024350" cy="9251950"/>
          </a:xfrm>
        </p:grpSpPr>
        <p:sp>
          <p:nvSpPr>
            <p:cNvPr id="4" name="Freeform: Shape 2"/>
            <p:cNvSpPr>
              <a:spLocks/>
            </p:cNvSpPr>
            <p:nvPr/>
          </p:nvSpPr>
          <p:spPr bwMode="auto">
            <a:xfrm rot="10800000">
              <a:off x="10888663" y="7881938"/>
              <a:ext cx="2622550" cy="26225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1"/>
                  </a:moveTo>
                  <a:cubicBezTo>
                    <a:pt x="21600" y="4836"/>
                    <a:pt x="16765" y="0"/>
                    <a:pt x="10799" y="0"/>
                  </a:cubicBezTo>
                  <a:cubicBezTo>
                    <a:pt x="4834" y="0"/>
                    <a:pt x="0" y="4836"/>
                    <a:pt x="0" y="10801"/>
                  </a:cubicBezTo>
                  <a:lnTo>
                    <a:pt x="10799" y="21600"/>
                  </a:lnTo>
                  <a:cubicBezTo>
                    <a:pt x="10799" y="21600"/>
                    <a:pt x="21600" y="10801"/>
                    <a:pt x="21600" y="10801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Freeform: Shape 3"/>
            <p:cNvSpPr>
              <a:spLocks/>
            </p:cNvSpPr>
            <p:nvPr/>
          </p:nvSpPr>
          <p:spPr bwMode="auto">
            <a:xfrm rot="10800000">
              <a:off x="8950325" y="6542088"/>
              <a:ext cx="2587625" cy="2589212"/>
            </a:xfrm>
            <a:custGeom>
              <a:avLst/>
              <a:gdLst>
                <a:gd name="T0" fmla="*/ 10167 w 20334"/>
                <a:gd name="T1" fmla="+- 0 11433 1266"/>
                <a:gd name="T2" fmla="*/ 11433 h 20334"/>
                <a:gd name="T3" fmla="*/ 10167 w 20334"/>
                <a:gd name="T4" fmla="+- 0 11433 1266"/>
                <a:gd name="T5" fmla="*/ 11433 h 20334"/>
                <a:gd name="T6" fmla="*/ 10167 w 20334"/>
                <a:gd name="T7" fmla="+- 0 11433 1266"/>
                <a:gd name="T8" fmla="*/ 11433 h 20334"/>
                <a:gd name="T9" fmla="*/ 10167 w 20334"/>
                <a:gd name="T10" fmla="+- 0 11433 1266"/>
                <a:gd name="T11" fmla="*/ 11433 h 2033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0334" h="20334">
                  <a:moveTo>
                    <a:pt x="13129" y="20333"/>
                  </a:moveTo>
                  <a:cubicBezTo>
                    <a:pt x="18604" y="18555"/>
                    <a:pt x="21600" y="12677"/>
                    <a:pt x="19821" y="7203"/>
                  </a:cubicBezTo>
                  <a:cubicBezTo>
                    <a:pt x="18042" y="1729"/>
                    <a:pt x="12162" y="-1266"/>
                    <a:pt x="6688" y="512"/>
                  </a:cubicBezTo>
                  <a:lnTo>
                    <a:pt x="0" y="13641"/>
                  </a:lnTo>
                  <a:cubicBezTo>
                    <a:pt x="0" y="13641"/>
                    <a:pt x="13129" y="20333"/>
                    <a:pt x="13129" y="20333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Freeform: Shape 4"/>
            <p:cNvSpPr>
              <a:spLocks/>
            </p:cNvSpPr>
            <p:nvPr/>
          </p:nvSpPr>
          <p:spPr bwMode="auto">
            <a:xfrm rot="10800000">
              <a:off x="12860338" y="6551613"/>
              <a:ext cx="2571750" cy="2571750"/>
            </a:xfrm>
            <a:custGeom>
              <a:avLst/>
              <a:gdLst>
                <a:gd name="T0" fmla="+- 0 11433 1266"/>
                <a:gd name="T1" fmla="*/ T0 w 20334"/>
                <a:gd name="T2" fmla="+- 0 11432 1265"/>
                <a:gd name="T3" fmla="*/ 11432 h 20335"/>
                <a:gd name="T4" fmla="+- 0 11433 1266"/>
                <a:gd name="T5" fmla="*/ T4 w 20334"/>
                <a:gd name="T6" fmla="+- 0 11432 1265"/>
                <a:gd name="T7" fmla="*/ 11432 h 20335"/>
                <a:gd name="T8" fmla="+- 0 11433 1266"/>
                <a:gd name="T9" fmla="*/ T8 w 20334"/>
                <a:gd name="T10" fmla="+- 0 11432 1265"/>
                <a:gd name="T11" fmla="*/ 11432 h 20335"/>
                <a:gd name="T12" fmla="+- 0 11433 1266"/>
                <a:gd name="T13" fmla="*/ T12 w 20334"/>
                <a:gd name="T14" fmla="+- 0 11432 1265"/>
                <a:gd name="T15" fmla="*/ 11432 h 2033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334" h="20335">
                  <a:moveTo>
                    <a:pt x="13646" y="513"/>
                  </a:moveTo>
                  <a:cubicBezTo>
                    <a:pt x="8171" y="-1265"/>
                    <a:pt x="2291" y="1729"/>
                    <a:pt x="513" y="7203"/>
                  </a:cubicBezTo>
                  <a:cubicBezTo>
                    <a:pt x="-1266" y="12677"/>
                    <a:pt x="1730" y="18556"/>
                    <a:pt x="7204" y="20334"/>
                  </a:cubicBezTo>
                  <a:lnTo>
                    <a:pt x="20333" y="13644"/>
                  </a:lnTo>
                  <a:cubicBezTo>
                    <a:pt x="20333" y="13644"/>
                    <a:pt x="13646" y="513"/>
                    <a:pt x="13646" y="513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Freeform: Shape 5"/>
            <p:cNvSpPr>
              <a:spLocks/>
            </p:cNvSpPr>
            <p:nvPr/>
          </p:nvSpPr>
          <p:spPr bwMode="auto">
            <a:xfrm rot="10800000">
              <a:off x="9712325" y="4213225"/>
              <a:ext cx="2373313" cy="2374900"/>
            </a:xfrm>
            <a:custGeom>
              <a:avLst/>
              <a:gdLst>
                <a:gd name="T0" fmla="*/ 10057 w 20115"/>
                <a:gd name="T1" fmla="*/ 10057 h 20114"/>
                <a:gd name="T2" fmla="*/ 10057 w 20115"/>
                <a:gd name="T3" fmla="*/ 10057 h 20114"/>
                <a:gd name="T4" fmla="*/ 10057 w 20115"/>
                <a:gd name="T5" fmla="*/ 10057 h 20114"/>
                <a:gd name="T6" fmla="*/ 10057 w 20115"/>
                <a:gd name="T7" fmla="*/ 10057 h 20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15" h="20114">
                  <a:moveTo>
                    <a:pt x="0" y="15529"/>
                  </a:moveTo>
                  <a:cubicBezTo>
                    <a:pt x="3609" y="20497"/>
                    <a:pt x="10562" y="21600"/>
                    <a:pt x="15530" y="17989"/>
                  </a:cubicBezTo>
                  <a:cubicBezTo>
                    <a:pt x="20499" y="14379"/>
                    <a:pt x="21599" y="7425"/>
                    <a:pt x="17990" y="2457"/>
                  </a:cubicBezTo>
                  <a:lnTo>
                    <a:pt x="2462" y="0"/>
                  </a:lnTo>
                  <a:cubicBezTo>
                    <a:pt x="2462" y="0"/>
                    <a:pt x="0" y="15529"/>
                    <a:pt x="0" y="15529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Freeform: Shape 6"/>
            <p:cNvSpPr>
              <a:spLocks/>
            </p:cNvSpPr>
            <p:nvPr/>
          </p:nvSpPr>
          <p:spPr bwMode="auto">
            <a:xfrm rot="10800000">
              <a:off x="12339638" y="4221163"/>
              <a:ext cx="2381250" cy="2381250"/>
            </a:xfrm>
            <a:custGeom>
              <a:avLst/>
              <a:gdLst>
                <a:gd name="T0" fmla="+- 0 11542 1485"/>
                <a:gd name="T1" fmla="*/ T0 w 20115"/>
                <a:gd name="T2" fmla="*/ 10057 h 20114"/>
                <a:gd name="T3" fmla="+- 0 11542 1485"/>
                <a:gd name="T4" fmla="*/ T3 w 20115"/>
                <a:gd name="T5" fmla="*/ 10057 h 20114"/>
                <a:gd name="T6" fmla="+- 0 11542 1485"/>
                <a:gd name="T7" fmla="*/ T6 w 20115"/>
                <a:gd name="T8" fmla="*/ 10057 h 20114"/>
                <a:gd name="T9" fmla="+- 0 11542 1485"/>
                <a:gd name="T10" fmla="*/ T9 w 20115"/>
                <a:gd name="T11" fmla="*/ 10057 h 20114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115" h="20114">
                  <a:moveTo>
                    <a:pt x="2124" y="2456"/>
                  </a:moveTo>
                  <a:cubicBezTo>
                    <a:pt x="-1485" y="7425"/>
                    <a:pt x="-385" y="14379"/>
                    <a:pt x="4584" y="17988"/>
                  </a:cubicBezTo>
                  <a:cubicBezTo>
                    <a:pt x="9552" y="21600"/>
                    <a:pt x="16505" y="20497"/>
                    <a:pt x="20115" y="15529"/>
                  </a:cubicBezTo>
                  <a:lnTo>
                    <a:pt x="17653" y="0"/>
                  </a:lnTo>
                  <a:cubicBezTo>
                    <a:pt x="17653" y="0"/>
                    <a:pt x="2124" y="2456"/>
                    <a:pt x="2124" y="2456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Freeform: Shape 7"/>
            <p:cNvSpPr>
              <a:spLocks/>
            </p:cNvSpPr>
            <p:nvPr/>
          </p:nvSpPr>
          <p:spPr bwMode="auto">
            <a:xfrm>
              <a:off x="15800388" y="4252913"/>
              <a:ext cx="4424362" cy="14716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 fontScale="92500"/>
            </a:bodyPr>
            <a:lstStyle/>
            <a:p>
              <a:pPr marL="0" indent="0" algn="l">
                <a:lnSpc>
                  <a:spcPct val="120000"/>
                </a:lnSpc>
                <a:buSzTx/>
                <a:buFontTx/>
                <a:buNone/>
              </a:pPr>
              <a:r>
                <a:rPr lang="zh-CN" altLang="en-US" sz="1100">
                  <a:solidFill>
                    <a:srgbClr val="53585F"/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  <p:sp>
          <p:nvSpPr>
            <p:cNvPr id="10" name="Freeform: Shape 8"/>
            <p:cNvSpPr>
              <a:spLocks/>
            </p:cNvSpPr>
            <p:nvPr/>
          </p:nvSpPr>
          <p:spPr bwMode="auto">
            <a:xfrm>
              <a:off x="15794038" y="3697288"/>
              <a:ext cx="2814637" cy="5159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92500" lnSpcReduction="10000"/>
            </a:bodyPr>
            <a:lstStyle/>
            <a:p>
              <a:pPr marL="0" indent="0" algn="l">
                <a:buSzTx/>
                <a:buFontTx/>
                <a:buNone/>
              </a:pPr>
              <a:r>
                <a:rPr lang="zh-CN" altLang="en-US" sz="1400" b="1">
                  <a:solidFill>
                    <a:srgbClr val="53585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" name="Freeform: Shape 9"/>
            <p:cNvSpPr>
              <a:spLocks/>
            </p:cNvSpPr>
            <p:nvPr/>
          </p:nvSpPr>
          <p:spPr bwMode="auto">
            <a:xfrm>
              <a:off x="4530725" y="4303713"/>
              <a:ext cx="4167188" cy="14208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 fontScale="92500" lnSpcReduction="20000"/>
            </a:bodyPr>
            <a:lstStyle/>
            <a:p>
              <a:pPr marL="0" indent="0" algn="r">
                <a:lnSpc>
                  <a:spcPct val="120000"/>
                </a:lnSpc>
                <a:buSzTx/>
                <a:buFontTx/>
                <a:buNone/>
              </a:pPr>
              <a:r>
                <a:rPr lang="zh-CN" altLang="en-US" sz="1100">
                  <a:solidFill>
                    <a:srgbClr val="53585F"/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  <p:sp>
          <p:nvSpPr>
            <p:cNvPr id="12" name="Freeform: Shape 10"/>
            <p:cNvSpPr>
              <a:spLocks/>
            </p:cNvSpPr>
            <p:nvPr/>
          </p:nvSpPr>
          <p:spPr bwMode="auto">
            <a:xfrm>
              <a:off x="5972175" y="3748088"/>
              <a:ext cx="2733675" cy="5159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92500" lnSpcReduction="10000"/>
            </a:bodyPr>
            <a:lstStyle/>
            <a:p>
              <a:pPr marL="0" indent="0" algn="r">
                <a:buSzTx/>
                <a:buFontTx/>
                <a:buNone/>
              </a:pPr>
              <a:r>
                <a:rPr lang="zh-CN" altLang="en-US" sz="1400" b="1">
                  <a:solidFill>
                    <a:srgbClr val="53585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3" name="Freeform: Shape 11"/>
            <p:cNvSpPr>
              <a:spLocks/>
            </p:cNvSpPr>
            <p:nvPr/>
          </p:nvSpPr>
          <p:spPr bwMode="auto">
            <a:xfrm>
              <a:off x="16411575" y="7961313"/>
              <a:ext cx="4424363" cy="14716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 fontScale="92500"/>
            </a:bodyPr>
            <a:lstStyle/>
            <a:p>
              <a:pPr marL="0" indent="0" algn="l">
                <a:lnSpc>
                  <a:spcPct val="120000"/>
                </a:lnSpc>
                <a:buSzTx/>
                <a:buFontTx/>
                <a:buNone/>
              </a:pPr>
              <a:r>
                <a:rPr lang="zh-CN" altLang="en-US" sz="1100">
                  <a:solidFill>
                    <a:srgbClr val="53585F"/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  <p:sp>
          <p:nvSpPr>
            <p:cNvPr id="14" name="Freeform: Shape 12"/>
            <p:cNvSpPr>
              <a:spLocks/>
            </p:cNvSpPr>
            <p:nvPr/>
          </p:nvSpPr>
          <p:spPr bwMode="auto">
            <a:xfrm>
              <a:off x="16403638" y="7405688"/>
              <a:ext cx="2816225" cy="517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92500" lnSpcReduction="10000"/>
            </a:bodyPr>
            <a:lstStyle/>
            <a:p>
              <a:pPr marL="0" indent="0" algn="l">
                <a:buSzTx/>
                <a:buFontTx/>
                <a:buNone/>
              </a:pPr>
              <a:r>
                <a:rPr lang="zh-CN" altLang="en-US" sz="1400" b="1">
                  <a:solidFill>
                    <a:srgbClr val="53585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5" name="Freeform: Shape 13"/>
            <p:cNvSpPr>
              <a:spLocks/>
            </p:cNvSpPr>
            <p:nvPr/>
          </p:nvSpPr>
          <p:spPr bwMode="auto">
            <a:xfrm>
              <a:off x="3811588" y="7961313"/>
              <a:ext cx="4167187" cy="14208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 fontScale="92500" lnSpcReduction="20000"/>
            </a:bodyPr>
            <a:lstStyle/>
            <a:p>
              <a:pPr marL="0" indent="0" algn="r">
                <a:lnSpc>
                  <a:spcPct val="120000"/>
                </a:lnSpc>
                <a:buSzTx/>
                <a:buFontTx/>
                <a:buNone/>
              </a:pPr>
              <a:r>
                <a:rPr lang="zh-CN" altLang="en-US" sz="1100">
                  <a:solidFill>
                    <a:srgbClr val="53585F"/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  <p:sp>
          <p:nvSpPr>
            <p:cNvPr id="16" name="Freeform: Shape 14"/>
            <p:cNvSpPr>
              <a:spLocks/>
            </p:cNvSpPr>
            <p:nvPr/>
          </p:nvSpPr>
          <p:spPr bwMode="auto">
            <a:xfrm>
              <a:off x="5251450" y="7405688"/>
              <a:ext cx="2733675" cy="517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92500" lnSpcReduction="10000"/>
            </a:bodyPr>
            <a:lstStyle/>
            <a:p>
              <a:pPr marL="0" indent="0" algn="r">
                <a:buSzTx/>
                <a:buFontTx/>
                <a:buNone/>
              </a:pPr>
              <a:r>
                <a:rPr lang="zh-CN" altLang="en-US" sz="1400" b="1">
                  <a:solidFill>
                    <a:srgbClr val="53585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7" name="Freeform: Shape 15"/>
            <p:cNvSpPr>
              <a:spLocks/>
            </p:cNvSpPr>
            <p:nvPr/>
          </p:nvSpPr>
          <p:spPr bwMode="auto">
            <a:xfrm>
              <a:off x="9982200" y="11477625"/>
              <a:ext cx="4424363" cy="14716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 fontScale="92500"/>
            </a:bodyPr>
            <a:lstStyle/>
            <a:p>
              <a:pPr marL="0" indent="0">
                <a:lnSpc>
                  <a:spcPct val="120000"/>
                </a:lnSpc>
                <a:buSzTx/>
                <a:buFontTx/>
                <a:buNone/>
              </a:pPr>
              <a:r>
                <a:rPr lang="zh-CN" altLang="en-US" sz="1100">
                  <a:solidFill>
                    <a:srgbClr val="53585F"/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  <p:sp>
          <p:nvSpPr>
            <p:cNvPr id="18" name="Freeform: Shape 16"/>
            <p:cNvSpPr>
              <a:spLocks/>
            </p:cNvSpPr>
            <p:nvPr/>
          </p:nvSpPr>
          <p:spPr bwMode="auto">
            <a:xfrm>
              <a:off x="10787063" y="10922000"/>
              <a:ext cx="2814637" cy="517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92500" lnSpcReduction="10000"/>
            </a:bodyPr>
            <a:lstStyle/>
            <a:p>
              <a:pPr marL="0" indent="0">
                <a:buSzTx/>
                <a:buFontTx/>
                <a:buNone/>
              </a:pPr>
              <a:r>
                <a:rPr lang="zh-CN" altLang="en-US" sz="1400" b="1">
                  <a:solidFill>
                    <a:srgbClr val="53585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9" name="Freeform: Shape 17"/>
            <p:cNvSpPr>
              <a:spLocks/>
            </p:cNvSpPr>
            <p:nvPr/>
          </p:nvSpPr>
          <p:spPr bwMode="auto">
            <a:xfrm>
              <a:off x="9817100" y="4681538"/>
              <a:ext cx="4824413" cy="4860925"/>
            </a:xfrm>
            <a:custGeom>
              <a:avLst/>
              <a:gdLst>
                <a:gd name="T0" fmla="+- 0 10739 398"/>
                <a:gd name="T1" fmla="*/ T0 w 20682"/>
                <a:gd name="T2" fmla="*/ 10648 h 21297"/>
                <a:gd name="T3" fmla="+- 0 10739 398"/>
                <a:gd name="T4" fmla="*/ T3 w 20682"/>
                <a:gd name="T5" fmla="*/ 10648 h 21297"/>
                <a:gd name="T6" fmla="+- 0 10739 398"/>
                <a:gd name="T7" fmla="*/ T6 w 20682"/>
                <a:gd name="T8" fmla="*/ 10648 h 21297"/>
                <a:gd name="T9" fmla="+- 0 10739 398"/>
                <a:gd name="T10" fmla="*/ T9 w 20682"/>
                <a:gd name="T11" fmla="*/ 10648 h 21297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682" h="21297">
                  <a:moveTo>
                    <a:pt x="10215" y="0"/>
                  </a:moveTo>
                  <a:cubicBezTo>
                    <a:pt x="7681" y="0"/>
                    <a:pt x="5539" y="1714"/>
                    <a:pt x="4836" y="4067"/>
                  </a:cubicBezTo>
                  <a:cubicBezTo>
                    <a:pt x="2637" y="4387"/>
                    <a:pt x="740" y="6025"/>
                    <a:pt x="168" y="8362"/>
                  </a:cubicBezTo>
                  <a:cubicBezTo>
                    <a:pt x="-398" y="10678"/>
                    <a:pt x="501" y="13016"/>
                    <a:pt x="2264" y="14360"/>
                  </a:cubicBezTo>
                  <a:cubicBezTo>
                    <a:pt x="1787" y="16656"/>
                    <a:pt x="2719" y="19112"/>
                    <a:pt x="4781" y="20426"/>
                  </a:cubicBezTo>
                  <a:cubicBezTo>
                    <a:pt x="6529" y="21541"/>
                    <a:pt x="8640" y="21549"/>
                    <a:pt x="10346" y="20647"/>
                  </a:cubicBezTo>
                  <a:cubicBezTo>
                    <a:pt x="12143" y="21599"/>
                    <a:pt x="14382" y="21530"/>
                    <a:pt x="16157" y="20265"/>
                  </a:cubicBezTo>
                  <a:cubicBezTo>
                    <a:pt x="18071" y="18900"/>
                    <a:pt x="18898" y="16539"/>
                    <a:pt x="18438" y="14346"/>
                  </a:cubicBezTo>
                  <a:cubicBezTo>
                    <a:pt x="20356" y="12873"/>
                    <a:pt x="21202" y="10246"/>
                    <a:pt x="20350" y="7817"/>
                  </a:cubicBezTo>
                  <a:cubicBezTo>
                    <a:pt x="19591" y="5651"/>
                    <a:pt x="17688" y="4245"/>
                    <a:pt x="15585" y="4040"/>
                  </a:cubicBezTo>
                  <a:cubicBezTo>
                    <a:pt x="14874" y="1700"/>
                    <a:pt x="12739" y="0"/>
                    <a:pt x="10215" y="0"/>
                  </a:cubicBezTo>
                  <a:close/>
                </a:path>
              </a:pathLst>
            </a:custGeom>
            <a:solidFill>
              <a:srgbClr val="FFFFFF">
                <a:alpha val="1858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741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331640" y="1302610"/>
            <a:ext cx="3142407" cy="3078341"/>
            <a:chOff x="2942679" y="2308259"/>
            <a:chExt cx="3006477" cy="2945184"/>
          </a:xfrm>
        </p:grpSpPr>
        <p:grpSp>
          <p:nvGrpSpPr>
            <p:cNvPr id="17" name="Group 18"/>
            <p:cNvGrpSpPr/>
            <p:nvPr/>
          </p:nvGrpSpPr>
          <p:grpSpPr>
            <a:xfrm>
              <a:off x="4442553" y="2517543"/>
              <a:ext cx="1506603" cy="1646219"/>
              <a:chOff x="4562419" y="1485635"/>
              <a:chExt cx="1506603" cy="1646218"/>
            </a:xfrm>
            <a:solidFill>
              <a:schemeClr val="accent3"/>
            </a:solidFill>
          </p:grpSpPr>
          <p:sp>
            <p:nvSpPr>
              <p:cNvPr id="33" name="Freeform: Shape 5"/>
              <p:cNvSpPr>
                <a:spLocks/>
              </p:cNvSpPr>
              <p:nvPr/>
            </p:nvSpPr>
            <p:spPr bwMode="gray">
              <a:xfrm rot="5400000">
                <a:off x="4572780" y="1475274"/>
                <a:ext cx="1250184" cy="1270905"/>
              </a:xfrm>
              <a:custGeom>
                <a:avLst/>
                <a:gdLst>
                  <a:gd name="T0" fmla="*/ 0 w 1448"/>
                  <a:gd name="T1" fmla="*/ 1452 h 1452"/>
                  <a:gd name="T2" fmla="*/ 6 w 1448"/>
                  <a:gd name="T3" fmla="*/ 1320 h 1452"/>
                  <a:gd name="T4" fmla="*/ 24 w 1448"/>
                  <a:gd name="T5" fmla="*/ 1190 h 1452"/>
                  <a:gd name="T6" fmla="*/ 52 w 1448"/>
                  <a:gd name="T7" fmla="*/ 1066 h 1452"/>
                  <a:gd name="T8" fmla="*/ 90 w 1448"/>
                  <a:gd name="T9" fmla="*/ 946 h 1452"/>
                  <a:gd name="T10" fmla="*/ 140 w 1448"/>
                  <a:gd name="T11" fmla="*/ 830 h 1452"/>
                  <a:gd name="T12" fmla="*/ 198 w 1448"/>
                  <a:gd name="T13" fmla="*/ 718 h 1452"/>
                  <a:gd name="T14" fmla="*/ 264 w 1448"/>
                  <a:gd name="T15" fmla="*/ 614 h 1452"/>
                  <a:gd name="T16" fmla="*/ 340 w 1448"/>
                  <a:gd name="T17" fmla="*/ 516 h 1452"/>
                  <a:gd name="T18" fmla="*/ 424 w 1448"/>
                  <a:gd name="T19" fmla="*/ 424 h 1452"/>
                  <a:gd name="T20" fmla="*/ 516 w 1448"/>
                  <a:gd name="T21" fmla="*/ 342 h 1452"/>
                  <a:gd name="T22" fmla="*/ 612 w 1448"/>
                  <a:gd name="T23" fmla="*/ 266 h 1452"/>
                  <a:gd name="T24" fmla="*/ 718 w 1448"/>
                  <a:gd name="T25" fmla="*/ 198 h 1452"/>
                  <a:gd name="T26" fmla="*/ 828 w 1448"/>
                  <a:gd name="T27" fmla="*/ 140 h 1452"/>
                  <a:gd name="T28" fmla="*/ 942 w 1448"/>
                  <a:gd name="T29" fmla="*/ 90 h 1452"/>
                  <a:gd name="T30" fmla="*/ 1064 w 1448"/>
                  <a:gd name="T31" fmla="*/ 52 h 1452"/>
                  <a:gd name="T32" fmla="*/ 1188 w 1448"/>
                  <a:gd name="T33" fmla="*/ 22 h 1452"/>
                  <a:gd name="T34" fmla="*/ 1316 w 1448"/>
                  <a:gd name="T35" fmla="*/ 6 h 1452"/>
                  <a:gd name="T36" fmla="*/ 1448 w 1448"/>
                  <a:gd name="T37" fmla="*/ 0 h 1452"/>
                  <a:gd name="T38" fmla="*/ 1448 w 1448"/>
                  <a:gd name="T39" fmla="*/ 726 h 1452"/>
                  <a:gd name="T40" fmla="*/ 1358 w 1448"/>
                  <a:gd name="T41" fmla="*/ 732 h 1452"/>
                  <a:gd name="T42" fmla="*/ 1270 w 1448"/>
                  <a:gd name="T43" fmla="*/ 748 h 1452"/>
                  <a:gd name="T44" fmla="*/ 1186 w 1448"/>
                  <a:gd name="T45" fmla="*/ 774 h 1452"/>
                  <a:gd name="T46" fmla="*/ 1108 w 1448"/>
                  <a:gd name="T47" fmla="*/ 810 h 1452"/>
                  <a:gd name="T48" fmla="*/ 1034 w 1448"/>
                  <a:gd name="T49" fmla="*/ 856 h 1452"/>
                  <a:gd name="T50" fmla="*/ 968 w 1448"/>
                  <a:gd name="T51" fmla="*/ 910 h 1452"/>
                  <a:gd name="T52" fmla="*/ 906 w 1448"/>
                  <a:gd name="T53" fmla="*/ 970 h 1452"/>
                  <a:gd name="T54" fmla="*/ 854 w 1448"/>
                  <a:gd name="T55" fmla="*/ 1038 h 1452"/>
                  <a:gd name="T56" fmla="*/ 808 w 1448"/>
                  <a:gd name="T57" fmla="*/ 1110 h 1452"/>
                  <a:gd name="T58" fmla="*/ 772 w 1448"/>
                  <a:gd name="T59" fmla="*/ 1190 h 1452"/>
                  <a:gd name="T60" fmla="*/ 746 w 1448"/>
                  <a:gd name="T61" fmla="*/ 1274 h 1452"/>
                  <a:gd name="T62" fmla="*/ 730 w 1448"/>
                  <a:gd name="T63" fmla="*/ 1360 h 1452"/>
                  <a:gd name="T64" fmla="*/ 724 w 1448"/>
                  <a:gd name="T65" fmla="*/ 1452 h 1452"/>
                  <a:gd name="T66" fmla="*/ 0 w 1448"/>
                  <a:gd name="T67" fmla="*/ 1452 h 1452"/>
                  <a:gd name="T68" fmla="*/ 0 w 1448"/>
                  <a:gd name="T69" fmla="*/ 1452 h 1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6E2E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Freeform: Shape 6"/>
              <p:cNvSpPr>
                <a:spLocks/>
              </p:cNvSpPr>
              <p:nvPr/>
            </p:nvSpPr>
            <p:spPr bwMode="gray">
              <a:xfrm rot="7200000">
                <a:off x="4802416" y="1865248"/>
                <a:ext cx="1250045" cy="1283166"/>
              </a:xfrm>
              <a:custGeom>
                <a:avLst/>
                <a:gdLst>
                  <a:gd name="T0" fmla="*/ 0 w 1448"/>
                  <a:gd name="T1" fmla="*/ 1452 h 1452"/>
                  <a:gd name="T2" fmla="*/ 6 w 1448"/>
                  <a:gd name="T3" fmla="*/ 1320 h 1452"/>
                  <a:gd name="T4" fmla="*/ 24 w 1448"/>
                  <a:gd name="T5" fmla="*/ 1190 h 1452"/>
                  <a:gd name="T6" fmla="*/ 52 w 1448"/>
                  <a:gd name="T7" fmla="*/ 1066 h 1452"/>
                  <a:gd name="T8" fmla="*/ 90 w 1448"/>
                  <a:gd name="T9" fmla="*/ 946 h 1452"/>
                  <a:gd name="T10" fmla="*/ 140 w 1448"/>
                  <a:gd name="T11" fmla="*/ 830 h 1452"/>
                  <a:gd name="T12" fmla="*/ 198 w 1448"/>
                  <a:gd name="T13" fmla="*/ 718 h 1452"/>
                  <a:gd name="T14" fmla="*/ 264 w 1448"/>
                  <a:gd name="T15" fmla="*/ 614 h 1452"/>
                  <a:gd name="T16" fmla="*/ 340 w 1448"/>
                  <a:gd name="T17" fmla="*/ 516 h 1452"/>
                  <a:gd name="T18" fmla="*/ 424 w 1448"/>
                  <a:gd name="T19" fmla="*/ 424 h 1452"/>
                  <a:gd name="T20" fmla="*/ 516 w 1448"/>
                  <a:gd name="T21" fmla="*/ 342 h 1452"/>
                  <a:gd name="T22" fmla="*/ 612 w 1448"/>
                  <a:gd name="T23" fmla="*/ 266 h 1452"/>
                  <a:gd name="T24" fmla="*/ 718 w 1448"/>
                  <a:gd name="T25" fmla="*/ 198 h 1452"/>
                  <a:gd name="T26" fmla="*/ 828 w 1448"/>
                  <a:gd name="T27" fmla="*/ 140 h 1452"/>
                  <a:gd name="T28" fmla="*/ 942 w 1448"/>
                  <a:gd name="T29" fmla="*/ 90 h 1452"/>
                  <a:gd name="T30" fmla="*/ 1064 w 1448"/>
                  <a:gd name="T31" fmla="*/ 52 h 1452"/>
                  <a:gd name="T32" fmla="*/ 1188 w 1448"/>
                  <a:gd name="T33" fmla="*/ 22 h 1452"/>
                  <a:gd name="T34" fmla="*/ 1316 w 1448"/>
                  <a:gd name="T35" fmla="*/ 6 h 1452"/>
                  <a:gd name="T36" fmla="*/ 1448 w 1448"/>
                  <a:gd name="T37" fmla="*/ 0 h 1452"/>
                  <a:gd name="T38" fmla="*/ 1448 w 1448"/>
                  <a:gd name="T39" fmla="*/ 726 h 1452"/>
                  <a:gd name="T40" fmla="*/ 1358 w 1448"/>
                  <a:gd name="T41" fmla="*/ 732 h 1452"/>
                  <a:gd name="T42" fmla="*/ 1270 w 1448"/>
                  <a:gd name="T43" fmla="*/ 748 h 1452"/>
                  <a:gd name="T44" fmla="*/ 1186 w 1448"/>
                  <a:gd name="T45" fmla="*/ 774 h 1452"/>
                  <a:gd name="T46" fmla="*/ 1108 w 1448"/>
                  <a:gd name="T47" fmla="*/ 810 h 1452"/>
                  <a:gd name="T48" fmla="*/ 1034 w 1448"/>
                  <a:gd name="T49" fmla="*/ 856 h 1452"/>
                  <a:gd name="T50" fmla="*/ 968 w 1448"/>
                  <a:gd name="T51" fmla="*/ 910 h 1452"/>
                  <a:gd name="T52" fmla="*/ 906 w 1448"/>
                  <a:gd name="T53" fmla="*/ 970 h 1452"/>
                  <a:gd name="T54" fmla="*/ 854 w 1448"/>
                  <a:gd name="T55" fmla="*/ 1038 h 1452"/>
                  <a:gd name="T56" fmla="*/ 808 w 1448"/>
                  <a:gd name="T57" fmla="*/ 1110 h 1452"/>
                  <a:gd name="T58" fmla="*/ 772 w 1448"/>
                  <a:gd name="T59" fmla="*/ 1190 h 1452"/>
                  <a:gd name="T60" fmla="*/ 746 w 1448"/>
                  <a:gd name="T61" fmla="*/ 1274 h 1452"/>
                  <a:gd name="T62" fmla="*/ 730 w 1448"/>
                  <a:gd name="T63" fmla="*/ 1360 h 1452"/>
                  <a:gd name="T64" fmla="*/ 724 w 1448"/>
                  <a:gd name="T65" fmla="*/ 1452 h 1452"/>
                  <a:gd name="T66" fmla="*/ 0 w 1448"/>
                  <a:gd name="T67" fmla="*/ 1452 h 1452"/>
                  <a:gd name="T68" fmla="*/ 0 w 1448"/>
                  <a:gd name="T69" fmla="*/ 1452 h 1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6E2E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16"/>
            <p:cNvGrpSpPr/>
            <p:nvPr/>
          </p:nvGrpSpPr>
          <p:grpSpPr>
            <a:xfrm>
              <a:off x="3571372" y="3773944"/>
              <a:ext cx="2258816" cy="1479499"/>
              <a:chOff x="3691238" y="2742035"/>
              <a:chExt cx="2258816" cy="1479499"/>
            </a:xfrm>
            <a:solidFill>
              <a:schemeClr val="accent2"/>
            </a:solidFill>
          </p:grpSpPr>
          <p:sp>
            <p:nvSpPr>
              <p:cNvPr id="30" name="Isosceles Triangle 7"/>
              <p:cNvSpPr>
                <a:spLocks/>
              </p:cNvSpPr>
              <p:nvPr/>
            </p:nvSpPr>
            <p:spPr bwMode="gray">
              <a:xfrm rot="1800000">
                <a:off x="4878073" y="2742035"/>
                <a:ext cx="1071981" cy="681039"/>
              </a:xfrm>
              <a:prstGeom prst="triangle">
                <a:avLst>
                  <a:gd name="adj" fmla="val 50000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Freeform: Shape 14"/>
              <p:cNvSpPr>
                <a:spLocks/>
              </p:cNvSpPr>
              <p:nvPr/>
            </p:nvSpPr>
            <p:spPr bwMode="gray">
              <a:xfrm rot="12600000">
                <a:off x="4157953" y="2968588"/>
                <a:ext cx="1267162" cy="1252946"/>
              </a:xfrm>
              <a:custGeom>
                <a:avLst/>
                <a:gdLst>
                  <a:gd name="T0" fmla="*/ 0 w 1448"/>
                  <a:gd name="T1" fmla="*/ 1452 h 1452"/>
                  <a:gd name="T2" fmla="*/ 6 w 1448"/>
                  <a:gd name="T3" fmla="*/ 1320 h 1452"/>
                  <a:gd name="T4" fmla="*/ 24 w 1448"/>
                  <a:gd name="T5" fmla="*/ 1190 h 1452"/>
                  <a:gd name="T6" fmla="*/ 52 w 1448"/>
                  <a:gd name="T7" fmla="*/ 1066 h 1452"/>
                  <a:gd name="T8" fmla="*/ 90 w 1448"/>
                  <a:gd name="T9" fmla="*/ 946 h 1452"/>
                  <a:gd name="T10" fmla="*/ 140 w 1448"/>
                  <a:gd name="T11" fmla="*/ 830 h 1452"/>
                  <a:gd name="T12" fmla="*/ 198 w 1448"/>
                  <a:gd name="T13" fmla="*/ 718 h 1452"/>
                  <a:gd name="T14" fmla="*/ 264 w 1448"/>
                  <a:gd name="T15" fmla="*/ 614 h 1452"/>
                  <a:gd name="T16" fmla="*/ 340 w 1448"/>
                  <a:gd name="T17" fmla="*/ 516 h 1452"/>
                  <a:gd name="T18" fmla="*/ 424 w 1448"/>
                  <a:gd name="T19" fmla="*/ 424 h 1452"/>
                  <a:gd name="T20" fmla="*/ 516 w 1448"/>
                  <a:gd name="T21" fmla="*/ 342 h 1452"/>
                  <a:gd name="T22" fmla="*/ 612 w 1448"/>
                  <a:gd name="T23" fmla="*/ 266 h 1452"/>
                  <a:gd name="T24" fmla="*/ 718 w 1448"/>
                  <a:gd name="T25" fmla="*/ 198 h 1452"/>
                  <a:gd name="T26" fmla="*/ 828 w 1448"/>
                  <a:gd name="T27" fmla="*/ 140 h 1452"/>
                  <a:gd name="T28" fmla="*/ 942 w 1448"/>
                  <a:gd name="T29" fmla="*/ 90 h 1452"/>
                  <a:gd name="T30" fmla="*/ 1064 w 1448"/>
                  <a:gd name="T31" fmla="*/ 52 h 1452"/>
                  <a:gd name="T32" fmla="*/ 1188 w 1448"/>
                  <a:gd name="T33" fmla="*/ 22 h 1452"/>
                  <a:gd name="T34" fmla="*/ 1316 w 1448"/>
                  <a:gd name="T35" fmla="*/ 6 h 1452"/>
                  <a:gd name="T36" fmla="*/ 1448 w 1448"/>
                  <a:gd name="T37" fmla="*/ 0 h 1452"/>
                  <a:gd name="T38" fmla="*/ 1448 w 1448"/>
                  <a:gd name="T39" fmla="*/ 726 h 1452"/>
                  <a:gd name="T40" fmla="*/ 1358 w 1448"/>
                  <a:gd name="T41" fmla="*/ 732 h 1452"/>
                  <a:gd name="T42" fmla="*/ 1270 w 1448"/>
                  <a:gd name="T43" fmla="*/ 748 h 1452"/>
                  <a:gd name="T44" fmla="*/ 1186 w 1448"/>
                  <a:gd name="T45" fmla="*/ 774 h 1452"/>
                  <a:gd name="T46" fmla="*/ 1108 w 1448"/>
                  <a:gd name="T47" fmla="*/ 810 h 1452"/>
                  <a:gd name="T48" fmla="*/ 1034 w 1448"/>
                  <a:gd name="T49" fmla="*/ 856 h 1452"/>
                  <a:gd name="T50" fmla="*/ 968 w 1448"/>
                  <a:gd name="T51" fmla="*/ 910 h 1452"/>
                  <a:gd name="T52" fmla="*/ 906 w 1448"/>
                  <a:gd name="T53" fmla="*/ 970 h 1452"/>
                  <a:gd name="T54" fmla="*/ 854 w 1448"/>
                  <a:gd name="T55" fmla="*/ 1038 h 1452"/>
                  <a:gd name="T56" fmla="*/ 808 w 1448"/>
                  <a:gd name="T57" fmla="*/ 1110 h 1452"/>
                  <a:gd name="T58" fmla="*/ 772 w 1448"/>
                  <a:gd name="T59" fmla="*/ 1190 h 1452"/>
                  <a:gd name="T60" fmla="*/ 746 w 1448"/>
                  <a:gd name="T61" fmla="*/ 1274 h 1452"/>
                  <a:gd name="T62" fmla="*/ 730 w 1448"/>
                  <a:gd name="T63" fmla="*/ 1360 h 1452"/>
                  <a:gd name="T64" fmla="*/ 724 w 1448"/>
                  <a:gd name="T65" fmla="*/ 1452 h 1452"/>
                  <a:gd name="T66" fmla="*/ 0 w 1448"/>
                  <a:gd name="T67" fmla="*/ 1452 h 1452"/>
                  <a:gd name="T68" fmla="*/ 0 w 1448"/>
                  <a:gd name="T69" fmla="*/ 1452 h 1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6E2E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Freeform: Shape 15"/>
              <p:cNvSpPr>
                <a:spLocks/>
              </p:cNvSpPr>
              <p:nvPr/>
            </p:nvSpPr>
            <p:spPr bwMode="gray">
              <a:xfrm rot="14400000">
                <a:off x="3702352" y="2954535"/>
                <a:ext cx="1254512" cy="1276739"/>
              </a:xfrm>
              <a:custGeom>
                <a:avLst/>
                <a:gdLst>
                  <a:gd name="T0" fmla="*/ 0 w 1448"/>
                  <a:gd name="T1" fmla="*/ 1452 h 1452"/>
                  <a:gd name="T2" fmla="*/ 6 w 1448"/>
                  <a:gd name="T3" fmla="*/ 1320 h 1452"/>
                  <a:gd name="T4" fmla="*/ 24 w 1448"/>
                  <a:gd name="T5" fmla="*/ 1190 h 1452"/>
                  <a:gd name="T6" fmla="*/ 52 w 1448"/>
                  <a:gd name="T7" fmla="*/ 1066 h 1452"/>
                  <a:gd name="T8" fmla="*/ 90 w 1448"/>
                  <a:gd name="T9" fmla="*/ 946 h 1452"/>
                  <a:gd name="T10" fmla="*/ 140 w 1448"/>
                  <a:gd name="T11" fmla="*/ 830 h 1452"/>
                  <a:gd name="T12" fmla="*/ 198 w 1448"/>
                  <a:gd name="T13" fmla="*/ 718 h 1452"/>
                  <a:gd name="T14" fmla="*/ 264 w 1448"/>
                  <a:gd name="T15" fmla="*/ 614 h 1452"/>
                  <a:gd name="T16" fmla="*/ 340 w 1448"/>
                  <a:gd name="T17" fmla="*/ 516 h 1452"/>
                  <a:gd name="T18" fmla="*/ 424 w 1448"/>
                  <a:gd name="T19" fmla="*/ 424 h 1452"/>
                  <a:gd name="T20" fmla="*/ 516 w 1448"/>
                  <a:gd name="T21" fmla="*/ 342 h 1452"/>
                  <a:gd name="T22" fmla="*/ 612 w 1448"/>
                  <a:gd name="T23" fmla="*/ 266 h 1452"/>
                  <a:gd name="T24" fmla="*/ 718 w 1448"/>
                  <a:gd name="T25" fmla="*/ 198 h 1452"/>
                  <a:gd name="T26" fmla="*/ 828 w 1448"/>
                  <a:gd name="T27" fmla="*/ 140 h 1452"/>
                  <a:gd name="T28" fmla="*/ 942 w 1448"/>
                  <a:gd name="T29" fmla="*/ 90 h 1452"/>
                  <a:gd name="T30" fmla="*/ 1064 w 1448"/>
                  <a:gd name="T31" fmla="*/ 52 h 1452"/>
                  <a:gd name="T32" fmla="*/ 1188 w 1448"/>
                  <a:gd name="T33" fmla="*/ 22 h 1452"/>
                  <a:gd name="T34" fmla="*/ 1316 w 1448"/>
                  <a:gd name="T35" fmla="*/ 6 h 1452"/>
                  <a:gd name="T36" fmla="*/ 1448 w 1448"/>
                  <a:gd name="T37" fmla="*/ 0 h 1452"/>
                  <a:gd name="T38" fmla="*/ 1448 w 1448"/>
                  <a:gd name="T39" fmla="*/ 726 h 1452"/>
                  <a:gd name="T40" fmla="*/ 1358 w 1448"/>
                  <a:gd name="T41" fmla="*/ 732 h 1452"/>
                  <a:gd name="T42" fmla="*/ 1270 w 1448"/>
                  <a:gd name="T43" fmla="*/ 748 h 1452"/>
                  <a:gd name="T44" fmla="*/ 1186 w 1448"/>
                  <a:gd name="T45" fmla="*/ 774 h 1452"/>
                  <a:gd name="T46" fmla="*/ 1108 w 1448"/>
                  <a:gd name="T47" fmla="*/ 810 h 1452"/>
                  <a:gd name="T48" fmla="*/ 1034 w 1448"/>
                  <a:gd name="T49" fmla="*/ 856 h 1452"/>
                  <a:gd name="T50" fmla="*/ 968 w 1448"/>
                  <a:gd name="T51" fmla="*/ 910 h 1452"/>
                  <a:gd name="T52" fmla="*/ 906 w 1448"/>
                  <a:gd name="T53" fmla="*/ 970 h 1452"/>
                  <a:gd name="T54" fmla="*/ 854 w 1448"/>
                  <a:gd name="T55" fmla="*/ 1038 h 1452"/>
                  <a:gd name="T56" fmla="*/ 808 w 1448"/>
                  <a:gd name="T57" fmla="*/ 1110 h 1452"/>
                  <a:gd name="T58" fmla="*/ 772 w 1448"/>
                  <a:gd name="T59" fmla="*/ 1190 h 1452"/>
                  <a:gd name="T60" fmla="*/ 746 w 1448"/>
                  <a:gd name="T61" fmla="*/ 1274 h 1452"/>
                  <a:gd name="T62" fmla="*/ 730 w 1448"/>
                  <a:gd name="T63" fmla="*/ 1360 h 1452"/>
                  <a:gd name="T64" fmla="*/ 724 w 1448"/>
                  <a:gd name="T65" fmla="*/ 1452 h 1452"/>
                  <a:gd name="T66" fmla="*/ 0 w 1448"/>
                  <a:gd name="T67" fmla="*/ 1452 h 1452"/>
                  <a:gd name="T68" fmla="*/ 0 w 1448"/>
                  <a:gd name="T69" fmla="*/ 1452 h 1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6E2E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3"/>
            <p:cNvGrpSpPr/>
            <p:nvPr/>
          </p:nvGrpSpPr>
          <p:grpSpPr>
            <a:xfrm>
              <a:off x="2942679" y="2515474"/>
              <a:ext cx="1497803" cy="2094231"/>
              <a:chOff x="3062544" y="1483563"/>
              <a:chExt cx="1497803" cy="2094231"/>
            </a:xfrm>
            <a:solidFill>
              <a:schemeClr val="accent1"/>
            </a:solidFill>
          </p:grpSpPr>
          <p:sp>
            <p:nvSpPr>
              <p:cNvPr id="27" name="Isosceles Triangle 9"/>
              <p:cNvSpPr>
                <a:spLocks/>
              </p:cNvSpPr>
              <p:nvPr/>
            </p:nvSpPr>
            <p:spPr bwMode="gray">
              <a:xfrm rot="9000000">
                <a:off x="3260432" y="2968588"/>
                <a:ext cx="1071981" cy="609206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Freeform: Shape 12"/>
              <p:cNvSpPr>
                <a:spLocks/>
              </p:cNvSpPr>
              <p:nvPr/>
            </p:nvSpPr>
            <p:spPr bwMode="gray">
              <a:xfrm rot="19800000">
                <a:off x="3062544" y="1879710"/>
                <a:ext cx="1273436" cy="1259896"/>
              </a:xfrm>
              <a:custGeom>
                <a:avLst/>
                <a:gdLst>
                  <a:gd name="T0" fmla="*/ 0 w 1448"/>
                  <a:gd name="T1" fmla="*/ 1452 h 1452"/>
                  <a:gd name="T2" fmla="*/ 6 w 1448"/>
                  <a:gd name="T3" fmla="*/ 1320 h 1452"/>
                  <a:gd name="T4" fmla="*/ 24 w 1448"/>
                  <a:gd name="T5" fmla="*/ 1190 h 1452"/>
                  <a:gd name="T6" fmla="*/ 52 w 1448"/>
                  <a:gd name="T7" fmla="*/ 1066 h 1452"/>
                  <a:gd name="T8" fmla="*/ 90 w 1448"/>
                  <a:gd name="T9" fmla="*/ 946 h 1452"/>
                  <a:gd name="T10" fmla="*/ 140 w 1448"/>
                  <a:gd name="T11" fmla="*/ 830 h 1452"/>
                  <a:gd name="T12" fmla="*/ 198 w 1448"/>
                  <a:gd name="T13" fmla="*/ 718 h 1452"/>
                  <a:gd name="T14" fmla="*/ 264 w 1448"/>
                  <a:gd name="T15" fmla="*/ 614 h 1452"/>
                  <a:gd name="T16" fmla="*/ 340 w 1448"/>
                  <a:gd name="T17" fmla="*/ 516 h 1452"/>
                  <a:gd name="T18" fmla="*/ 424 w 1448"/>
                  <a:gd name="T19" fmla="*/ 424 h 1452"/>
                  <a:gd name="T20" fmla="*/ 516 w 1448"/>
                  <a:gd name="T21" fmla="*/ 342 h 1452"/>
                  <a:gd name="T22" fmla="*/ 612 w 1448"/>
                  <a:gd name="T23" fmla="*/ 266 h 1452"/>
                  <a:gd name="T24" fmla="*/ 718 w 1448"/>
                  <a:gd name="T25" fmla="*/ 198 h 1452"/>
                  <a:gd name="T26" fmla="*/ 828 w 1448"/>
                  <a:gd name="T27" fmla="*/ 140 h 1452"/>
                  <a:gd name="T28" fmla="*/ 942 w 1448"/>
                  <a:gd name="T29" fmla="*/ 90 h 1452"/>
                  <a:gd name="T30" fmla="*/ 1064 w 1448"/>
                  <a:gd name="T31" fmla="*/ 52 h 1452"/>
                  <a:gd name="T32" fmla="*/ 1188 w 1448"/>
                  <a:gd name="T33" fmla="*/ 22 h 1452"/>
                  <a:gd name="T34" fmla="*/ 1316 w 1448"/>
                  <a:gd name="T35" fmla="*/ 6 h 1452"/>
                  <a:gd name="T36" fmla="*/ 1448 w 1448"/>
                  <a:gd name="T37" fmla="*/ 0 h 1452"/>
                  <a:gd name="T38" fmla="*/ 1448 w 1448"/>
                  <a:gd name="T39" fmla="*/ 726 h 1452"/>
                  <a:gd name="T40" fmla="*/ 1358 w 1448"/>
                  <a:gd name="T41" fmla="*/ 732 h 1452"/>
                  <a:gd name="T42" fmla="*/ 1270 w 1448"/>
                  <a:gd name="T43" fmla="*/ 748 h 1452"/>
                  <a:gd name="T44" fmla="*/ 1186 w 1448"/>
                  <a:gd name="T45" fmla="*/ 774 h 1452"/>
                  <a:gd name="T46" fmla="*/ 1108 w 1448"/>
                  <a:gd name="T47" fmla="*/ 810 h 1452"/>
                  <a:gd name="T48" fmla="*/ 1034 w 1448"/>
                  <a:gd name="T49" fmla="*/ 856 h 1452"/>
                  <a:gd name="T50" fmla="*/ 968 w 1448"/>
                  <a:gd name="T51" fmla="*/ 910 h 1452"/>
                  <a:gd name="T52" fmla="*/ 906 w 1448"/>
                  <a:gd name="T53" fmla="*/ 970 h 1452"/>
                  <a:gd name="T54" fmla="*/ 854 w 1448"/>
                  <a:gd name="T55" fmla="*/ 1038 h 1452"/>
                  <a:gd name="T56" fmla="*/ 808 w 1448"/>
                  <a:gd name="T57" fmla="*/ 1110 h 1452"/>
                  <a:gd name="T58" fmla="*/ 772 w 1448"/>
                  <a:gd name="T59" fmla="*/ 1190 h 1452"/>
                  <a:gd name="T60" fmla="*/ 746 w 1448"/>
                  <a:gd name="T61" fmla="*/ 1274 h 1452"/>
                  <a:gd name="T62" fmla="*/ 730 w 1448"/>
                  <a:gd name="T63" fmla="*/ 1360 h 1452"/>
                  <a:gd name="T64" fmla="*/ 724 w 1448"/>
                  <a:gd name="T65" fmla="*/ 1452 h 1452"/>
                  <a:gd name="T66" fmla="*/ 0 w 1448"/>
                  <a:gd name="T67" fmla="*/ 1452 h 1452"/>
                  <a:gd name="T68" fmla="*/ 0 w 1448"/>
                  <a:gd name="T69" fmla="*/ 1452 h 1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6E2E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Freeform: Shape 13"/>
              <p:cNvSpPr>
                <a:spLocks/>
              </p:cNvSpPr>
              <p:nvPr/>
            </p:nvSpPr>
            <p:spPr bwMode="gray">
              <a:xfrm>
                <a:off x="3293129" y="1483563"/>
                <a:ext cx="1267218" cy="1254085"/>
              </a:xfrm>
              <a:custGeom>
                <a:avLst/>
                <a:gdLst>
                  <a:gd name="T0" fmla="*/ 0 w 1448"/>
                  <a:gd name="T1" fmla="*/ 1452 h 1452"/>
                  <a:gd name="T2" fmla="*/ 6 w 1448"/>
                  <a:gd name="T3" fmla="*/ 1320 h 1452"/>
                  <a:gd name="T4" fmla="*/ 24 w 1448"/>
                  <a:gd name="T5" fmla="*/ 1190 h 1452"/>
                  <a:gd name="T6" fmla="*/ 52 w 1448"/>
                  <a:gd name="T7" fmla="*/ 1066 h 1452"/>
                  <a:gd name="T8" fmla="*/ 90 w 1448"/>
                  <a:gd name="T9" fmla="*/ 946 h 1452"/>
                  <a:gd name="T10" fmla="*/ 140 w 1448"/>
                  <a:gd name="T11" fmla="*/ 830 h 1452"/>
                  <a:gd name="T12" fmla="*/ 198 w 1448"/>
                  <a:gd name="T13" fmla="*/ 718 h 1452"/>
                  <a:gd name="T14" fmla="*/ 264 w 1448"/>
                  <a:gd name="T15" fmla="*/ 614 h 1452"/>
                  <a:gd name="T16" fmla="*/ 340 w 1448"/>
                  <a:gd name="T17" fmla="*/ 516 h 1452"/>
                  <a:gd name="T18" fmla="*/ 424 w 1448"/>
                  <a:gd name="T19" fmla="*/ 424 h 1452"/>
                  <a:gd name="T20" fmla="*/ 516 w 1448"/>
                  <a:gd name="T21" fmla="*/ 342 h 1452"/>
                  <a:gd name="T22" fmla="*/ 612 w 1448"/>
                  <a:gd name="T23" fmla="*/ 266 h 1452"/>
                  <a:gd name="T24" fmla="*/ 718 w 1448"/>
                  <a:gd name="T25" fmla="*/ 198 h 1452"/>
                  <a:gd name="T26" fmla="*/ 828 w 1448"/>
                  <a:gd name="T27" fmla="*/ 140 h 1452"/>
                  <a:gd name="T28" fmla="*/ 942 w 1448"/>
                  <a:gd name="T29" fmla="*/ 90 h 1452"/>
                  <a:gd name="T30" fmla="*/ 1064 w 1448"/>
                  <a:gd name="T31" fmla="*/ 52 h 1452"/>
                  <a:gd name="T32" fmla="*/ 1188 w 1448"/>
                  <a:gd name="T33" fmla="*/ 22 h 1452"/>
                  <a:gd name="T34" fmla="*/ 1316 w 1448"/>
                  <a:gd name="T35" fmla="*/ 6 h 1452"/>
                  <a:gd name="T36" fmla="*/ 1448 w 1448"/>
                  <a:gd name="T37" fmla="*/ 0 h 1452"/>
                  <a:gd name="T38" fmla="*/ 1448 w 1448"/>
                  <a:gd name="T39" fmla="*/ 726 h 1452"/>
                  <a:gd name="T40" fmla="*/ 1358 w 1448"/>
                  <a:gd name="T41" fmla="*/ 732 h 1452"/>
                  <a:gd name="T42" fmla="*/ 1270 w 1448"/>
                  <a:gd name="T43" fmla="*/ 748 h 1452"/>
                  <a:gd name="T44" fmla="*/ 1186 w 1448"/>
                  <a:gd name="T45" fmla="*/ 774 h 1452"/>
                  <a:gd name="T46" fmla="*/ 1108 w 1448"/>
                  <a:gd name="T47" fmla="*/ 810 h 1452"/>
                  <a:gd name="T48" fmla="*/ 1034 w 1448"/>
                  <a:gd name="T49" fmla="*/ 856 h 1452"/>
                  <a:gd name="T50" fmla="*/ 968 w 1448"/>
                  <a:gd name="T51" fmla="*/ 910 h 1452"/>
                  <a:gd name="T52" fmla="*/ 906 w 1448"/>
                  <a:gd name="T53" fmla="*/ 970 h 1452"/>
                  <a:gd name="T54" fmla="*/ 854 w 1448"/>
                  <a:gd name="T55" fmla="*/ 1038 h 1452"/>
                  <a:gd name="T56" fmla="*/ 808 w 1448"/>
                  <a:gd name="T57" fmla="*/ 1110 h 1452"/>
                  <a:gd name="T58" fmla="*/ 772 w 1448"/>
                  <a:gd name="T59" fmla="*/ 1190 h 1452"/>
                  <a:gd name="T60" fmla="*/ 746 w 1448"/>
                  <a:gd name="T61" fmla="*/ 1274 h 1452"/>
                  <a:gd name="T62" fmla="*/ 730 w 1448"/>
                  <a:gd name="T63" fmla="*/ 1360 h 1452"/>
                  <a:gd name="T64" fmla="*/ 724 w 1448"/>
                  <a:gd name="T65" fmla="*/ 1452 h 1452"/>
                  <a:gd name="T66" fmla="*/ 0 w 1448"/>
                  <a:gd name="T67" fmla="*/ 1452 h 1452"/>
                  <a:gd name="T68" fmla="*/ 0 w 1448"/>
                  <a:gd name="T69" fmla="*/ 1452 h 1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6E2E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0" name="Isosceles Triangle 11"/>
            <p:cNvSpPr>
              <a:spLocks/>
            </p:cNvSpPr>
            <p:nvPr/>
          </p:nvSpPr>
          <p:spPr bwMode="gray">
            <a:xfrm rot="16200000">
              <a:off x="3760825" y="2491988"/>
              <a:ext cx="1058167" cy="690709"/>
            </a:xfrm>
            <a:prstGeom prst="triangle">
              <a:avLst>
                <a:gd name="adj" fmla="val 50000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51"/>
            <p:cNvSpPr>
              <a:spLocks/>
            </p:cNvSpPr>
            <p:nvPr/>
          </p:nvSpPr>
          <p:spPr bwMode="auto">
            <a:xfrm>
              <a:off x="4302729" y="2699544"/>
              <a:ext cx="277580" cy="231043"/>
            </a:xfrm>
            <a:custGeom>
              <a:avLst/>
              <a:gdLst/>
              <a:ahLst/>
              <a:cxnLst>
                <a:cxn ang="0">
                  <a:pos x="77" y="51"/>
                </a:cxn>
                <a:cxn ang="0">
                  <a:pos x="75" y="55"/>
                </a:cxn>
                <a:cxn ang="0">
                  <a:pos x="59" y="63"/>
                </a:cxn>
                <a:cxn ang="0">
                  <a:pos x="57" y="64"/>
                </a:cxn>
                <a:cxn ang="0">
                  <a:pos x="55" y="63"/>
                </a:cxn>
                <a:cxn ang="0">
                  <a:pos x="39" y="55"/>
                </a:cxn>
                <a:cxn ang="0">
                  <a:pos x="39" y="55"/>
                </a:cxn>
                <a:cxn ang="0">
                  <a:pos x="38" y="55"/>
                </a:cxn>
                <a:cxn ang="0">
                  <a:pos x="22" y="63"/>
                </a:cxn>
                <a:cxn ang="0">
                  <a:pos x="20" y="64"/>
                </a:cxn>
                <a:cxn ang="0">
                  <a:pos x="18" y="63"/>
                </a:cxn>
                <a:cxn ang="0">
                  <a:pos x="2" y="55"/>
                </a:cxn>
                <a:cxn ang="0">
                  <a:pos x="0" y="51"/>
                </a:cxn>
                <a:cxn ang="0">
                  <a:pos x="0" y="37"/>
                </a:cxn>
                <a:cxn ang="0">
                  <a:pos x="3" y="32"/>
                </a:cxn>
                <a:cxn ang="0">
                  <a:pos x="18" y="26"/>
                </a:cxn>
                <a:cxn ang="0">
                  <a:pos x="18" y="11"/>
                </a:cxn>
                <a:cxn ang="0">
                  <a:pos x="21" y="7"/>
                </a:cxn>
                <a:cxn ang="0">
                  <a:pos x="37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56" y="7"/>
                </a:cxn>
                <a:cxn ang="0">
                  <a:pos x="59" y="11"/>
                </a:cxn>
                <a:cxn ang="0">
                  <a:pos x="59" y="26"/>
                </a:cxn>
                <a:cxn ang="0">
                  <a:pos x="75" y="32"/>
                </a:cxn>
                <a:cxn ang="0">
                  <a:pos x="77" y="37"/>
                </a:cxn>
                <a:cxn ang="0">
                  <a:pos x="77" y="51"/>
                </a:cxn>
                <a:cxn ang="0">
                  <a:pos x="35" y="36"/>
                </a:cxn>
                <a:cxn ang="0">
                  <a:pos x="20" y="30"/>
                </a:cxn>
                <a:cxn ang="0">
                  <a:pos x="6" y="36"/>
                </a:cxn>
                <a:cxn ang="0">
                  <a:pos x="20" y="42"/>
                </a:cxn>
                <a:cxn ang="0">
                  <a:pos x="35" y="36"/>
                </a:cxn>
                <a:cxn ang="0">
                  <a:pos x="36" y="51"/>
                </a:cxn>
                <a:cxn ang="0">
                  <a:pos x="36" y="40"/>
                </a:cxn>
                <a:cxn ang="0">
                  <a:pos x="23" y="46"/>
                </a:cxn>
                <a:cxn ang="0">
                  <a:pos x="23" y="58"/>
                </a:cxn>
                <a:cxn ang="0">
                  <a:pos x="36" y="51"/>
                </a:cxn>
                <a:cxn ang="0">
                  <a:pos x="54" y="11"/>
                </a:cxn>
                <a:cxn ang="0">
                  <a:pos x="39" y="5"/>
                </a:cxn>
                <a:cxn ang="0">
                  <a:pos x="23" y="11"/>
                </a:cxn>
                <a:cxn ang="0">
                  <a:pos x="39" y="18"/>
                </a:cxn>
                <a:cxn ang="0">
                  <a:pos x="54" y="11"/>
                </a:cxn>
                <a:cxn ang="0">
                  <a:pos x="55" y="26"/>
                </a:cxn>
                <a:cxn ang="0">
                  <a:pos x="55" y="16"/>
                </a:cxn>
                <a:cxn ang="0">
                  <a:pos x="41" y="22"/>
                </a:cxn>
                <a:cxn ang="0">
                  <a:pos x="41" y="32"/>
                </a:cxn>
                <a:cxn ang="0">
                  <a:pos x="55" y="26"/>
                </a:cxn>
                <a:cxn ang="0">
                  <a:pos x="71" y="36"/>
                </a:cxn>
                <a:cxn ang="0">
                  <a:pos x="57" y="30"/>
                </a:cxn>
                <a:cxn ang="0">
                  <a:pos x="42" y="36"/>
                </a:cxn>
                <a:cxn ang="0">
                  <a:pos x="57" y="42"/>
                </a:cxn>
                <a:cxn ang="0">
                  <a:pos x="71" y="36"/>
                </a:cxn>
                <a:cxn ang="0">
                  <a:pos x="73" y="51"/>
                </a:cxn>
                <a:cxn ang="0">
                  <a:pos x="73" y="40"/>
                </a:cxn>
                <a:cxn ang="0">
                  <a:pos x="59" y="46"/>
                </a:cxn>
                <a:cxn ang="0">
                  <a:pos x="59" y="58"/>
                </a:cxn>
                <a:cxn ang="0">
                  <a:pos x="73" y="51"/>
                </a:cxn>
              </a:cxnLst>
              <a:rect l="0" t="0" r="r" b="b"/>
              <a:pathLst>
                <a:path w="77" h="64">
                  <a:moveTo>
                    <a:pt x="77" y="51"/>
                  </a:moveTo>
                  <a:cubicBezTo>
                    <a:pt x="77" y="53"/>
                    <a:pt x="76" y="55"/>
                    <a:pt x="75" y="55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8" y="64"/>
                    <a:pt x="58" y="64"/>
                    <a:pt x="57" y="64"/>
                  </a:cubicBezTo>
                  <a:cubicBezTo>
                    <a:pt x="56" y="64"/>
                    <a:pt x="55" y="64"/>
                    <a:pt x="55" y="63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8" y="55"/>
                    <a:pt x="38" y="55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4"/>
                    <a:pt x="21" y="64"/>
                    <a:pt x="20" y="64"/>
                  </a:cubicBezTo>
                  <a:cubicBezTo>
                    <a:pt x="20" y="64"/>
                    <a:pt x="19" y="64"/>
                    <a:pt x="18" y="63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3"/>
                    <a:pt x="3" y="32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9" y="8"/>
                    <a:pt x="21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8"/>
                    <a:pt x="59" y="10"/>
                    <a:pt x="59" y="1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6" y="33"/>
                    <a:pt x="77" y="35"/>
                    <a:pt x="77" y="37"/>
                  </a:cubicBezTo>
                  <a:lnTo>
                    <a:pt x="77" y="51"/>
                  </a:lnTo>
                  <a:close/>
                  <a:moveTo>
                    <a:pt x="35" y="36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20" y="42"/>
                    <a:pt x="20" y="42"/>
                    <a:pt x="20" y="42"/>
                  </a:cubicBezTo>
                  <a:lnTo>
                    <a:pt x="35" y="36"/>
                  </a:lnTo>
                  <a:close/>
                  <a:moveTo>
                    <a:pt x="36" y="51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36" y="51"/>
                  </a:lnTo>
                  <a:close/>
                  <a:moveTo>
                    <a:pt x="54" y="11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9" y="18"/>
                    <a:pt x="39" y="18"/>
                    <a:pt x="39" y="18"/>
                  </a:cubicBezTo>
                  <a:lnTo>
                    <a:pt x="54" y="11"/>
                  </a:lnTo>
                  <a:close/>
                  <a:moveTo>
                    <a:pt x="55" y="26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55" y="26"/>
                  </a:lnTo>
                  <a:close/>
                  <a:moveTo>
                    <a:pt x="71" y="36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57" y="42"/>
                    <a:pt x="57" y="42"/>
                    <a:pt x="57" y="42"/>
                  </a:cubicBezTo>
                  <a:lnTo>
                    <a:pt x="71" y="36"/>
                  </a:lnTo>
                  <a:close/>
                  <a:moveTo>
                    <a:pt x="73" y="51"/>
                  </a:moveTo>
                  <a:cubicBezTo>
                    <a:pt x="73" y="40"/>
                    <a:pt x="73" y="40"/>
                    <a:pt x="73" y="40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58"/>
                    <a:pt x="59" y="58"/>
                    <a:pt x="59" y="58"/>
                  </a:cubicBezTo>
                  <a:lnTo>
                    <a:pt x="73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52"/>
            <p:cNvSpPr>
              <a:spLocks/>
            </p:cNvSpPr>
            <p:nvPr/>
          </p:nvSpPr>
          <p:spPr bwMode="auto">
            <a:xfrm>
              <a:off x="5136257" y="4101157"/>
              <a:ext cx="201699" cy="235596"/>
            </a:xfrm>
            <a:custGeom>
              <a:avLst/>
              <a:gdLst/>
              <a:ahLst/>
              <a:cxnLst>
                <a:cxn ang="0">
                  <a:pos x="55" y="9"/>
                </a:cxn>
                <a:cxn ang="0">
                  <a:pos x="55" y="14"/>
                </a:cxn>
                <a:cxn ang="0">
                  <a:pos x="27" y="23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27" y="0"/>
                </a:cxn>
                <a:cxn ang="0">
                  <a:pos x="55" y="9"/>
                </a:cxn>
                <a:cxn ang="0">
                  <a:pos x="55" y="21"/>
                </a:cxn>
                <a:cxn ang="0">
                  <a:pos x="55" y="27"/>
                </a:cxn>
                <a:cxn ang="0">
                  <a:pos x="27" y="37"/>
                </a:cxn>
                <a:cxn ang="0">
                  <a:pos x="0" y="27"/>
                </a:cxn>
                <a:cxn ang="0">
                  <a:pos x="0" y="21"/>
                </a:cxn>
                <a:cxn ang="0">
                  <a:pos x="27" y="27"/>
                </a:cxn>
                <a:cxn ang="0">
                  <a:pos x="55" y="21"/>
                </a:cxn>
                <a:cxn ang="0">
                  <a:pos x="55" y="35"/>
                </a:cxn>
                <a:cxn ang="0">
                  <a:pos x="55" y="41"/>
                </a:cxn>
                <a:cxn ang="0">
                  <a:pos x="27" y="50"/>
                </a:cxn>
                <a:cxn ang="0">
                  <a:pos x="0" y="41"/>
                </a:cxn>
                <a:cxn ang="0">
                  <a:pos x="0" y="35"/>
                </a:cxn>
                <a:cxn ang="0">
                  <a:pos x="27" y="41"/>
                </a:cxn>
                <a:cxn ang="0">
                  <a:pos x="55" y="35"/>
                </a:cxn>
                <a:cxn ang="0">
                  <a:pos x="55" y="49"/>
                </a:cxn>
                <a:cxn ang="0">
                  <a:pos x="55" y="55"/>
                </a:cxn>
                <a:cxn ang="0">
                  <a:pos x="27" y="64"/>
                </a:cxn>
                <a:cxn ang="0">
                  <a:pos x="0" y="55"/>
                </a:cxn>
                <a:cxn ang="0">
                  <a:pos x="0" y="49"/>
                </a:cxn>
                <a:cxn ang="0">
                  <a:pos x="27" y="55"/>
                </a:cxn>
                <a:cxn ang="0">
                  <a:pos x="55" y="49"/>
                </a:cxn>
              </a:cxnLst>
              <a:rect l="0" t="0" r="r" b="b"/>
              <a:pathLst>
                <a:path w="55" h="64">
                  <a:moveTo>
                    <a:pt x="55" y="9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55" y="19"/>
                    <a:pt x="42" y="23"/>
                    <a:pt x="27" y="23"/>
                  </a:cubicBezTo>
                  <a:cubicBezTo>
                    <a:pt x="12" y="23"/>
                    <a:pt x="0" y="19"/>
                    <a:pt x="0" y="1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2" y="0"/>
                    <a:pt x="27" y="0"/>
                  </a:cubicBezTo>
                  <a:cubicBezTo>
                    <a:pt x="42" y="0"/>
                    <a:pt x="55" y="4"/>
                    <a:pt x="55" y="9"/>
                  </a:cubicBezTo>
                  <a:close/>
                  <a:moveTo>
                    <a:pt x="55" y="21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5" y="32"/>
                    <a:pt x="42" y="37"/>
                    <a:pt x="27" y="37"/>
                  </a:cubicBezTo>
                  <a:cubicBezTo>
                    <a:pt x="12" y="37"/>
                    <a:pt x="0" y="32"/>
                    <a:pt x="0" y="2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6" y="25"/>
                    <a:pt x="16" y="27"/>
                    <a:pt x="27" y="27"/>
                  </a:cubicBezTo>
                  <a:cubicBezTo>
                    <a:pt x="38" y="27"/>
                    <a:pt x="49" y="25"/>
                    <a:pt x="55" y="21"/>
                  </a:cubicBezTo>
                  <a:close/>
                  <a:moveTo>
                    <a:pt x="55" y="35"/>
                  </a:moveTo>
                  <a:cubicBezTo>
                    <a:pt x="55" y="41"/>
                    <a:pt x="55" y="41"/>
                    <a:pt x="55" y="41"/>
                  </a:cubicBezTo>
                  <a:cubicBezTo>
                    <a:pt x="55" y="46"/>
                    <a:pt x="42" y="50"/>
                    <a:pt x="27" y="50"/>
                  </a:cubicBezTo>
                  <a:cubicBezTo>
                    <a:pt x="12" y="50"/>
                    <a:pt x="0" y="46"/>
                    <a:pt x="0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39"/>
                    <a:pt x="16" y="41"/>
                    <a:pt x="27" y="41"/>
                  </a:cubicBezTo>
                  <a:cubicBezTo>
                    <a:pt x="38" y="41"/>
                    <a:pt x="49" y="39"/>
                    <a:pt x="55" y="35"/>
                  </a:cubicBezTo>
                  <a:close/>
                  <a:moveTo>
                    <a:pt x="55" y="49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55" y="60"/>
                    <a:pt x="42" y="64"/>
                    <a:pt x="27" y="64"/>
                  </a:cubicBezTo>
                  <a:cubicBezTo>
                    <a:pt x="12" y="64"/>
                    <a:pt x="0" y="60"/>
                    <a:pt x="0" y="55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6" y="53"/>
                    <a:pt x="16" y="55"/>
                    <a:pt x="27" y="55"/>
                  </a:cubicBezTo>
                  <a:cubicBezTo>
                    <a:pt x="38" y="55"/>
                    <a:pt x="49" y="53"/>
                    <a:pt x="55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: Shape 53"/>
            <p:cNvSpPr>
              <a:spLocks/>
            </p:cNvSpPr>
            <p:nvPr/>
          </p:nvSpPr>
          <p:spPr bwMode="auto">
            <a:xfrm>
              <a:off x="3529913" y="4071613"/>
              <a:ext cx="254159" cy="225708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4"/>
                </a:cxn>
                <a:cxn ang="0">
                  <a:pos x="6" y="55"/>
                </a:cxn>
                <a:cxn ang="0">
                  <a:pos x="3" y="55"/>
                </a:cxn>
                <a:cxn ang="0">
                  <a:pos x="2" y="54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9" y="5"/>
                </a:cxn>
                <a:cxn ang="0">
                  <a:pos x="7" y="9"/>
                </a:cxn>
                <a:cxn ang="0">
                  <a:pos x="62" y="34"/>
                </a:cxn>
                <a:cxn ang="0">
                  <a:pos x="60" y="36"/>
                </a:cxn>
                <a:cxn ang="0">
                  <a:pos x="60" y="37"/>
                </a:cxn>
                <a:cxn ang="0">
                  <a:pos x="47" y="41"/>
                </a:cxn>
                <a:cxn ang="0">
                  <a:pos x="41" y="39"/>
                </a:cxn>
                <a:cxn ang="0">
                  <a:pos x="40" y="39"/>
                </a:cxn>
                <a:cxn ang="0">
                  <a:pos x="29" y="36"/>
                </a:cxn>
                <a:cxn ang="0">
                  <a:pos x="13" y="41"/>
                </a:cxn>
                <a:cxn ang="0">
                  <a:pos x="11" y="41"/>
                </a:cxn>
                <a:cxn ang="0">
                  <a:pos x="10" y="41"/>
                </a:cxn>
                <a:cxn ang="0">
                  <a:pos x="9" y="39"/>
                </a:cxn>
                <a:cxn ang="0">
                  <a:pos x="9" y="12"/>
                </a:cxn>
                <a:cxn ang="0">
                  <a:pos x="10" y="11"/>
                </a:cxn>
                <a:cxn ang="0">
                  <a:pos x="28" y="5"/>
                </a:cxn>
                <a:cxn ang="0">
                  <a:pos x="43" y="9"/>
                </a:cxn>
                <a:cxn ang="0">
                  <a:pos x="46" y="10"/>
                </a:cxn>
                <a:cxn ang="0">
                  <a:pos x="57" y="6"/>
                </a:cxn>
                <a:cxn ang="0">
                  <a:pos x="58" y="5"/>
                </a:cxn>
                <a:cxn ang="0">
                  <a:pos x="61" y="5"/>
                </a:cxn>
                <a:cxn ang="0">
                  <a:pos x="62" y="7"/>
                </a:cxn>
                <a:cxn ang="0">
                  <a:pos x="62" y="34"/>
                </a:cxn>
                <a:cxn ang="0">
                  <a:pos x="27" y="9"/>
                </a:cxn>
                <a:cxn ang="0">
                  <a:pos x="14" y="14"/>
                </a:cxn>
                <a:cxn ang="0">
                  <a:pos x="14" y="21"/>
                </a:cxn>
                <a:cxn ang="0">
                  <a:pos x="27" y="16"/>
                </a:cxn>
                <a:cxn ang="0">
                  <a:pos x="27" y="9"/>
                </a:cxn>
                <a:cxn ang="0">
                  <a:pos x="27" y="24"/>
                </a:cxn>
                <a:cxn ang="0">
                  <a:pos x="14" y="29"/>
                </a:cxn>
                <a:cxn ang="0">
                  <a:pos x="14" y="35"/>
                </a:cxn>
                <a:cxn ang="0">
                  <a:pos x="27" y="31"/>
                </a:cxn>
                <a:cxn ang="0">
                  <a:pos x="27" y="24"/>
                </a:cxn>
                <a:cxn ang="0">
                  <a:pos x="57" y="26"/>
                </a:cxn>
                <a:cxn ang="0">
                  <a:pos x="43" y="29"/>
                </a:cxn>
                <a:cxn ang="0">
                  <a:pos x="43" y="21"/>
                </a:cxn>
                <a:cxn ang="0">
                  <a:pos x="42" y="20"/>
                </a:cxn>
                <a:cxn ang="0">
                  <a:pos x="29" y="16"/>
                </a:cxn>
                <a:cxn ang="0">
                  <a:pos x="27" y="16"/>
                </a:cxn>
                <a:cxn ang="0">
                  <a:pos x="27" y="24"/>
                </a:cxn>
                <a:cxn ang="0">
                  <a:pos x="28" y="24"/>
                </a:cxn>
                <a:cxn ang="0">
                  <a:pos x="42" y="28"/>
                </a:cxn>
                <a:cxn ang="0">
                  <a:pos x="43" y="29"/>
                </a:cxn>
                <a:cxn ang="0">
                  <a:pos x="43" y="36"/>
                </a:cxn>
                <a:cxn ang="0">
                  <a:pos x="47" y="36"/>
                </a:cxn>
                <a:cxn ang="0">
                  <a:pos x="57" y="33"/>
                </a:cxn>
                <a:cxn ang="0">
                  <a:pos x="57" y="26"/>
                </a:cxn>
                <a:cxn ang="0">
                  <a:pos x="57" y="11"/>
                </a:cxn>
                <a:cxn ang="0">
                  <a:pos x="46" y="14"/>
                </a:cxn>
                <a:cxn ang="0">
                  <a:pos x="43" y="14"/>
                </a:cxn>
                <a:cxn ang="0">
                  <a:pos x="43" y="21"/>
                </a:cxn>
                <a:cxn ang="0">
                  <a:pos x="57" y="18"/>
                </a:cxn>
                <a:cxn ang="0">
                  <a:pos x="57" y="11"/>
                </a:cxn>
              </a:cxnLst>
              <a:rect l="0" t="0" r="r" b="b"/>
              <a:pathLst>
                <a:path w="62" h="55">
                  <a:moveTo>
                    <a:pt x="7" y="9"/>
                  </a:move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6" y="55"/>
                    <a:pt x="6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2" y="54"/>
                    <a:pt x="2" y="54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6"/>
                    <a:pt x="8" y="8"/>
                    <a:pt x="7" y="9"/>
                  </a:cubicBezTo>
                  <a:close/>
                  <a:moveTo>
                    <a:pt x="62" y="34"/>
                  </a:moveTo>
                  <a:cubicBezTo>
                    <a:pt x="62" y="35"/>
                    <a:pt x="61" y="36"/>
                    <a:pt x="60" y="36"/>
                  </a:cubicBezTo>
                  <a:cubicBezTo>
                    <a:pt x="60" y="36"/>
                    <a:pt x="60" y="36"/>
                    <a:pt x="60" y="37"/>
                  </a:cubicBezTo>
                  <a:cubicBezTo>
                    <a:pt x="58" y="38"/>
                    <a:pt x="52" y="41"/>
                    <a:pt x="47" y="41"/>
                  </a:cubicBezTo>
                  <a:cubicBezTo>
                    <a:pt x="45" y="41"/>
                    <a:pt x="43" y="40"/>
                    <a:pt x="41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6" y="37"/>
                    <a:pt x="34" y="36"/>
                    <a:pt x="29" y="36"/>
                  </a:cubicBezTo>
                  <a:cubicBezTo>
                    <a:pt x="24" y="36"/>
                    <a:pt x="17" y="38"/>
                    <a:pt x="13" y="41"/>
                  </a:cubicBezTo>
                  <a:cubicBezTo>
                    <a:pt x="12" y="41"/>
                    <a:pt x="12" y="41"/>
                    <a:pt x="11" y="41"/>
                  </a:cubicBezTo>
                  <a:cubicBezTo>
                    <a:pt x="11" y="41"/>
                    <a:pt x="11" y="41"/>
                    <a:pt x="10" y="41"/>
                  </a:cubicBezTo>
                  <a:cubicBezTo>
                    <a:pt x="10" y="41"/>
                    <a:pt x="9" y="40"/>
                    <a:pt x="9" y="39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10" y="11"/>
                    <a:pt x="10" y="11"/>
                  </a:cubicBezTo>
                  <a:cubicBezTo>
                    <a:pt x="13" y="9"/>
                    <a:pt x="21" y="5"/>
                    <a:pt x="28" y="5"/>
                  </a:cubicBezTo>
                  <a:cubicBezTo>
                    <a:pt x="34" y="5"/>
                    <a:pt x="39" y="7"/>
                    <a:pt x="43" y="9"/>
                  </a:cubicBezTo>
                  <a:cubicBezTo>
                    <a:pt x="44" y="9"/>
                    <a:pt x="45" y="10"/>
                    <a:pt x="46" y="10"/>
                  </a:cubicBezTo>
                  <a:cubicBezTo>
                    <a:pt x="50" y="10"/>
                    <a:pt x="55" y="7"/>
                    <a:pt x="57" y="6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9" y="5"/>
                    <a:pt x="60" y="5"/>
                    <a:pt x="61" y="5"/>
                  </a:cubicBezTo>
                  <a:cubicBezTo>
                    <a:pt x="61" y="5"/>
                    <a:pt x="62" y="6"/>
                    <a:pt x="62" y="7"/>
                  </a:cubicBezTo>
                  <a:lnTo>
                    <a:pt x="62" y="34"/>
                  </a:lnTo>
                  <a:close/>
                  <a:moveTo>
                    <a:pt x="27" y="9"/>
                  </a:moveTo>
                  <a:cubicBezTo>
                    <a:pt x="23" y="10"/>
                    <a:pt x="18" y="12"/>
                    <a:pt x="14" y="1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8" y="18"/>
                    <a:pt x="23" y="17"/>
                    <a:pt x="27" y="16"/>
                  </a:cubicBezTo>
                  <a:lnTo>
                    <a:pt x="27" y="9"/>
                  </a:lnTo>
                  <a:close/>
                  <a:moveTo>
                    <a:pt x="27" y="24"/>
                  </a:moveTo>
                  <a:cubicBezTo>
                    <a:pt x="23" y="25"/>
                    <a:pt x="18" y="27"/>
                    <a:pt x="14" y="29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8" y="33"/>
                    <a:pt x="23" y="32"/>
                    <a:pt x="27" y="31"/>
                  </a:cubicBezTo>
                  <a:lnTo>
                    <a:pt x="27" y="24"/>
                  </a:lnTo>
                  <a:close/>
                  <a:moveTo>
                    <a:pt x="57" y="26"/>
                  </a:moveTo>
                  <a:cubicBezTo>
                    <a:pt x="54" y="28"/>
                    <a:pt x="48" y="30"/>
                    <a:pt x="43" y="29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2" y="20"/>
                  </a:cubicBezTo>
                  <a:cubicBezTo>
                    <a:pt x="38" y="18"/>
                    <a:pt x="35" y="16"/>
                    <a:pt x="29" y="16"/>
                  </a:cubicBezTo>
                  <a:cubicBezTo>
                    <a:pt x="29" y="16"/>
                    <a:pt x="28" y="16"/>
                    <a:pt x="27" y="16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4" y="24"/>
                    <a:pt x="38" y="26"/>
                    <a:pt x="42" y="28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5" y="36"/>
                    <a:pt x="47" y="36"/>
                  </a:cubicBezTo>
                  <a:cubicBezTo>
                    <a:pt x="51" y="36"/>
                    <a:pt x="55" y="34"/>
                    <a:pt x="57" y="33"/>
                  </a:cubicBezTo>
                  <a:lnTo>
                    <a:pt x="57" y="26"/>
                  </a:lnTo>
                  <a:close/>
                  <a:moveTo>
                    <a:pt x="57" y="11"/>
                  </a:moveTo>
                  <a:cubicBezTo>
                    <a:pt x="54" y="12"/>
                    <a:pt x="50" y="14"/>
                    <a:pt x="46" y="14"/>
                  </a:cubicBezTo>
                  <a:cubicBezTo>
                    <a:pt x="45" y="14"/>
                    <a:pt x="44" y="14"/>
                    <a:pt x="43" y="14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8" y="22"/>
                    <a:pt x="54" y="19"/>
                    <a:pt x="57" y="18"/>
                  </a:cubicBezTo>
                  <a:lnTo>
                    <a:pt x="57" y="1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TextBox 32"/>
            <p:cNvSpPr txBox="1">
              <a:spLocks/>
            </p:cNvSpPr>
            <p:nvPr/>
          </p:nvSpPr>
          <p:spPr bwMode="auto">
            <a:xfrm>
              <a:off x="4011351" y="4565527"/>
              <a:ext cx="903388" cy="222413"/>
            </a:xfrm>
            <a:prstGeom prst="rect">
              <a:avLst/>
            </a:prstGeom>
            <a:noFill/>
            <a:extLst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latinLnBrk="0"/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5" name="TextBox 33"/>
            <p:cNvSpPr txBox="1">
              <a:spLocks/>
            </p:cNvSpPr>
            <p:nvPr/>
          </p:nvSpPr>
          <p:spPr bwMode="auto">
            <a:xfrm rot="3341112">
              <a:off x="4755955" y="3181007"/>
              <a:ext cx="903388" cy="222413"/>
            </a:xfrm>
            <a:prstGeom prst="rect">
              <a:avLst/>
            </a:prstGeom>
            <a:noFill/>
            <a:extLst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latinLnBrk="0"/>
              <a:r>
                <a:rPr lang="zh-CN" altLang="en-US" sz="1400" b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6" name="TextBox 34"/>
            <p:cNvSpPr txBox="1">
              <a:spLocks/>
            </p:cNvSpPr>
            <p:nvPr/>
          </p:nvSpPr>
          <p:spPr bwMode="auto">
            <a:xfrm rot="17948150">
              <a:off x="3166954" y="3306436"/>
              <a:ext cx="903388" cy="222413"/>
            </a:xfrm>
            <a:prstGeom prst="rect">
              <a:avLst/>
            </a:prstGeom>
            <a:noFill/>
            <a:extLst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latinLnBrk="0"/>
              <a:r>
                <a:rPr lang="zh-CN" altLang="en-US" sz="1400" b="1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494040" y="1327159"/>
            <a:ext cx="2220309" cy="649603"/>
            <a:chOff x="5494040" y="1327159"/>
            <a:chExt cx="2220309" cy="649603"/>
          </a:xfrm>
        </p:grpSpPr>
        <p:sp>
          <p:nvSpPr>
            <p:cNvPr id="5" name="Oval 42"/>
            <p:cNvSpPr>
              <a:spLocks/>
            </p:cNvSpPr>
            <p:nvPr/>
          </p:nvSpPr>
          <p:spPr bwMode="auto">
            <a:xfrm flipH="1">
              <a:off x="5494040" y="1351406"/>
              <a:ext cx="347100" cy="34711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8" name="Group 1"/>
            <p:cNvGrpSpPr/>
            <p:nvPr/>
          </p:nvGrpSpPr>
          <p:grpSpPr>
            <a:xfrm>
              <a:off x="5841140" y="1327159"/>
              <a:ext cx="1873209" cy="649603"/>
              <a:chOff x="7860196" y="1829517"/>
              <a:chExt cx="2497612" cy="866137"/>
            </a:xfrm>
          </p:grpSpPr>
          <p:sp>
            <p:nvSpPr>
              <p:cNvPr id="15" name="TextBox 41"/>
              <p:cNvSpPr txBox="1">
                <a:spLocks/>
              </p:cNvSpPr>
              <p:nvPr/>
            </p:nvSpPr>
            <p:spPr bwMode="auto">
              <a:xfrm>
                <a:off x="7860196" y="1829517"/>
                <a:ext cx="1531613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6" name="TextBox 43"/>
              <p:cNvSpPr txBox="1">
                <a:spLocks/>
              </p:cNvSpPr>
              <p:nvPr/>
            </p:nvSpPr>
            <p:spPr bwMode="auto">
              <a:xfrm>
                <a:off x="7860196" y="2139475"/>
                <a:ext cx="2497612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46800" rIns="90000" bIns="46800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5494040" y="2414918"/>
            <a:ext cx="2220309" cy="649603"/>
            <a:chOff x="5494040" y="2414918"/>
            <a:chExt cx="2220309" cy="649603"/>
          </a:xfrm>
        </p:grpSpPr>
        <p:sp>
          <p:nvSpPr>
            <p:cNvPr id="6" name="Oval 45"/>
            <p:cNvSpPr>
              <a:spLocks/>
            </p:cNvSpPr>
            <p:nvPr/>
          </p:nvSpPr>
          <p:spPr bwMode="auto">
            <a:xfrm flipH="1">
              <a:off x="5494040" y="2450997"/>
              <a:ext cx="347100" cy="34711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9" name="Group 44"/>
            <p:cNvGrpSpPr/>
            <p:nvPr/>
          </p:nvGrpSpPr>
          <p:grpSpPr>
            <a:xfrm>
              <a:off x="5841140" y="2414918"/>
              <a:ext cx="1873209" cy="649603"/>
              <a:chOff x="7860196" y="1829517"/>
              <a:chExt cx="2497612" cy="866137"/>
            </a:xfrm>
          </p:grpSpPr>
          <p:sp>
            <p:nvSpPr>
              <p:cNvPr id="13" name="TextBox 46"/>
              <p:cNvSpPr txBox="1">
                <a:spLocks/>
              </p:cNvSpPr>
              <p:nvPr/>
            </p:nvSpPr>
            <p:spPr bwMode="auto">
              <a:xfrm>
                <a:off x="7860196" y="1829517"/>
                <a:ext cx="1531613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4" name="TextBox 47"/>
              <p:cNvSpPr txBox="1">
                <a:spLocks/>
              </p:cNvSpPr>
              <p:nvPr/>
            </p:nvSpPr>
            <p:spPr bwMode="auto">
              <a:xfrm>
                <a:off x="7860196" y="2139475"/>
                <a:ext cx="2497612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46800" rIns="90000" bIns="46800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5494040" y="3578810"/>
            <a:ext cx="2220309" cy="649603"/>
            <a:chOff x="5494040" y="3578810"/>
            <a:chExt cx="2220309" cy="649603"/>
          </a:xfrm>
        </p:grpSpPr>
        <p:sp>
          <p:nvSpPr>
            <p:cNvPr id="7" name="Oval 48"/>
            <p:cNvSpPr>
              <a:spLocks/>
            </p:cNvSpPr>
            <p:nvPr/>
          </p:nvSpPr>
          <p:spPr bwMode="auto">
            <a:xfrm flipH="1">
              <a:off x="5494040" y="3606353"/>
              <a:ext cx="347100" cy="34711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0" name="Group 49"/>
            <p:cNvGrpSpPr/>
            <p:nvPr/>
          </p:nvGrpSpPr>
          <p:grpSpPr>
            <a:xfrm>
              <a:off x="5841140" y="3578810"/>
              <a:ext cx="1873209" cy="649603"/>
              <a:chOff x="7860196" y="1829517"/>
              <a:chExt cx="2497612" cy="866137"/>
            </a:xfrm>
          </p:grpSpPr>
          <p:sp>
            <p:nvSpPr>
              <p:cNvPr id="11" name="TextBox 50"/>
              <p:cNvSpPr txBox="1">
                <a:spLocks/>
              </p:cNvSpPr>
              <p:nvPr/>
            </p:nvSpPr>
            <p:spPr bwMode="auto">
              <a:xfrm>
                <a:off x="7860196" y="1829517"/>
                <a:ext cx="1531613" cy="309958"/>
              </a:xfrm>
              <a:prstGeom prst="rect">
                <a:avLst/>
              </a:prstGeom>
              <a:noFill/>
              <a:extLst/>
            </p:spPr>
            <p:txBody>
              <a:bodyPr wrap="none" lIns="36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2" name="TextBox 54"/>
              <p:cNvSpPr txBox="1">
                <a:spLocks/>
              </p:cNvSpPr>
              <p:nvPr/>
            </p:nvSpPr>
            <p:spPr bwMode="auto">
              <a:xfrm>
                <a:off x="7860196" y="2139475"/>
                <a:ext cx="2497612" cy="556179"/>
              </a:xfrm>
              <a:prstGeom prst="rect">
                <a:avLst/>
              </a:prstGeom>
              <a:noFill/>
              <a:extLst/>
            </p:spPr>
            <p:txBody>
              <a:bodyPr wrap="square" lIns="360000" tIns="46800" rIns="90000" bIns="46800">
                <a:normAutofit fontScale="92500" lnSpcReduction="1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</p:grpSp>
      <p:sp>
        <p:nvSpPr>
          <p:cNvPr id="35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7BAAA5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7BAAA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12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EC8B31DD-06BE-4B97-90B6-F82DC5776A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377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847E771-EAA4-4E27-BDD8-8607E88F99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8665" y="2479204"/>
            <a:ext cx="9721329" cy="2664296"/>
          </a:xfrm>
          <a:prstGeom prst="rect">
            <a:avLst/>
          </a:prstGeom>
        </p:spPr>
      </p:pic>
      <p:sp>
        <p:nvSpPr>
          <p:cNvPr id="11" name="TextBox 71">
            <a:extLst>
              <a:ext uri="{FF2B5EF4-FFF2-40B4-BE49-F238E27FC236}">
                <a16:creationId xmlns="" xmlns:a16="http://schemas.microsoft.com/office/drawing/2014/main" id="{3156EDBD-E390-4E67-8AEC-0C883F93F68F}"/>
              </a:ext>
            </a:extLst>
          </p:cNvPr>
          <p:cNvSpPr txBox="1"/>
          <p:nvPr/>
        </p:nvSpPr>
        <p:spPr>
          <a:xfrm>
            <a:off x="3243453" y="1554927"/>
            <a:ext cx="2768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标题文本预设 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0D18AE31-95A2-46EA-A6FE-C7ED33519414}"/>
              </a:ext>
            </a:extLst>
          </p:cNvPr>
          <p:cNvSpPr/>
          <p:nvPr/>
        </p:nvSpPr>
        <p:spPr>
          <a:xfrm>
            <a:off x="3943732" y="564768"/>
            <a:ext cx="1368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solidFill>
                  <a:schemeClr val="bg1"/>
                </a:solidFill>
                <a:latin typeface="DFPOP1W7-B5" panose="040B0709000000000000" pitchFamily="81" charset="-120"/>
                <a:ea typeface="DFPOP1W7-B5" panose="040B07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02</a:t>
            </a:r>
            <a:endParaRPr lang="zh-CN" altLang="en-US" sz="7200" b="1" spc="300" dirty="0">
              <a:solidFill>
                <a:schemeClr val="bg1"/>
              </a:solidFill>
              <a:latin typeface="DFPOP1W7-B5" panose="040B0709000000000000" pitchFamily="81" charset="-120"/>
              <a:ea typeface="DFPOP1W7-B5" panose="040B07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55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88D7C"/>
      </a:accent1>
      <a:accent2>
        <a:srgbClr val="76E5DE"/>
      </a:accent2>
      <a:accent3>
        <a:srgbClr val="F88D7C"/>
      </a:accent3>
      <a:accent4>
        <a:srgbClr val="76E5DE"/>
      </a:accent4>
      <a:accent5>
        <a:srgbClr val="F88D7C"/>
      </a:accent5>
      <a:accent6>
        <a:srgbClr val="76E5DE"/>
      </a:accent6>
      <a:hlink>
        <a:srgbClr val="6B8866"/>
      </a:hlink>
      <a:folHlink>
        <a:srgbClr val="B1983C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88D7C"/>
    </a:accent1>
    <a:accent2>
      <a:srgbClr val="76E5DE"/>
    </a:accent2>
    <a:accent3>
      <a:srgbClr val="F88D7C"/>
    </a:accent3>
    <a:accent4>
      <a:srgbClr val="76E5DE"/>
    </a:accent4>
    <a:accent5>
      <a:srgbClr val="F88D7C"/>
    </a:accent5>
    <a:accent6>
      <a:srgbClr val="76E5DE"/>
    </a:accent6>
    <a:hlink>
      <a:srgbClr val="6B8866"/>
    </a:hlink>
    <a:folHlink>
      <a:srgbClr val="B1983C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88D7C"/>
    </a:accent1>
    <a:accent2>
      <a:srgbClr val="76E5DE"/>
    </a:accent2>
    <a:accent3>
      <a:srgbClr val="F88D7C"/>
    </a:accent3>
    <a:accent4>
      <a:srgbClr val="76E5DE"/>
    </a:accent4>
    <a:accent5>
      <a:srgbClr val="F88D7C"/>
    </a:accent5>
    <a:accent6>
      <a:srgbClr val="76E5DE"/>
    </a:accent6>
    <a:hlink>
      <a:srgbClr val="6B8866"/>
    </a:hlink>
    <a:folHlink>
      <a:srgbClr val="B1983C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88D7C"/>
    </a:accent1>
    <a:accent2>
      <a:srgbClr val="76E5DE"/>
    </a:accent2>
    <a:accent3>
      <a:srgbClr val="F88D7C"/>
    </a:accent3>
    <a:accent4>
      <a:srgbClr val="76E5DE"/>
    </a:accent4>
    <a:accent5>
      <a:srgbClr val="F88D7C"/>
    </a:accent5>
    <a:accent6>
      <a:srgbClr val="76E5DE"/>
    </a:accent6>
    <a:hlink>
      <a:srgbClr val="6B8866"/>
    </a:hlink>
    <a:folHlink>
      <a:srgbClr val="B1983C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88D7C"/>
    </a:accent1>
    <a:accent2>
      <a:srgbClr val="76E5DE"/>
    </a:accent2>
    <a:accent3>
      <a:srgbClr val="F88D7C"/>
    </a:accent3>
    <a:accent4>
      <a:srgbClr val="76E5DE"/>
    </a:accent4>
    <a:accent5>
      <a:srgbClr val="F88D7C"/>
    </a:accent5>
    <a:accent6>
      <a:srgbClr val="76E5DE"/>
    </a:accent6>
    <a:hlink>
      <a:srgbClr val="6B8866"/>
    </a:hlink>
    <a:folHlink>
      <a:srgbClr val="B1983C"/>
    </a:folHlink>
  </a:clrScheme>
</a:themeOverride>
</file>

<file path=ppt/theme/themeOverride1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88D7C"/>
    </a:accent1>
    <a:accent2>
      <a:srgbClr val="76E5DE"/>
    </a:accent2>
    <a:accent3>
      <a:srgbClr val="F88D7C"/>
    </a:accent3>
    <a:accent4>
      <a:srgbClr val="76E5DE"/>
    </a:accent4>
    <a:accent5>
      <a:srgbClr val="F88D7C"/>
    </a:accent5>
    <a:accent6>
      <a:srgbClr val="76E5DE"/>
    </a:accent6>
    <a:hlink>
      <a:srgbClr val="6B8866"/>
    </a:hlink>
    <a:folHlink>
      <a:srgbClr val="B1983C"/>
    </a:folHlink>
  </a:clrScheme>
</a:themeOverride>
</file>

<file path=ppt/theme/themeOverride1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88D7C"/>
    </a:accent1>
    <a:accent2>
      <a:srgbClr val="76E5DE"/>
    </a:accent2>
    <a:accent3>
      <a:srgbClr val="F88D7C"/>
    </a:accent3>
    <a:accent4>
      <a:srgbClr val="76E5DE"/>
    </a:accent4>
    <a:accent5>
      <a:srgbClr val="F88D7C"/>
    </a:accent5>
    <a:accent6>
      <a:srgbClr val="76E5DE"/>
    </a:accent6>
    <a:hlink>
      <a:srgbClr val="6B8866"/>
    </a:hlink>
    <a:folHlink>
      <a:srgbClr val="B1983C"/>
    </a:folHlink>
  </a:clrScheme>
</a:themeOverride>
</file>

<file path=ppt/theme/themeOverride1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88D7C"/>
    </a:accent1>
    <a:accent2>
      <a:srgbClr val="76E5DE"/>
    </a:accent2>
    <a:accent3>
      <a:srgbClr val="F88D7C"/>
    </a:accent3>
    <a:accent4>
      <a:srgbClr val="76E5DE"/>
    </a:accent4>
    <a:accent5>
      <a:srgbClr val="F88D7C"/>
    </a:accent5>
    <a:accent6>
      <a:srgbClr val="76E5DE"/>
    </a:accent6>
    <a:hlink>
      <a:srgbClr val="6B8866"/>
    </a:hlink>
    <a:folHlink>
      <a:srgbClr val="B1983C"/>
    </a:folHlink>
  </a:clrScheme>
</a:themeOverride>
</file>

<file path=ppt/theme/themeOverride1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88D7C"/>
    </a:accent1>
    <a:accent2>
      <a:srgbClr val="76E5DE"/>
    </a:accent2>
    <a:accent3>
      <a:srgbClr val="F88D7C"/>
    </a:accent3>
    <a:accent4>
      <a:srgbClr val="76E5DE"/>
    </a:accent4>
    <a:accent5>
      <a:srgbClr val="F88D7C"/>
    </a:accent5>
    <a:accent6>
      <a:srgbClr val="76E5DE"/>
    </a:accent6>
    <a:hlink>
      <a:srgbClr val="6B8866"/>
    </a:hlink>
    <a:folHlink>
      <a:srgbClr val="B1983C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88D7C"/>
    </a:accent1>
    <a:accent2>
      <a:srgbClr val="76E5DE"/>
    </a:accent2>
    <a:accent3>
      <a:srgbClr val="F88D7C"/>
    </a:accent3>
    <a:accent4>
      <a:srgbClr val="76E5DE"/>
    </a:accent4>
    <a:accent5>
      <a:srgbClr val="F88D7C"/>
    </a:accent5>
    <a:accent6>
      <a:srgbClr val="76E5DE"/>
    </a:accent6>
    <a:hlink>
      <a:srgbClr val="6B8866"/>
    </a:hlink>
    <a:folHlink>
      <a:srgbClr val="B1983C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88D7C"/>
    </a:accent1>
    <a:accent2>
      <a:srgbClr val="76E5DE"/>
    </a:accent2>
    <a:accent3>
      <a:srgbClr val="F88D7C"/>
    </a:accent3>
    <a:accent4>
      <a:srgbClr val="76E5DE"/>
    </a:accent4>
    <a:accent5>
      <a:srgbClr val="F88D7C"/>
    </a:accent5>
    <a:accent6>
      <a:srgbClr val="76E5DE"/>
    </a:accent6>
    <a:hlink>
      <a:srgbClr val="6B8866"/>
    </a:hlink>
    <a:folHlink>
      <a:srgbClr val="B1983C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88D7C"/>
    </a:accent1>
    <a:accent2>
      <a:srgbClr val="76E5DE"/>
    </a:accent2>
    <a:accent3>
      <a:srgbClr val="F88D7C"/>
    </a:accent3>
    <a:accent4>
      <a:srgbClr val="76E5DE"/>
    </a:accent4>
    <a:accent5>
      <a:srgbClr val="F88D7C"/>
    </a:accent5>
    <a:accent6>
      <a:srgbClr val="76E5DE"/>
    </a:accent6>
    <a:hlink>
      <a:srgbClr val="6B8866"/>
    </a:hlink>
    <a:folHlink>
      <a:srgbClr val="B1983C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88D7C"/>
    </a:accent1>
    <a:accent2>
      <a:srgbClr val="76E5DE"/>
    </a:accent2>
    <a:accent3>
      <a:srgbClr val="F88D7C"/>
    </a:accent3>
    <a:accent4>
      <a:srgbClr val="76E5DE"/>
    </a:accent4>
    <a:accent5>
      <a:srgbClr val="F88D7C"/>
    </a:accent5>
    <a:accent6>
      <a:srgbClr val="76E5DE"/>
    </a:accent6>
    <a:hlink>
      <a:srgbClr val="6B8866"/>
    </a:hlink>
    <a:folHlink>
      <a:srgbClr val="B1983C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88D7C"/>
    </a:accent1>
    <a:accent2>
      <a:srgbClr val="76E5DE"/>
    </a:accent2>
    <a:accent3>
      <a:srgbClr val="F88D7C"/>
    </a:accent3>
    <a:accent4>
      <a:srgbClr val="76E5DE"/>
    </a:accent4>
    <a:accent5>
      <a:srgbClr val="F88D7C"/>
    </a:accent5>
    <a:accent6>
      <a:srgbClr val="76E5DE"/>
    </a:accent6>
    <a:hlink>
      <a:srgbClr val="6B8866"/>
    </a:hlink>
    <a:folHlink>
      <a:srgbClr val="B1983C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88D7C"/>
    </a:accent1>
    <a:accent2>
      <a:srgbClr val="76E5DE"/>
    </a:accent2>
    <a:accent3>
      <a:srgbClr val="F88D7C"/>
    </a:accent3>
    <a:accent4>
      <a:srgbClr val="76E5DE"/>
    </a:accent4>
    <a:accent5>
      <a:srgbClr val="F88D7C"/>
    </a:accent5>
    <a:accent6>
      <a:srgbClr val="76E5DE"/>
    </a:accent6>
    <a:hlink>
      <a:srgbClr val="6B8866"/>
    </a:hlink>
    <a:folHlink>
      <a:srgbClr val="B1983C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88D7C"/>
    </a:accent1>
    <a:accent2>
      <a:srgbClr val="76E5DE"/>
    </a:accent2>
    <a:accent3>
      <a:srgbClr val="F88D7C"/>
    </a:accent3>
    <a:accent4>
      <a:srgbClr val="76E5DE"/>
    </a:accent4>
    <a:accent5>
      <a:srgbClr val="F88D7C"/>
    </a:accent5>
    <a:accent6>
      <a:srgbClr val="76E5DE"/>
    </a:accent6>
    <a:hlink>
      <a:srgbClr val="6B8866"/>
    </a:hlink>
    <a:folHlink>
      <a:srgbClr val="B1983C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88D7C"/>
    </a:accent1>
    <a:accent2>
      <a:srgbClr val="76E5DE"/>
    </a:accent2>
    <a:accent3>
      <a:srgbClr val="F88D7C"/>
    </a:accent3>
    <a:accent4>
      <a:srgbClr val="76E5DE"/>
    </a:accent4>
    <a:accent5>
      <a:srgbClr val="F88D7C"/>
    </a:accent5>
    <a:accent6>
      <a:srgbClr val="76E5DE"/>
    </a:accent6>
    <a:hlink>
      <a:srgbClr val="6B8866"/>
    </a:hlink>
    <a:folHlink>
      <a:srgbClr val="B1983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3824</TotalTime>
  <Words>1413</Words>
  <Application>Microsoft Office PowerPoint</Application>
  <PresentationFormat>全屏显示(16:9)</PresentationFormat>
  <Paragraphs>232</Paragraphs>
  <Slides>25</Slides>
  <Notes>6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DFPOP1W7-B5</vt:lpstr>
      <vt:lpstr>宋体</vt:lpstr>
      <vt:lpstr>微软雅黑</vt:lpstr>
      <vt:lpstr>Adobe Arabic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Administrator</cp:lastModifiedBy>
  <cp:revision>227</cp:revision>
  <dcterms:created xsi:type="dcterms:W3CDTF">2015-12-11T17:46:17Z</dcterms:created>
  <dcterms:modified xsi:type="dcterms:W3CDTF">2018-05-18T02:22:03Z</dcterms:modified>
</cp:coreProperties>
</file>