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7"/>
  </p:notesMasterIdLst>
  <p:handoutMasterIdLst>
    <p:handoutMasterId r:id="rId28"/>
  </p:handoutMasterIdLst>
  <p:sldIdLst>
    <p:sldId id="3243" r:id="rId2"/>
    <p:sldId id="3430" r:id="rId3"/>
    <p:sldId id="3426" r:id="rId4"/>
    <p:sldId id="3406" r:id="rId5"/>
    <p:sldId id="3422" r:id="rId6"/>
    <p:sldId id="3419" r:id="rId7"/>
    <p:sldId id="3415" r:id="rId8"/>
    <p:sldId id="3427" r:id="rId9"/>
    <p:sldId id="3407" r:id="rId10"/>
    <p:sldId id="3408" r:id="rId11"/>
    <p:sldId id="3418" r:id="rId12"/>
    <p:sldId id="3409" r:id="rId13"/>
    <p:sldId id="3410" r:id="rId14"/>
    <p:sldId id="3424" r:id="rId15"/>
    <p:sldId id="3428" r:id="rId16"/>
    <p:sldId id="3411" r:id="rId17"/>
    <p:sldId id="3414" r:id="rId18"/>
    <p:sldId id="3417" r:id="rId19"/>
    <p:sldId id="3420" r:id="rId20"/>
    <p:sldId id="3429" r:id="rId21"/>
    <p:sldId id="3413" r:id="rId22"/>
    <p:sldId id="3421" r:id="rId23"/>
    <p:sldId id="3416" r:id="rId24"/>
    <p:sldId id="3423" r:id="rId25"/>
    <p:sldId id="3405" r:id="rId26"/>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999" indent="-129839"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256" indent="-2619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514" indent="-394032"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771" indent="-52612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803"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96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612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285"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guide id="9" orient="horz" pos="233">
          <p15:clr>
            <a:srgbClr val="A4A3A4"/>
          </p15:clr>
        </p15:guide>
        <p15:guide id="10" orient="horz" pos="2976">
          <p15:clr>
            <a:srgbClr val="A4A3A4"/>
          </p15:clr>
        </p15:guide>
        <p15:guide id="11" pos="2881">
          <p15:clr>
            <a:srgbClr val="A4A3A4"/>
          </p15:clr>
        </p15:guide>
        <p15:guide id="12" pos="5397">
          <p15:clr>
            <a:srgbClr val="A4A3A4"/>
          </p15:clr>
        </p15:guide>
        <p15:guide id="13" pos="267">
          <p15:clr>
            <a:srgbClr val="A4A3A4"/>
          </p15:clr>
        </p15:guide>
        <p15:guide id="14" pos="9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E1233"/>
    <a:srgbClr val="9F7B63"/>
    <a:srgbClr val="F48E77"/>
    <a:srgbClr val="A1BD70"/>
    <a:srgbClr val="889EB6"/>
    <a:srgbClr val="004236"/>
    <a:srgbClr val="169274"/>
    <a:srgbClr val="60AEA9"/>
    <a:srgbClr val="84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2986" autoAdjust="0"/>
  </p:normalViewPr>
  <p:slideViewPr>
    <p:cSldViewPr>
      <p:cViewPr varScale="1">
        <p:scale>
          <a:sx n="153" d="100"/>
          <a:sy n="153" d="100"/>
        </p:scale>
        <p:origin x="276" y="138"/>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69" d="100"/>
          <a:sy n="69" d="100"/>
        </p:scale>
        <p:origin x="32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2018/5/18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2018/5/18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4032" algn="l" rtl="0" eaLnBrk="0" fontAlgn="base" hangingPunct="0">
      <a:spcBef>
        <a:spcPct val="30000"/>
      </a:spcBef>
      <a:spcAft>
        <a:spcPct val="0"/>
      </a:spcAft>
      <a:defRPr sz="900" kern="1200">
        <a:solidFill>
          <a:schemeClr val="tx1"/>
        </a:solidFill>
        <a:latin typeface="+mn-lt"/>
        <a:ea typeface="+mn-ea"/>
        <a:cs typeface="+mn-cs"/>
      </a:defRPr>
    </a:lvl2pPr>
    <a:lvl3pPr marL="649193" algn="l" rtl="0" eaLnBrk="0" fontAlgn="base" hangingPunct="0">
      <a:spcBef>
        <a:spcPct val="30000"/>
      </a:spcBef>
      <a:spcAft>
        <a:spcPct val="0"/>
      </a:spcAft>
      <a:defRPr sz="900" kern="1200">
        <a:solidFill>
          <a:schemeClr val="tx1"/>
        </a:solidFill>
        <a:latin typeface="+mn-lt"/>
        <a:ea typeface="+mn-ea"/>
        <a:cs typeface="+mn-cs"/>
      </a:defRPr>
    </a:lvl3pPr>
    <a:lvl4pPr marL="974353" algn="l" rtl="0" eaLnBrk="0" fontAlgn="base" hangingPunct="0">
      <a:spcBef>
        <a:spcPct val="30000"/>
      </a:spcBef>
      <a:spcAft>
        <a:spcPct val="0"/>
      </a:spcAft>
      <a:defRPr sz="900" kern="1200">
        <a:solidFill>
          <a:schemeClr val="tx1"/>
        </a:solidFill>
        <a:latin typeface="+mn-lt"/>
        <a:ea typeface="+mn-ea"/>
        <a:cs typeface="+mn-cs"/>
      </a:defRPr>
    </a:lvl4pPr>
    <a:lvl5pPr marL="1299514" algn="l" rtl="0" eaLnBrk="0" fontAlgn="base" hangingPunct="0">
      <a:spcBef>
        <a:spcPct val="30000"/>
      </a:spcBef>
      <a:spcAft>
        <a:spcPct val="0"/>
      </a:spcAft>
      <a:defRPr sz="900" kern="1200">
        <a:solidFill>
          <a:schemeClr val="tx1"/>
        </a:solidFill>
        <a:latin typeface="+mn-lt"/>
        <a:ea typeface="+mn-ea"/>
        <a:cs typeface="+mn-cs"/>
      </a:defRPr>
    </a:lvl5pPr>
    <a:lvl6pPr marL="1625443" algn="l" defTabSz="650177" rtl="0" eaLnBrk="1" latinLnBrk="0" hangingPunct="1">
      <a:defRPr sz="900" kern="1200">
        <a:solidFill>
          <a:schemeClr val="tx1"/>
        </a:solidFill>
        <a:latin typeface="+mn-lt"/>
        <a:ea typeface="+mn-ea"/>
        <a:cs typeface="+mn-cs"/>
      </a:defRPr>
    </a:lvl6pPr>
    <a:lvl7pPr marL="1950531" algn="l" defTabSz="650177" rtl="0" eaLnBrk="1" latinLnBrk="0" hangingPunct="1">
      <a:defRPr sz="900" kern="1200">
        <a:solidFill>
          <a:schemeClr val="tx1"/>
        </a:solidFill>
        <a:latin typeface="+mn-lt"/>
        <a:ea typeface="+mn-ea"/>
        <a:cs typeface="+mn-cs"/>
      </a:defRPr>
    </a:lvl7pPr>
    <a:lvl8pPr marL="2275621" algn="l" defTabSz="650177" rtl="0" eaLnBrk="1" latinLnBrk="0" hangingPunct="1">
      <a:defRPr sz="900" kern="1200">
        <a:solidFill>
          <a:schemeClr val="tx1"/>
        </a:solidFill>
        <a:latin typeface="+mn-lt"/>
        <a:ea typeface="+mn-ea"/>
        <a:cs typeface="+mn-cs"/>
      </a:defRPr>
    </a:lvl8pPr>
    <a:lvl9pPr marL="2600708" algn="l" defTabSz="65017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727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pPr/>
              <a:t>11</a:t>
            </a:fld>
            <a:endParaRPr lang="zh-CN" altLang="en-US"/>
          </a:p>
        </p:txBody>
      </p:sp>
    </p:spTree>
    <p:extLst>
      <p:ext uri="{BB962C8B-B14F-4D97-AF65-F5344CB8AC3E}">
        <p14:creationId xmlns:p14="http://schemas.microsoft.com/office/powerpoint/2010/main" val="84356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12</a:t>
            </a:fld>
            <a:endParaRPr lang="zh-CN" altLang="en-US"/>
          </a:p>
        </p:txBody>
      </p:sp>
    </p:spTree>
    <p:extLst>
      <p:ext uri="{BB962C8B-B14F-4D97-AF65-F5344CB8AC3E}">
        <p14:creationId xmlns:p14="http://schemas.microsoft.com/office/powerpoint/2010/main" val="277237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13</a:t>
            </a:fld>
            <a:endParaRPr lang="zh-CN" altLang="en-US"/>
          </a:p>
        </p:txBody>
      </p:sp>
    </p:spTree>
    <p:extLst>
      <p:ext uri="{BB962C8B-B14F-4D97-AF65-F5344CB8AC3E}">
        <p14:creationId xmlns:p14="http://schemas.microsoft.com/office/powerpoint/2010/main" val="165686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3012"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buFont typeface="Arial" pitchFamily="34" charset="0"/>
              <a:buNone/>
            </a:pPr>
            <a:fld id="{BAD7BD41-F80D-4B92-8F7E-1A1935B13033}" type="slidenum">
              <a:rPr lang="zh-CN" altLang="en-US" sz="1200">
                <a:latin typeface="Calibri" pitchFamily="34" charset="0"/>
              </a:rPr>
              <a:pPr algn="r" eaLnBrk="0" hangingPunct="0">
                <a:buFont typeface="Arial" pitchFamily="34" charset="0"/>
                <a:buNone/>
              </a:pPr>
              <a:t>14</a:t>
            </a:fld>
            <a:endParaRPr lang="en-US" altLang="zh-CN" sz="1200">
              <a:latin typeface="Calibri" pitchFamily="34" charset="0"/>
            </a:endParaRPr>
          </a:p>
        </p:txBody>
      </p:sp>
    </p:spTree>
    <p:extLst>
      <p:ext uri="{BB962C8B-B14F-4D97-AF65-F5344CB8AC3E}">
        <p14:creationId xmlns:p14="http://schemas.microsoft.com/office/powerpoint/2010/main" val="123562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86626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pPr/>
              <a:t>16</a:t>
            </a:fld>
            <a:endParaRPr lang="zh-CN" altLang="en-US"/>
          </a:p>
        </p:txBody>
      </p:sp>
    </p:spTree>
    <p:extLst>
      <p:ext uri="{BB962C8B-B14F-4D97-AF65-F5344CB8AC3E}">
        <p14:creationId xmlns:p14="http://schemas.microsoft.com/office/powerpoint/2010/main" val="127328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55131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55335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779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121748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4684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718866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1971212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24</a:t>
            </a:fld>
            <a:endParaRPr lang="zh-CN" altLang="en-US"/>
          </a:p>
        </p:txBody>
      </p:sp>
    </p:spTree>
    <p:extLst>
      <p:ext uri="{BB962C8B-B14F-4D97-AF65-F5344CB8AC3E}">
        <p14:creationId xmlns:p14="http://schemas.microsoft.com/office/powerpoint/2010/main" val="393549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87647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1507" name="备注占位符 2"/>
          <p:cNvSpPr>
            <a:spLocks noGrp="1" noChangeArrowheads="1"/>
          </p:cNvSpPr>
          <p:nvPr>
            <p:ph type="body" idx="4294967295"/>
          </p:nvPr>
        </p:nvSpPr>
        <p:spPr/>
        <p:txBody>
          <a:bodyPr/>
          <a:lstStyle/>
          <a:p>
            <a:endParaRPr lang="zh-CN" altLang="en-US"/>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345D3C-23C6-432D-BC9E-8B62E4F27DC8}" type="slidenum">
              <a:rPr altLang="en-US"/>
              <a:pPr/>
              <a:t>4</a:t>
            </a:fld>
            <a:endParaRPr lang="zh-CN" altLang="en-US"/>
          </a:p>
        </p:txBody>
      </p:sp>
    </p:spTree>
    <p:extLst>
      <p:ext uri="{BB962C8B-B14F-4D97-AF65-F5344CB8AC3E}">
        <p14:creationId xmlns:p14="http://schemas.microsoft.com/office/powerpoint/2010/main" val="29401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09839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6</a:t>
            </a:fld>
            <a:endParaRPr lang="en-GB"/>
          </a:p>
        </p:txBody>
      </p:sp>
    </p:spTree>
    <p:extLst>
      <p:ext uri="{BB962C8B-B14F-4D97-AF65-F5344CB8AC3E}">
        <p14:creationId xmlns:p14="http://schemas.microsoft.com/office/powerpoint/2010/main" val="346418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99526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8903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pPr/>
              <a:t>9</a:t>
            </a:fld>
            <a:endParaRPr lang="zh-CN" altLang="en-US"/>
          </a:p>
        </p:txBody>
      </p:sp>
    </p:spTree>
    <p:extLst>
      <p:ext uri="{BB962C8B-B14F-4D97-AF65-F5344CB8AC3E}">
        <p14:creationId xmlns:p14="http://schemas.microsoft.com/office/powerpoint/2010/main" val="225379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419711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697747"/>
      </p:ext>
    </p:extLst>
  </p:cSld>
  <p:clrMapOvr>
    <a:masterClrMapping/>
  </p:clrMapOvr>
  <p:transition spd="med" advClick="0" advTm="0">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2018/5/18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2345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pPr/>
              <a:t>2018/5/18</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pPr/>
              <a:t>‹#›</a:t>
            </a:fld>
            <a:endParaRPr lang="zh-CN" altLang="en-US"/>
          </a:p>
        </p:txBody>
      </p:sp>
      <p:pic>
        <p:nvPicPr>
          <p:cNvPr id="8" name="图片 7">
            <a:extLst>
              <a:ext uri="{FF2B5EF4-FFF2-40B4-BE49-F238E27FC236}">
                <a16:creationId xmlns="" xmlns:a16="http://schemas.microsoft.com/office/drawing/2014/main" id="{B3F9B8AB-822A-413D-B0C9-7C387BF4FC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Lst>
  <p:transition spd="med" advClick="0" advTm="0">
    <p:push dir="r"/>
  </p:transition>
  <p:timing>
    <p:tnLst>
      <p:par>
        <p:cTn id="1" dur="indefinite" restart="never" nodeType="tmRoot"/>
      </p:par>
    </p:tnLst>
  </p:timing>
  <p:txStyles>
    <p:titleStyle>
      <a:lvl1pPr algn="l" defTabSz="650321"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321" rtl="0" eaLnBrk="1" latinLnBrk="0" hangingPunct="1">
        <a:defRPr sz="1300" kern="1200">
          <a:solidFill>
            <a:schemeClr val="tx1"/>
          </a:solidFill>
          <a:latin typeface="+mn-lt"/>
          <a:ea typeface="+mn-ea"/>
          <a:cs typeface="+mn-cs"/>
        </a:defRPr>
      </a:lvl1pPr>
      <a:lvl2pPr marL="325161" algn="l" defTabSz="650321" rtl="0" eaLnBrk="1" latinLnBrk="0" hangingPunct="1">
        <a:defRPr sz="1300" kern="1200">
          <a:solidFill>
            <a:schemeClr val="tx1"/>
          </a:solidFill>
          <a:latin typeface="+mn-lt"/>
          <a:ea typeface="+mn-ea"/>
          <a:cs typeface="+mn-cs"/>
        </a:defRPr>
      </a:lvl2pPr>
      <a:lvl3pPr marL="650321" algn="l" defTabSz="650321" rtl="0" eaLnBrk="1" latinLnBrk="0" hangingPunct="1">
        <a:defRPr sz="1300" kern="1200">
          <a:solidFill>
            <a:schemeClr val="tx1"/>
          </a:solidFill>
          <a:latin typeface="+mn-lt"/>
          <a:ea typeface="+mn-ea"/>
          <a:cs typeface="+mn-cs"/>
        </a:defRPr>
      </a:lvl3pPr>
      <a:lvl4pPr marL="975482" algn="l" defTabSz="650321" rtl="0" eaLnBrk="1" latinLnBrk="0" hangingPunct="1">
        <a:defRPr sz="1300" kern="1200">
          <a:solidFill>
            <a:schemeClr val="tx1"/>
          </a:solidFill>
          <a:latin typeface="+mn-lt"/>
          <a:ea typeface="+mn-ea"/>
          <a:cs typeface="+mn-cs"/>
        </a:defRPr>
      </a:lvl4pPr>
      <a:lvl5pPr marL="1300643" algn="l" defTabSz="650321" rtl="0" eaLnBrk="1" latinLnBrk="0" hangingPunct="1">
        <a:defRPr sz="1300" kern="1200">
          <a:solidFill>
            <a:schemeClr val="tx1"/>
          </a:solidFill>
          <a:latin typeface="+mn-lt"/>
          <a:ea typeface="+mn-ea"/>
          <a:cs typeface="+mn-cs"/>
        </a:defRPr>
      </a:lvl5pPr>
      <a:lvl6pPr marL="1625803" algn="l" defTabSz="650321" rtl="0" eaLnBrk="1" latinLnBrk="0" hangingPunct="1">
        <a:defRPr sz="1300" kern="1200">
          <a:solidFill>
            <a:schemeClr val="tx1"/>
          </a:solidFill>
          <a:latin typeface="+mn-lt"/>
          <a:ea typeface="+mn-ea"/>
          <a:cs typeface="+mn-cs"/>
        </a:defRPr>
      </a:lvl6pPr>
      <a:lvl7pPr marL="1950964" algn="l" defTabSz="650321" rtl="0" eaLnBrk="1" latinLnBrk="0" hangingPunct="1">
        <a:defRPr sz="1300" kern="1200">
          <a:solidFill>
            <a:schemeClr val="tx1"/>
          </a:solidFill>
          <a:latin typeface="+mn-lt"/>
          <a:ea typeface="+mn-ea"/>
          <a:cs typeface="+mn-cs"/>
        </a:defRPr>
      </a:lvl7pPr>
      <a:lvl8pPr marL="2276124" algn="l" defTabSz="650321" rtl="0" eaLnBrk="1" latinLnBrk="0" hangingPunct="1">
        <a:defRPr sz="1300" kern="1200">
          <a:solidFill>
            <a:schemeClr val="tx1"/>
          </a:solidFill>
          <a:latin typeface="+mn-lt"/>
          <a:ea typeface="+mn-ea"/>
          <a:cs typeface="+mn-cs"/>
        </a:defRPr>
      </a:lvl8pPr>
      <a:lvl9pPr marL="2601285" algn="l" defTabSz="65032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jp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4.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jp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7.jp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F01E906-8BAC-401D-8DFB-9D3B65643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7" name="图片 6">
            <a:extLst>
              <a:ext uri="{FF2B5EF4-FFF2-40B4-BE49-F238E27FC236}">
                <a16:creationId xmlns="" xmlns:a16="http://schemas.microsoft.com/office/drawing/2014/main" id="{DD02CD86-E517-487F-BF0F-E68FEF32F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8" name="矩形 259"/>
          <p:cNvSpPr>
            <a:spLocks noChangeArrowheads="1"/>
          </p:cNvSpPr>
          <p:nvPr/>
        </p:nvSpPr>
        <p:spPr bwMode="auto">
          <a:xfrm>
            <a:off x="1876030" y="2148441"/>
            <a:ext cx="5577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dirty="0">
                <a:solidFill>
                  <a:schemeClr val="tx1">
                    <a:lumMod val="65000"/>
                    <a:lumOff val="35000"/>
                  </a:schemeClr>
                </a:solidFill>
                <a:cs typeface="Arial" panose="020B0604020202020204" pitchFamily="34" charset="0"/>
              </a:rPr>
              <a:t>水彩风小清新</a:t>
            </a:r>
            <a:r>
              <a:rPr lang="en-US" altLang="zh-CN" sz="4000" b="1" cap="all" dirty="0">
                <a:solidFill>
                  <a:schemeClr val="tx1">
                    <a:lumMod val="65000"/>
                    <a:lumOff val="35000"/>
                  </a:schemeClr>
                </a:solidFill>
                <a:cs typeface="Arial" panose="020B0604020202020204" pitchFamily="34" charset="0"/>
              </a:rPr>
              <a:t>PPT</a:t>
            </a:r>
            <a:r>
              <a:rPr lang="zh-CN" altLang="en-US" sz="4000" b="1" cap="all" dirty="0">
                <a:solidFill>
                  <a:schemeClr val="tx1">
                    <a:lumMod val="65000"/>
                    <a:lumOff val="35000"/>
                  </a:schemeClr>
                </a:solidFill>
                <a:cs typeface="Arial" panose="020B0604020202020204" pitchFamily="34" charset="0"/>
              </a:rPr>
              <a:t>模版</a:t>
            </a:r>
          </a:p>
        </p:txBody>
      </p:sp>
      <p:sp>
        <p:nvSpPr>
          <p:cNvPr id="19" name="矩形 259"/>
          <p:cNvSpPr>
            <a:spLocks noChangeArrowheads="1"/>
          </p:cNvSpPr>
          <p:nvPr/>
        </p:nvSpPr>
        <p:spPr bwMode="auto">
          <a:xfrm>
            <a:off x="1980506" y="2710023"/>
            <a:ext cx="5378494"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100" dirty="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矩形 259"/>
          <p:cNvSpPr>
            <a:spLocks noChangeArrowheads="1"/>
          </p:cNvSpPr>
          <p:nvPr/>
        </p:nvSpPr>
        <p:spPr bwMode="auto">
          <a:xfrm>
            <a:off x="3409444" y="1176516"/>
            <a:ext cx="22734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smtClean="0">
                <a:blipFill dpi="0" rotWithShape="1">
                  <a:blip r:embed="rId7">
                    <a:extLst>
                      <a:ext uri="{28A0092B-C50C-407E-A947-70E740481C1C}">
                        <a14:useLocalDpi xmlns:a14="http://schemas.microsoft.com/office/drawing/2010/main" val="0"/>
                      </a:ext>
                    </a:extLst>
                  </a:blip>
                  <a:srcRect/>
                  <a:stretch>
                    <a:fillRect/>
                  </a:stretch>
                </a:blipFill>
                <a:latin typeface="Agency FB" panose="020B0503020202020204" pitchFamily="34" charset="0"/>
                <a:cs typeface="Arial" panose="020B0604020202020204" pitchFamily="34" charset="0"/>
              </a:rPr>
              <a:t>2028</a:t>
            </a:r>
            <a:endParaRPr lang="zh-CN" altLang="en-US" sz="7200" b="1" cap="all" dirty="0">
              <a:blipFill dpi="0" rotWithShape="1">
                <a:blip r:embed="rId7">
                  <a:extLst>
                    <a:ext uri="{28A0092B-C50C-407E-A947-70E740481C1C}">
                      <a14:useLocalDpi xmlns:a14="http://schemas.microsoft.com/office/drawing/2010/main" val="0"/>
                    </a:ext>
                  </a:extLst>
                </a:blip>
                <a:srcRect/>
                <a:stretch>
                  <a:fillRect/>
                </a:stretch>
              </a:blipFill>
              <a:latin typeface="Agency FB" panose="020B0503020202020204" pitchFamily="34" charset="0"/>
              <a:cs typeface="Arial" panose="020B0604020202020204" pitchFamily="34" charset="0"/>
            </a:endParaRPr>
          </a:p>
        </p:txBody>
      </p:sp>
      <p:sp>
        <p:nvSpPr>
          <p:cNvPr id="21" name="矩形 259"/>
          <p:cNvSpPr>
            <a:spLocks noChangeArrowheads="1"/>
          </p:cNvSpPr>
          <p:nvPr/>
        </p:nvSpPr>
        <p:spPr bwMode="auto">
          <a:xfrm>
            <a:off x="1876030" y="3107958"/>
            <a:ext cx="55770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a:solidFill>
                  <a:schemeClr val="tx1">
                    <a:lumMod val="65000"/>
                    <a:lumOff val="35000"/>
                  </a:schemeClr>
                </a:solidFill>
                <a:cs typeface="Arial" panose="020B0604020202020204" pitchFamily="34" charset="0"/>
              </a:rPr>
              <a:t>汇报人</a:t>
            </a:r>
            <a:r>
              <a:rPr lang="zh-CN" altLang="en-US" sz="1200" dirty="0" smtClean="0">
                <a:solidFill>
                  <a:schemeClr val="tx1">
                    <a:lumMod val="65000"/>
                    <a:lumOff val="35000"/>
                  </a:schemeClr>
                </a:solidFill>
                <a:cs typeface="Arial" panose="020B0604020202020204" pitchFamily="34" charset="0"/>
              </a:rPr>
              <a:t>：</a:t>
            </a:r>
            <a:r>
              <a:rPr lang="en-US" altLang="zh-CN" sz="1200" dirty="0" smtClean="0">
                <a:solidFill>
                  <a:schemeClr val="tx1">
                    <a:lumMod val="65000"/>
                    <a:lumOff val="35000"/>
                  </a:schemeClr>
                </a:solidFill>
                <a:cs typeface="Arial" panose="020B0604020202020204" pitchFamily="34" charset="0"/>
              </a:rPr>
              <a:t>XXX</a:t>
            </a:r>
            <a:r>
              <a:rPr lang="zh-CN" altLang="en-US" sz="1200" dirty="0" smtClean="0">
                <a:solidFill>
                  <a:schemeClr val="tx1">
                    <a:lumMod val="65000"/>
                    <a:lumOff val="35000"/>
                  </a:schemeClr>
                </a:solidFill>
                <a:cs typeface="Arial" panose="020B0604020202020204" pitchFamily="34" charset="0"/>
              </a:rPr>
              <a:t>               </a:t>
            </a:r>
            <a:r>
              <a:rPr lang="en-US" altLang="zh-CN" sz="1200" dirty="0">
                <a:solidFill>
                  <a:schemeClr val="tx1">
                    <a:lumMod val="65000"/>
                    <a:lumOff val="35000"/>
                  </a:schemeClr>
                </a:solidFill>
                <a:cs typeface="Arial" panose="020B0604020202020204" pitchFamily="34" charset="0"/>
              </a:rPr>
              <a:t>REPORT PERSON: </a:t>
            </a:r>
            <a:r>
              <a:rPr lang="zh-CN" altLang="en-US" sz="1200" dirty="0">
                <a:solidFill>
                  <a:schemeClr val="tx1">
                    <a:lumMod val="65000"/>
                    <a:lumOff val="35000"/>
                  </a:schemeClr>
                </a:solidFill>
                <a:cs typeface="Arial" panose="020B0604020202020204" pitchFamily="34" charset="0"/>
              </a:rPr>
              <a:t>子</a:t>
            </a:r>
            <a:r>
              <a:rPr lang="zh-CN" altLang="en-US" sz="1200" dirty="0" smtClean="0">
                <a:solidFill>
                  <a:schemeClr val="tx1">
                    <a:lumMod val="65000"/>
                    <a:lumOff val="35000"/>
                  </a:schemeClr>
                </a:solidFill>
                <a:cs typeface="Arial" panose="020B0604020202020204" pitchFamily="34" charset="0"/>
              </a:rPr>
              <a:t>沐创意素材</a:t>
            </a:r>
            <a:endParaRPr lang="zh-CN" altLang="en-US" sz="1200" dirty="0">
              <a:solidFill>
                <a:schemeClr val="tx1">
                  <a:lumMod val="65000"/>
                  <a:lumOff val="35000"/>
                </a:schemeClr>
              </a:solidFill>
              <a:cs typeface="Arial" panose="020B0604020202020204" pitchFamily="34" charset="0"/>
            </a:endParaRPr>
          </a:p>
        </p:txBody>
      </p:sp>
      <p:pic>
        <p:nvPicPr>
          <p:cNvPr id="4" name="Rob Simonsen - Duncan's Theme">
            <a:hlinkClick r:id="" action="ppaction://media"/>
            <a:extLst>
              <a:ext uri="{FF2B5EF4-FFF2-40B4-BE49-F238E27FC236}">
                <a16:creationId xmlns="" xmlns:a16="http://schemas.microsoft.com/office/drawing/2014/main" id="{D15FE4B3-535E-41F6-8B72-CDBD4CFCA809}"/>
              </a:ext>
            </a:extLst>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8"/>
          <a:stretch>
            <a:fillRect/>
          </a:stretch>
        </p:blipFill>
        <p:spPr>
          <a:xfrm>
            <a:off x="4212754" y="700336"/>
            <a:ext cx="609600" cy="609600"/>
          </a:xfrm>
          <a:prstGeom prst="rect">
            <a:avLst/>
          </a:prstGeom>
        </p:spPr>
      </p:pic>
    </p:spTree>
    <p:extLst>
      <p:ext uri="{BB962C8B-B14F-4D97-AF65-F5344CB8AC3E}">
        <p14:creationId xmlns:p14="http://schemas.microsoft.com/office/powerpoint/2010/main" val="2485609393"/>
      </p:ext>
    </p:extLst>
  </p:cSld>
  <p:clrMapOvr>
    <a:masterClrMapping/>
  </p:clrMapOvr>
  <mc:AlternateContent xmlns:mc="http://schemas.openxmlformats.org/markup-compatibility/2006" xmlns:p14="http://schemas.microsoft.com/office/powerpoint/2010/main">
    <mc:Choice Requires="p14">
      <p:transition spd="slow" p14:dur="1250" advClick="0" advTm="7000">
        <p:random/>
      </p:transition>
    </mc:Choice>
    <mc:Fallback xmlns="">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0"/>
                                        </p:tgtEl>
                                        <p:attrNameLst>
                                          <p:attrName>ppt_y</p:attrName>
                                        </p:attrNameLst>
                                      </p:cBhvr>
                                      <p:tavLst>
                                        <p:tav tm="0">
                                          <p:val>
                                            <p:strVal val="#ppt_y"/>
                                          </p:val>
                                        </p:tav>
                                        <p:tav tm="100000">
                                          <p:val>
                                            <p:strVal val="#ppt_y"/>
                                          </p:val>
                                        </p:tav>
                                      </p:tavLst>
                                    </p:anim>
                                    <p:anim calcmode="lin" valueType="num">
                                      <p:cBhvr>
                                        <p:cTn id="2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0"/>
                                        </p:tgtEl>
                                      </p:cBhvr>
                                    </p:animEffect>
                                  </p:childTnLst>
                                </p:cTn>
                              </p:par>
                            </p:childTnLst>
                          </p:cTn>
                        </p:par>
                        <p:par>
                          <p:cTn id="29" fill="hold">
                            <p:stCondLst>
                              <p:cond delay="16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par>
                          <p:cTn id="33" fill="hold">
                            <p:stCondLst>
                              <p:cond delay="21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childTnLst>
                          </p:cTn>
                        </p:par>
                        <p:par>
                          <p:cTn id="41" fill="hold">
                            <p:stCondLst>
                              <p:cond delay="315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8"/>
                                        </p:tgtEl>
                                      </p:cBhvr>
                                    </p:animEffect>
                                    <p:animScale>
                                      <p:cBhvr>
                                        <p:cTn id="44" dur="250" autoRev="1" fill="hold"/>
                                        <p:tgtEl>
                                          <p:spTgt spid="18"/>
                                        </p:tgtEl>
                                      </p:cBhvr>
                                      <p:by x="105000" y="105000"/>
                                    </p:animScale>
                                  </p:childTnLst>
                                </p:cTn>
                              </p:par>
                            </p:childTnLst>
                          </p:cTn>
                        </p:par>
                        <p:par>
                          <p:cTn id="45" fill="hold">
                            <p:stCondLst>
                              <p:cond delay="36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anim calcmode="lin" valueType="num">
                                      <p:cBhvr>
                                        <p:cTn id="5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9"/>
                                        </p:tgtEl>
                                      </p:cBhvr>
                                    </p:animEffect>
                                  </p:childTnLst>
                                </p:cTn>
                              </p:par>
                            </p:childTnLst>
                          </p:cTn>
                        </p:par>
                        <p:par>
                          <p:cTn id="53" fill="hold">
                            <p:stCondLst>
                              <p:cond delay="6500"/>
                            </p:stCondLst>
                            <p:childTnLst>
                              <p:par>
                                <p:cTn id="54" presetID="26" presetClass="emph" presetSubtype="0" fill="hold" grpId="1" nodeType="afterEffect">
                                  <p:stCondLst>
                                    <p:cond delay="0"/>
                                  </p:stCondLst>
                                  <p:iterate type="lt">
                                    <p:tmPct val="0"/>
                                  </p:iterate>
                                  <p:childTnLst>
                                    <p:animEffect transition="out" filter="fade">
                                      <p:cBhvr>
                                        <p:cTn id="55" dur="500" tmFilter="0, 0; .2, .5; .8, .5; 1, 0"/>
                                        <p:tgtEl>
                                          <p:spTgt spid="19"/>
                                        </p:tgtEl>
                                      </p:cBhvr>
                                    </p:animEffect>
                                    <p:animScale>
                                      <p:cBhvr>
                                        <p:cTn id="56" dur="250" autoRev="1" fill="hold"/>
                                        <p:tgtEl>
                                          <p:spTgt spid="19"/>
                                        </p:tgtEl>
                                      </p:cBhvr>
                                      <p:by x="105000" y="105000"/>
                                    </p:animScale>
                                  </p:childTnLst>
                                </p:cTn>
                              </p:par>
                            </p:childTnLst>
                          </p:cTn>
                        </p:par>
                        <p:par>
                          <p:cTn id="57" fill="hold">
                            <p:stCondLst>
                              <p:cond delay="70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1"/>
                                        </p:tgtEl>
                                        <p:attrNameLst>
                                          <p:attrName>ppt_y</p:attrName>
                                        </p:attrNameLst>
                                      </p:cBhvr>
                                      <p:tavLst>
                                        <p:tav tm="0">
                                          <p:val>
                                            <p:strVal val="#ppt_y"/>
                                          </p:val>
                                        </p:tav>
                                        <p:tav tm="100000">
                                          <p:val>
                                            <p:strVal val="#ppt_y"/>
                                          </p:val>
                                        </p:tav>
                                      </p:tavLst>
                                    </p:anim>
                                    <p:anim calcmode="lin" valueType="num">
                                      <p:cBhvr>
                                        <p:cTn id="6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1"/>
                                        </p:tgtEl>
                                      </p:cBhvr>
                                    </p:animEffect>
                                  </p:childTnLst>
                                </p:cTn>
                              </p:par>
                            </p:childTnLst>
                          </p:cTn>
                        </p:par>
                        <p:par>
                          <p:cTn id="65" fill="hold">
                            <p:stCondLst>
                              <p:cond delay="8750"/>
                            </p:stCondLst>
                            <p:childTnLst>
                              <p:par>
                                <p:cTn id="66" presetID="26" presetClass="emph" presetSubtype="0" fill="hold" grpId="1" nodeType="afterEffect">
                                  <p:stCondLst>
                                    <p:cond delay="0"/>
                                  </p:stCondLst>
                                  <p:iterate type="lt">
                                    <p:tmPct val="0"/>
                                  </p:iterate>
                                  <p:childTnLst>
                                    <p:animEffect transition="out" filter="fade">
                                      <p:cBhvr>
                                        <p:cTn id="67" dur="500" tmFilter="0, 0; .2, .5; .8, .5; 1, 0"/>
                                        <p:tgtEl>
                                          <p:spTgt spid="21"/>
                                        </p:tgtEl>
                                      </p:cBhvr>
                                    </p:animEffect>
                                    <p:animScale>
                                      <p:cBhvr>
                                        <p:cTn id="6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hold" display="0">
                  <p:stCondLst>
                    <p:cond delay="indefinite"/>
                  </p:stCondLst>
                  <p:endCondLst>
                    <p:cond evt="onStopAudio" delay="0">
                      <p:tgtEl>
                        <p:sldTgt/>
                      </p:tgtEl>
                    </p:cond>
                  </p:endCondLst>
                </p:cTn>
                <p:tgtEl>
                  <p:spTgt spid="4"/>
                </p:tgtEl>
              </p:cMediaNode>
            </p:audio>
          </p:childTnLst>
        </p:cTn>
      </p:par>
    </p:tnLst>
    <p:bldLst>
      <p:bldP spid="18" grpId="0"/>
      <p:bldP spid="18" grpId="1"/>
      <p:bldP spid="19" grpId="0"/>
      <p:bldP spid="19" grpId="1"/>
      <p:bldP spid="20" grpId="0"/>
      <p:bldP spid="20" grpId="1"/>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21"/>
          <p:cNvSpPr/>
          <p:nvPr/>
        </p:nvSpPr>
        <p:spPr>
          <a:xfrm rot="8017353">
            <a:off x="3868115" y="2090559"/>
            <a:ext cx="821465" cy="791125"/>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400" dirty="0">
              <a:solidFill>
                <a:schemeClr val="tx1"/>
              </a:solidFill>
            </a:endParaRPr>
          </a:p>
        </p:txBody>
      </p:sp>
      <p:sp>
        <p:nvSpPr>
          <p:cNvPr id="6" name="任意多边形 22"/>
          <p:cNvSpPr/>
          <p:nvPr/>
        </p:nvSpPr>
        <p:spPr>
          <a:xfrm rot="13330866">
            <a:off x="3295952" y="2659514"/>
            <a:ext cx="821762" cy="790839"/>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400" dirty="0">
              <a:solidFill>
                <a:schemeClr val="tx1"/>
              </a:solidFill>
            </a:endParaRPr>
          </a:p>
        </p:txBody>
      </p:sp>
      <p:sp>
        <p:nvSpPr>
          <p:cNvPr id="7" name="任意多边形 23"/>
          <p:cNvSpPr/>
          <p:nvPr/>
        </p:nvSpPr>
        <p:spPr>
          <a:xfrm rot="2853042">
            <a:off x="3367239" y="1522276"/>
            <a:ext cx="821465" cy="791125"/>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400" dirty="0">
              <a:solidFill>
                <a:schemeClr val="tx1"/>
              </a:solidFill>
            </a:endParaRPr>
          </a:p>
        </p:txBody>
      </p:sp>
      <p:sp>
        <p:nvSpPr>
          <p:cNvPr id="9" name="任意多边形 24"/>
          <p:cNvSpPr/>
          <p:nvPr/>
        </p:nvSpPr>
        <p:spPr>
          <a:xfrm rot="18918822">
            <a:off x="4337287" y="2071519"/>
            <a:ext cx="821762" cy="790839"/>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400" dirty="0">
              <a:solidFill>
                <a:schemeClr val="tx1"/>
              </a:solidFill>
            </a:endParaRPr>
          </a:p>
        </p:txBody>
      </p:sp>
      <p:sp>
        <p:nvSpPr>
          <p:cNvPr id="10" name="任意多边形 25"/>
          <p:cNvSpPr/>
          <p:nvPr/>
        </p:nvSpPr>
        <p:spPr>
          <a:xfrm rot="13330866">
            <a:off x="4866693" y="2655354"/>
            <a:ext cx="821762" cy="790839"/>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400" dirty="0">
              <a:solidFill>
                <a:schemeClr val="tx1"/>
              </a:solidFill>
            </a:endParaRPr>
          </a:p>
        </p:txBody>
      </p:sp>
      <p:sp>
        <p:nvSpPr>
          <p:cNvPr id="11" name="任意多边形 26"/>
          <p:cNvSpPr/>
          <p:nvPr/>
        </p:nvSpPr>
        <p:spPr>
          <a:xfrm rot="2853042">
            <a:off x="4890001" y="1586355"/>
            <a:ext cx="821465" cy="791125"/>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400" dirty="0">
              <a:solidFill>
                <a:schemeClr val="tx1"/>
              </a:solidFill>
            </a:endParaRPr>
          </a:p>
        </p:txBody>
      </p:sp>
      <p:grpSp>
        <p:nvGrpSpPr>
          <p:cNvPr id="4" name="组合 354"/>
          <p:cNvGrpSpPr/>
          <p:nvPr/>
        </p:nvGrpSpPr>
        <p:grpSpPr>
          <a:xfrm>
            <a:off x="1770545" y="1535199"/>
            <a:ext cx="1762154" cy="723614"/>
            <a:chOff x="1343472" y="4037001"/>
            <a:chExt cx="1761619" cy="723655"/>
          </a:xfrm>
        </p:grpSpPr>
        <p:sp>
          <p:nvSpPr>
            <p:cNvPr id="13" name="文本框 355"/>
            <p:cNvSpPr txBox="1"/>
            <p:nvPr/>
          </p:nvSpPr>
          <p:spPr>
            <a:xfrm>
              <a:off x="1454173" y="4360454"/>
              <a:ext cx="1650918" cy="400202"/>
            </a:xfrm>
            <a:prstGeom prst="rect">
              <a:avLst/>
            </a:prstGeom>
            <a:noFill/>
          </p:spPr>
          <p:txBody>
            <a:bodyPr wrap="square" rtlCol="0">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354"/>
          <p:cNvGrpSpPr/>
          <p:nvPr/>
        </p:nvGrpSpPr>
        <p:grpSpPr>
          <a:xfrm>
            <a:off x="1801464" y="2737230"/>
            <a:ext cx="1762154" cy="723614"/>
            <a:chOff x="1343472" y="4037001"/>
            <a:chExt cx="1761619" cy="723655"/>
          </a:xfrm>
        </p:grpSpPr>
        <p:sp>
          <p:nvSpPr>
            <p:cNvPr id="16" name="文本框 355"/>
            <p:cNvSpPr txBox="1"/>
            <p:nvPr/>
          </p:nvSpPr>
          <p:spPr>
            <a:xfrm>
              <a:off x="1454173" y="4360454"/>
              <a:ext cx="1650918" cy="400202"/>
            </a:xfrm>
            <a:prstGeom prst="rect">
              <a:avLst/>
            </a:prstGeom>
            <a:noFill/>
          </p:spPr>
          <p:txBody>
            <a:bodyPr wrap="square" rtlCol="0">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组合 354"/>
          <p:cNvGrpSpPr/>
          <p:nvPr/>
        </p:nvGrpSpPr>
        <p:grpSpPr>
          <a:xfrm>
            <a:off x="6055412" y="1467842"/>
            <a:ext cx="1762154" cy="723614"/>
            <a:chOff x="1343472" y="4037001"/>
            <a:chExt cx="1761619" cy="723655"/>
          </a:xfrm>
        </p:grpSpPr>
        <p:sp>
          <p:nvSpPr>
            <p:cNvPr id="19" name="文本框 355"/>
            <p:cNvSpPr txBox="1"/>
            <p:nvPr/>
          </p:nvSpPr>
          <p:spPr>
            <a:xfrm>
              <a:off x="1454173" y="4360454"/>
              <a:ext cx="1650918" cy="400202"/>
            </a:xfrm>
            <a:prstGeom prst="rect">
              <a:avLst/>
            </a:prstGeom>
            <a:noFill/>
          </p:spPr>
          <p:txBody>
            <a:bodyPr wrap="square" rtlCol="0">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354"/>
          <p:cNvGrpSpPr/>
          <p:nvPr/>
        </p:nvGrpSpPr>
        <p:grpSpPr>
          <a:xfrm>
            <a:off x="6136145" y="2644933"/>
            <a:ext cx="1762154" cy="723614"/>
            <a:chOff x="1343472" y="4037001"/>
            <a:chExt cx="1761619" cy="723655"/>
          </a:xfrm>
        </p:grpSpPr>
        <p:sp>
          <p:nvSpPr>
            <p:cNvPr id="22" name="文本框 355"/>
            <p:cNvSpPr txBox="1"/>
            <p:nvPr/>
          </p:nvSpPr>
          <p:spPr>
            <a:xfrm>
              <a:off x="1454173" y="4360454"/>
              <a:ext cx="1650918" cy="400202"/>
            </a:xfrm>
            <a:prstGeom prst="rect">
              <a:avLst/>
            </a:prstGeom>
            <a:noFill/>
          </p:spPr>
          <p:txBody>
            <a:bodyPr wrap="square" rtlCol="0">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000"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Rectangle 42"/>
          <p:cNvSpPr/>
          <p:nvPr/>
        </p:nvSpPr>
        <p:spPr>
          <a:xfrm>
            <a:off x="889199" y="4256282"/>
            <a:ext cx="7698831" cy="730585"/>
          </a:xfrm>
          <a:prstGeom prst="rect">
            <a:avLst/>
          </a:prstGeom>
          <a:noFill/>
          <a:ln w="12700" cap="flat" cmpd="sng" algn="ctr">
            <a:noFill/>
            <a:prstDash val="solid"/>
          </a:ln>
          <a:effectLst/>
        </p:spPr>
        <p:txBody>
          <a:bodyPr lIns="68583" tIns="0" rIns="68583" bIns="0" rtlCol="0" anchor="t"/>
          <a:lstStyle/>
          <a:p>
            <a:pPr algn="just">
              <a:defRPr/>
            </a:pPr>
            <a:r>
              <a:rPr lang="en-US" sz="1100" kern="0" dirty="0">
                <a:solidFill>
                  <a:schemeClr val="bg1">
                    <a:lumMod val="50000"/>
                  </a:schemeClr>
                </a:solidFill>
                <a:latin typeface="Arial" pitchFamily="34" charset="0"/>
                <a:cs typeface="Arial" pitchFamily="34" charset="0"/>
              </a:rPr>
              <a:t>This is a sample text. Insert your desired text here. Again, this is a dummy text, enter your own text here. This is a sample text. Insert your desired text here.</a:t>
            </a:r>
          </a:p>
        </p:txBody>
      </p:sp>
      <p:sp>
        <p:nvSpPr>
          <p:cNvPr id="21"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442405215"/>
      </p:ext>
    </p:extLst>
  </p:cSld>
  <p:clrMapOvr>
    <a:masterClrMapping/>
  </p:clrMapOvr>
  <mc:AlternateContent xmlns:mc="http://schemas.openxmlformats.org/markup-compatibility/2006" xmlns:p14="http://schemas.microsoft.com/office/powerpoint/2010/main">
    <mc:Choice Requires="p14">
      <p:transition spd="slow" p14:dur="12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99174" y="1050140"/>
            <a:ext cx="0" cy="2484869"/>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850106" y="1050140"/>
            <a:ext cx="0" cy="2484869"/>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701038" y="1050140"/>
            <a:ext cx="0" cy="2484869"/>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551972" y="1050140"/>
            <a:ext cx="0" cy="2484869"/>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6" name="矩形 7"/>
          <p:cNvSpPr/>
          <p:nvPr/>
        </p:nvSpPr>
        <p:spPr>
          <a:xfrm>
            <a:off x="1741826" y="3838276"/>
            <a:ext cx="5651718" cy="10266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noFill/>
          <a:ln w="38100"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lIns="0" tIns="45723" rIns="0" bIns="45723" anchor="b"/>
          <a:lstStyle/>
          <a:p>
            <a:pPr algn="just">
              <a:lnSpc>
                <a:spcPct val="120000"/>
              </a:lnSpc>
              <a:defRPr/>
            </a:pPr>
            <a:endParaRPr lang="zh-CN" altLang="en-US" sz="1200" dirty="0">
              <a:solidFill>
                <a:srgbClr val="4D4D4D"/>
              </a:solidFill>
              <a:latin typeface="Impact" panose="020B0806030902050204" pitchFamily="34" charset="0"/>
              <a:ea typeface="微软雅黑" panose="020B0503020204020204" pitchFamily="34" charset="-122"/>
            </a:endParaRPr>
          </a:p>
        </p:txBody>
      </p:sp>
      <p:grpSp>
        <p:nvGrpSpPr>
          <p:cNvPr id="7" name="组合 6"/>
          <p:cNvGrpSpPr/>
          <p:nvPr/>
        </p:nvGrpSpPr>
        <p:grpSpPr>
          <a:xfrm>
            <a:off x="1741824" y="1159697"/>
            <a:ext cx="5759673" cy="368364"/>
            <a:chOff x="1741140" y="1087140"/>
            <a:chExt cx="5759450" cy="368300"/>
          </a:xfrm>
        </p:grpSpPr>
        <p:sp>
          <p:nvSpPr>
            <p:cNvPr id="8" name="文本框 1344"/>
            <p:cNvSpPr txBox="1">
              <a:spLocks noChangeArrowheads="1"/>
            </p:cNvSpPr>
            <p:nvPr/>
          </p:nvSpPr>
          <p:spPr bwMode="auto">
            <a:xfrm>
              <a:off x="6630640" y="1087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100</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grpSp>
          <p:nvGrpSpPr>
            <p:cNvPr id="9" name="组合 8"/>
            <p:cNvGrpSpPr/>
            <p:nvPr/>
          </p:nvGrpSpPr>
          <p:grpSpPr>
            <a:xfrm>
              <a:off x="1741140" y="1131590"/>
              <a:ext cx="4700588" cy="260350"/>
              <a:chOff x="1741140" y="1131590"/>
              <a:chExt cx="4700588" cy="260350"/>
            </a:xfrm>
          </p:grpSpPr>
          <p:sp>
            <p:nvSpPr>
              <p:cNvPr id="10" name="同侧圆角矩形 9"/>
              <p:cNvSpPr/>
              <p:nvPr/>
            </p:nvSpPr>
            <p:spPr>
              <a:xfrm rot="5400000">
                <a:off x="4152553" y="-897235"/>
                <a:ext cx="260350" cy="4318000"/>
              </a:xfrm>
              <a:prstGeom prst="round2SameRect">
                <a:avLst>
                  <a:gd name="adj1" fmla="val 50000"/>
                  <a:gd name="adj2" fmla="val 0"/>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solidFill>
                    <a:srgbClr val="FFFFFF"/>
                  </a:solidFill>
                  <a:latin typeface="Impact" panose="020B0806030902050204" pitchFamily="34" charset="0"/>
                  <a:ea typeface="微软雅黑" panose="020B0503020204020204" pitchFamily="34" charset="-122"/>
                </a:endParaRPr>
              </a:p>
            </p:txBody>
          </p:sp>
          <p:sp>
            <p:nvSpPr>
              <p:cNvPr id="11" name="任意多边形 10"/>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799" dirty="0">
                    <a:solidFill>
                      <a:srgbClr val="FFFFFF"/>
                    </a:solidFill>
                    <a:latin typeface="Impact" panose="020B0806030902050204" pitchFamily="34" charset="0"/>
                  </a:rPr>
                  <a:t>A</a:t>
                </a:r>
                <a:endParaRPr lang="zh-CN" altLang="en-US" sz="1799" dirty="0">
                  <a:solidFill>
                    <a:srgbClr val="FFFFFF"/>
                  </a:solidFill>
                  <a:latin typeface="Impact" panose="020B0806030902050204" pitchFamily="34" charset="0"/>
                </a:endParaRPr>
              </a:p>
            </p:txBody>
          </p:sp>
        </p:grpSp>
      </p:grpSp>
      <p:grpSp>
        <p:nvGrpSpPr>
          <p:cNvPr id="12" name="组合 11"/>
          <p:cNvGrpSpPr/>
          <p:nvPr/>
        </p:nvGrpSpPr>
        <p:grpSpPr>
          <a:xfrm>
            <a:off x="1741824" y="1540763"/>
            <a:ext cx="5759673" cy="368364"/>
            <a:chOff x="1741140" y="1468140"/>
            <a:chExt cx="5759450" cy="368300"/>
          </a:xfrm>
        </p:grpSpPr>
        <p:sp>
          <p:nvSpPr>
            <p:cNvPr id="13" name="文本框 367"/>
            <p:cNvSpPr txBox="1">
              <a:spLocks noChangeArrowheads="1"/>
            </p:cNvSpPr>
            <p:nvPr/>
          </p:nvSpPr>
          <p:spPr bwMode="auto">
            <a:xfrm>
              <a:off x="6630640" y="1468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88</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14" name="同侧圆角矩形 13"/>
            <p:cNvSpPr/>
            <p:nvPr/>
          </p:nvSpPr>
          <p:spPr>
            <a:xfrm rot="5400000">
              <a:off x="3864422" y="-224929"/>
              <a:ext cx="260350" cy="3741737"/>
            </a:xfrm>
            <a:prstGeom prst="round2SameRect">
              <a:avLst>
                <a:gd name="adj1" fmla="val 5000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solidFill>
                  <a:srgbClr val="FFFFFF"/>
                </a:solidFill>
                <a:latin typeface="Impact" panose="020B0806030902050204" pitchFamily="34" charset="0"/>
                <a:ea typeface="微软雅黑" panose="020B0503020204020204" pitchFamily="34" charset="-122"/>
              </a:endParaRPr>
            </a:p>
          </p:txBody>
        </p:sp>
        <p:sp>
          <p:nvSpPr>
            <p:cNvPr id="15" name="任意多边形 14"/>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799" dirty="0">
                  <a:solidFill>
                    <a:srgbClr val="FFFFFF"/>
                  </a:solidFill>
                  <a:latin typeface="Impact" panose="020B0806030902050204" pitchFamily="34" charset="0"/>
                </a:rPr>
                <a:t>B</a:t>
              </a:r>
              <a:endParaRPr lang="zh-CN" altLang="en-US" sz="1799" dirty="0">
                <a:solidFill>
                  <a:srgbClr val="FFFFFF"/>
                </a:solidFill>
                <a:latin typeface="Impact" panose="020B0806030902050204" pitchFamily="34" charset="0"/>
              </a:endParaRPr>
            </a:p>
          </p:txBody>
        </p:sp>
      </p:grpSp>
      <p:grpSp>
        <p:nvGrpSpPr>
          <p:cNvPr id="16" name="组合 15"/>
          <p:cNvGrpSpPr/>
          <p:nvPr/>
        </p:nvGrpSpPr>
        <p:grpSpPr>
          <a:xfrm>
            <a:off x="1741824" y="1921829"/>
            <a:ext cx="5759673" cy="368364"/>
            <a:chOff x="1741140" y="1849140"/>
            <a:chExt cx="5759450" cy="368300"/>
          </a:xfrm>
          <a:blipFill dpi="0" rotWithShape="1">
            <a:blip r:embed="rId3">
              <a:extLst>
                <a:ext uri="{28A0092B-C50C-407E-A947-70E740481C1C}">
                  <a14:useLocalDpi xmlns:a14="http://schemas.microsoft.com/office/drawing/2010/main" val="0"/>
                </a:ext>
              </a:extLst>
            </a:blip>
            <a:srcRect/>
            <a:stretch>
              <a:fillRect/>
            </a:stretch>
          </a:blipFill>
        </p:grpSpPr>
        <p:sp>
          <p:nvSpPr>
            <p:cNvPr id="17" name="文本框 369"/>
            <p:cNvSpPr txBox="1">
              <a:spLocks noChangeArrowheads="1"/>
            </p:cNvSpPr>
            <p:nvPr/>
          </p:nvSpPr>
          <p:spPr bwMode="auto">
            <a:xfrm>
              <a:off x="6630640" y="1849140"/>
              <a:ext cx="8699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75</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18" name="同侧圆角矩形 17"/>
            <p:cNvSpPr/>
            <p:nvPr/>
          </p:nvSpPr>
          <p:spPr>
            <a:xfrm rot="5400000">
              <a:off x="3579466" y="444202"/>
              <a:ext cx="258762" cy="317023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solidFill>
                  <a:srgbClr val="FFFFFF"/>
                </a:solidFill>
                <a:latin typeface="Impact" panose="020B0806030902050204" pitchFamily="34" charset="0"/>
                <a:ea typeface="微软雅黑" panose="020B0503020204020204" pitchFamily="34" charset="-122"/>
              </a:endParaRPr>
            </a:p>
          </p:txBody>
        </p:sp>
        <p:sp>
          <p:nvSpPr>
            <p:cNvPr id="19" name="任意多边形 18"/>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799" dirty="0">
                  <a:solidFill>
                    <a:srgbClr val="FFFFFF"/>
                  </a:solidFill>
                  <a:latin typeface="Impact" panose="020B0806030902050204" pitchFamily="34" charset="0"/>
                </a:rPr>
                <a:t>C</a:t>
              </a:r>
              <a:endParaRPr lang="zh-CN" altLang="en-US" sz="1799" dirty="0">
                <a:solidFill>
                  <a:srgbClr val="FFFFFF"/>
                </a:solidFill>
                <a:latin typeface="Impact" panose="020B0806030902050204" pitchFamily="34" charset="0"/>
              </a:endParaRPr>
            </a:p>
          </p:txBody>
        </p:sp>
      </p:grpSp>
      <p:grpSp>
        <p:nvGrpSpPr>
          <p:cNvPr id="20" name="组合 19"/>
          <p:cNvGrpSpPr/>
          <p:nvPr/>
        </p:nvGrpSpPr>
        <p:grpSpPr>
          <a:xfrm>
            <a:off x="1741824" y="2302895"/>
            <a:ext cx="5759673" cy="368364"/>
            <a:chOff x="1741140" y="2230140"/>
            <a:chExt cx="5759450" cy="368300"/>
          </a:xfrm>
        </p:grpSpPr>
        <p:sp>
          <p:nvSpPr>
            <p:cNvPr id="21" name="文本框 371"/>
            <p:cNvSpPr txBox="1">
              <a:spLocks noChangeArrowheads="1"/>
            </p:cNvSpPr>
            <p:nvPr/>
          </p:nvSpPr>
          <p:spPr bwMode="auto">
            <a:xfrm>
              <a:off x="6630640" y="2230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58</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22" name="同侧圆角矩形 21"/>
            <p:cNvSpPr/>
            <p:nvPr/>
          </p:nvSpPr>
          <p:spPr>
            <a:xfrm rot="5400000">
              <a:off x="3262760" y="1145083"/>
              <a:ext cx="258762" cy="2536825"/>
            </a:xfrm>
            <a:prstGeom prst="round2SameRect">
              <a:avLst>
                <a:gd name="adj1" fmla="val 5000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solidFill>
                  <a:srgbClr val="FFFFFF"/>
                </a:solidFill>
                <a:latin typeface="Impact" panose="020B0806030902050204" pitchFamily="34" charset="0"/>
                <a:ea typeface="微软雅黑" panose="020B0503020204020204" pitchFamily="34" charset="-122"/>
              </a:endParaRPr>
            </a:p>
          </p:txBody>
        </p:sp>
        <p:sp>
          <p:nvSpPr>
            <p:cNvPr id="23" name="任意多边形 22"/>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799" dirty="0">
                  <a:solidFill>
                    <a:srgbClr val="FFFFFF"/>
                  </a:solidFill>
                  <a:latin typeface="Impact" panose="020B0806030902050204" pitchFamily="34" charset="0"/>
                </a:rPr>
                <a:t>D</a:t>
              </a:r>
              <a:endParaRPr lang="zh-CN" altLang="en-US" sz="1799" dirty="0">
                <a:solidFill>
                  <a:srgbClr val="FFFFFF"/>
                </a:solidFill>
                <a:latin typeface="Impact" panose="020B0806030902050204" pitchFamily="34" charset="0"/>
              </a:endParaRPr>
            </a:p>
          </p:txBody>
        </p:sp>
      </p:grpSp>
      <p:grpSp>
        <p:nvGrpSpPr>
          <p:cNvPr id="24" name="组合 23"/>
          <p:cNvGrpSpPr/>
          <p:nvPr/>
        </p:nvGrpSpPr>
        <p:grpSpPr>
          <a:xfrm>
            <a:off x="1741824" y="2683961"/>
            <a:ext cx="5759673" cy="368364"/>
            <a:chOff x="1741140" y="2611140"/>
            <a:chExt cx="5759450" cy="368300"/>
          </a:xfrm>
        </p:grpSpPr>
        <p:sp>
          <p:nvSpPr>
            <p:cNvPr id="25" name="文本框 373"/>
            <p:cNvSpPr txBox="1">
              <a:spLocks noChangeArrowheads="1"/>
            </p:cNvSpPr>
            <p:nvPr/>
          </p:nvSpPr>
          <p:spPr bwMode="auto">
            <a:xfrm>
              <a:off x="6630640" y="2611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45</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26" name="同侧圆角矩形 25"/>
            <p:cNvSpPr/>
            <p:nvPr/>
          </p:nvSpPr>
          <p:spPr>
            <a:xfrm rot="5400000">
              <a:off x="2929384" y="1861046"/>
              <a:ext cx="258763" cy="1870075"/>
            </a:xfrm>
            <a:prstGeom prst="round2SameRect">
              <a:avLst>
                <a:gd name="adj1" fmla="val 50000"/>
                <a:gd name="adj2" fmla="val 0"/>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solidFill>
                  <a:srgbClr val="FFFFFF"/>
                </a:solidFill>
                <a:latin typeface="Impact" panose="020B0806030902050204" pitchFamily="34" charset="0"/>
                <a:ea typeface="微软雅黑" panose="020B0503020204020204" pitchFamily="34" charset="-122"/>
              </a:endParaRPr>
            </a:p>
          </p:txBody>
        </p:sp>
        <p:sp>
          <p:nvSpPr>
            <p:cNvPr id="27" name="任意多边形 26"/>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799" dirty="0">
                  <a:solidFill>
                    <a:srgbClr val="FFFFFF"/>
                  </a:solidFill>
                  <a:latin typeface="Impact" panose="020B0806030902050204" pitchFamily="34" charset="0"/>
                </a:rPr>
                <a:t>E</a:t>
              </a:r>
              <a:endParaRPr lang="zh-CN" altLang="en-US" sz="1799" dirty="0">
                <a:solidFill>
                  <a:srgbClr val="FFFFFF"/>
                </a:solidFill>
                <a:latin typeface="Impact" panose="020B0806030902050204" pitchFamily="34" charset="0"/>
              </a:endParaRPr>
            </a:p>
          </p:txBody>
        </p:sp>
      </p:grpSp>
      <p:grpSp>
        <p:nvGrpSpPr>
          <p:cNvPr id="28" name="组合 27"/>
          <p:cNvGrpSpPr/>
          <p:nvPr/>
        </p:nvGrpSpPr>
        <p:grpSpPr>
          <a:xfrm>
            <a:off x="1741824" y="3065027"/>
            <a:ext cx="5759673" cy="368364"/>
            <a:chOff x="1741140" y="2992140"/>
            <a:chExt cx="5759450" cy="368300"/>
          </a:xfrm>
        </p:grpSpPr>
        <p:sp>
          <p:nvSpPr>
            <p:cNvPr id="29" name="文本框 375"/>
            <p:cNvSpPr txBox="1">
              <a:spLocks noChangeArrowheads="1"/>
            </p:cNvSpPr>
            <p:nvPr/>
          </p:nvSpPr>
          <p:spPr bwMode="auto">
            <a:xfrm>
              <a:off x="6630640" y="2992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30</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30" name="同侧圆角矩形 29"/>
            <p:cNvSpPr/>
            <p:nvPr/>
          </p:nvSpPr>
          <p:spPr>
            <a:xfrm rot="5400000">
              <a:off x="2657127" y="2558600"/>
              <a:ext cx="258763" cy="1325562"/>
            </a:xfrm>
            <a:prstGeom prst="round2SameRect">
              <a:avLst>
                <a:gd name="adj1" fmla="val 50000"/>
                <a:gd name="adj2" fmla="val 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solidFill>
                  <a:srgbClr val="FFFFFF"/>
                </a:solidFill>
                <a:latin typeface="Impact" panose="020B0806030902050204" pitchFamily="34" charset="0"/>
                <a:ea typeface="微软雅黑" panose="020B0503020204020204" pitchFamily="34" charset="-122"/>
              </a:endParaRPr>
            </a:p>
          </p:txBody>
        </p:sp>
        <p:sp>
          <p:nvSpPr>
            <p:cNvPr id="31" name="任意多边形 30"/>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799" dirty="0">
                  <a:solidFill>
                    <a:srgbClr val="FFFFFF"/>
                  </a:solidFill>
                  <a:latin typeface="Impact" panose="020B0806030902050204" pitchFamily="34" charset="0"/>
                </a:rPr>
                <a:t>F</a:t>
              </a:r>
              <a:endParaRPr lang="zh-CN" altLang="en-US" sz="1799" dirty="0">
                <a:solidFill>
                  <a:srgbClr val="FFFFFF"/>
                </a:solidFill>
                <a:latin typeface="Impact" panose="020B0806030902050204" pitchFamily="34" charset="0"/>
              </a:endParaRPr>
            </a:p>
          </p:txBody>
        </p:sp>
      </p:grpSp>
      <p:sp>
        <p:nvSpPr>
          <p:cNvPr id="32" name="矩形 31"/>
          <p:cNvSpPr/>
          <p:nvPr/>
        </p:nvSpPr>
        <p:spPr>
          <a:xfrm>
            <a:off x="1692363" y="3960248"/>
            <a:ext cx="5927092" cy="646444"/>
          </a:xfrm>
          <a:prstGeom prst="rect">
            <a:avLst/>
          </a:prstGeom>
        </p:spPr>
        <p:txBody>
          <a:bodyPr wrap="square" lIns="68585" tIns="34292" rIns="68585" bIns="34292">
            <a:spAutoFit/>
          </a:bodyPr>
          <a:lstStyle/>
          <a:p>
            <a:pPr>
              <a:lnSpc>
                <a:spcPts val="1500"/>
              </a:lnSpc>
              <a:spcBef>
                <a:spcPts val="840"/>
              </a:spcBef>
              <a:spcAft>
                <a:spcPts val="840"/>
              </a:spcAft>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灯片编号占位符 32"/>
          <p:cNvSpPr>
            <a:spLocks noGrp="1"/>
          </p:cNvSpPr>
          <p:nvPr>
            <p:ph type="sldNum" sz="quarter" idx="12"/>
          </p:nvPr>
        </p:nvSpPr>
        <p:spPr>
          <a:prstGeom prst="rect">
            <a:avLst/>
          </a:prstGeom>
        </p:spPr>
        <p:txBody>
          <a:bodyPr vert="horz" lIns="91446" tIns="45723" rIns="91446" bIns="45723" rtlCol="0" anchor="ctr"/>
          <a:lstStyle/>
          <a:p>
            <a:fld id="{E050F338-EFDA-4F8E-882C-DA95E7E9D7D9}" type="slidenum">
              <a:rPr lang="zh-CN" altLang="en-US" smtClean="0"/>
              <a:pPr/>
              <a:t>11</a:t>
            </a:fld>
            <a:endParaRPr lang="zh-CN" altLang="en-US"/>
          </a:p>
        </p:txBody>
      </p:sp>
      <p:sp>
        <p:nvSpPr>
          <p:cNvPr id="34"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1938500031"/>
      </p:ext>
    </p:extLst>
  </p:cSld>
  <p:clrMapOvr>
    <a:masterClrMapping/>
  </p:clrMapOvr>
  <mc:AlternateContent xmlns:mc="http://schemas.openxmlformats.org/markup-compatibility/2006" xmlns:p14="http://schemas.microsoft.com/office/powerpoint/2010/main">
    <mc:Choice Requires="p14">
      <p:transition spd="slow" p14:dur="125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noChangeArrowheads="1"/>
          </p:cNvSpPr>
          <p:nvPr/>
        </p:nvSpPr>
        <p:spPr bwMode="auto">
          <a:xfrm>
            <a:off x="3340720" y="3106663"/>
            <a:ext cx="2331952" cy="209537"/>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lIns="68583" tIns="34291" rIns="68583" bIns="34291"/>
          <a:lstStyle/>
          <a:p>
            <a:endParaRPr lang="zh-CN" altLang="en-US">
              <a:solidFill>
                <a:srgbClr val="000000"/>
              </a:solidFill>
            </a:endParaRPr>
          </a:p>
        </p:txBody>
      </p:sp>
      <p:sp>
        <p:nvSpPr>
          <p:cNvPr id="6" name="Freeform 14"/>
          <p:cNvSpPr>
            <a:spLocks noChangeArrowheads="1"/>
          </p:cNvSpPr>
          <p:nvPr/>
        </p:nvSpPr>
        <p:spPr bwMode="auto">
          <a:xfrm>
            <a:off x="3790912" y="2429237"/>
            <a:ext cx="1489924" cy="133342"/>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lIns="68583" tIns="34291" rIns="68583" bIns="34291"/>
          <a:lstStyle/>
          <a:p>
            <a:endParaRPr lang="zh-CN" altLang="en-US">
              <a:solidFill>
                <a:srgbClr val="000000"/>
              </a:solidFill>
            </a:endParaRPr>
          </a:p>
        </p:txBody>
      </p:sp>
      <p:sp>
        <p:nvSpPr>
          <p:cNvPr id="7" name="Freeform 16"/>
          <p:cNvSpPr>
            <a:spLocks noChangeArrowheads="1"/>
          </p:cNvSpPr>
          <p:nvPr/>
        </p:nvSpPr>
        <p:spPr bwMode="auto">
          <a:xfrm>
            <a:off x="4185128" y="1747048"/>
            <a:ext cx="702682" cy="135724"/>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lIns="68583" tIns="34291" rIns="68583" bIns="34291"/>
          <a:lstStyle/>
          <a:p>
            <a:endParaRPr lang="zh-CN" altLang="en-US">
              <a:solidFill>
                <a:srgbClr val="000000"/>
              </a:solidFill>
            </a:endParaRPr>
          </a:p>
        </p:txBody>
      </p:sp>
      <p:sp>
        <p:nvSpPr>
          <p:cNvPr id="9" name="Freeform 7"/>
          <p:cNvSpPr>
            <a:spLocks noChangeArrowheads="1"/>
          </p:cNvSpPr>
          <p:nvPr/>
        </p:nvSpPr>
        <p:spPr bwMode="auto">
          <a:xfrm>
            <a:off x="2857179" y="3316201"/>
            <a:ext cx="3421705" cy="853628"/>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68583" tIns="34291" rIns="68583" bIns="34291"/>
          <a:lstStyle/>
          <a:p>
            <a:endParaRPr lang="zh-CN" altLang="en-US">
              <a:solidFill>
                <a:srgbClr val="000000"/>
              </a:solidFill>
            </a:endParaRPr>
          </a:p>
        </p:txBody>
      </p:sp>
      <p:sp>
        <p:nvSpPr>
          <p:cNvPr id="10" name="Freeform 8"/>
          <p:cNvSpPr>
            <a:spLocks noChangeArrowheads="1"/>
          </p:cNvSpPr>
          <p:nvPr/>
        </p:nvSpPr>
        <p:spPr bwMode="auto">
          <a:xfrm>
            <a:off x="4267306" y="1204155"/>
            <a:ext cx="620504" cy="542893"/>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68583" tIns="34291" rIns="68583" bIns="34291"/>
          <a:lstStyle/>
          <a:p>
            <a:endParaRPr lang="zh-CN" altLang="en-US">
              <a:solidFill>
                <a:srgbClr val="000000"/>
              </a:solidFill>
            </a:endParaRPr>
          </a:p>
        </p:txBody>
      </p:sp>
      <p:sp>
        <p:nvSpPr>
          <p:cNvPr id="11" name="Freeform 10"/>
          <p:cNvSpPr>
            <a:spLocks noChangeArrowheads="1"/>
          </p:cNvSpPr>
          <p:nvPr/>
        </p:nvSpPr>
        <p:spPr bwMode="auto">
          <a:xfrm>
            <a:off x="3873090" y="1882771"/>
            <a:ext cx="1407746" cy="546465"/>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68583" tIns="34291" rIns="68583" bIns="34291"/>
          <a:lstStyle/>
          <a:p>
            <a:endParaRPr lang="zh-CN" altLang="en-US">
              <a:solidFill>
                <a:srgbClr val="000000"/>
              </a:solidFill>
            </a:endParaRPr>
          </a:p>
        </p:txBody>
      </p:sp>
      <p:sp>
        <p:nvSpPr>
          <p:cNvPr id="12" name="Freeform 12"/>
          <p:cNvSpPr>
            <a:spLocks noChangeArrowheads="1"/>
          </p:cNvSpPr>
          <p:nvPr/>
        </p:nvSpPr>
        <p:spPr bwMode="auto">
          <a:xfrm>
            <a:off x="3481255" y="2560198"/>
            <a:ext cx="2191415" cy="546466"/>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68583" tIns="34291" rIns="68583" bIns="34291"/>
          <a:lstStyle/>
          <a:p>
            <a:endParaRPr lang="zh-CN" altLang="en-US">
              <a:solidFill>
                <a:srgbClr val="000000"/>
              </a:solidFill>
            </a:endParaRPr>
          </a:p>
        </p:txBody>
      </p:sp>
      <p:grpSp>
        <p:nvGrpSpPr>
          <p:cNvPr id="4" name="组合 12"/>
          <p:cNvGrpSpPr/>
          <p:nvPr/>
        </p:nvGrpSpPr>
        <p:grpSpPr>
          <a:xfrm>
            <a:off x="4470662" y="1385270"/>
            <a:ext cx="188586" cy="279340"/>
            <a:chOff x="1788810" y="2276744"/>
            <a:chExt cx="392113" cy="581026"/>
          </a:xfrm>
          <a:solidFill>
            <a:srgbClr val="FEFEFE"/>
          </a:solidFill>
        </p:grpSpPr>
        <p:sp>
          <p:nvSpPr>
            <p:cNvPr id="14"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5"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6"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17" name="Freeform 13"/>
          <p:cNvSpPr>
            <a:spLocks noEditPoints="1"/>
          </p:cNvSpPr>
          <p:nvPr/>
        </p:nvSpPr>
        <p:spPr bwMode="auto">
          <a:xfrm>
            <a:off x="4494784" y="2011352"/>
            <a:ext cx="164357" cy="282161"/>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fontAlgn="auto"/>
            <a:endParaRPr lang="zh-CN" altLang="en-US" noProof="1">
              <a:solidFill>
                <a:prstClr val="white"/>
              </a:solidFill>
            </a:endParaRPr>
          </a:p>
        </p:txBody>
      </p:sp>
      <p:sp>
        <p:nvSpPr>
          <p:cNvPr id="18" name="Freeform 19"/>
          <p:cNvSpPr>
            <a:spLocks noEditPoints="1"/>
          </p:cNvSpPr>
          <p:nvPr/>
        </p:nvSpPr>
        <p:spPr bwMode="auto">
          <a:xfrm>
            <a:off x="4451909" y="2719732"/>
            <a:ext cx="232242" cy="233349"/>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fontAlgn="auto"/>
            <a:endParaRPr lang="zh-CN" altLang="en-US" noProof="1">
              <a:solidFill>
                <a:prstClr val="white"/>
              </a:solidFill>
            </a:endParaRPr>
          </a:p>
        </p:txBody>
      </p:sp>
      <p:grpSp>
        <p:nvGrpSpPr>
          <p:cNvPr id="13" name="组合 18"/>
          <p:cNvGrpSpPr/>
          <p:nvPr/>
        </p:nvGrpSpPr>
        <p:grpSpPr>
          <a:xfrm>
            <a:off x="4341139" y="3516396"/>
            <a:ext cx="471297" cy="453078"/>
            <a:chOff x="2607983" y="4241292"/>
            <a:chExt cx="490600" cy="471805"/>
          </a:xfrm>
          <a:solidFill>
            <a:srgbClr val="FEFEFE"/>
          </a:solidFill>
        </p:grpSpPr>
        <p:sp>
          <p:nvSpPr>
            <p:cNvPr id="20"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21"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sp>
        <p:nvSpPr>
          <p:cNvPr id="22" name="文本框 60"/>
          <p:cNvSpPr>
            <a:spLocks noChangeArrowheads="1"/>
          </p:cNvSpPr>
          <p:nvPr/>
        </p:nvSpPr>
        <p:spPr bwMode="auto">
          <a:xfrm>
            <a:off x="703874" y="1616088"/>
            <a:ext cx="2506552" cy="113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1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60"/>
          <p:cNvSpPr>
            <a:spLocks noChangeArrowheads="1"/>
          </p:cNvSpPr>
          <p:nvPr/>
        </p:nvSpPr>
        <p:spPr bwMode="auto">
          <a:xfrm>
            <a:off x="703874" y="3436448"/>
            <a:ext cx="2506552" cy="113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1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60"/>
          <p:cNvSpPr>
            <a:spLocks noChangeArrowheads="1"/>
          </p:cNvSpPr>
          <p:nvPr/>
        </p:nvSpPr>
        <p:spPr bwMode="auto">
          <a:xfrm>
            <a:off x="6229266" y="1629184"/>
            <a:ext cx="2506552" cy="113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1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60"/>
          <p:cNvSpPr>
            <a:spLocks noChangeArrowheads="1"/>
          </p:cNvSpPr>
          <p:nvPr/>
        </p:nvSpPr>
        <p:spPr bwMode="auto">
          <a:xfrm>
            <a:off x="6229266" y="3448354"/>
            <a:ext cx="2506552" cy="113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1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1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555093799"/>
      </p:ext>
    </p:extLst>
  </p:cSld>
  <p:clrMapOvr>
    <a:masterClrMapping/>
  </p:clrMapOvr>
  <mc:AlternateContent xmlns:mc="http://schemas.openxmlformats.org/markup-compatibility/2006" xmlns:p14="http://schemas.microsoft.com/office/powerpoint/2010/main">
    <mc:Choice Requires="p14">
      <p:transition spd="slow" p14:dur="125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anim calcmode="lin" valueType="num">
                                      <p:cBhvr>
                                        <p:cTn id="14" dur="250" fill="hold"/>
                                        <p:tgtEl>
                                          <p:spTgt spid="6"/>
                                        </p:tgtEl>
                                        <p:attrNameLst>
                                          <p:attrName>ppt_x</p:attrName>
                                        </p:attrNameLst>
                                      </p:cBhvr>
                                      <p:tavLst>
                                        <p:tav tm="0">
                                          <p:val>
                                            <p:strVal val="#ppt_x"/>
                                          </p:val>
                                        </p:tav>
                                        <p:tav tm="100000">
                                          <p:val>
                                            <p:strVal val="#ppt_x"/>
                                          </p:val>
                                        </p:tav>
                                      </p:tavLst>
                                    </p:anim>
                                    <p:anim calcmode="lin" valueType="num">
                                      <p:cBhvr>
                                        <p:cTn id="15" dur="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anim calcmode="lin" valueType="num">
                                      <p:cBhvr>
                                        <p:cTn id="20" dur="250" fill="hold"/>
                                        <p:tgtEl>
                                          <p:spTgt spid="7"/>
                                        </p:tgtEl>
                                        <p:attrNameLst>
                                          <p:attrName>ppt_x</p:attrName>
                                        </p:attrNameLst>
                                      </p:cBhvr>
                                      <p:tavLst>
                                        <p:tav tm="0">
                                          <p:val>
                                            <p:strVal val="#ppt_x"/>
                                          </p:val>
                                        </p:tav>
                                        <p:tav tm="100000">
                                          <p:val>
                                            <p:strVal val="#ppt_x"/>
                                          </p:val>
                                        </p:tav>
                                      </p:tavLst>
                                    </p:anim>
                                    <p:anim calcmode="lin" valueType="num">
                                      <p:cBhvr>
                                        <p:cTn id="21" dur="2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anim calcmode="lin" valueType="num">
                                      <p:cBhvr>
                                        <p:cTn id="26" dur="250" fill="hold"/>
                                        <p:tgtEl>
                                          <p:spTgt spid="9"/>
                                        </p:tgtEl>
                                        <p:attrNameLst>
                                          <p:attrName>ppt_x</p:attrName>
                                        </p:attrNameLst>
                                      </p:cBhvr>
                                      <p:tavLst>
                                        <p:tav tm="0">
                                          <p:val>
                                            <p:strVal val="#ppt_x"/>
                                          </p:val>
                                        </p:tav>
                                        <p:tav tm="100000">
                                          <p:val>
                                            <p:strVal val="#ppt_x"/>
                                          </p:val>
                                        </p:tav>
                                      </p:tavLst>
                                    </p:anim>
                                    <p:anim calcmode="lin" valueType="num">
                                      <p:cBhvr>
                                        <p:cTn id="27" dur="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50"/>
                                        <p:tgtEl>
                                          <p:spTgt spid="4"/>
                                        </p:tgtEl>
                                      </p:cBhvr>
                                    </p:animEffect>
                                    <p:anim calcmode="lin" valueType="num">
                                      <p:cBhvr>
                                        <p:cTn id="50" dur="250" fill="hold"/>
                                        <p:tgtEl>
                                          <p:spTgt spid="4"/>
                                        </p:tgtEl>
                                        <p:attrNameLst>
                                          <p:attrName>ppt_x</p:attrName>
                                        </p:attrNameLst>
                                      </p:cBhvr>
                                      <p:tavLst>
                                        <p:tav tm="0">
                                          <p:val>
                                            <p:strVal val="#ppt_x"/>
                                          </p:val>
                                        </p:tav>
                                        <p:tav tm="100000">
                                          <p:val>
                                            <p:strVal val="#ppt_x"/>
                                          </p:val>
                                        </p:tav>
                                      </p:tavLst>
                                    </p:anim>
                                    <p:anim calcmode="lin" valueType="num">
                                      <p:cBhvr>
                                        <p:cTn id="51" dur="25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250"/>
                                        <p:tgtEl>
                                          <p:spTgt spid="18"/>
                                        </p:tgtEl>
                                      </p:cBhvr>
                                    </p:animEffect>
                                    <p:anim calcmode="lin" valueType="num">
                                      <p:cBhvr>
                                        <p:cTn id="62" dur="250" fill="hold"/>
                                        <p:tgtEl>
                                          <p:spTgt spid="18"/>
                                        </p:tgtEl>
                                        <p:attrNameLst>
                                          <p:attrName>ppt_x</p:attrName>
                                        </p:attrNameLst>
                                      </p:cBhvr>
                                      <p:tavLst>
                                        <p:tav tm="0">
                                          <p:val>
                                            <p:strVal val="#ppt_x"/>
                                          </p:val>
                                        </p:tav>
                                        <p:tav tm="100000">
                                          <p:val>
                                            <p:strVal val="#ppt_x"/>
                                          </p:val>
                                        </p:tav>
                                      </p:tavLst>
                                    </p:anim>
                                    <p:anim calcmode="lin" valueType="num">
                                      <p:cBhvr>
                                        <p:cTn id="63" dur="25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50"/>
                                        <p:tgtEl>
                                          <p:spTgt spid="13"/>
                                        </p:tgtEl>
                                      </p:cBhvr>
                                    </p:animEffec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325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7" grpId="0" animBg="1"/>
      <p:bldP spid="18"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5733" y="1438221"/>
            <a:ext cx="1350384" cy="135038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prstTxWarp prst="textNoShape">
              <a:avLst/>
            </a:prstTxWarp>
            <a:noAutofit/>
          </a:bodyPr>
          <a:lstStyle/>
          <a:p>
            <a:pPr algn="ctr"/>
            <a:endParaRPr lang="zh-CN" altLang="en-US" sz="1013"/>
          </a:p>
        </p:txBody>
      </p:sp>
      <p:sp>
        <p:nvSpPr>
          <p:cNvPr id="3" name="矩形 2"/>
          <p:cNvSpPr/>
          <p:nvPr/>
        </p:nvSpPr>
        <p:spPr>
          <a:xfrm>
            <a:off x="845733" y="2788605"/>
            <a:ext cx="1350384" cy="8102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itchFamily="34" charset="-122"/>
                <a:ea typeface="微软雅黑" pitchFamily="34" charset="-122"/>
                <a:cs typeface="华文黑体" pitchFamily="2" charset="-122"/>
              </a:rPr>
              <a:t>点击添加标题</a:t>
            </a:r>
          </a:p>
          <a:p>
            <a:pPr algn="ctr"/>
            <a:r>
              <a:rPr lang="zh-CN" altLang="en-US" sz="1050">
                <a:latin typeface="微软雅黑" pitchFamily="34" charset="-122"/>
                <a:ea typeface="微软雅黑" pitchFamily="34" charset="-122"/>
                <a:cs typeface="华文黑体" pitchFamily="2" charset="-122"/>
              </a:rPr>
              <a:t>点击添加标题</a:t>
            </a:r>
          </a:p>
        </p:txBody>
      </p:sp>
      <p:sp>
        <p:nvSpPr>
          <p:cNvPr id="4" name="矩形 3"/>
          <p:cNvSpPr/>
          <p:nvPr/>
        </p:nvSpPr>
        <p:spPr>
          <a:xfrm>
            <a:off x="2371668" y="1438221"/>
            <a:ext cx="1350384" cy="13503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prstTxWarp prst="textNoShape">
              <a:avLst/>
            </a:prstTxWarp>
            <a:noAutofit/>
          </a:bodyPr>
          <a:lstStyle/>
          <a:p>
            <a:pPr algn="ctr"/>
            <a:endParaRPr lang="zh-CN" altLang="en-US" sz="1013"/>
          </a:p>
        </p:txBody>
      </p:sp>
      <p:sp>
        <p:nvSpPr>
          <p:cNvPr id="5" name="矩形 4"/>
          <p:cNvSpPr/>
          <p:nvPr/>
        </p:nvSpPr>
        <p:spPr>
          <a:xfrm>
            <a:off x="2371668" y="2788605"/>
            <a:ext cx="1350384" cy="8102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itchFamily="34" charset="-122"/>
                <a:ea typeface="微软雅黑" pitchFamily="34" charset="-122"/>
                <a:cs typeface="华文黑体" pitchFamily="2" charset="-122"/>
              </a:rPr>
              <a:t>点击添加标题</a:t>
            </a:r>
          </a:p>
          <a:p>
            <a:pPr algn="ctr"/>
            <a:r>
              <a:rPr lang="zh-CN" altLang="en-US" sz="1050">
                <a:latin typeface="微软雅黑" pitchFamily="34" charset="-122"/>
                <a:ea typeface="微软雅黑" pitchFamily="34" charset="-122"/>
                <a:cs typeface="华文黑体" pitchFamily="2" charset="-122"/>
              </a:rPr>
              <a:t>点击添加标题</a:t>
            </a:r>
          </a:p>
        </p:txBody>
      </p:sp>
      <p:sp>
        <p:nvSpPr>
          <p:cNvPr id="6" name="矩形 5"/>
          <p:cNvSpPr/>
          <p:nvPr/>
        </p:nvSpPr>
        <p:spPr>
          <a:xfrm>
            <a:off x="3897602" y="1438221"/>
            <a:ext cx="1350384" cy="135038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prstTxWarp prst="textNoShape">
              <a:avLst/>
            </a:prstTxWarp>
            <a:noAutofit/>
          </a:bodyPr>
          <a:lstStyle/>
          <a:p>
            <a:pPr algn="ctr"/>
            <a:endParaRPr lang="zh-CN" altLang="en-US" sz="1013"/>
          </a:p>
        </p:txBody>
      </p:sp>
      <p:sp>
        <p:nvSpPr>
          <p:cNvPr id="7" name="矩形 6"/>
          <p:cNvSpPr/>
          <p:nvPr/>
        </p:nvSpPr>
        <p:spPr>
          <a:xfrm>
            <a:off x="3897602" y="2788605"/>
            <a:ext cx="1350384" cy="8102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itchFamily="34" charset="-122"/>
                <a:ea typeface="微软雅黑" pitchFamily="34" charset="-122"/>
                <a:cs typeface="华文黑体" pitchFamily="2" charset="-122"/>
              </a:rPr>
              <a:t>点击添加标题</a:t>
            </a:r>
          </a:p>
          <a:p>
            <a:pPr algn="ctr"/>
            <a:r>
              <a:rPr lang="zh-CN" altLang="en-US" sz="1050">
                <a:latin typeface="微软雅黑" pitchFamily="34" charset="-122"/>
                <a:ea typeface="微软雅黑" pitchFamily="34" charset="-122"/>
                <a:cs typeface="华文黑体" pitchFamily="2" charset="-122"/>
              </a:rPr>
              <a:t>点击添加标题</a:t>
            </a:r>
          </a:p>
        </p:txBody>
      </p:sp>
      <p:sp>
        <p:nvSpPr>
          <p:cNvPr id="8" name="矩形 7"/>
          <p:cNvSpPr/>
          <p:nvPr/>
        </p:nvSpPr>
        <p:spPr>
          <a:xfrm>
            <a:off x="5423537" y="1438221"/>
            <a:ext cx="1350384" cy="13503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prstTxWarp prst="textNoShape">
              <a:avLst/>
            </a:prstTxWarp>
            <a:noAutofit/>
          </a:bodyPr>
          <a:lstStyle/>
          <a:p>
            <a:pPr algn="ctr"/>
            <a:endParaRPr lang="zh-CN" altLang="en-US" sz="1013"/>
          </a:p>
        </p:txBody>
      </p:sp>
      <p:sp>
        <p:nvSpPr>
          <p:cNvPr id="9" name="矩形 8"/>
          <p:cNvSpPr/>
          <p:nvPr/>
        </p:nvSpPr>
        <p:spPr>
          <a:xfrm>
            <a:off x="5423537" y="2788605"/>
            <a:ext cx="1350384" cy="8102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latin typeface="微软雅黑" pitchFamily="34" charset="-122"/>
                <a:ea typeface="微软雅黑" pitchFamily="34" charset="-122"/>
                <a:cs typeface="华文黑体" pitchFamily="2" charset="-122"/>
              </a:rPr>
              <a:t>点击添加标题</a:t>
            </a:r>
          </a:p>
          <a:p>
            <a:pPr algn="ctr"/>
            <a:r>
              <a:rPr lang="zh-CN" altLang="en-US" sz="1050">
                <a:latin typeface="微软雅黑" pitchFamily="34" charset="-122"/>
                <a:ea typeface="微软雅黑" pitchFamily="34" charset="-122"/>
                <a:cs typeface="华文黑体" pitchFamily="2" charset="-122"/>
              </a:rPr>
              <a:t>点击添加标题</a:t>
            </a:r>
          </a:p>
        </p:txBody>
      </p:sp>
      <p:sp>
        <p:nvSpPr>
          <p:cNvPr id="10" name="矩形 9"/>
          <p:cNvSpPr/>
          <p:nvPr/>
        </p:nvSpPr>
        <p:spPr>
          <a:xfrm>
            <a:off x="6949471" y="1438221"/>
            <a:ext cx="1350384" cy="13503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微软雅黑" pitchFamily="34" charset="-122"/>
              <a:ea typeface="微软雅黑" pitchFamily="34" charset="-122"/>
            </a:endParaRPr>
          </a:p>
        </p:txBody>
      </p:sp>
      <p:sp>
        <p:nvSpPr>
          <p:cNvPr id="11" name="矩形 10"/>
          <p:cNvSpPr/>
          <p:nvPr/>
        </p:nvSpPr>
        <p:spPr>
          <a:xfrm>
            <a:off x="6949471" y="2788605"/>
            <a:ext cx="1350384" cy="81023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prstTxWarp prst="textNoShape">
              <a:avLst/>
            </a:prstTxWarp>
            <a:noAutofit/>
          </a:bodyPr>
          <a:lstStyle/>
          <a:p>
            <a:pPr algn="ctr"/>
            <a:r>
              <a:rPr lang="zh-CN" altLang="en-US" sz="1013"/>
              <a:t>点击添加标题</a:t>
            </a:r>
          </a:p>
          <a:p>
            <a:pPr algn="ctr"/>
            <a:r>
              <a:rPr lang="zh-CN" altLang="en-US" sz="1013"/>
              <a:t>点击添加标题</a:t>
            </a:r>
          </a:p>
        </p:txBody>
      </p:sp>
      <p:grpSp>
        <p:nvGrpSpPr>
          <p:cNvPr id="12" name="组合 11"/>
          <p:cNvGrpSpPr/>
          <p:nvPr/>
        </p:nvGrpSpPr>
        <p:grpSpPr>
          <a:xfrm>
            <a:off x="1278054" y="1600268"/>
            <a:ext cx="485742" cy="624393"/>
            <a:chOff x="3095876" y="2479873"/>
            <a:chExt cx="366231" cy="470769"/>
          </a:xfrm>
        </p:grpSpPr>
        <p:sp>
          <p:nvSpPr>
            <p:cNvPr id="13"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grpSp>
      <p:sp>
        <p:nvSpPr>
          <p:cNvPr id="17" name="Freeform 64"/>
          <p:cNvSpPr>
            <a:spLocks noEditPoints="1"/>
          </p:cNvSpPr>
          <p:nvPr/>
        </p:nvSpPr>
        <p:spPr bwMode="auto">
          <a:xfrm flipH="1">
            <a:off x="2712517" y="1635283"/>
            <a:ext cx="668687" cy="554361"/>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grpSp>
        <p:nvGrpSpPr>
          <p:cNvPr id="18" name="组合 17"/>
          <p:cNvGrpSpPr/>
          <p:nvPr/>
        </p:nvGrpSpPr>
        <p:grpSpPr>
          <a:xfrm>
            <a:off x="4364077" y="1608695"/>
            <a:ext cx="417434" cy="607538"/>
            <a:chOff x="5690315" y="3674507"/>
            <a:chExt cx="314729" cy="458061"/>
          </a:xfrm>
        </p:grpSpPr>
        <p:sp>
          <p:nvSpPr>
            <p:cNvPr id="19"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grpSp>
      <p:sp>
        <p:nvSpPr>
          <p:cNvPr id="21" name="Freeform 9"/>
          <p:cNvSpPr>
            <a:spLocks/>
          </p:cNvSpPr>
          <p:nvPr/>
        </p:nvSpPr>
        <p:spPr bwMode="auto">
          <a:xfrm flipH="1">
            <a:off x="5751756" y="1695107"/>
            <a:ext cx="693945" cy="434715"/>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grpSp>
        <p:nvGrpSpPr>
          <p:cNvPr id="22" name="组合 21"/>
          <p:cNvGrpSpPr/>
          <p:nvPr/>
        </p:nvGrpSpPr>
        <p:grpSpPr>
          <a:xfrm>
            <a:off x="7328871" y="1634618"/>
            <a:ext cx="591583" cy="555692"/>
            <a:chOff x="1784487" y="2486066"/>
            <a:chExt cx="446032" cy="418971"/>
          </a:xfrm>
        </p:grpSpPr>
        <p:sp>
          <p:nvSpPr>
            <p:cNvPr id="23"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24"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25"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26"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27"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sp>
          <p:nvSpPr>
            <p:cNvPr id="28"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37">
                <a:defRPr/>
              </a:pPr>
              <a:endParaRPr lang="zh-CN" altLang="en-US" sz="1350">
                <a:solidFill>
                  <a:sysClr val="windowText" lastClr="000000"/>
                </a:solidFill>
                <a:latin typeface="微软雅黑" pitchFamily="34" charset="-122"/>
                <a:ea typeface="微软雅黑" pitchFamily="34" charset="-122"/>
              </a:endParaRPr>
            </a:p>
          </p:txBody>
        </p:sp>
      </p:grpSp>
      <p:grpSp>
        <p:nvGrpSpPr>
          <p:cNvPr id="29" name="组合 28"/>
          <p:cNvGrpSpPr/>
          <p:nvPr/>
        </p:nvGrpSpPr>
        <p:grpSpPr>
          <a:xfrm>
            <a:off x="1439904" y="2410498"/>
            <a:ext cx="6265783" cy="162046"/>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微软雅黑" pitchFamily="34" charset="-122"/>
                <a:ea typeface="微软雅黑" pitchFamily="34" charset="-122"/>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微软雅黑" pitchFamily="34" charset="-122"/>
                <a:ea typeface="微软雅黑" pitchFamily="34" charset="-122"/>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微软雅黑" pitchFamily="34" charset="-122"/>
                <a:ea typeface="微软雅黑" pitchFamily="34" charset="-122"/>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微软雅黑" pitchFamily="34" charset="-122"/>
                <a:ea typeface="微软雅黑" pitchFamily="34" charset="-122"/>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微软雅黑" pitchFamily="34" charset="-122"/>
                <a:ea typeface="微软雅黑" pitchFamily="34" charset="-122"/>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微软雅黑" pitchFamily="34" charset="-122"/>
                <a:ea typeface="微软雅黑" pitchFamily="34" charset="-122"/>
              </a:endParaRPr>
            </a:p>
          </p:txBody>
        </p:sp>
      </p:grpSp>
      <p:sp>
        <p:nvSpPr>
          <p:cNvPr id="36" name="等腰三角形 35"/>
          <p:cNvSpPr/>
          <p:nvPr/>
        </p:nvSpPr>
        <p:spPr>
          <a:xfrm flipV="1">
            <a:off x="1426939" y="3598836"/>
            <a:ext cx="187974" cy="16204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itchFamily="34" charset="-122"/>
              <a:ea typeface="微软雅黑" pitchFamily="34" charset="-122"/>
            </a:endParaRPr>
          </a:p>
        </p:txBody>
      </p:sp>
      <p:sp>
        <p:nvSpPr>
          <p:cNvPr id="37" name="等腰三角形 36"/>
          <p:cNvSpPr/>
          <p:nvPr/>
        </p:nvSpPr>
        <p:spPr>
          <a:xfrm flipV="1">
            <a:off x="2952873" y="3598836"/>
            <a:ext cx="187974" cy="16204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itchFamily="34" charset="-122"/>
              <a:ea typeface="微软雅黑" pitchFamily="34" charset="-122"/>
            </a:endParaRPr>
          </a:p>
        </p:txBody>
      </p:sp>
      <p:sp>
        <p:nvSpPr>
          <p:cNvPr id="38" name="等腰三角形 37"/>
          <p:cNvSpPr/>
          <p:nvPr/>
        </p:nvSpPr>
        <p:spPr>
          <a:xfrm flipV="1">
            <a:off x="4478808" y="3598836"/>
            <a:ext cx="187974" cy="16204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itchFamily="34" charset="-122"/>
              <a:ea typeface="微软雅黑" pitchFamily="34" charset="-122"/>
            </a:endParaRPr>
          </a:p>
        </p:txBody>
      </p:sp>
      <p:sp>
        <p:nvSpPr>
          <p:cNvPr id="39" name="等腰三角形 38"/>
          <p:cNvSpPr/>
          <p:nvPr/>
        </p:nvSpPr>
        <p:spPr>
          <a:xfrm flipV="1">
            <a:off x="6004742" y="3598836"/>
            <a:ext cx="187974" cy="16204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bg1">
                  <a:lumMod val="50000"/>
                </a:schemeClr>
              </a:solidFill>
              <a:latin typeface="微软雅黑" pitchFamily="34" charset="-122"/>
              <a:ea typeface="微软雅黑" pitchFamily="34" charset="-122"/>
            </a:endParaRPr>
          </a:p>
        </p:txBody>
      </p:sp>
      <p:sp>
        <p:nvSpPr>
          <p:cNvPr id="40" name="等腰三角形 39"/>
          <p:cNvSpPr/>
          <p:nvPr/>
        </p:nvSpPr>
        <p:spPr>
          <a:xfrm flipV="1">
            <a:off x="7530677" y="3598836"/>
            <a:ext cx="187974" cy="1620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itchFamily="34" charset="-122"/>
              <a:ea typeface="微软雅黑" pitchFamily="34" charset="-122"/>
            </a:endParaRPr>
          </a:p>
        </p:txBody>
      </p:sp>
      <p:sp>
        <p:nvSpPr>
          <p:cNvPr id="41" name="TextBox 40"/>
          <p:cNvSpPr txBox="1"/>
          <p:nvPr/>
        </p:nvSpPr>
        <p:spPr>
          <a:xfrm>
            <a:off x="1168845" y="3861943"/>
            <a:ext cx="704162" cy="248252"/>
          </a:xfrm>
          <a:prstGeom prst="rect">
            <a:avLst/>
          </a:prstGeom>
          <a:noFill/>
        </p:spPr>
        <p:txBody>
          <a:bodyPr wrap="none" rtlCol="0">
            <a:spAutoFit/>
          </a:bodyPr>
          <a:lstStyle/>
          <a:p>
            <a:pPr algn="ctr"/>
            <a:r>
              <a:rPr lang="zh-CN" altLang="en-US" sz="1013" dirty="0">
                <a:solidFill>
                  <a:schemeClr val="bg1">
                    <a:lumMod val="50000"/>
                  </a:schemeClr>
                </a:solidFill>
                <a:latin typeface="微软雅黑" pitchFamily="34" charset="-122"/>
                <a:ea typeface="微软雅黑" pitchFamily="34" charset="-122"/>
              </a:rPr>
              <a:t>第一阶段</a:t>
            </a:r>
          </a:p>
        </p:txBody>
      </p:sp>
      <p:sp>
        <p:nvSpPr>
          <p:cNvPr id="42" name="TextBox 41"/>
          <p:cNvSpPr txBox="1"/>
          <p:nvPr/>
        </p:nvSpPr>
        <p:spPr>
          <a:xfrm>
            <a:off x="2694780" y="3861943"/>
            <a:ext cx="704162" cy="248252"/>
          </a:xfrm>
          <a:prstGeom prst="rect">
            <a:avLst/>
          </a:prstGeom>
          <a:noFill/>
        </p:spPr>
        <p:txBody>
          <a:bodyPr wrap="none" rtlCol="0">
            <a:spAutoFit/>
          </a:bodyPr>
          <a:lstStyle/>
          <a:p>
            <a:pPr algn="ctr"/>
            <a:r>
              <a:rPr lang="zh-CN" altLang="en-US" sz="1013" dirty="0">
                <a:solidFill>
                  <a:schemeClr val="bg1">
                    <a:lumMod val="50000"/>
                  </a:schemeClr>
                </a:solidFill>
                <a:latin typeface="微软雅黑" pitchFamily="34" charset="-122"/>
                <a:ea typeface="微软雅黑" pitchFamily="34" charset="-122"/>
              </a:rPr>
              <a:t>第二阶段</a:t>
            </a:r>
          </a:p>
        </p:txBody>
      </p:sp>
      <p:sp>
        <p:nvSpPr>
          <p:cNvPr id="43" name="TextBox 42"/>
          <p:cNvSpPr txBox="1"/>
          <p:nvPr/>
        </p:nvSpPr>
        <p:spPr>
          <a:xfrm>
            <a:off x="4220714" y="3861943"/>
            <a:ext cx="704162" cy="248252"/>
          </a:xfrm>
          <a:prstGeom prst="rect">
            <a:avLst/>
          </a:prstGeom>
          <a:noFill/>
        </p:spPr>
        <p:txBody>
          <a:bodyPr wrap="none" rtlCol="0">
            <a:spAutoFit/>
          </a:bodyPr>
          <a:lstStyle/>
          <a:p>
            <a:pPr algn="ctr"/>
            <a:r>
              <a:rPr lang="zh-CN" altLang="en-US" sz="1013" dirty="0">
                <a:solidFill>
                  <a:schemeClr val="bg1">
                    <a:lumMod val="50000"/>
                  </a:schemeClr>
                </a:solidFill>
                <a:latin typeface="微软雅黑" pitchFamily="34" charset="-122"/>
                <a:ea typeface="微软雅黑" pitchFamily="34" charset="-122"/>
              </a:rPr>
              <a:t>第三阶段</a:t>
            </a:r>
          </a:p>
        </p:txBody>
      </p:sp>
      <p:sp>
        <p:nvSpPr>
          <p:cNvPr id="44" name="TextBox 43"/>
          <p:cNvSpPr txBox="1"/>
          <p:nvPr/>
        </p:nvSpPr>
        <p:spPr>
          <a:xfrm>
            <a:off x="5746649" y="3861943"/>
            <a:ext cx="704162" cy="248252"/>
          </a:xfrm>
          <a:prstGeom prst="rect">
            <a:avLst/>
          </a:prstGeom>
          <a:noFill/>
        </p:spPr>
        <p:txBody>
          <a:bodyPr wrap="none" rtlCol="0">
            <a:spAutoFit/>
          </a:bodyPr>
          <a:lstStyle/>
          <a:p>
            <a:pPr algn="ctr"/>
            <a:r>
              <a:rPr lang="zh-CN" altLang="en-US" sz="1013" dirty="0">
                <a:solidFill>
                  <a:schemeClr val="bg1">
                    <a:lumMod val="50000"/>
                  </a:schemeClr>
                </a:solidFill>
                <a:latin typeface="微软雅黑" pitchFamily="34" charset="-122"/>
                <a:ea typeface="微软雅黑" pitchFamily="34" charset="-122"/>
              </a:rPr>
              <a:t>第四阶段</a:t>
            </a:r>
          </a:p>
        </p:txBody>
      </p:sp>
      <p:sp>
        <p:nvSpPr>
          <p:cNvPr id="45" name="TextBox 44"/>
          <p:cNvSpPr txBox="1"/>
          <p:nvPr/>
        </p:nvSpPr>
        <p:spPr>
          <a:xfrm>
            <a:off x="7272583" y="3861943"/>
            <a:ext cx="704162" cy="248252"/>
          </a:xfrm>
          <a:prstGeom prst="rect">
            <a:avLst/>
          </a:prstGeom>
          <a:noFill/>
        </p:spPr>
        <p:txBody>
          <a:bodyPr wrap="none" rtlCol="0">
            <a:spAutoFit/>
          </a:bodyPr>
          <a:lstStyle/>
          <a:p>
            <a:pPr algn="ctr"/>
            <a:r>
              <a:rPr lang="zh-CN" altLang="en-US" sz="1013" dirty="0">
                <a:solidFill>
                  <a:schemeClr val="bg1">
                    <a:lumMod val="50000"/>
                  </a:schemeClr>
                </a:solidFill>
                <a:latin typeface="微软雅黑" pitchFamily="34" charset="-122"/>
                <a:ea typeface="微软雅黑" pitchFamily="34" charset="-122"/>
              </a:rPr>
              <a:t>第五阶段</a:t>
            </a:r>
          </a:p>
        </p:txBody>
      </p:sp>
      <p:sp>
        <p:nvSpPr>
          <p:cNvPr id="46"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7" name="文本框 12"/>
          <p:cNvSpPr txBox="1">
            <a:spLocks noChangeArrowheads="1"/>
          </p:cNvSpPr>
          <p:nvPr/>
        </p:nvSpPr>
        <p:spPr bwMode="auto">
          <a:xfrm>
            <a:off x="3482913" y="5228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69788541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0" name="文本框 13"/>
          <p:cNvSpPr txBox="1">
            <a:spLocks noChangeArrowheads="1"/>
          </p:cNvSpPr>
          <p:nvPr/>
        </p:nvSpPr>
        <p:spPr bwMode="auto">
          <a:xfrm>
            <a:off x="822975" y="2087629"/>
            <a:ext cx="1578036" cy="285712"/>
          </a:xfrm>
          <a:prstGeom prst="rect">
            <a:avLst/>
          </a:prstGeom>
          <a:noFill/>
          <a:ln w="9525">
            <a:noFill/>
            <a:miter lim="800000"/>
            <a:headEnd/>
            <a:tailEnd/>
          </a:ln>
        </p:spPr>
        <p:txBody>
          <a:bodyPr lIns="68580" tIns="34290" rIns="68580" bIns="34290">
            <a:spAutoFit/>
          </a:bodyPr>
          <a:lstStyle/>
          <a:p>
            <a:pPr defTabSz="685731">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3" name="文本框 13"/>
          <p:cNvSpPr txBox="1">
            <a:spLocks noChangeArrowheads="1"/>
          </p:cNvSpPr>
          <p:nvPr/>
        </p:nvSpPr>
        <p:spPr bwMode="auto">
          <a:xfrm>
            <a:off x="4736315" y="2090803"/>
            <a:ext cx="1576449" cy="285712"/>
          </a:xfrm>
          <a:prstGeom prst="rect">
            <a:avLst/>
          </a:prstGeom>
          <a:noFill/>
          <a:ln w="9525">
            <a:noFill/>
            <a:miter lim="800000"/>
            <a:headEnd/>
            <a:tailEnd/>
          </a:ln>
        </p:spPr>
        <p:txBody>
          <a:bodyPr lIns="68580" tIns="34290" rIns="68580" bIns="34290">
            <a:spAutoFit/>
          </a:bodyPr>
          <a:lstStyle/>
          <a:p>
            <a:pPr defTabSz="685731">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23563" name="燕尾形 2"/>
          <p:cNvSpPr>
            <a:spLocks noChangeArrowheads="1"/>
          </p:cNvSpPr>
          <p:nvPr/>
        </p:nvSpPr>
        <p:spPr bwMode="auto">
          <a:xfrm>
            <a:off x="684857" y="1168590"/>
            <a:ext cx="2106694" cy="780945"/>
          </a:xfrm>
          <a:prstGeom prst="chevron">
            <a:avLst>
              <a:gd name="adj" fmla="val 48037"/>
            </a:avLst>
          </a:prstGeom>
          <a:blipFill dpi="0" rotWithShape="1">
            <a:blip r:embed="rId3" cstate="print">
              <a:extLst>
                <a:ext uri="{28A0092B-C50C-407E-A947-70E740481C1C}">
                  <a14:useLocalDpi xmlns:a14="http://schemas.microsoft.com/office/drawing/2010/main" val="0"/>
                </a:ext>
              </a:extLst>
            </a:blip>
            <a:srcRect/>
            <a:stretch>
              <a:fillRect/>
            </a:stretch>
          </a:blipFill>
          <a:ln w="3175" algn="ctr">
            <a:noFill/>
            <a:miter lim="800000"/>
            <a:headEnd/>
            <a:tailEnd/>
          </a:ln>
        </p:spPr>
        <p:txBody>
          <a:bodyPr lIns="68580" tIns="34290" rIns="68580" bIns="34290" anchor="ctr"/>
          <a:lstStyle/>
          <a:p>
            <a:pPr algn="ctr" defTabSz="685731"/>
            <a:endParaRPr lang="zh-CN" altLang="en-US" sz="1400">
              <a:solidFill>
                <a:srgbClr val="FFFFFF"/>
              </a:solidFill>
            </a:endParaRPr>
          </a:p>
        </p:txBody>
      </p:sp>
      <p:sp>
        <p:nvSpPr>
          <p:cNvPr id="23564" name="燕尾形 2"/>
          <p:cNvSpPr>
            <a:spLocks noChangeArrowheads="1"/>
          </p:cNvSpPr>
          <p:nvPr/>
        </p:nvSpPr>
        <p:spPr bwMode="auto">
          <a:xfrm>
            <a:off x="2629620" y="1168590"/>
            <a:ext cx="2106695" cy="780945"/>
          </a:xfrm>
          <a:prstGeom prst="chevron">
            <a:avLst>
              <a:gd name="adj" fmla="val 48037"/>
            </a:avLst>
          </a:prstGeom>
          <a:blipFill dpi="0" rotWithShape="1">
            <a:blip r:embed="rId4">
              <a:extLst>
                <a:ext uri="{28A0092B-C50C-407E-A947-70E740481C1C}">
                  <a14:useLocalDpi xmlns:a14="http://schemas.microsoft.com/office/drawing/2010/main" val="0"/>
                </a:ext>
              </a:extLst>
            </a:blip>
            <a:srcRect/>
            <a:stretch>
              <a:fillRect/>
            </a:stretch>
          </a:blipFill>
          <a:ln w="3175" algn="ctr">
            <a:noFill/>
            <a:miter lim="800000"/>
            <a:headEnd/>
            <a:tailEnd/>
          </a:ln>
        </p:spPr>
        <p:txBody>
          <a:bodyPr lIns="68580" tIns="34290" rIns="68580" bIns="34290" anchor="ctr"/>
          <a:lstStyle/>
          <a:p>
            <a:pPr algn="ctr" defTabSz="685731"/>
            <a:endParaRPr lang="zh-CN" altLang="en-US" sz="1400">
              <a:solidFill>
                <a:srgbClr val="FFFFFF"/>
              </a:solidFill>
            </a:endParaRPr>
          </a:p>
        </p:txBody>
      </p:sp>
      <p:sp>
        <p:nvSpPr>
          <p:cNvPr id="23565" name="燕尾形 2"/>
          <p:cNvSpPr>
            <a:spLocks noChangeArrowheads="1"/>
          </p:cNvSpPr>
          <p:nvPr/>
        </p:nvSpPr>
        <p:spPr bwMode="auto">
          <a:xfrm>
            <a:off x="4574384" y="1168590"/>
            <a:ext cx="2105106" cy="780945"/>
          </a:xfrm>
          <a:prstGeom prst="chevron">
            <a:avLst>
              <a:gd name="adj" fmla="val 47988"/>
            </a:avLst>
          </a:prstGeom>
          <a:blipFill dpi="0" rotWithShape="1">
            <a:blip r:embed="rId3" cstate="print">
              <a:extLst>
                <a:ext uri="{28A0092B-C50C-407E-A947-70E740481C1C}">
                  <a14:useLocalDpi xmlns:a14="http://schemas.microsoft.com/office/drawing/2010/main" val="0"/>
                </a:ext>
              </a:extLst>
            </a:blip>
            <a:srcRect/>
            <a:stretch>
              <a:fillRect/>
            </a:stretch>
          </a:blipFill>
          <a:ln w="3175" algn="ctr">
            <a:noFill/>
            <a:miter lim="800000"/>
            <a:headEnd/>
            <a:tailEnd/>
          </a:ln>
        </p:spPr>
        <p:txBody>
          <a:bodyPr lIns="68580" tIns="34290" rIns="68580" bIns="34290" anchor="ctr"/>
          <a:lstStyle/>
          <a:p>
            <a:pPr algn="ctr" defTabSz="685731">
              <a:defRPr/>
            </a:pPr>
            <a:endParaRPr lang="zh-CN" altLang="en-US" sz="1400">
              <a:solidFill>
                <a:srgbClr val="FFFFFF"/>
              </a:solidFill>
            </a:endParaRPr>
          </a:p>
        </p:txBody>
      </p:sp>
      <p:sp>
        <p:nvSpPr>
          <p:cNvPr id="23566" name="燕尾形 2"/>
          <p:cNvSpPr>
            <a:spLocks noChangeArrowheads="1"/>
          </p:cNvSpPr>
          <p:nvPr/>
        </p:nvSpPr>
        <p:spPr bwMode="auto">
          <a:xfrm>
            <a:off x="6465168" y="1168590"/>
            <a:ext cx="2106695" cy="780945"/>
          </a:xfrm>
          <a:prstGeom prst="chevron">
            <a:avLst>
              <a:gd name="adj" fmla="val 48024"/>
            </a:avLst>
          </a:prstGeom>
          <a:blipFill dpi="0" rotWithShape="1">
            <a:blip r:embed="rId4">
              <a:extLst>
                <a:ext uri="{28A0092B-C50C-407E-A947-70E740481C1C}">
                  <a14:useLocalDpi xmlns:a14="http://schemas.microsoft.com/office/drawing/2010/main" val="0"/>
                </a:ext>
              </a:extLst>
            </a:blip>
            <a:srcRect/>
            <a:stretch>
              <a:fillRect/>
            </a:stretch>
          </a:blipFill>
          <a:ln w="3175" algn="ctr">
            <a:noFill/>
            <a:miter lim="800000"/>
            <a:headEnd/>
            <a:tailEnd/>
          </a:ln>
        </p:spPr>
        <p:txBody>
          <a:bodyPr lIns="68580" tIns="34290" rIns="68580" bIns="34290" anchor="ctr"/>
          <a:lstStyle/>
          <a:p>
            <a:pPr algn="ctr" defTabSz="685731">
              <a:defRPr/>
            </a:pPr>
            <a:endParaRPr lang="zh-CN" altLang="en-US" sz="1400">
              <a:solidFill>
                <a:srgbClr val="FFFFFF"/>
              </a:solidFill>
            </a:endParaRPr>
          </a:p>
        </p:txBody>
      </p:sp>
      <p:sp>
        <p:nvSpPr>
          <p:cNvPr id="146456" name="文本框 13"/>
          <p:cNvSpPr txBox="1">
            <a:spLocks noChangeArrowheads="1"/>
          </p:cNvSpPr>
          <p:nvPr/>
        </p:nvSpPr>
        <p:spPr bwMode="auto">
          <a:xfrm>
            <a:off x="991256" y="2435245"/>
            <a:ext cx="1098593" cy="796274"/>
          </a:xfrm>
          <a:prstGeom prst="rect">
            <a:avLst/>
          </a:prstGeom>
          <a:noFill/>
          <a:ln w="9525">
            <a:noFill/>
            <a:miter lim="800000"/>
            <a:headEnd/>
            <a:tailEnd/>
          </a:ln>
        </p:spPr>
        <p:txBody>
          <a:bodyPr lIns="68580" tIns="34290" rIns="68580" bIns="34290">
            <a:spAutoFit/>
          </a:bodyPr>
          <a:lstStyle/>
          <a:p>
            <a:pPr defTabSz="685731">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146459" name="文本框 13"/>
          <p:cNvSpPr txBox="1">
            <a:spLocks noChangeArrowheads="1"/>
          </p:cNvSpPr>
          <p:nvPr/>
        </p:nvSpPr>
        <p:spPr bwMode="auto">
          <a:xfrm>
            <a:off x="2953482" y="2435245"/>
            <a:ext cx="1098593" cy="796274"/>
          </a:xfrm>
          <a:prstGeom prst="rect">
            <a:avLst/>
          </a:prstGeom>
          <a:noFill/>
          <a:ln w="9525">
            <a:noFill/>
            <a:miter lim="800000"/>
            <a:headEnd/>
            <a:tailEnd/>
          </a:ln>
        </p:spPr>
        <p:txBody>
          <a:bodyPr lIns="68580" tIns="34290" rIns="68580" bIns="34290">
            <a:spAutoFit/>
          </a:bodyPr>
          <a:lstStyle/>
          <a:p>
            <a:pPr defTabSz="685731">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2" name="文本框 13"/>
          <p:cNvSpPr txBox="1">
            <a:spLocks noChangeArrowheads="1"/>
          </p:cNvSpPr>
          <p:nvPr/>
        </p:nvSpPr>
        <p:spPr bwMode="auto">
          <a:xfrm>
            <a:off x="2780439" y="2087629"/>
            <a:ext cx="1578036" cy="285712"/>
          </a:xfrm>
          <a:prstGeom prst="rect">
            <a:avLst/>
          </a:prstGeom>
          <a:noFill/>
          <a:ln w="9525">
            <a:noFill/>
            <a:miter lim="800000"/>
            <a:headEnd/>
            <a:tailEnd/>
          </a:ln>
        </p:spPr>
        <p:txBody>
          <a:bodyPr lIns="68580" tIns="34290" rIns="68580" bIns="34290">
            <a:spAutoFit/>
          </a:bodyPr>
          <a:lstStyle/>
          <a:p>
            <a:pPr defTabSz="685731">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146461" name="文本框 13"/>
          <p:cNvSpPr txBox="1">
            <a:spLocks noChangeArrowheads="1"/>
          </p:cNvSpPr>
          <p:nvPr/>
        </p:nvSpPr>
        <p:spPr bwMode="auto">
          <a:xfrm>
            <a:off x="4880780" y="2435245"/>
            <a:ext cx="1098593" cy="796274"/>
          </a:xfrm>
          <a:prstGeom prst="rect">
            <a:avLst/>
          </a:prstGeom>
          <a:noFill/>
          <a:ln w="9525">
            <a:noFill/>
            <a:miter lim="800000"/>
            <a:headEnd/>
            <a:tailEnd/>
          </a:ln>
        </p:spPr>
        <p:txBody>
          <a:bodyPr lIns="68580" tIns="34290" rIns="68580" bIns="34290">
            <a:spAutoFit/>
          </a:bodyPr>
          <a:lstStyle/>
          <a:p>
            <a:pPr defTabSz="685731">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146463" name="文本框 13"/>
          <p:cNvSpPr txBox="1">
            <a:spLocks noChangeArrowheads="1"/>
          </p:cNvSpPr>
          <p:nvPr/>
        </p:nvSpPr>
        <p:spPr bwMode="auto">
          <a:xfrm>
            <a:off x="6789030" y="2435245"/>
            <a:ext cx="1097005" cy="796274"/>
          </a:xfrm>
          <a:prstGeom prst="rect">
            <a:avLst/>
          </a:prstGeom>
          <a:noFill/>
          <a:ln w="9525">
            <a:noFill/>
            <a:miter lim="800000"/>
            <a:headEnd/>
            <a:tailEnd/>
          </a:ln>
        </p:spPr>
        <p:txBody>
          <a:bodyPr lIns="68580" tIns="34290" rIns="68580" bIns="34290">
            <a:spAutoFit/>
          </a:bodyPr>
          <a:lstStyle/>
          <a:p>
            <a:pPr defTabSz="685731">
              <a:lnSpc>
                <a:spcPct val="150000"/>
              </a:lnSpc>
              <a:defRPr/>
            </a:pPr>
            <a:r>
              <a:rPr lang="zh-CN" altLang="en-US" sz="1050" dirty="0">
                <a:solidFill>
                  <a:schemeClr val="tx1">
                    <a:lumMod val="65000"/>
                    <a:lumOff val="35000"/>
                  </a:schemeClr>
                </a:solidFill>
                <a:latin typeface="方正正中黑简体" pitchFamily="2" charset="-122"/>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a:p>
            <a:pPr defTabSz="685731">
              <a:lnSpc>
                <a:spcPct val="150000"/>
              </a:lnSpc>
              <a:defRPr/>
            </a:pPr>
            <a:r>
              <a:rPr lang="zh-CN" altLang="en-US" sz="1050" dirty="0">
                <a:solidFill>
                  <a:schemeClr val="tx1">
                    <a:lumMod val="65000"/>
                    <a:lumOff val="35000"/>
                  </a:schemeClr>
                </a:solidFill>
                <a:ea typeface="微软雅黑" pitchFamily="34" charset="-122"/>
              </a:rPr>
              <a:t>添加文本内容</a:t>
            </a:r>
          </a:p>
        </p:txBody>
      </p:sp>
      <p:sp>
        <p:nvSpPr>
          <p:cNvPr id="4" name="文本框 13"/>
          <p:cNvSpPr txBox="1">
            <a:spLocks noChangeArrowheads="1"/>
          </p:cNvSpPr>
          <p:nvPr/>
        </p:nvSpPr>
        <p:spPr bwMode="auto">
          <a:xfrm>
            <a:off x="6614399" y="2087629"/>
            <a:ext cx="1578036" cy="285712"/>
          </a:xfrm>
          <a:prstGeom prst="rect">
            <a:avLst/>
          </a:prstGeom>
          <a:noFill/>
          <a:ln w="9525">
            <a:noFill/>
            <a:miter lim="800000"/>
            <a:headEnd/>
            <a:tailEnd/>
          </a:ln>
        </p:spPr>
        <p:txBody>
          <a:bodyPr lIns="68580" tIns="34290" rIns="68580" bIns="34290">
            <a:spAutoFit/>
          </a:bodyPr>
          <a:lstStyle/>
          <a:p>
            <a:pPr defTabSz="685731">
              <a:defRPr/>
            </a:pPr>
            <a:r>
              <a:rPr lang="zh-CN" altLang="en-US" sz="1400" b="1" dirty="0">
                <a:solidFill>
                  <a:schemeClr val="tx1">
                    <a:lumMod val="65000"/>
                    <a:lumOff val="35000"/>
                  </a:schemeClr>
                </a:solidFill>
                <a:latin typeface="微软雅黑" pitchFamily="34" charset="-122"/>
                <a:ea typeface="微软雅黑" pitchFamily="34" charset="-122"/>
              </a:rPr>
              <a:t>添加标题内容</a:t>
            </a:r>
          </a:p>
        </p:txBody>
      </p:sp>
      <p:sp>
        <p:nvSpPr>
          <p:cNvPr id="146465" name="文本框 13"/>
          <p:cNvSpPr txBox="1">
            <a:spLocks noChangeArrowheads="1"/>
          </p:cNvSpPr>
          <p:nvPr/>
        </p:nvSpPr>
        <p:spPr bwMode="auto">
          <a:xfrm>
            <a:off x="1386559" y="1386049"/>
            <a:ext cx="863633" cy="346212"/>
          </a:xfrm>
          <a:prstGeom prst="rect">
            <a:avLst/>
          </a:prstGeom>
          <a:noFill/>
          <a:ln w="9525">
            <a:noFill/>
            <a:miter lim="800000"/>
            <a:headEnd/>
            <a:tailEnd/>
          </a:ln>
        </p:spPr>
        <p:txBody>
          <a:bodyPr lIns="68580" tIns="34290" rIns="68580" bIns="34290">
            <a:spAutoFit/>
          </a:bodyPr>
          <a:lstStyle/>
          <a:p>
            <a:pPr defTabSz="685731"/>
            <a:r>
              <a:rPr lang="zh-CN" altLang="en-US" sz="1799" b="1">
                <a:solidFill>
                  <a:schemeClr val="bg1"/>
                </a:solidFill>
                <a:latin typeface="微软雅黑" pitchFamily="34" charset="-122"/>
                <a:ea typeface="微软雅黑" pitchFamily="34" charset="-122"/>
              </a:rPr>
              <a:t>第一项</a:t>
            </a:r>
          </a:p>
        </p:txBody>
      </p:sp>
      <p:sp>
        <p:nvSpPr>
          <p:cNvPr id="146466" name="文本框 13"/>
          <p:cNvSpPr txBox="1">
            <a:spLocks noChangeArrowheads="1"/>
          </p:cNvSpPr>
          <p:nvPr/>
        </p:nvSpPr>
        <p:spPr bwMode="auto">
          <a:xfrm>
            <a:off x="3331321" y="1386049"/>
            <a:ext cx="863633" cy="346212"/>
          </a:xfrm>
          <a:prstGeom prst="rect">
            <a:avLst/>
          </a:prstGeom>
          <a:noFill/>
          <a:ln w="9525">
            <a:noFill/>
            <a:miter lim="800000"/>
            <a:headEnd/>
            <a:tailEnd/>
          </a:ln>
        </p:spPr>
        <p:txBody>
          <a:bodyPr lIns="68580" tIns="34290" rIns="68580" bIns="34290">
            <a:spAutoFit/>
          </a:bodyPr>
          <a:lstStyle/>
          <a:p>
            <a:pPr defTabSz="685731"/>
            <a:r>
              <a:rPr lang="zh-CN" altLang="en-US" sz="1799" b="1">
                <a:solidFill>
                  <a:schemeClr val="bg1"/>
                </a:solidFill>
                <a:latin typeface="微软雅黑" pitchFamily="34" charset="-122"/>
                <a:ea typeface="微软雅黑" pitchFamily="34" charset="-122"/>
              </a:rPr>
              <a:t>第二项</a:t>
            </a:r>
          </a:p>
        </p:txBody>
      </p:sp>
      <p:sp>
        <p:nvSpPr>
          <p:cNvPr id="146467" name="文本框 13"/>
          <p:cNvSpPr txBox="1">
            <a:spLocks noChangeArrowheads="1"/>
          </p:cNvSpPr>
          <p:nvPr/>
        </p:nvSpPr>
        <p:spPr bwMode="auto">
          <a:xfrm>
            <a:off x="5276085" y="1386049"/>
            <a:ext cx="863633" cy="346212"/>
          </a:xfrm>
          <a:prstGeom prst="rect">
            <a:avLst/>
          </a:prstGeom>
          <a:noFill/>
          <a:ln w="9525">
            <a:noFill/>
            <a:miter lim="800000"/>
            <a:headEnd/>
            <a:tailEnd/>
          </a:ln>
        </p:spPr>
        <p:txBody>
          <a:bodyPr lIns="68580" tIns="34290" rIns="68580" bIns="34290">
            <a:spAutoFit/>
          </a:bodyPr>
          <a:lstStyle/>
          <a:p>
            <a:pPr defTabSz="685731"/>
            <a:r>
              <a:rPr lang="zh-CN" altLang="en-US" sz="1799" b="1">
                <a:solidFill>
                  <a:schemeClr val="bg1"/>
                </a:solidFill>
                <a:latin typeface="微软雅黑" pitchFamily="34" charset="-122"/>
                <a:ea typeface="微软雅黑" pitchFamily="34" charset="-122"/>
              </a:rPr>
              <a:t>第三项</a:t>
            </a:r>
          </a:p>
        </p:txBody>
      </p:sp>
      <p:sp>
        <p:nvSpPr>
          <p:cNvPr id="146468" name="文本框 13"/>
          <p:cNvSpPr txBox="1">
            <a:spLocks noChangeArrowheads="1"/>
          </p:cNvSpPr>
          <p:nvPr/>
        </p:nvSpPr>
        <p:spPr bwMode="auto">
          <a:xfrm>
            <a:off x="7166870" y="1386049"/>
            <a:ext cx="863633" cy="346212"/>
          </a:xfrm>
          <a:prstGeom prst="rect">
            <a:avLst/>
          </a:prstGeom>
          <a:noFill/>
          <a:ln w="9525">
            <a:noFill/>
            <a:miter lim="800000"/>
            <a:headEnd/>
            <a:tailEnd/>
          </a:ln>
        </p:spPr>
        <p:txBody>
          <a:bodyPr lIns="68580" tIns="34290" rIns="68580" bIns="34290">
            <a:spAutoFit/>
          </a:bodyPr>
          <a:lstStyle/>
          <a:p>
            <a:pPr defTabSz="685731"/>
            <a:r>
              <a:rPr lang="zh-CN" altLang="en-US" sz="1799" b="1">
                <a:solidFill>
                  <a:schemeClr val="bg1"/>
                </a:solidFill>
                <a:latin typeface="微软雅黑" pitchFamily="34" charset="-122"/>
                <a:ea typeface="微软雅黑" pitchFamily="34" charset="-122"/>
              </a:rPr>
              <a:t>第四项</a:t>
            </a:r>
          </a:p>
        </p:txBody>
      </p:sp>
      <p:sp>
        <p:nvSpPr>
          <p:cNvPr id="27682" name="文本框 13"/>
          <p:cNvSpPr txBox="1">
            <a:spLocks noChangeArrowheads="1"/>
          </p:cNvSpPr>
          <p:nvPr/>
        </p:nvSpPr>
        <p:spPr bwMode="auto">
          <a:xfrm>
            <a:off x="737247" y="3600312"/>
            <a:ext cx="7401211" cy="761654"/>
          </a:xfrm>
          <a:prstGeom prst="rect">
            <a:avLst/>
          </a:prstGeom>
          <a:noFill/>
          <a:ln w="9525">
            <a:noFill/>
            <a:miter lim="800000"/>
            <a:headEnd/>
            <a:tailEnd/>
          </a:ln>
        </p:spPr>
        <p:txBody>
          <a:bodyPr lIns="68580" tIns="34290" rIns="68580" bIns="34290">
            <a:spAutoFit/>
          </a:bodyPr>
          <a:lstStyle/>
          <a:p>
            <a:pPr defTabSz="685731">
              <a:lnSpc>
                <a:spcPct val="150000"/>
              </a:lnSpc>
              <a:defRPr/>
            </a:pPr>
            <a:r>
              <a:rPr lang="zh-CN" altLang="en-US" sz="1000" dirty="0">
                <a:solidFill>
                  <a:schemeClr val="tx1">
                    <a:lumMod val="65000"/>
                    <a:lumOff val="35000"/>
                  </a:schemeClr>
                </a:solidFill>
                <a:latin typeface="方正正中黑简体" pitchFamily="2" charset="-122"/>
                <a:ea typeface="微软雅黑" pitchFamily="34" charset="-122"/>
              </a:rPr>
              <a:t>添加文本内容</a:t>
            </a:r>
            <a:r>
              <a:rPr lang="zh-CN" altLang="en-US" sz="1000" dirty="0">
                <a:solidFill>
                  <a:schemeClr val="tx1">
                    <a:lumMod val="65000"/>
                    <a:lumOff val="35000"/>
                  </a:schemeClr>
                </a:solidFill>
                <a:ea typeface="微软雅黑"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sp>
        <p:nvSpPr>
          <p:cNvPr id="19"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907675599"/>
      </p:ext>
    </p:extLst>
  </p:cSld>
  <p:clrMapOvr>
    <a:masterClrMapping/>
  </p:clrMapOvr>
  <mc:AlternateContent xmlns:mc="http://schemas.openxmlformats.org/markup-compatibility/2006" xmlns:p14="http://schemas.microsoft.com/office/powerpoint/2010/main">
    <mc:Choice Requires="p14">
      <p:transition spd="slow" p14:dur="1250" advClick="0" advTm="7000">
        <p:random/>
      </p:transition>
    </mc:Choice>
    <mc:Fallback xmlns="">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0-#ppt_w/2"/>
                                          </p:val>
                                        </p:tav>
                                        <p:tav tm="100000">
                                          <p:val>
                                            <p:strVal val="#ppt_x"/>
                                          </p:val>
                                        </p:tav>
                                      </p:tavLst>
                                    </p:anim>
                                    <p:anim calcmode="lin" valueType="num">
                                      <p:cBhvr additive="base">
                                        <p:cTn id="8" dur="500" fill="hold"/>
                                        <p:tgtEl>
                                          <p:spTgt spid="235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64"/>
                                        </p:tgtEl>
                                        <p:attrNameLst>
                                          <p:attrName>style.visibility</p:attrName>
                                        </p:attrNameLst>
                                      </p:cBhvr>
                                      <p:to>
                                        <p:strVal val="visible"/>
                                      </p:to>
                                    </p:set>
                                    <p:anim calcmode="lin" valueType="num">
                                      <p:cBhvr additive="base">
                                        <p:cTn id="12" dur="500" fill="hold"/>
                                        <p:tgtEl>
                                          <p:spTgt spid="23564"/>
                                        </p:tgtEl>
                                        <p:attrNameLst>
                                          <p:attrName>ppt_x</p:attrName>
                                        </p:attrNameLst>
                                      </p:cBhvr>
                                      <p:tavLst>
                                        <p:tav tm="0">
                                          <p:val>
                                            <p:strVal val="0-#ppt_w/2"/>
                                          </p:val>
                                        </p:tav>
                                        <p:tav tm="100000">
                                          <p:val>
                                            <p:strVal val="#ppt_x"/>
                                          </p:val>
                                        </p:tav>
                                      </p:tavLst>
                                    </p:anim>
                                    <p:anim calcmode="lin" valueType="num">
                                      <p:cBhvr additive="base">
                                        <p:cTn id="13" dur="500" fill="hold"/>
                                        <p:tgtEl>
                                          <p:spTgt spid="2356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565"/>
                                        </p:tgtEl>
                                        <p:attrNameLst>
                                          <p:attrName>style.visibility</p:attrName>
                                        </p:attrNameLst>
                                      </p:cBhvr>
                                      <p:to>
                                        <p:strVal val="visible"/>
                                      </p:to>
                                    </p:set>
                                    <p:anim calcmode="lin" valueType="num">
                                      <p:cBhvr additive="base">
                                        <p:cTn id="17" dur="500" fill="hold"/>
                                        <p:tgtEl>
                                          <p:spTgt spid="23565"/>
                                        </p:tgtEl>
                                        <p:attrNameLst>
                                          <p:attrName>ppt_x</p:attrName>
                                        </p:attrNameLst>
                                      </p:cBhvr>
                                      <p:tavLst>
                                        <p:tav tm="0">
                                          <p:val>
                                            <p:strVal val="0-#ppt_w/2"/>
                                          </p:val>
                                        </p:tav>
                                        <p:tav tm="100000">
                                          <p:val>
                                            <p:strVal val="#ppt_x"/>
                                          </p:val>
                                        </p:tav>
                                      </p:tavLst>
                                    </p:anim>
                                    <p:anim calcmode="lin" valueType="num">
                                      <p:cBhvr additive="base">
                                        <p:cTn id="18" dur="500" fill="hold"/>
                                        <p:tgtEl>
                                          <p:spTgt spid="235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3566"/>
                                        </p:tgtEl>
                                        <p:attrNameLst>
                                          <p:attrName>style.visibility</p:attrName>
                                        </p:attrNameLst>
                                      </p:cBhvr>
                                      <p:to>
                                        <p:strVal val="visible"/>
                                      </p:to>
                                    </p:set>
                                    <p:anim calcmode="lin" valueType="num">
                                      <p:cBhvr additive="base">
                                        <p:cTn id="22" dur="500" fill="hold"/>
                                        <p:tgtEl>
                                          <p:spTgt spid="23566"/>
                                        </p:tgtEl>
                                        <p:attrNameLst>
                                          <p:attrName>ppt_x</p:attrName>
                                        </p:attrNameLst>
                                      </p:cBhvr>
                                      <p:tavLst>
                                        <p:tav tm="0">
                                          <p:val>
                                            <p:strVal val="0-#ppt_w/2"/>
                                          </p:val>
                                        </p:tav>
                                        <p:tav tm="100000">
                                          <p:val>
                                            <p:strVal val="#ppt_x"/>
                                          </p:val>
                                        </p:tav>
                                      </p:tavLst>
                                    </p:anim>
                                    <p:anim calcmode="lin" valueType="num">
                                      <p:cBhvr additive="base">
                                        <p:cTn id="23" dur="500" fill="hold"/>
                                        <p:tgtEl>
                                          <p:spTgt spid="235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type="lt">
                                    <p:tmPct val="0"/>
                                  </p:iterate>
                                  <p:childTnLst>
                                    <p:set>
                                      <p:cBhvr>
                                        <p:cTn id="26" dur="1" fill="hold">
                                          <p:stCondLst>
                                            <p:cond delay="0"/>
                                          </p:stCondLst>
                                        </p:cTn>
                                        <p:tgtEl>
                                          <p:spTgt spid="146465"/>
                                        </p:tgtEl>
                                        <p:attrNameLst>
                                          <p:attrName>style.visibility</p:attrName>
                                        </p:attrNameLst>
                                      </p:cBhvr>
                                      <p:to>
                                        <p:strVal val="visible"/>
                                      </p:to>
                                    </p:set>
                                    <p:anim calcmode="lin" valueType="num">
                                      <p:cBhvr additive="base">
                                        <p:cTn id="27" dur="500" fill="hold"/>
                                        <p:tgtEl>
                                          <p:spTgt spid="146465"/>
                                        </p:tgtEl>
                                        <p:attrNameLst>
                                          <p:attrName>ppt_x</p:attrName>
                                        </p:attrNameLst>
                                      </p:cBhvr>
                                      <p:tavLst>
                                        <p:tav tm="0">
                                          <p:val>
                                            <p:strVal val="0-#ppt_w/2"/>
                                          </p:val>
                                        </p:tav>
                                        <p:tav tm="100000">
                                          <p:val>
                                            <p:strVal val="#ppt_x"/>
                                          </p:val>
                                        </p:tav>
                                      </p:tavLst>
                                    </p:anim>
                                    <p:anim calcmode="lin" valueType="num">
                                      <p:cBhvr additive="base">
                                        <p:cTn id="28" dur="500" fill="hold"/>
                                        <p:tgtEl>
                                          <p:spTgt spid="14646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iterate type="lt">
                                    <p:tmPct val="0"/>
                                  </p:iterate>
                                  <p:childTnLst>
                                    <p:set>
                                      <p:cBhvr>
                                        <p:cTn id="31" dur="1" fill="hold">
                                          <p:stCondLst>
                                            <p:cond delay="0"/>
                                          </p:stCondLst>
                                        </p:cTn>
                                        <p:tgtEl>
                                          <p:spTgt spid="146466"/>
                                        </p:tgtEl>
                                        <p:attrNameLst>
                                          <p:attrName>style.visibility</p:attrName>
                                        </p:attrNameLst>
                                      </p:cBhvr>
                                      <p:to>
                                        <p:strVal val="visible"/>
                                      </p:to>
                                    </p:set>
                                    <p:anim calcmode="lin" valueType="num">
                                      <p:cBhvr additive="base">
                                        <p:cTn id="32" dur="500" fill="hold"/>
                                        <p:tgtEl>
                                          <p:spTgt spid="146466"/>
                                        </p:tgtEl>
                                        <p:attrNameLst>
                                          <p:attrName>ppt_x</p:attrName>
                                        </p:attrNameLst>
                                      </p:cBhvr>
                                      <p:tavLst>
                                        <p:tav tm="0">
                                          <p:val>
                                            <p:strVal val="0-#ppt_w/2"/>
                                          </p:val>
                                        </p:tav>
                                        <p:tav tm="100000">
                                          <p:val>
                                            <p:strVal val="#ppt_x"/>
                                          </p:val>
                                        </p:tav>
                                      </p:tavLst>
                                    </p:anim>
                                    <p:anim calcmode="lin" valueType="num">
                                      <p:cBhvr additive="base">
                                        <p:cTn id="33" dur="500" fill="hold"/>
                                        <p:tgtEl>
                                          <p:spTgt spid="14646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iterate type="lt">
                                    <p:tmPct val="0"/>
                                  </p:iterate>
                                  <p:childTnLst>
                                    <p:set>
                                      <p:cBhvr>
                                        <p:cTn id="36" dur="1" fill="hold">
                                          <p:stCondLst>
                                            <p:cond delay="0"/>
                                          </p:stCondLst>
                                        </p:cTn>
                                        <p:tgtEl>
                                          <p:spTgt spid="146467"/>
                                        </p:tgtEl>
                                        <p:attrNameLst>
                                          <p:attrName>style.visibility</p:attrName>
                                        </p:attrNameLst>
                                      </p:cBhvr>
                                      <p:to>
                                        <p:strVal val="visible"/>
                                      </p:to>
                                    </p:set>
                                    <p:anim calcmode="lin" valueType="num">
                                      <p:cBhvr additive="base">
                                        <p:cTn id="37" dur="500" fill="hold"/>
                                        <p:tgtEl>
                                          <p:spTgt spid="146467"/>
                                        </p:tgtEl>
                                        <p:attrNameLst>
                                          <p:attrName>ppt_x</p:attrName>
                                        </p:attrNameLst>
                                      </p:cBhvr>
                                      <p:tavLst>
                                        <p:tav tm="0">
                                          <p:val>
                                            <p:strVal val="0-#ppt_w/2"/>
                                          </p:val>
                                        </p:tav>
                                        <p:tav tm="100000">
                                          <p:val>
                                            <p:strVal val="#ppt_x"/>
                                          </p:val>
                                        </p:tav>
                                      </p:tavLst>
                                    </p:anim>
                                    <p:anim calcmode="lin" valueType="num">
                                      <p:cBhvr additive="base">
                                        <p:cTn id="38" dur="500" fill="hold"/>
                                        <p:tgtEl>
                                          <p:spTgt spid="14646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iterate type="lt">
                                    <p:tmPct val="0"/>
                                  </p:iterate>
                                  <p:childTnLst>
                                    <p:set>
                                      <p:cBhvr>
                                        <p:cTn id="41" dur="1" fill="hold">
                                          <p:stCondLst>
                                            <p:cond delay="0"/>
                                          </p:stCondLst>
                                        </p:cTn>
                                        <p:tgtEl>
                                          <p:spTgt spid="146468"/>
                                        </p:tgtEl>
                                        <p:attrNameLst>
                                          <p:attrName>style.visibility</p:attrName>
                                        </p:attrNameLst>
                                      </p:cBhvr>
                                      <p:to>
                                        <p:strVal val="visible"/>
                                      </p:to>
                                    </p:set>
                                    <p:anim calcmode="lin" valueType="num">
                                      <p:cBhvr additive="base">
                                        <p:cTn id="42" dur="500" fill="hold"/>
                                        <p:tgtEl>
                                          <p:spTgt spid="146468"/>
                                        </p:tgtEl>
                                        <p:attrNameLst>
                                          <p:attrName>ppt_x</p:attrName>
                                        </p:attrNameLst>
                                      </p:cBhvr>
                                      <p:tavLst>
                                        <p:tav tm="0">
                                          <p:val>
                                            <p:strVal val="0-#ppt_w/2"/>
                                          </p:val>
                                        </p:tav>
                                        <p:tav tm="100000">
                                          <p:val>
                                            <p:strVal val="#ppt_x"/>
                                          </p:val>
                                        </p:tav>
                                      </p:tavLst>
                                    </p:anim>
                                    <p:anim calcmode="lin" valueType="num">
                                      <p:cBhvr additive="base">
                                        <p:cTn id="43" dur="500" fill="hold"/>
                                        <p:tgtEl>
                                          <p:spTgt spid="14646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24600"/>
                                        </p:tgtEl>
                                        <p:attrNameLst>
                                          <p:attrName>style.visibility</p:attrName>
                                        </p:attrNameLst>
                                      </p:cBhvr>
                                      <p:to>
                                        <p:strVal val="visible"/>
                                      </p:to>
                                    </p:set>
                                    <p:anim by="(-#ppt_w*2)" calcmode="lin" valueType="num">
                                      <p:cBhvr rctx="PPT">
                                        <p:cTn id="47" dur="250" autoRev="1" fill="hold">
                                          <p:stCondLst>
                                            <p:cond delay="0"/>
                                          </p:stCondLst>
                                        </p:cTn>
                                        <p:tgtEl>
                                          <p:spTgt spid="24600"/>
                                        </p:tgtEl>
                                        <p:attrNameLst>
                                          <p:attrName>ppt_w</p:attrName>
                                        </p:attrNameLst>
                                      </p:cBhvr>
                                    </p:anim>
                                    <p:anim by="(#ppt_w*0.50)" calcmode="lin" valueType="num">
                                      <p:cBhvr>
                                        <p:cTn id="48" dur="250" decel="50000" autoRev="1" fill="hold">
                                          <p:stCondLst>
                                            <p:cond delay="0"/>
                                          </p:stCondLst>
                                        </p:cTn>
                                        <p:tgtEl>
                                          <p:spTgt spid="24600"/>
                                        </p:tgtEl>
                                        <p:attrNameLst>
                                          <p:attrName>ppt_x</p:attrName>
                                        </p:attrNameLst>
                                      </p:cBhvr>
                                    </p:anim>
                                    <p:anim from="(-#ppt_h/2)" to="(#ppt_y)" calcmode="lin" valueType="num">
                                      <p:cBhvr>
                                        <p:cTn id="49" dur="500" fill="hold">
                                          <p:stCondLst>
                                            <p:cond delay="0"/>
                                          </p:stCondLst>
                                        </p:cTn>
                                        <p:tgtEl>
                                          <p:spTgt spid="24600"/>
                                        </p:tgtEl>
                                        <p:attrNameLst>
                                          <p:attrName>ppt_y</p:attrName>
                                        </p:attrNameLst>
                                      </p:cBhvr>
                                    </p:anim>
                                    <p:animRot by="21600000">
                                      <p:cBhvr>
                                        <p:cTn id="50" dur="500" fill="hold">
                                          <p:stCondLst>
                                            <p:cond delay="0"/>
                                          </p:stCondLst>
                                        </p:cTn>
                                        <p:tgtEl>
                                          <p:spTgt spid="24600"/>
                                        </p:tgtEl>
                                        <p:attrNameLst>
                                          <p:attrName>r</p:attrName>
                                        </p:attrNameLst>
                                      </p:cBhvr>
                                    </p:animRot>
                                  </p:childTnLst>
                                </p:cTn>
                              </p:par>
                            </p:childTnLst>
                          </p:cTn>
                        </p:par>
                        <p:par>
                          <p:cTn id="51" fill="hold">
                            <p:stCondLst>
                              <p:cond delay="4750"/>
                            </p:stCondLst>
                            <p:childTnLst>
                              <p:par>
                                <p:cTn id="52" presetID="12" presetClass="entr" presetSubtype="4" fill="hold" grpId="0" nodeType="afterEffect">
                                  <p:stCondLst>
                                    <p:cond delay="0"/>
                                  </p:stCondLst>
                                  <p:childTnLst>
                                    <p:set>
                                      <p:cBhvr>
                                        <p:cTn id="53" dur="1" fill="hold">
                                          <p:stCondLst>
                                            <p:cond delay="0"/>
                                          </p:stCondLst>
                                        </p:cTn>
                                        <p:tgtEl>
                                          <p:spTgt spid="146456"/>
                                        </p:tgtEl>
                                        <p:attrNameLst>
                                          <p:attrName>style.visibility</p:attrName>
                                        </p:attrNameLst>
                                      </p:cBhvr>
                                      <p:to>
                                        <p:strVal val="visible"/>
                                      </p:to>
                                    </p:set>
                                    <p:animEffect transition="in" filter="slide(fromBottom)">
                                      <p:cBhvr>
                                        <p:cTn id="54" dur="500"/>
                                        <p:tgtEl>
                                          <p:spTgt spid="146456"/>
                                        </p:tgtEl>
                                      </p:cBhvr>
                                    </p:animEffect>
                                  </p:childTnLst>
                                </p:cTn>
                              </p:par>
                            </p:childTnLst>
                          </p:cTn>
                        </p:par>
                        <p:par>
                          <p:cTn id="55" fill="hold">
                            <p:stCondLst>
                              <p:cond delay="5250"/>
                            </p:stCondLst>
                            <p:childTnLst>
                              <p:par>
                                <p:cTn id="56" presetID="56" presetClass="entr" presetSubtype="0" fill="hold" grpId="0" nodeType="afterEffect">
                                  <p:stCondLst>
                                    <p:cond delay="0"/>
                                  </p:stCondLst>
                                  <p:iterate type="lt">
                                    <p:tmPct val="10000"/>
                                  </p:iterate>
                                  <p:childTnLst>
                                    <p:set>
                                      <p:cBhvr>
                                        <p:cTn id="57" dur="1" fill="hold">
                                          <p:stCondLst>
                                            <p:cond delay="0"/>
                                          </p:stCondLst>
                                        </p:cTn>
                                        <p:tgtEl>
                                          <p:spTgt spid="2"/>
                                        </p:tgtEl>
                                        <p:attrNameLst>
                                          <p:attrName>style.visibility</p:attrName>
                                        </p:attrNameLst>
                                      </p:cBhvr>
                                      <p:to>
                                        <p:strVal val="visible"/>
                                      </p:to>
                                    </p:set>
                                    <p:anim by="(-#ppt_w*2)" calcmode="lin" valueType="num">
                                      <p:cBhvr rctx="PPT">
                                        <p:cTn id="58" dur="250" autoRev="1" fill="hold">
                                          <p:stCondLst>
                                            <p:cond delay="0"/>
                                          </p:stCondLst>
                                        </p:cTn>
                                        <p:tgtEl>
                                          <p:spTgt spid="2"/>
                                        </p:tgtEl>
                                        <p:attrNameLst>
                                          <p:attrName>ppt_w</p:attrName>
                                        </p:attrNameLst>
                                      </p:cBhvr>
                                    </p:anim>
                                    <p:anim by="(#ppt_w*0.50)" calcmode="lin" valueType="num">
                                      <p:cBhvr>
                                        <p:cTn id="59" dur="250" decel="50000" autoRev="1" fill="hold">
                                          <p:stCondLst>
                                            <p:cond delay="0"/>
                                          </p:stCondLst>
                                        </p:cTn>
                                        <p:tgtEl>
                                          <p:spTgt spid="2"/>
                                        </p:tgtEl>
                                        <p:attrNameLst>
                                          <p:attrName>ppt_x</p:attrName>
                                        </p:attrNameLst>
                                      </p:cBhvr>
                                    </p:anim>
                                    <p:anim from="(-#ppt_h/2)" to="(#ppt_y)" calcmode="lin" valueType="num">
                                      <p:cBhvr>
                                        <p:cTn id="60" dur="500" fill="hold">
                                          <p:stCondLst>
                                            <p:cond delay="0"/>
                                          </p:stCondLst>
                                        </p:cTn>
                                        <p:tgtEl>
                                          <p:spTgt spid="2"/>
                                        </p:tgtEl>
                                        <p:attrNameLst>
                                          <p:attrName>ppt_y</p:attrName>
                                        </p:attrNameLst>
                                      </p:cBhvr>
                                    </p:anim>
                                    <p:animRot by="21600000">
                                      <p:cBhvr>
                                        <p:cTn id="61" dur="500" fill="hold">
                                          <p:stCondLst>
                                            <p:cond delay="0"/>
                                          </p:stCondLst>
                                        </p:cTn>
                                        <p:tgtEl>
                                          <p:spTgt spid="2"/>
                                        </p:tgtEl>
                                        <p:attrNameLst>
                                          <p:attrName>r</p:attrName>
                                        </p:attrNameLst>
                                      </p:cBhvr>
                                    </p:animRot>
                                  </p:childTnLst>
                                </p:cTn>
                              </p:par>
                            </p:childTnLst>
                          </p:cTn>
                        </p:par>
                        <p:par>
                          <p:cTn id="62" fill="hold">
                            <p:stCondLst>
                              <p:cond delay="6000"/>
                            </p:stCondLst>
                            <p:childTnLst>
                              <p:par>
                                <p:cTn id="63" presetID="12" presetClass="entr" presetSubtype="4" fill="hold" grpId="0" nodeType="afterEffect">
                                  <p:stCondLst>
                                    <p:cond delay="0"/>
                                  </p:stCondLst>
                                  <p:childTnLst>
                                    <p:set>
                                      <p:cBhvr>
                                        <p:cTn id="64" dur="1" fill="hold">
                                          <p:stCondLst>
                                            <p:cond delay="0"/>
                                          </p:stCondLst>
                                        </p:cTn>
                                        <p:tgtEl>
                                          <p:spTgt spid="146459"/>
                                        </p:tgtEl>
                                        <p:attrNameLst>
                                          <p:attrName>style.visibility</p:attrName>
                                        </p:attrNameLst>
                                      </p:cBhvr>
                                      <p:to>
                                        <p:strVal val="visible"/>
                                      </p:to>
                                    </p:set>
                                    <p:animEffect transition="in" filter="slide(fromBottom)">
                                      <p:cBhvr>
                                        <p:cTn id="65" dur="500"/>
                                        <p:tgtEl>
                                          <p:spTgt spid="146459"/>
                                        </p:tgtEl>
                                      </p:cBhvr>
                                    </p:animEffect>
                                  </p:childTnLst>
                                </p:cTn>
                              </p:par>
                            </p:childTnLst>
                          </p:cTn>
                        </p:par>
                        <p:par>
                          <p:cTn id="66" fill="hold">
                            <p:stCondLst>
                              <p:cond delay="6500"/>
                            </p:stCondLst>
                            <p:childTnLst>
                              <p:par>
                                <p:cTn id="67" presetID="56" presetClass="entr" presetSubtype="0" fill="hold" grpId="0" nodeType="afterEffect">
                                  <p:stCondLst>
                                    <p:cond delay="0"/>
                                  </p:stCondLst>
                                  <p:iterate type="lt">
                                    <p:tmPct val="10000"/>
                                  </p:iterate>
                                  <p:childTnLst>
                                    <p:set>
                                      <p:cBhvr>
                                        <p:cTn id="68" dur="1" fill="hold">
                                          <p:stCondLst>
                                            <p:cond delay="0"/>
                                          </p:stCondLst>
                                        </p:cTn>
                                        <p:tgtEl>
                                          <p:spTgt spid="3"/>
                                        </p:tgtEl>
                                        <p:attrNameLst>
                                          <p:attrName>style.visibility</p:attrName>
                                        </p:attrNameLst>
                                      </p:cBhvr>
                                      <p:to>
                                        <p:strVal val="visible"/>
                                      </p:to>
                                    </p:set>
                                    <p:anim by="(-#ppt_w*2)" calcmode="lin" valueType="num">
                                      <p:cBhvr rctx="PPT">
                                        <p:cTn id="69" dur="250" autoRev="1" fill="hold">
                                          <p:stCondLst>
                                            <p:cond delay="0"/>
                                          </p:stCondLst>
                                        </p:cTn>
                                        <p:tgtEl>
                                          <p:spTgt spid="3"/>
                                        </p:tgtEl>
                                        <p:attrNameLst>
                                          <p:attrName>ppt_w</p:attrName>
                                        </p:attrNameLst>
                                      </p:cBhvr>
                                    </p:anim>
                                    <p:anim by="(#ppt_w*0.50)" calcmode="lin" valueType="num">
                                      <p:cBhvr>
                                        <p:cTn id="70" dur="250" decel="50000" autoRev="1" fill="hold">
                                          <p:stCondLst>
                                            <p:cond delay="0"/>
                                          </p:stCondLst>
                                        </p:cTn>
                                        <p:tgtEl>
                                          <p:spTgt spid="3"/>
                                        </p:tgtEl>
                                        <p:attrNameLst>
                                          <p:attrName>ppt_x</p:attrName>
                                        </p:attrNameLst>
                                      </p:cBhvr>
                                    </p:anim>
                                    <p:anim from="(-#ppt_h/2)" to="(#ppt_y)" calcmode="lin" valueType="num">
                                      <p:cBhvr>
                                        <p:cTn id="71" dur="500" fill="hold">
                                          <p:stCondLst>
                                            <p:cond delay="0"/>
                                          </p:stCondLst>
                                        </p:cTn>
                                        <p:tgtEl>
                                          <p:spTgt spid="3"/>
                                        </p:tgtEl>
                                        <p:attrNameLst>
                                          <p:attrName>ppt_y</p:attrName>
                                        </p:attrNameLst>
                                      </p:cBhvr>
                                    </p:anim>
                                    <p:animRot by="21600000">
                                      <p:cBhvr>
                                        <p:cTn id="72" dur="500" fill="hold">
                                          <p:stCondLst>
                                            <p:cond delay="0"/>
                                          </p:stCondLst>
                                        </p:cTn>
                                        <p:tgtEl>
                                          <p:spTgt spid="3"/>
                                        </p:tgtEl>
                                        <p:attrNameLst>
                                          <p:attrName>r</p:attrName>
                                        </p:attrNameLst>
                                      </p:cBhvr>
                                    </p:animRot>
                                  </p:childTnLst>
                                </p:cTn>
                              </p:par>
                            </p:childTnLst>
                          </p:cTn>
                        </p:par>
                        <p:par>
                          <p:cTn id="73" fill="hold">
                            <p:stCondLst>
                              <p:cond delay="7250"/>
                            </p:stCondLst>
                            <p:childTnLst>
                              <p:par>
                                <p:cTn id="74" presetID="12" presetClass="entr" presetSubtype="4" fill="hold" grpId="0" nodeType="afterEffect">
                                  <p:stCondLst>
                                    <p:cond delay="0"/>
                                  </p:stCondLst>
                                  <p:childTnLst>
                                    <p:set>
                                      <p:cBhvr>
                                        <p:cTn id="75" dur="1" fill="hold">
                                          <p:stCondLst>
                                            <p:cond delay="0"/>
                                          </p:stCondLst>
                                        </p:cTn>
                                        <p:tgtEl>
                                          <p:spTgt spid="146461"/>
                                        </p:tgtEl>
                                        <p:attrNameLst>
                                          <p:attrName>style.visibility</p:attrName>
                                        </p:attrNameLst>
                                      </p:cBhvr>
                                      <p:to>
                                        <p:strVal val="visible"/>
                                      </p:to>
                                    </p:set>
                                    <p:animEffect transition="in" filter="slide(fromBottom)">
                                      <p:cBhvr>
                                        <p:cTn id="76" dur="500"/>
                                        <p:tgtEl>
                                          <p:spTgt spid="146461"/>
                                        </p:tgtEl>
                                      </p:cBhvr>
                                    </p:animEffect>
                                  </p:childTnLst>
                                </p:cTn>
                              </p:par>
                            </p:childTnLst>
                          </p:cTn>
                        </p:par>
                        <p:par>
                          <p:cTn id="77" fill="hold">
                            <p:stCondLst>
                              <p:cond delay="7750"/>
                            </p:stCondLst>
                            <p:childTnLst>
                              <p:par>
                                <p:cTn id="78" presetID="56" presetClass="entr" presetSubtype="0" fill="hold" grpId="0" nodeType="afterEffect">
                                  <p:stCondLst>
                                    <p:cond delay="0"/>
                                  </p:stCondLst>
                                  <p:iterate type="lt">
                                    <p:tmPct val="10000"/>
                                  </p:iterate>
                                  <p:childTnLst>
                                    <p:set>
                                      <p:cBhvr>
                                        <p:cTn id="79" dur="1" fill="hold">
                                          <p:stCondLst>
                                            <p:cond delay="0"/>
                                          </p:stCondLst>
                                        </p:cTn>
                                        <p:tgtEl>
                                          <p:spTgt spid="4"/>
                                        </p:tgtEl>
                                        <p:attrNameLst>
                                          <p:attrName>style.visibility</p:attrName>
                                        </p:attrNameLst>
                                      </p:cBhvr>
                                      <p:to>
                                        <p:strVal val="visible"/>
                                      </p:to>
                                    </p:set>
                                    <p:anim by="(-#ppt_w*2)" calcmode="lin" valueType="num">
                                      <p:cBhvr rctx="PPT">
                                        <p:cTn id="80" dur="250" autoRev="1" fill="hold">
                                          <p:stCondLst>
                                            <p:cond delay="0"/>
                                          </p:stCondLst>
                                        </p:cTn>
                                        <p:tgtEl>
                                          <p:spTgt spid="4"/>
                                        </p:tgtEl>
                                        <p:attrNameLst>
                                          <p:attrName>ppt_w</p:attrName>
                                        </p:attrNameLst>
                                      </p:cBhvr>
                                    </p:anim>
                                    <p:anim by="(#ppt_w*0.50)" calcmode="lin" valueType="num">
                                      <p:cBhvr>
                                        <p:cTn id="81" dur="250" decel="50000" autoRev="1" fill="hold">
                                          <p:stCondLst>
                                            <p:cond delay="0"/>
                                          </p:stCondLst>
                                        </p:cTn>
                                        <p:tgtEl>
                                          <p:spTgt spid="4"/>
                                        </p:tgtEl>
                                        <p:attrNameLst>
                                          <p:attrName>ppt_x</p:attrName>
                                        </p:attrNameLst>
                                      </p:cBhvr>
                                    </p:anim>
                                    <p:anim from="(-#ppt_h/2)" to="(#ppt_y)" calcmode="lin" valueType="num">
                                      <p:cBhvr>
                                        <p:cTn id="82" dur="500" fill="hold">
                                          <p:stCondLst>
                                            <p:cond delay="0"/>
                                          </p:stCondLst>
                                        </p:cTn>
                                        <p:tgtEl>
                                          <p:spTgt spid="4"/>
                                        </p:tgtEl>
                                        <p:attrNameLst>
                                          <p:attrName>ppt_y</p:attrName>
                                        </p:attrNameLst>
                                      </p:cBhvr>
                                    </p:anim>
                                    <p:animRot by="21600000">
                                      <p:cBhvr>
                                        <p:cTn id="83" dur="500" fill="hold">
                                          <p:stCondLst>
                                            <p:cond delay="0"/>
                                          </p:stCondLst>
                                        </p:cTn>
                                        <p:tgtEl>
                                          <p:spTgt spid="4"/>
                                        </p:tgtEl>
                                        <p:attrNameLst>
                                          <p:attrName>r</p:attrName>
                                        </p:attrNameLst>
                                      </p:cBhvr>
                                    </p:animRot>
                                  </p:childTnLst>
                                </p:cTn>
                              </p:par>
                            </p:childTnLst>
                          </p:cTn>
                        </p:par>
                        <p:par>
                          <p:cTn id="84" fill="hold">
                            <p:stCondLst>
                              <p:cond delay="8500"/>
                            </p:stCondLst>
                            <p:childTnLst>
                              <p:par>
                                <p:cTn id="85" presetID="12" presetClass="entr" presetSubtype="4" fill="hold" grpId="0" nodeType="afterEffect">
                                  <p:stCondLst>
                                    <p:cond delay="0"/>
                                  </p:stCondLst>
                                  <p:childTnLst>
                                    <p:set>
                                      <p:cBhvr>
                                        <p:cTn id="86" dur="1" fill="hold">
                                          <p:stCondLst>
                                            <p:cond delay="0"/>
                                          </p:stCondLst>
                                        </p:cTn>
                                        <p:tgtEl>
                                          <p:spTgt spid="146463"/>
                                        </p:tgtEl>
                                        <p:attrNameLst>
                                          <p:attrName>style.visibility</p:attrName>
                                        </p:attrNameLst>
                                      </p:cBhvr>
                                      <p:to>
                                        <p:strVal val="visible"/>
                                      </p:to>
                                    </p:set>
                                    <p:animEffect transition="in" filter="slide(fromBottom)">
                                      <p:cBhvr>
                                        <p:cTn id="87" dur="500"/>
                                        <p:tgtEl>
                                          <p:spTgt spid="146463"/>
                                        </p:tgtEl>
                                      </p:cBhvr>
                                    </p:animEffect>
                                  </p:childTnLst>
                                </p:cTn>
                              </p:par>
                            </p:childTnLst>
                          </p:cTn>
                        </p:par>
                        <p:par>
                          <p:cTn id="88" fill="hold">
                            <p:stCondLst>
                              <p:cond delay="9000"/>
                            </p:stCondLst>
                            <p:childTnLst>
                              <p:par>
                                <p:cTn id="89" presetID="52" presetClass="entr" presetSubtype="0" fill="hold" grpId="0" nodeType="afterEffect">
                                  <p:stCondLst>
                                    <p:cond delay="0"/>
                                  </p:stCondLst>
                                  <p:childTnLst>
                                    <p:set>
                                      <p:cBhvr>
                                        <p:cTn id="90" dur="1" fill="hold">
                                          <p:stCondLst>
                                            <p:cond delay="0"/>
                                          </p:stCondLst>
                                        </p:cTn>
                                        <p:tgtEl>
                                          <p:spTgt spid="27682"/>
                                        </p:tgtEl>
                                        <p:attrNameLst>
                                          <p:attrName>style.visibility</p:attrName>
                                        </p:attrNameLst>
                                      </p:cBhvr>
                                      <p:to>
                                        <p:strVal val="visible"/>
                                      </p:to>
                                    </p:set>
                                    <p:animScale>
                                      <p:cBhvr>
                                        <p:cTn id="91" dur="1000" decel="50000" fill="hold">
                                          <p:stCondLst>
                                            <p:cond delay="0"/>
                                          </p:stCondLst>
                                        </p:cTn>
                                        <p:tgtEl>
                                          <p:spTgt spid="27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27682"/>
                                        </p:tgtEl>
                                        <p:attrNameLst>
                                          <p:attrName>ppt_x</p:attrName>
                                          <p:attrName>ppt_y</p:attrName>
                                        </p:attrNameLst>
                                      </p:cBhvr>
                                    </p:animMotion>
                                    <p:animEffect transition="in" filter="fade">
                                      <p:cBhvr>
                                        <p:cTn id="93" dur="1000"/>
                                        <p:tgtEl>
                                          <p:spTgt spid="27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p:bldP spid="3" grpId="0"/>
      <p:bldP spid="23563" grpId="0" animBg="1"/>
      <p:bldP spid="23564" grpId="0" animBg="1"/>
      <p:bldP spid="23565" grpId="0" animBg="1"/>
      <p:bldP spid="23566" grpId="0" animBg="1"/>
      <p:bldP spid="146456" grpId="0"/>
      <p:bldP spid="146459" grpId="0"/>
      <p:bldP spid="2" grpId="0"/>
      <p:bldP spid="146461" grpId="0"/>
      <p:bldP spid="146463" grpId="0"/>
      <p:bldP spid="4" grpId="0"/>
      <p:bldP spid="146465" grpId="0"/>
      <p:bldP spid="146466" grpId="0"/>
      <p:bldP spid="146467" grpId="0"/>
      <p:bldP spid="146468" grpId="0"/>
      <p:bldP spid="276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F01E906-8BAC-401D-8DFB-9D3B6564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7" name="图片 6">
            <a:extLst>
              <a:ext uri="{FF2B5EF4-FFF2-40B4-BE49-F238E27FC236}">
                <a16:creationId xmlns="" xmlns:a16="http://schemas.microsoft.com/office/drawing/2014/main" id="{DD02CD86-E517-487F-BF0F-E68FEF32F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8" name="TextBox 48">
            <a:extLst>
              <a:ext uri="{FF2B5EF4-FFF2-40B4-BE49-F238E27FC236}">
                <a16:creationId xmlns="" xmlns:a16="http://schemas.microsoft.com/office/drawing/2014/main" id="{32BC532F-9A0A-4C53-B1E0-AE174FE1DE4E}"/>
              </a:ext>
            </a:extLst>
          </p:cNvPr>
          <p:cNvSpPr txBox="1"/>
          <p:nvPr/>
        </p:nvSpPr>
        <p:spPr>
          <a:xfrm>
            <a:off x="3800969" y="2025110"/>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TextBox 49">
            <a:extLst>
              <a:ext uri="{FF2B5EF4-FFF2-40B4-BE49-F238E27FC236}">
                <a16:creationId xmlns="" xmlns:a16="http://schemas.microsoft.com/office/drawing/2014/main" id="{B2056896-93EE-4879-8B3C-D81B3B08D88D}"/>
              </a:ext>
            </a:extLst>
          </p:cNvPr>
          <p:cNvSpPr txBox="1"/>
          <p:nvPr/>
        </p:nvSpPr>
        <p:spPr>
          <a:xfrm>
            <a:off x="3800970" y="2604888"/>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0" name="矩形 259">
            <a:extLst>
              <a:ext uri="{FF2B5EF4-FFF2-40B4-BE49-F238E27FC236}">
                <a16:creationId xmlns="" xmlns:a16="http://schemas.microsoft.com/office/drawing/2014/main" id="{DA6CE155-33A1-4E40-A866-FFC5CDB06308}"/>
              </a:ext>
            </a:extLst>
          </p:cNvPr>
          <p:cNvSpPr>
            <a:spLocks noChangeArrowheads="1"/>
          </p:cNvSpPr>
          <p:nvPr/>
        </p:nvSpPr>
        <p:spPr bwMode="auto">
          <a:xfrm>
            <a:off x="2315746" y="1572219"/>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rPr>
              <a:t>03</a:t>
            </a:r>
            <a:endParaRPr lang="zh-CN" altLang="en-US"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487895974"/>
      </p:ext>
    </p:extLst>
  </p:cSld>
  <p:clrMapOvr>
    <a:masterClrMapping/>
  </p:clrMapOvr>
  <mc:AlternateContent xmlns:mc="http://schemas.openxmlformats.org/markup-compatibility/2006" xmlns:p14="http://schemas.microsoft.com/office/powerpoint/2010/main">
    <mc:Choice Requires="p14">
      <p:transition spd="slow" p14:dur="1250" advClick="0" advTm="7000">
        <p:random/>
      </p:transition>
    </mc:Choice>
    <mc:Fallback xmlns="">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par>
                          <p:cTn id="25" fill="hold">
                            <p:stCondLst>
                              <p:cond delay="15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par>
                          <p:cTn id="29" fill="hold">
                            <p:stCondLst>
                              <p:cond delay="20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200"/>
                                        <p:tgtEl>
                                          <p:spTgt spid="8"/>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8"/>
                                        </p:tgtEl>
                                      </p:cBhvr>
                                      <p:to x="80000" y="100000"/>
                                    </p:animScale>
                                    <p:anim by="(#ppt_w*0.10)" calcmode="lin" valueType="num">
                                      <p:cBhvr>
                                        <p:cTn id="35" dur="50" autoRev="1" fill="hold">
                                          <p:stCondLst>
                                            <p:cond delay="0"/>
                                          </p:stCondLst>
                                        </p:cTn>
                                        <p:tgtEl>
                                          <p:spTgt spid="8"/>
                                        </p:tgtEl>
                                        <p:attrNameLst>
                                          <p:attrName>ppt_x</p:attrName>
                                        </p:attrNameLst>
                                      </p:cBhvr>
                                    </p:anim>
                                    <p:anim by="(-#ppt_w*0.10)" calcmode="lin" valueType="num">
                                      <p:cBhvr>
                                        <p:cTn id="36" dur="50" autoRev="1" fill="hold">
                                          <p:stCondLst>
                                            <p:cond delay="0"/>
                                          </p:stCondLst>
                                        </p:cTn>
                                        <p:tgtEl>
                                          <p:spTgt spid="8"/>
                                        </p:tgtEl>
                                        <p:attrNameLst>
                                          <p:attrName>ppt_y</p:attrName>
                                        </p:attrNameLst>
                                      </p:cBhvr>
                                    </p:anim>
                                    <p:animRot by="-480000">
                                      <p:cBhvr>
                                        <p:cTn id="37" dur="50" autoRev="1" fill="hold">
                                          <p:stCondLst>
                                            <p:cond delay="0"/>
                                          </p:stCondLst>
                                        </p:cTn>
                                        <p:tgtEl>
                                          <p:spTgt spid="8"/>
                                        </p:tgtEl>
                                        <p:attrNameLst>
                                          <p:attrName>r</p:attrName>
                                        </p:attrNameLst>
                                      </p:cBhvr>
                                    </p:animRot>
                                  </p:childTnLst>
                                </p:cTn>
                              </p:par>
                            </p:childTnLst>
                          </p:cTn>
                        </p:par>
                        <p:par>
                          <p:cTn id="38" fill="hold">
                            <p:stCondLst>
                              <p:cond delay="2610"/>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9"/>
                                        </p:tgtEl>
                                        <p:attrNameLst>
                                          <p:attrName>style.visibility</p:attrName>
                                        </p:attrNameLst>
                                      </p:cBhvr>
                                      <p:to>
                                        <p:strVal val="visible"/>
                                      </p:to>
                                    </p:set>
                                    <p:animEffect transition="in" filter="wipe(left)">
                                      <p:cBhvr>
                                        <p:cTn id="41" dur="200"/>
                                        <p:tgtEl>
                                          <p:spTgt spid="9"/>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9"/>
                                        </p:tgtEl>
                                      </p:cBhvr>
                                      <p:to x="80000" y="100000"/>
                                    </p:animScale>
                                    <p:anim by="(#ppt_w*0.10)" calcmode="lin" valueType="num">
                                      <p:cBhvr>
                                        <p:cTn id="44" dur="50" autoRev="1" fill="hold">
                                          <p:stCondLst>
                                            <p:cond delay="0"/>
                                          </p:stCondLst>
                                        </p:cTn>
                                        <p:tgtEl>
                                          <p:spTgt spid="9"/>
                                        </p:tgtEl>
                                        <p:attrNameLst>
                                          <p:attrName>ppt_x</p:attrName>
                                        </p:attrNameLst>
                                      </p:cBhvr>
                                    </p:anim>
                                    <p:anim by="(-#ppt_w*0.10)" calcmode="lin" valueType="num">
                                      <p:cBhvr>
                                        <p:cTn id="45" dur="50" autoRev="1" fill="hold">
                                          <p:stCondLst>
                                            <p:cond delay="0"/>
                                          </p:stCondLst>
                                        </p:cTn>
                                        <p:tgtEl>
                                          <p:spTgt spid="9"/>
                                        </p:tgtEl>
                                        <p:attrNameLst>
                                          <p:attrName>ppt_y</p:attrName>
                                        </p:attrNameLst>
                                      </p:cBhvr>
                                    </p:anim>
                                    <p:animRot by="-480000">
                                      <p:cBhvr>
                                        <p:cTn id="46"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2813797" y="1924360"/>
            <a:ext cx="1918401" cy="680931"/>
            <a:chOff x="3666731" y="1984470"/>
            <a:chExt cx="2636520" cy="1447800"/>
          </a:xfrm>
        </p:grpSpPr>
        <p:sp>
          <p:nvSpPr>
            <p:cNvPr id="11" name="任意多边形 10"/>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35"/>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问题分析</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 name="组合 12"/>
          <p:cNvGrpSpPr/>
          <p:nvPr/>
        </p:nvGrpSpPr>
        <p:grpSpPr>
          <a:xfrm>
            <a:off x="1210377" y="1924360"/>
            <a:ext cx="1918401" cy="680931"/>
            <a:chOff x="1436370" y="1984470"/>
            <a:chExt cx="2636520" cy="1447800"/>
          </a:xfrm>
        </p:grpSpPr>
        <p:sp>
          <p:nvSpPr>
            <p:cNvPr id="14" name="任意多边形 13"/>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3"/>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发现问题</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15"/>
          <p:cNvGrpSpPr/>
          <p:nvPr/>
        </p:nvGrpSpPr>
        <p:grpSpPr>
          <a:xfrm>
            <a:off x="6020634" y="1924360"/>
            <a:ext cx="1918401" cy="680931"/>
            <a:chOff x="8127453" y="1984470"/>
            <a:chExt cx="2636520" cy="1447800"/>
          </a:xfrm>
        </p:grpSpPr>
        <p:sp>
          <p:nvSpPr>
            <p:cNvPr id="17" name="任意多边形 16"/>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6"/>
            <p:cNvSpPr txBox="1"/>
            <p:nvPr/>
          </p:nvSpPr>
          <p:spPr>
            <a:xfrm>
              <a:off x="843901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检验假设</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18"/>
          <p:cNvGrpSpPr/>
          <p:nvPr/>
        </p:nvGrpSpPr>
        <p:grpSpPr>
          <a:xfrm>
            <a:off x="4417215" y="1924360"/>
            <a:ext cx="1918401" cy="680931"/>
            <a:chOff x="5897092" y="1984470"/>
            <a:chExt cx="2636520" cy="1447800"/>
          </a:xfrm>
        </p:grpSpPr>
        <p:sp>
          <p:nvSpPr>
            <p:cNvPr id="20" name="任意多边形 19"/>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提出假设</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2" name="矩形 21"/>
          <p:cNvSpPr/>
          <p:nvPr/>
        </p:nvSpPr>
        <p:spPr>
          <a:xfrm>
            <a:off x="1740843" y="2813828"/>
            <a:ext cx="754169" cy="253954"/>
          </a:xfrm>
          <a:prstGeom prst="rect">
            <a:avLst/>
          </a:prstGeom>
        </p:spPr>
        <p:txBody>
          <a:bodyPr wrap="none" lIns="68585" tIns="34293" rIns="68585" bIns="34293">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23" name="矩形 47"/>
          <p:cNvSpPr>
            <a:spLocks noChangeArrowheads="1"/>
          </p:cNvSpPr>
          <p:nvPr/>
        </p:nvSpPr>
        <p:spPr bwMode="auto">
          <a:xfrm>
            <a:off x="1404578" y="3173231"/>
            <a:ext cx="1431162" cy="73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bg1">
                    <a:lumMod val="50000"/>
                  </a:schemeClr>
                </a:solidFill>
                <a:sym typeface="微软雅黑" pitchFamily="34" charset="-122"/>
              </a:rPr>
              <a:t>在此录入上述图表的描述说明，在此录入上述图表的描述说明，在此录入上述图表的描述说明。</a:t>
            </a:r>
          </a:p>
        </p:txBody>
      </p:sp>
      <p:sp>
        <p:nvSpPr>
          <p:cNvPr id="24" name="矩形 23"/>
          <p:cNvSpPr/>
          <p:nvPr/>
        </p:nvSpPr>
        <p:spPr>
          <a:xfrm>
            <a:off x="3366605" y="2813828"/>
            <a:ext cx="754169" cy="253954"/>
          </a:xfrm>
          <a:prstGeom prst="rect">
            <a:avLst/>
          </a:prstGeom>
        </p:spPr>
        <p:txBody>
          <a:bodyPr wrap="none" lIns="68585" tIns="34293" rIns="68585" bIns="34293">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25" name="矩形 47"/>
          <p:cNvSpPr>
            <a:spLocks noChangeArrowheads="1"/>
          </p:cNvSpPr>
          <p:nvPr/>
        </p:nvSpPr>
        <p:spPr bwMode="auto">
          <a:xfrm>
            <a:off x="3062348" y="3173231"/>
            <a:ext cx="1406765" cy="73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bg1">
                    <a:lumMod val="50000"/>
                  </a:schemeClr>
                </a:solidFill>
                <a:sym typeface="微软雅黑" pitchFamily="34" charset="-122"/>
              </a:rPr>
              <a:t>在此录入上述图表的描述说明，在此录入上述图表的描述说明，在此录入上述图表的描述说明。</a:t>
            </a:r>
          </a:p>
        </p:txBody>
      </p:sp>
      <p:sp>
        <p:nvSpPr>
          <p:cNvPr id="26" name="矩形 25"/>
          <p:cNvSpPr/>
          <p:nvPr/>
        </p:nvSpPr>
        <p:spPr>
          <a:xfrm>
            <a:off x="4992366" y="2813828"/>
            <a:ext cx="754169" cy="253954"/>
          </a:xfrm>
          <a:prstGeom prst="rect">
            <a:avLst/>
          </a:prstGeom>
        </p:spPr>
        <p:txBody>
          <a:bodyPr wrap="none" lIns="68585" tIns="34293" rIns="68585" bIns="34293">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4695721" y="3173231"/>
            <a:ext cx="1419701" cy="73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bg1">
                    <a:lumMod val="50000"/>
                  </a:schemeClr>
                </a:solidFill>
                <a:sym typeface="微软雅黑" pitchFamily="34" charset="-122"/>
              </a:rPr>
              <a:t>在此录入上述图表的描述说明，在此录入上述图表的描述说明，在此录入上述图表的描述说明。</a:t>
            </a:r>
          </a:p>
        </p:txBody>
      </p:sp>
      <p:sp>
        <p:nvSpPr>
          <p:cNvPr id="28" name="矩形 27"/>
          <p:cNvSpPr/>
          <p:nvPr/>
        </p:nvSpPr>
        <p:spPr>
          <a:xfrm>
            <a:off x="6618126" y="2813828"/>
            <a:ext cx="754169" cy="253954"/>
          </a:xfrm>
          <a:prstGeom prst="rect">
            <a:avLst/>
          </a:prstGeom>
        </p:spPr>
        <p:txBody>
          <a:bodyPr wrap="none" lIns="68585" tIns="34293" rIns="68585" bIns="34293">
            <a:spAutoFit/>
          </a:bodyPr>
          <a:lstStyle/>
          <a:p>
            <a:pPr algn="ctr"/>
            <a:r>
              <a:rPr lang="zh-CN" altLang="en-US" sz="1200" b="1" dirty="0">
                <a:solidFill>
                  <a:schemeClr val="bg1">
                    <a:lumMod val="50000"/>
                  </a:schemeClr>
                </a:solidFill>
                <a:latin typeface="微软雅黑" pitchFamily="34" charset="-122"/>
                <a:ea typeface="微软雅黑" pitchFamily="34" charset="-122"/>
              </a:rPr>
              <a:t>添加标题</a:t>
            </a:r>
            <a:endParaRPr lang="en-US" altLang="zh-CN" sz="1200" b="1" dirty="0">
              <a:solidFill>
                <a:schemeClr val="bg1">
                  <a:lumMod val="50000"/>
                </a:schemeClr>
              </a:solidFill>
              <a:latin typeface="微软雅黑" pitchFamily="34" charset="-122"/>
              <a:ea typeface="微软雅黑" pitchFamily="34" charset="-122"/>
            </a:endParaRPr>
          </a:p>
        </p:txBody>
      </p:sp>
      <p:sp>
        <p:nvSpPr>
          <p:cNvPr id="29" name="矩形 47"/>
          <p:cNvSpPr>
            <a:spLocks noChangeArrowheads="1"/>
          </p:cNvSpPr>
          <p:nvPr/>
        </p:nvSpPr>
        <p:spPr bwMode="auto">
          <a:xfrm>
            <a:off x="6342031" y="3173231"/>
            <a:ext cx="1406489" cy="73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bg1">
                    <a:lumMod val="50000"/>
                  </a:schemeClr>
                </a:solidFill>
                <a:sym typeface="微软雅黑" pitchFamily="34" charset="-122"/>
              </a:rPr>
              <a:t>在此录入上述图表的描述说明，在此录入上述图表的描述说明，在此录入上述图表的描述说明。</a:t>
            </a:r>
          </a:p>
        </p:txBody>
      </p:sp>
      <p:sp>
        <p:nvSpPr>
          <p:cNvPr id="30"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8039449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0-#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400"/>
                                        <p:tgtEl>
                                          <p:spTgt spid="22"/>
                                        </p:tgtEl>
                                        <p:attrNameLst>
                                          <p:attrName>ppt_y</p:attrName>
                                        </p:attrNameLst>
                                      </p:cBhvr>
                                      <p:tavLst>
                                        <p:tav tm="0">
                                          <p:val>
                                            <p:strVal val="#ppt_y-#ppt_h*1.125000"/>
                                          </p:val>
                                        </p:tav>
                                        <p:tav tm="100000">
                                          <p:val>
                                            <p:strVal val="#ppt_y"/>
                                          </p:val>
                                        </p:tav>
                                      </p:tavLst>
                                    </p:anim>
                                    <p:animEffect transition="in" filter="wipe(down)">
                                      <p:cBhvr>
                                        <p:cTn id="12" dur="400"/>
                                        <p:tgtEl>
                                          <p:spTgt spid="22"/>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400"/>
                                        <p:tgtEl>
                                          <p:spTgt spid="23"/>
                                        </p:tgtEl>
                                        <p:attrNameLst>
                                          <p:attrName>ppt_y</p:attrName>
                                        </p:attrNameLst>
                                      </p:cBhvr>
                                      <p:tavLst>
                                        <p:tav tm="0">
                                          <p:val>
                                            <p:strVal val="#ppt_y-#ppt_h*1.125000"/>
                                          </p:val>
                                        </p:tav>
                                        <p:tav tm="100000">
                                          <p:val>
                                            <p:strVal val="#ppt_y"/>
                                          </p:val>
                                        </p:tav>
                                      </p:tavLst>
                                    </p:anim>
                                    <p:animEffect transition="in" filter="wipe(down)">
                                      <p:cBhvr>
                                        <p:cTn id="16" dur="400"/>
                                        <p:tgtEl>
                                          <p:spTgt spid="23"/>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400"/>
                                        <p:tgtEl>
                                          <p:spTgt spid="2"/>
                                        </p:tgtEl>
                                        <p:attrNameLst>
                                          <p:attrName>ppt_x</p:attrName>
                                        </p:attrNameLst>
                                      </p:cBhvr>
                                      <p:tavLst>
                                        <p:tav tm="0">
                                          <p:val>
                                            <p:strVal val="#ppt_x-#ppt_w*1.125000"/>
                                          </p:val>
                                        </p:tav>
                                        <p:tav tm="100000">
                                          <p:val>
                                            <p:strVal val="#ppt_x"/>
                                          </p:val>
                                        </p:tav>
                                      </p:tavLst>
                                    </p:anim>
                                    <p:animEffect transition="in" filter="wipe(right)">
                                      <p:cBhvr>
                                        <p:cTn id="21" dur="400"/>
                                        <p:tgtEl>
                                          <p:spTgt spid="2"/>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400"/>
                                        <p:tgtEl>
                                          <p:spTgt spid="24"/>
                                        </p:tgtEl>
                                        <p:attrNameLst>
                                          <p:attrName>ppt_y</p:attrName>
                                        </p:attrNameLst>
                                      </p:cBhvr>
                                      <p:tavLst>
                                        <p:tav tm="0">
                                          <p:val>
                                            <p:strVal val="#ppt_y-#ppt_h*1.125000"/>
                                          </p:val>
                                        </p:tav>
                                        <p:tav tm="100000">
                                          <p:val>
                                            <p:strVal val="#ppt_y"/>
                                          </p:val>
                                        </p:tav>
                                      </p:tavLst>
                                    </p:anim>
                                    <p:animEffect transition="in" filter="wipe(down)">
                                      <p:cBhvr>
                                        <p:cTn id="25" dur="400"/>
                                        <p:tgtEl>
                                          <p:spTgt spid="24"/>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400"/>
                                        <p:tgtEl>
                                          <p:spTgt spid="25"/>
                                        </p:tgtEl>
                                        <p:attrNameLst>
                                          <p:attrName>ppt_y</p:attrName>
                                        </p:attrNameLst>
                                      </p:cBhvr>
                                      <p:tavLst>
                                        <p:tav tm="0">
                                          <p:val>
                                            <p:strVal val="#ppt_y-#ppt_h*1.125000"/>
                                          </p:val>
                                        </p:tav>
                                        <p:tav tm="100000">
                                          <p:val>
                                            <p:strVal val="#ppt_y"/>
                                          </p:val>
                                        </p:tav>
                                      </p:tavLst>
                                    </p:anim>
                                    <p:animEffect transition="in" filter="wipe(down)">
                                      <p:cBhvr>
                                        <p:cTn id="29" dur="400"/>
                                        <p:tgtEl>
                                          <p:spTgt spid="25"/>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400"/>
                                        <p:tgtEl>
                                          <p:spTgt spid="10"/>
                                        </p:tgtEl>
                                        <p:attrNameLst>
                                          <p:attrName>ppt_x</p:attrName>
                                        </p:attrNameLst>
                                      </p:cBhvr>
                                      <p:tavLst>
                                        <p:tav tm="0">
                                          <p:val>
                                            <p:strVal val="#ppt_x-#ppt_w*1.125000"/>
                                          </p:val>
                                        </p:tav>
                                        <p:tav tm="100000">
                                          <p:val>
                                            <p:strVal val="#ppt_x"/>
                                          </p:val>
                                        </p:tav>
                                      </p:tavLst>
                                    </p:anim>
                                    <p:animEffect transition="in" filter="wipe(right)">
                                      <p:cBhvr>
                                        <p:cTn id="34" dur="400"/>
                                        <p:tgtEl>
                                          <p:spTgt spid="10"/>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400"/>
                                        <p:tgtEl>
                                          <p:spTgt spid="26"/>
                                        </p:tgtEl>
                                        <p:attrNameLst>
                                          <p:attrName>ppt_y</p:attrName>
                                        </p:attrNameLst>
                                      </p:cBhvr>
                                      <p:tavLst>
                                        <p:tav tm="0">
                                          <p:val>
                                            <p:strVal val="#ppt_y-#ppt_h*1.125000"/>
                                          </p:val>
                                        </p:tav>
                                        <p:tav tm="100000">
                                          <p:val>
                                            <p:strVal val="#ppt_y"/>
                                          </p:val>
                                        </p:tav>
                                      </p:tavLst>
                                    </p:anim>
                                    <p:animEffect transition="in" filter="wipe(down)">
                                      <p:cBhvr>
                                        <p:cTn id="38" dur="400"/>
                                        <p:tgtEl>
                                          <p:spTgt spid="26"/>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400"/>
                                        <p:tgtEl>
                                          <p:spTgt spid="27"/>
                                        </p:tgtEl>
                                        <p:attrNameLst>
                                          <p:attrName>ppt_y</p:attrName>
                                        </p:attrNameLst>
                                      </p:cBhvr>
                                      <p:tavLst>
                                        <p:tav tm="0">
                                          <p:val>
                                            <p:strVal val="#ppt_y-#ppt_h*1.125000"/>
                                          </p:val>
                                        </p:tav>
                                        <p:tav tm="100000">
                                          <p:val>
                                            <p:strVal val="#ppt_y"/>
                                          </p:val>
                                        </p:tav>
                                      </p:tavLst>
                                    </p:anim>
                                    <p:animEffect transition="in" filter="wipe(down)">
                                      <p:cBhvr>
                                        <p:cTn id="42" dur="400"/>
                                        <p:tgtEl>
                                          <p:spTgt spid="27"/>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400"/>
                                        <p:tgtEl>
                                          <p:spTgt spid="6"/>
                                        </p:tgtEl>
                                        <p:attrNameLst>
                                          <p:attrName>ppt_x</p:attrName>
                                        </p:attrNameLst>
                                      </p:cBhvr>
                                      <p:tavLst>
                                        <p:tav tm="0">
                                          <p:val>
                                            <p:strVal val="#ppt_x-#ppt_w*1.125000"/>
                                          </p:val>
                                        </p:tav>
                                        <p:tav tm="100000">
                                          <p:val>
                                            <p:strVal val="#ppt_x"/>
                                          </p:val>
                                        </p:tav>
                                      </p:tavLst>
                                    </p:anim>
                                    <p:animEffect transition="in" filter="wipe(right)">
                                      <p:cBhvr>
                                        <p:cTn id="47" dur="400"/>
                                        <p:tgtEl>
                                          <p:spTgt spid="6"/>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400"/>
                                        <p:tgtEl>
                                          <p:spTgt spid="28"/>
                                        </p:tgtEl>
                                        <p:attrNameLst>
                                          <p:attrName>ppt_y</p:attrName>
                                        </p:attrNameLst>
                                      </p:cBhvr>
                                      <p:tavLst>
                                        <p:tav tm="0">
                                          <p:val>
                                            <p:strVal val="#ppt_y-#ppt_h*1.125000"/>
                                          </p:val>
                                        </p:tav>
                                        <p:tav tm="100000">
                                          <p:val>
                                            <p:strVal val="#ppt_y"/>
                                          </p:val>
                                        </p:tav>
                                      </p:tavLst>
                                    </p:anim>
                                    <p:animEffect transition="in" filter="wipe(down)">
                                      <p:cBhvr>
                                        <p:cTn id="51" dur="400"/>
                                        <p:tgtEl>
                                          <p:spTgt spid="28"/>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400"/>
                                        <p:tgtEl>
                                          <p:spTgt spid="29"/>
                                        </p:tgtEl>
                                        <p:attrNameLst>
                                          <p:attrName>ppt_y</p:attrName>
                                        </p:attrNameLst>
                                      </p:cBhvr>
                                      <p:tavLst>
                                        <p:tav tm="0">
                                          <p:val>
                                            <p:strVal val="#ppt_y-#ppt_h*1.125000"/>
                                          </p:val>
                                        </p:tav>
                                        <p:tav tm="100000">
                                          <p:val>
                                            <p:strVal val="#ppt_y"/>
                                          </p:val>
                                        </p:tav>
                                      </p:tavLst>
                                    </p:anim>
                                    <p:animEffect transition="in" filter="wipe(down)">
                                      <p:cBhvr>
                                        <p:cTn id="55"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flipH="1">
            <a:off x="3674361" y="3326149"/>
            <a:ext cx="1147223" cy="873324"/>
            <a:chOff x="4250639" y="3537480"/>
            <a:chExt cx="1529450" cy="1164230"/>
          </a:xfrm>
        </p:grpSpPr>
        <p:sp>
          <p:nvSpPr>
            <p:cNvPr id="22" name="Freeform 21"/>
            <p:cNvSpPr>
              <a:spLocks/>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6452" tIns="48226" rIns="96452" bIns="48226"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8" tIns="40188" rIns="40188" bIns="40188"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43"/>
          <p:cNvGrpSpPr/>
          <p:nvPr/>
        </p:nvGrpSpPr>
        <p:grpSpPr>
          <a:xfrm>
            <a:off x="4691877" y="3075669"/>
            <a:ext cx="1049944" cy="998564"/>
            <a:chOff x="6254758" y="3535584"/>
            <a:chExt cx="1399760" cy="1331188"/>
          </a:xfrm>
        </p:grpSpPr>
        <p:grpSp>
          <p:nvGrpSpPr>
            <p:cNvPr id="4" name="Group 15"/>
            <p:cNvGrpSpPr/>
            <p:nvPr/>
          </p:nvGrpSpPr>
          <p:grpSpPr>
            <a:xfrm flipH="1">
              <a:off x="6254758" y="3535584"/>
              <a:ext cx="1399760" cy="1331188"/>
              <a:chOff x="3023802" y="3203565"/>
              <a:chExt cx="1399760" cy="1331188"/>
            </a:xfrm>
          </p:grpSpPr>
          <p:sp>
            <p:nvSpPr>
              <p:cNvPr id="17" name="Freeform 20"/>
              <p:cNvSpPr>
                <a:spLocks/>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6452" tIns="48226" rIns="96452" bIns="48226"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8" tIns="40188" rIns="40188" bIns="40188"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5"/>
          <p:cNvGrpSpPr/>
          <p:nvPr/>
        </p:nvGrpSpPr>
        <p:grpSpPr>
          <a:xfrm>
            <a:off x="3399294" y="2334292"/>
            <a:ext cx="841968" cy="1173006"/>
            <a:chOff x="4531519" y="2547255"/>
            <a:chExt cx="1122491" cy="1563736"/>
          </a:xfrm>
        </p:grpSpPr>
        <p:grpSp>
          <p:nvGrpSpPr>
            <p:cNvPr id="6" name="Group 24"/>
            <p:cNvGrpSpPr/>
            <p:nvPr/>
          </p:nvGrpSpPr>
          <p:grpSpPr>
            <a:xfrm flipH="1">
              <a:off x="4531519" y="2547255"/>
              <a:ext cx="1122491" cy="1563736"/>
              <a:chOff x="5024310" y="2215236"/>
              <a:chExt cx="1122491" cy="1563736"/>
            </a:xfrm>
          </p:grpSpPr>
          <p:sp>
            <p:nvSpPr>
              <p:cNvPr id="26" name="Freeform 22"/>
              <p:cNvSpPr>
                <a:spLocks/>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96452" tIns="48226" rIns="96452" bIns="48226"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AutoShape 24"/>
            <p:cNvSpPr>
              <a:spLocks/>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a:extLst/>
          </p:spPr>
          <p:txBody>
            <a:bodyPr lIns="0" tIns="0" rIns="0" bIns="0"/>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7"/>
          <p:cNvGrpSpPr/>
          <p:nvPr/>
        </p:nvGrpSpPr>
        <p:grpSpPr>
          <a:xfrm>
            <a:off x="3801829" y="1791961"/>
            <a:ext cx="1143870" cy="807349"/>
            <a:chOff x="5068168" y="1824270"/>
            <a:chExt cx="1524978" cy="1076279"/>
          </a:xfrm>
        </p:grpSpPr>
        <p:grpSp>
          <p:nvGrpSpPr>
            <p:cNvPr id="8" name="Group 28"/>
            <p:cNvGrpSpPr/>
            <p:nvPr/>
          </p:nvGrpSpPr>
          <p:grpSpPr>
            <a:xfrm flipH="1">
              <a:off x="5068168" y="1824270"/>
              <a:ext cx="1524978" cy="1076279"/>
              <a:chOff x="4085174" y="1492251"/>
              <a:chExt cx="1524978" cy="1076279"/>
            </a:xfrm>
          </p:grpSpPr>
          <p:sp>
            <p:nvSpPr>
              <p:cNvPr id="30" name="Freeform 23"/>
              <p:cNvSpPr>
                <a:spLocks/>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6452" tIns="48226" rIns="96452" bIns="48226"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8" tIns="40188" rIns="40188" bIns="40188"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9"/>
          <p:cNvGrpSpPr/>
          <p:nvPr/>
        </p:nvGrpSpPr>
        <p:grpSpPr>
          <a:xfrm>
            <a:off x="4862955" y="2140843"/>
            <a:ext cx="883339" cy="1102558"/>
            <a:chOff x="6482835" y="2289366"/>
            <a:chExt cx="1177646" cy="1469822"/>
          </a:xfrm>
        </p:grpSpPr>
        <p:grpSp>
          <p:nvGrpSpPr>
            <p:cNvPr id="10" name="Group 35"/>
            <p:cNvGrpSpPr/>
            <p:nvPr/>
          </p:nvGrpSpPr>
          <p:grpSpPr>
            <a:xfrm flipH="1">
              <a:off x="6482835" y="2289366"/>
              <a:ext cx="1177646" cy="1469822"/>
              <a:chOff x="3017839" y="1957347"/>
              <a:chExt cx="1177646" cy="1469822"/>
            </a:xfrm>
          </p:grpSpPr>
          <p:sp>
            <p:nvSpPr>
              <p:cNvPr id="37" name="Freeform 19"/>
              <p:cNvSpPr>
                <a:spLocks/>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6452" tIns="48226" rIns="96452" bIns="48226"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8" tIns="40188" rIns="40188" bIns="40188" numCol="1" anchor="ctr">
              <a:noAutofit/>
            </a:bodyPr>
            <a:lstStyle/>
            <a:p>
              <a:pPr algn="just">
                <a:lnSpc>
                  <a:spcPct val="120000"/>
                </a:lnSpc>
                <a:defRPr sz="3100" b="1">
                  <a:latin typeface="Kontrapunkt Bob Bold"/>
                  <a:ea typeface="Kontrapunkt Bob Bold"/>
                  <a:cs typeface="Kontrapunkt Bob Bold"/>
                  <a:sym typeface="Kontrapunkt Bob Bold"/>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 Placeholder 8"/>
          <p:cNvSpPr txBox="1">
            <a:spLocks/>
          </p:cNvSpPr>
          <p:nvPr/>
        </p:nvSpPr>
        <p:spPr>
          <a:xfrm>
            <a:off x="1472904" y="1830844"/>
            <a:ext cx="1448704" cy="184698"/>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9"/>
          <p:cNvSpPr txBox="1">
            <a:spLocks/>
          </p:cNvSpPr>
          <p:nvPr/>
        </p:nvSpPr>
        <p:spPr>
          <a:xfrm>
            <a:off x="1472902" y="2041492"/>
            <a:ext cx="1642703" cy="332457"/>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8"/>
          <p:cNvSpPr txBox="1">
            <a:spLocks/>
          </p:cNvSpPr>
          <p:nvPr/>
        </p:nvSpPr>
        <p:spPr>
          <a:xfrm>
            <a:off x="1472904" y="2703676"/>
            <a:ext cx="1448704" cy="184698"/>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9"/>
          <p:cNvSpPr txBox="1">
            <a:spLocks/>
          </p:cNvSpPr>
          <p:nvPr/>
        </p:nvSpPr>
        <p:spPr>
          <a:xfrm>
            <a:off x="1472902" y="2915452"/>
            <a:ext cx="1642703" cy="332457"/>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8"/>
          <p:cNvSpPr txBox="1">
            <a:spLocks/>
          </p:cNvSpPr>
          <p:nvPr/>
        </p:nvSpPr>
        <p:spPr>
          <a:xfrm>
            <a:off x="1472904" y="3533598"/>
            <a:ext cx="1448704" cy="184698"/>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9"/>
          <p:cNvSpPr txBox="1">
            <a:spLocks/>
          </p:cNvSpPr>
          <p:nvPr/>
        </p:nvSpPr>
        <p:spPr>
          <a:xfrm>
            <a:off x="1472902" y="3745375"/>
            <a:ext cx="1642703" cy="332457"/>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8"/>
          <p:cNvSpPr txBox="1">
            <a:spLocks/>
          </p:cNvSpPr>
          <p:nvPr/>
        </p:nvSpPr>
        <p:spPr>
          <a:xfrm>
            <a:off x="6028051" y="1816166"/>
            <a:ext cx="1453132" cy="184698"/>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9"/>
          <p:cNvSpPr txBox="1">
            <a:spLocks/>
          </p:cNvSpPr>
          <p:nvPr/>
        </p:nvSpPr>
        <p:spPr>
          <a:xfrm>
            <a:off x="6028050" y="2027942"/>
            <a:ext cx="1647724" cy="332457"/>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8"/>
          <p:cNvSpPr txBox="1">
            <a:spLocks/>
          </p:cNvSpPr>
          <p:nvPr/>
        </p:nvSpPr>
        <p:spPr>
          <a:xfrm>
            <a:off x="6028051" y="2688996"/>
            <a:ext cx="1453132" cy="184698"/>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a:spLocks/>
          </p:cNvSpPr>
          <p:nvPr/>
        </p:nvSpPr>
        <p:spPr>
          <a:xfrm>
            <a:off x="6028050" y="2900772"/>
            <a:ext cx="1647724" cy="332457"/>
          </a:xfrm>
          <a:prstGeom prst="rect">
            <a:avLst/>
          </a:prstGeom>
        </p:spPr>
        <p:txBody>
          <a:bodyPr wrap="square" lIns="0" tIns="0" rIns="0" bIns="0">
            <a:spAutoFit/>
          </a:bodyPr>
          <a:lst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045606836"/>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fade">
                                      <p:cBhvr>
                                        <p:cTn id="31" dur="500"/>
                                        <p:tgtEl>
                                          <p:spTgt spid="33">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fade">
                                      <p:cBhvr>
                                        <p:cTn id="35" dur="500"/>
                                        <p:tgtEl>
                                          <p:spTgt spid="34">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500"/>
                                        <p:tgtEl>
                                          <p:spTgt spid="35">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xEl>
                                              <p:pRg st="0" end="0"/>
                                            </p:txEl>
                                          </p:spTgt>
                                        </p:tgtEl>
                                        <p:attrNameLst>
                                          <p:attrName>style.visibility</p:attrName>
                                        </p:attrNameLst>
                                      </p:cBhvr>
                                      <p:to>
                                        <p:strVal val="visible"/>
                                      </p:to>
                                    </p:set>
                                    <p:animEffect transition="in" filter="fade">
                                      <p:cBhvr>
                                        <p:cTn id="43" dur="500"/>
                                        <p:tgtEl>
                                          <p:spTgt spid="39">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fade">
                                      <p:cBhvr>
                                        <p:cTn id="51" dur="500"/>
                                        <p:tgtEl>
                                          <p:spTgt spid="41">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Effect transition="in" filter="fade">
                                      <p:cBhvr>
                                        <p:cTn id="6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build="p"/>
      <p:bldP spid="34" grpId="0" build="p"/>
      <p:bldP spid="35" grpId="0" build="p"/>
      <p:bldP spid="39" grpId="0" build="p"/>
      <p:bldP spid="40" grpId="0" build="p"/>
      <p:bldP spid="41" grpId="0" build="p"/>
      <p:bldP spid="42" grpId="0" build="p"/>
      <p:bldP spid="51" grpId="0" build="p"/>
      <p:bldP spid="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flipV="1">
            <a:off x="4200037" y="831153"/>
            <a:ext cx="566927" cy="1495392"/>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4"/>
          <p:cNvGrpSpPr>
            <a:grpSpLocks noChangeAspect="1"/>
          </p:cNvGrpSpPr>
          <p:nvPr/>
        </p:nvGrpSpPr>
        <p:grpSpPr bwMode="auto">
          <a:xfrm>
            <a:off x="4070246" y="3281487"/>
            <a:ext cx="1534606" cy="1702797"/>
            <a:chOff x="1538" y="671"/>
            <a:chExt cx="2684" cy="2978"/>
          </a:xfrm>
          <a:blipFill dpi="0" rotWithShape="1">
            <a:blip r:embed="rId3">
              <a:extLst>
                <a:ext uri="{28A0092B-C50C-407E-A947-70E740481C1C}">
                  <a14:useLocalDpi xmlns:a14="http://schemas.microsoft.com/office/drawing/2010/main" val="0"/>
                </a:ext>
              </a:extLst>
            </a:blip>
            <a:srcRect/>
            <a:stretch>
              <a:fillRect/>
            </a:stretch>
          </a:blipFill>
          <a:effectLst/>
        </p:grpSpPr>
        <p:sp>
          <p:nvSpPr>
            <p:cNvPr id="7" name="Freeform 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6"/>
            <p:cNvSpPr>
              <a:spLocks/>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a:spLocks/>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
            <p:cNvSpPr>
              <a:spLocks/>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a:spLocks/>
            </p:cNvSpPr>
            <p:nvPr/>
          </p:nvSpPr>
          <p:spPr bwMode="auto">
            <a:xfrm>
              <a:off x="2904" y="3253"/>
              <a:ext cx="45" cy="396"/>
            </a:xfrm>
            <a:custGeom>
              <a:avLst/>
              <a:gdLst>
                <a:gd name="T0" fmla="*/ 18 w 118"/>
                <a:gd name="T1" fmla="*/ 491 h 1025"/>
                <a:gd name="T2" fmla="*/ 0 w 118"/>
                <a:gd name="T3" fmla="*/ 88 h 1025"/>
                <a:gd name="T4" fmla="*/ 36 w 118"/>
                <a:gd name="T5" fmla="*/ 0 h 1025"/>
                <a:gd name="T6" fmla="*/ 82 w 118"/>
                <a:gd name="T7" fmla="*/ 78 h 1025"/>
                <a:gd name="T8" fmla="*/ 117 w 118"/>
                <a:gd name="T9" fmla="*/ 936 h 1025"/>
                <a:gd name="T10" fmla="*/ 81 w 118"/>
                <a:gd name="T11" fmla="*/ 1025 h 1025"/>
                <a:gd name="T12" fmla="*/ 35 w 118"/>
                <a:gd name="T13" fmla="*/ 936 h 1025"/>
                <a:gd name="T14" fmla="*/ 12 w 118"/>
                <a:gd name="T15" fmla="*/ 491 h 1025"/>
                <a:gd name="T16" fmla="*/ 18 w 118"/>
                <a:gd name="T17" fmla="*/ 49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25">
                  <a:moveTo>
                    <a:pt x="18" y="491"/>
                  </a:moveTo>
                  <a:cubicBezTo>
                    <a:pt x="11" y="357"/>
                    <a:pt x="2" y="223"/>
                    <a:pt x="0" y="88"/>
                  </a:cubicBezTo>
                  <a:cubicBezTo>
                    <a:pt x="0" y="59"/>
                    <a:pt x="23" y="29"/>
                    <a:pt x="36" y="0"/>
                  </a:cubicBezTo>
                  <a:cubicBezTo>
                    <a:pt x="52" y="26"/>
                    <a:pt x="80" y="51"/>
                    <a:pt x="82" y="78"/>
                  </a:cubicBezTo>
                  <a:cubicBezTo>
                    <a:pt x="97" y="364"/>
                    <a:pt x="108" y="650"/>
                    <a:pt x="117" y="936"/>
                  </a:cubicBezTo>
                  <a:cubicBezTo>
                    <a:pt x="118" y="965"/>
                    <a:pt x="94" y="995"/>
                    <a:pt x="81" y="1025"/>
                  </a:cubicBezTo>
                  <a:cubicBezTo>
                    <a:pt x="65" y="995"/>
                    <a:pt x="37" y="967"/>
                    <a:pt x="35" y="936"/>
                  </a:cubicBezTo>
                  <a:cubicBezTo>
                    <a:pt x="23" y="788"/>
                    <a:pt x="19" y="640"/>
                    <a:pt x="12" y="491"/>
                  </a:cubicBezTo>
                  <a:cubicBezTo>
                    <a:pt x="14" y="491"/>
                    <a:pt x="16" y="491"/>
                    <a:pt x="18"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a:spLocks/>
            </p:cNvSpPr>
            <p:nvPr/>
          </p:nvSpPr>
          <p:spPr bwMode="auto">
            <a:xfrm>
              <a:off x="3846" y="2352"/>
              <a:ext cx="376" cy="143"/>
            </a:xfrm>
            <a:custGeom>
              <a:avLst/>
              <a:gdLst>
                <a:gd name="T0" fmla="*/ 929 w 973"/>
                <a:gd name="T1" fmla="*/ 370 h 370"/>
                <a:gd name="T2" fmla="*/ 863 w 973"/>
                <a:gd name="T3" fmla="*/ 348 h 370"/>
                <a:gd name="T4" fmla="*/ 79 w 973"/>
                <a:gd name="T5" fmla="*/ 90 h 370"/>
                <a:gd name="T6" fmla="*/ 0 w 973"/>
                <a:gd name="T7" fmla="*/ 25 h 370"/>
                <a:gd name="T8" fmla="*/ 97 w 973"/>
                <a:gd name="T9" fmla="*/ 9 h 370"/>
                <a:gd name="T10" fmla="*/ 911 w 973"/>
                <a:gd name="T11" fmla="*/ 277 h 370"/>
                <a:gd name="T12" fmla="*/ 973 w 973"/>
                <a:gd name="T13" fmla="*/ 335 h 370"/>
                <a:gd name="T14" fmla="*/ 929 w 973"/>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70">
                  <a:moveTo>
                    <a:pt x="929" y="370"/>
                  </a:moveTo>
                  <a:cubicBezTo>
                    <a:pt x="903" y="361"/>
                    <a:pt x="883" y="355"/>
                    <a:pt x="863" y="348"/>
                  </a:cubicBezTo>
                  <a:cubicBezTo>
                    <a:pt x="601" y="263"/>
                    <a:pt x="340" y="179"/>
                    <a:pt x="79" y="90"/>
                  </a:cubicBezTo>
                  <a:cubicBezTo>
                    <a:pt x="49" y="80"/>
                    <a:pt x="26" y="47"/>
                    <a:pt x="0" y="25"/>
                  </a:cubicBezTo>
                  <a:cubicBezTo>
                    <a:pt x="33" y="19"/>
                    <a:pt x="69" y="0"/>
                    <a:pt x="97" y="9"/>
                  </a:cubicBezTo>
                  <a:cubicBezTo>
                    <a:pt x="370" y="95"/>
                    <a:pt x="641" y="185"/>
                    <a:pt x="911" y="277"/>
                  </a:cubicBezTo>
                  <a:cubicBezTo>
                    <a:pt x="935" y="285"/>
                    <a:pt x="953" y="315"/>
                    <a:pt x="973" y="335"/>
                  </a:cubicBezTo>
                  <a:cubicBezTo>
                    <a:pt x="958" y="347"/>
                    <a:pt x="943" y="359"/>
                    <a:pt x="929" y="3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1"/>
            <p:cNvSpPr>
              <a:spLocks/>
            </p:cNvSpPr>
            <p:nvPr/>
          </p:nvSpPr>
          <p:spPr bwMode="auto">
            <a:xfrm>
              <a:off x="3737" y="1439"/>
              <a:ext cx="338" cy="216"/>
            </a:xfrm>
            <a:custGeom>
              <a:avLst/>
              <a:gdLst>
                <a:gd name="T0" fmla="*/ 833 w 875"/>
                <a:gd name="T1" fmla="*/ 0 h 559"/>
                <a:gd name="T2" fmla="*/ 868 w 875"/>
                <a:gd name="T3" fmla="*/ 19 h 559"/>
                <a:gd name="T4" fmla="*/ 866 w 875"/>
                <a:gd name="T5" fmla="*/ 67 h 559"/>
                <a:gd name="T6" fmla="*/ 807 w 875"/>
                <a:gd name="T7" fmla="*/ 110 h 559"/>
                <a:gd name="T8" fmla="*/ 101 w 875"/>
                <a:gd name="T9" fmla="*/ 541 h 559"/>
                <a:gd name="T10" fmla="*/ 0 w 875"/>
                <a:gd name="T11" fmla="*/ 559 h 559"/>
                <a:gd name="T12" fmla="*/ 52 w 875"/>
                <a:gd name="T13" fmla="*/ 475 h 559"/>
                <a:gd name="T14" fmla="*/ 774 w 875"/>
                <a:gd name="T15" fmla="*/ 30 h 559"/>
                <a:gd name="T16" fmla="*/ 833 w 875"/>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5" h="559">
                  <a:moveTo>
                    <a:pt x="833" y="0"/>
                  </a:moveTo>
                  <a:cubicBezTo>
                    <a:pt x="846" y="6"/>
                    <a:pt x="864" y="10"/>
                    <a:pt x="868" y="19"/>
                  </a:cubicBezTo>
                  <a:cubicBezTo>
                    <a:pt x="874" y="33"/>
                    <a:pt x="875" y="57"/>
                    <a:pt x="866" y="67"/>
                  </a:cubicBezTo>
                  <a:cubicBezTo>
                    <a:pt x="851" y="85"/>
                    <a:pt x="828" y="97"/>
                    <a:pt x="807" y="110"/>
                  </a:cubicBezTo>
                  <a:cubicBezTo>
                    <a:pt x="572" y="255"/>
                    <a:pt x="338" y="400"/>
                    <a:pt x="101" y="541"/>
                  </a:cubicBezTo>
                  <a:cubicBezTo>
                    <a:pt x="74" y="558"/>
                    <a:pt x="34" y="553"/>
                    <a:pt x="0" y="559"/>
                  </a:cubicBezTo>
                  <a:cubicBezTo>
                    <a:pt x="17" y="530"/>
                    <a:pt x="27" y="491"/>
                    <a:pt x="52" y="475"/>
                  </a:cubicBezTo>
                  <a:cubicBezTo>
                    <a:pt x="291" y="324"/>
                    <a:pt x="533" y="178"/>
                    <a:pt x="774" y="30"/>
                  </a:cubicBezTo>
                  <a:cubicBezTo>
                    <a:pt x="792" y="19"/>
                    <a:pt x="811" y="11"/>
                    <a:pt x="8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2"/>
            <p:cNvSpPr>
              <a:spLocks/>
            </p:cNvSpPr>
            <p:nvPr/>
          </p:nvSpPr>
          <p:spPr bwMode="auto">
            <a:xfrm>
              <a:off x="2009" y="2999"/>
              <a:ext cx="190" cy="356"/>
            </a:xfrm>
            <a:custGeom>
              <a:avLst/>
              <a:gdLst>
                <a:gd name="T0" fmla="*/ 484 w 494"/>
                <a:gd name="T1" fmla="*/ 4 h 920"/>
                <a:gd name="T2" fmla="*/ 483 w 494"/>
                <a:gd name="T3" fmla="*/ 86 h 920"/>
                <a:gd name="T4" fmla="*/ 296 w 494"/>
                <a:gd name="T5" fmla="*/ 454 h 920"/>
                <a:gd name="T6" fmla="*/ 82 w 494"/>
                <a:gd name="T7" fmla="*/ 868 h 920"/>
                <a:gd name="T8" fmla="*/ 15 w 494"/>
                <a:gd name="T9" fmla="*/ 920 h 920"/>
                <a:gd name="T10" fmla="*/ 11 w 494"/>
                <a:gd name="T11" fmla="*/ 829 h 920"/>
                <a:gd name="T12" fmla="*/ 405 w 494"/>
                <a:gd name="T13" fmla="*/ 55 h 920"/>
                <a:gd name="T14" fmla="*/ 448 w 494"/>
                <a:gd name="T15" fmla="*/ 0 h 920"/>
                <a:gd name="T16" fmla="*/ 484 w 494"/>
                <a:gd name="T17" fmla="*/ 4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920">
                  <a:moveTo>
                    <a:pt x="484" y="4"/>
                  </a:moveTo>
                  <a:cubicBezTo>
                    <a:pt x="484" y="31"/>
                    <a:pt x="494" y="63"/>
                    <a:pt x="483" y="86"/>
                  </a:cubicBezTo>
                  <a:cubicBezTo>
                    <a:pt x="423" y="210"/>
                    <a:pt x="359" y="332"/>
                    <a:pt x="296" y="454"/>
                  </a:cubicBezTo>
                  <a:cubicBezTo>
                    <a:pt x="225" y="592"/>
                    <a:pt x="156" y="731"/>
                    <a:pt x="82" y="868"/>
                  </a:cubicBezTo>
                  <a:cubicBezTo>
                    <a:pt x="70" y="890"/>
                    <a:pt x="38" y="902"/>
                    <a:pt x="15" y="920"/>
                  </a:cubicBezTo>
                  <a:cubicBezTo>
                    <a:pt x="13" y="889"/>
                    <a:pt x="0" y="853"/>
                    <a:pt x="11" y="829"/>
                  </a:cubicBezTo>
                  <a:cubicBezTo>
                    <a:pt x="140" y="570"/>
                    <a:pt x="272" y="313"/>
                    <a:pt x="405" y="55"/>
                  </a:cubicBezTo>
                  <a:cubicBezTo>
                    <a:pt x="415" y="35"/>
                    <a:pt x="433" y="18"/>
                    <a:pt x="448" y="0"/>
                  </a:cubicBezTo>
                  <a:cubicBezTo>
                    <a:pt x="460" y="1"/>
                    <a:pt x="472" y="2"/>
                    <a:pt x="48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a:spLocks/>
            </p:cNvSpPr>
            <p:nvPr/>
          </p:nvSpPr>
          <p:spPr bwMode="auto">
            <a:xfrm>
              <a:off x="3597" y="2924"/>
              <a:ext cx="255" cy="314"/>
            </a:xfrm>
            <a:custGeom>
              <a:avLst/>
              <a:gdLst>
                <a:gd name="T0" fmla="*/ 0 w 660"/>
                <a:gd name="T1" fmla="*/ 38 h 814"/>
                <a:gd name="T2" fmla="*/ 33 w 660"/>
                <a:gd name="T3" fmla="*/ 2 h 814"/>
                <a:gd name="T4" fmla="*/ 93 w 660"/>
                <a:gd name="T5" fmla="*/ 33 h 814"/>
                <a:gd name="T6" fmla="*/ 338 w 660"/>
                <a:gd name="T7" fmla="*/ 340 h 814"/>
                <a:gd name="T8" fmla="*/ 646 w 660"/>
                <a:gd name="T9" fmla="*/ 731 h 814"/>
                <a:gd name="T10" fmla="*/ 652 w 660"/>
                <a:gd name="T11" fmla="*/ 814 h 814"/>
                <a:gd name="T12" fmla="*/ 582 w 660"/>
                <a:gd name="T13" fmla="*/ 784 h 814"/>
                <a:gd name="T14" fmla="*/ 28 w 660"/>
                <a:gd name="T15" fmla="*/ 88 h 814"/>
                <a:gd name="T16" fmla="*/ 0 w 660"/>
                <a:gd name="T17" fmla="*/ 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814">
                  <a:moveTo>
                    <a:pt x="0" y="38"/>
                  </a:moveTo>
                  <a:cubicBezTo>
                    <a:pt x="12" y="25"/>
                    <a:pt x="25" y="0"/>
                    <a:pt x="33" y="2"/>
                  </a:cubicBezTo>
                  <a:cubicBezTo>
                    <a:pt x="55" y="6"/>
                    <a:pt x="80" y="17"/>
                    <a:pt x="93" y="33"/>
                  </a:cubicBezTo>
                  <a:cubicBezTo>
                    <a:pt x="176" y="134"/>
                    <a:pt x="257" y="237"/>
                    <a:pt x="338" y="340"/>
                  </a:cubicBezTo>
                  <a:cubicBezTo>
                    <a:pt x="441" y="470"/>
                    <a:pt x="546" y="599"/>
                    <a:pt x="646" y="731"/>
                  </a:cubicBezTo>
                  <a:cubicBezTo>
                    <a:pt x="660" y="750"/>
                    <a:pt x="650" y="786"/>
                    <a:pt x="652" y="814"/>
                  </a:cubicBezTo>
                  <a:cubicBezTo>
                    <a:pt x="628" y="805"/>
                    <a:pt x="596" y="802"/>
                    <a:pt x="582" y="784"/>
                  </a:cubicBezTo>
                  <a:cubicBezTo>
                    <a:pt x="395" y="554"/>
                    <a:pt x="212" y="321"/>
                    <a:pt x="28" y="88"/>
                  </a:cubicBezTo>
                  <a:cubicBezTo>
                    <a:pt x="17" y="75"/>
                    <a:pt x="11" y="58"/>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4"/>
            <p:cNvSpPr>
              <a:spLocks/>
            </p:cNvSpPr>
            <p:nvPr/>
          </p:nvSpPr>
          <p:spPr bwMode="auto">
            <a:xfrm>
              <a:off x="1765" y="1406"/>
              <a:ext cx="309" cy="263"/>
            </a:xfrm>
            <a:custGeom>
              <a:avLst/>
              <a:gdLst>
                <a:gd name="T0" fmla="*/ 780 w 800"/>
                <a:gd name="T1" fmla="*/ 680 h 680"/>
                <a:gd name="T2" fmla="*/ 698 w 800"/>
                <a:gd name="T3" fmla="*/ 623 h 680"/>
                <a:gd name="T4" fmla="*/ 46 w 800"/>
                <a:gd name="T5" fmla="*/ 83 h 680"/>
                <a:gd name="T6" fmla="*/ 0 w 800"/>
                <a:gd name="T7" fmla="*/ 0 h 680"/>
                <a:gd name="T8" fmla="*/ 98 w 800"/>
                <a:gd name="T9" fmla="*/ 19 h 680"/>
                <a:gd name="T10" fmla="*/ 760 w 800"/>
                <a:gd name="T11" fmla="*/ 563 h 680"/>
                <a:gd name="T12" fmla="*/ 797 w 800"/>
                <a:gd name="T13" fmla="*/ 632 h 680"/>
                <a:gd name="T14" fmla="*/ 780 w 800"/>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0" h="680">
                  <a:moveTo>
                    <a:pt x="780" y="680"/>
                  </a:moveTo>
                  <a:cubicBezTo>
                    <a:pt x="738" y="651"/>
                    <a:pt x="717" y="638"/>
                    <a:pt x="698" y="623"/>
                  </a:cubicBezTo>
                  <a:cubicBezTo>
                    <a:pt x="480" y="443"/>
                    <a:pt x="262" y="264"/>
                    <a:pt x="46" y="83"/>
                  </a:cubicBezTo>
                  <a:cubicBezTo>
                    <a:pt x="24" y="64"/>
                    <a:pt x="15" y="28"/>
                    <a:pt x="0" y="0"/>
                  </a:cubicBezTo>
                  <a:cubicBezTo>
                    <a:pt x="33" y="6"/>
                    <a:pt x="75" y="1"/>
                    <a:pt x="98" y="19"/>
                  </a:cubicBezTo>
                  <a:cubicBezTo>
                    <a:pt x="321" y="198"/>
                    <a:pt x="541" y="380"/>
                    <a:pt x="760" y="563"/>
                  </a:cubicBezTo>
                  <a:cubicBezTo>
                    <a:pt x="779" y="579"/>
                    <a:pt x="791" y="607"/>
                    <a:pt x="797" y="632"/>
                  </a:cubicBezTo>
                  <a:cubicBezTo>
                    <a:pt x="800" y="646"/>
                    <a:pt x="786" y="664"/>
                    <a:pt x="780" y="6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5"/>
            <p:cNvSpPr>
              <a:spLocks/>
            </p:cNvSpPr>
            <p:nvPr/>
          </p:nvSpPr>
          <p:spPr bwMode="auto">
            <a:xfrm>
              <a:off x="1538" y="2321"/>
              <a:ext cx="395" cy="59"/>
            </a:xfrm>
            <a:custGeom>
              <a:avLst/>
              <a:gdLst>
                <a:gd name="T0" fmla="*/ 0 w 1023"/>
                <a:gd name="T1" fmla="*/ 104 h 153"/>
                <a:gd name="T2" fmla="*/ 85 w 1023"/>
                <a:gd name="T3" fmla="*/ 68 h 153"/>
                <a:gd name="T4" fmla="*/ 930 w 1023"/>
                <a:gd name="T5" fmla="*/ 2 h 153"/>
                <a:gd name="T6" fmla="*/ 1023 w 1023"/>
                <a:gd name="T7" fmla="*/ 36 h 153"/>
                <a:gd name="T8" fmla="*/ 932 w 1023"/>
                <a:gd name="T9" fmla="*/ 83 h 153"/>
                <a:gd name="T10" fmla="*/ 119 w 1023"/>
                <a:gd name="T11" fmla="*/ 150 h 153"/>
                <a:gd name="T12" fmla="*/ 10 w 1023"/>
                <a:gd name="T13" fmla="*/ 144 h 153"/>
                <a:gd name="T14" fmla="*/ 0 w 1023"/>
                <a:gd name="T15" fmla="*/ 104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153">
                  <a:moveTo>
                    <a:pt x="0" y="104"/>
                  </a:moveTo>
                  <a:cubicBezTo>
                    <a:pt x="28" y="91"/>
                    <a:pt x="56" y="70"/>
                    <a:pt x="85" y="68"/>
                  </a:cubicBezTo>
                  <a:cubicBezTo>
                    <a:pt x="367" y="43"/>
                    <a:pt x="648" y="21"/>
                    <a:pt x="930" y="2"/>
                  </a:cubicBezTo>
                  <a:cubicBezTo>
                    <a:pt x="960" y="0"/>
                    <a:pt x="992" y="24"/>
                    <a:pt x="1023" y="36"/>
                  </a:cubicBezTo>
                  <a:cubicBezTo>
                    <a:pt x="993" y="52"/>
                    <a:pt x="964" y="80"/>
                    <a:pt x="932" y="83"/>
                  </a:cubicBezTo>
                  <a:cubicBezTo>
                    <a:pt x="661" y="108"/>
                    <a:pt x="390" y="129"/>
                    <a:pt x="119" y="150"/>
                  </a:cubicBezTo>
                  <a:cubicBezTo>
                    <a:pt x="83" y="153"/>
                    <a:pt x="46" y="146"/>
                    <a:pt x="10" y="144"/>
                  </a:cubicBezTo>
                  <a:cubicBezTo>
                    <a:pt x="7" y="131"/>
                    <a:pt x="3" y="117"/>
                    <a:pt x="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4"/>
          <p:cNvGrpSpPr>
            <a:grpSpLocks noChangeAspect="1"/>
          </p:cNvGrpSpPr>
          <p:nvPr/>
        </p:nvGrpSpPr>
        <p:grpSpPr bwMode="auto">
          <a:xfrm>
            <a:off x="4542612" y="2347640"/>
            <a:ext cx="452558" cy="706040"/>
            <a:chOff x="2191" y="671"/>
            <a:chExt cx="1416" cy="2209"/>
          </a:xfrm>
          <a:blipFill dpi="0" rotWithShape="1">
            <a:blip r:embed="rId3">
              <a:extLst>
                <a:ext uri="{28A0092B-C50C-407E-A947-70E740481C1C}">
                  <a14:useLocalDpi xmlns:a14="http://schemas.microsoft.com/office/drawing/2010/main" val="0"/>
                </a:ext>
              </a:extLst>
            </a:blip>
            <a:srcRect/>
            <a:stretch>
              <a:fillRect/>
            </a:stretch>
          </a:blipFill>
        </p:grpSpPr>
        <p:sp>
          <p:nvSpPr>
            <p:cNvPr id="20" name="Freeform 19"/>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7"/>
            <p:cNvSpPr>
              <a:spLocks/>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
            <p:cNvSpPr>
              <a:spLocks/>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23"/>
          <p:cNvSpPr/>
          <p:nvPr/>
        </p:nvSpPr>
        <p:spPr>
          <a:xfrm>
            <a:off x="4125973" y="805995"/>
            <a:ext cx="566927" cy="1655444"/>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4"/>
          <p:cNvSpPr/>
          <p:nvPr/>
        </p:nvSpPr>
        <p:spPr>
          <a:xfrm flipH="1">
            <a:off x="4281486" y="831153"/>
            <a:ext cx="566927" cy="2456539"/>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4"/>
          <p:cNvGrpSpPr>
            <a:grpSpLocks noChangeAspect="1"/>
          </p:cNvGrpSpPr>
          <p:nvPr/>
        </p:nvGrpSpPr>
        <p:grpSpPr bwMode="auto">
          <a:xfrm>
            <a:off x="3853186" y="2444148"/>
            <a:ext cx="552976" cy="862707"/>
            <a:chOff x="2191" y="671"/>
            <a:chExt cx="1416" cy="2209"/>
          </a:xfrm>
          <a:blipFill dpi="0" rotWithShape="1">
            <a:blip r:embed="rId4">
              <a:extLst>
                <a:ext uri="{28A0092B-C50C-407E-A947-70E740481C1C}">
                  <a14:useLocalDpi xmlns:a14="http://schemas.microsoft.com/office/drawing/2010/main" val="0"/>
                </a:ext>
              </a:extLst>
            </a:blip>
            <a:srcRect/>
            <a:stretch>
              <a:fillRect/>
            </a:stretch>
          </a:blipFill>
        </p:grpSpPr>
        <p:sp>
          <p:nvSpPr>
            <p:cNvPr id="27" name="Freeform 2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
            <p:cNvSpPr>
              <a:spLocks/>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7"/>
            <p:cNvSpPr>
              <a:spLocks/>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
            <p:cNvSpPr>
              <a:spLocks/>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30"/>
          <p:cNvSpPr txBox="1"/>
          <p:nvPr/>
        </p:nvSpPr>
        <p:spPr>
          <a:xfrm>
            <a:off x="5201527" y="2253568"/>
            <a:ext cx="416723" cy="435065"/>
          </a:xfrm>
          <a:prstGeom prst="rect">
            <a:avLst/>
          </a:prstGeom>
          <a:noFill/>
        </p:spPr>
        <p:txBody>
          <a:bodyPr wrap="none" lIns="65034" tIns="32517" rIns="65034" bIns="32517" rtlCol="0">
            <a:spAutoFit/>
          </a:bodyPr>
          <a:lstStyle/>
          <a:p>
            <a:pP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2" name="Rectangle 31"/>
          <p:cNvSpPr/>
          <p:nvPr/>
        </p:nvSpPr>
        <p:spPr>
          <a:xfrm>
            <a:off x="5561881" y="2323949"/>
            <a:ext cx="991196" cy="443275"/>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5558819" y="2139009"/>
            <a:ext cx="897838" cy="184698"/>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1990999" y="2689192"/>
            <a:ext cx="416723" cy="435065"/>
          </a:xfrm>
          <a:prstGeom prst="rect">
            <a:avLst/>
          </a:prstGeom>
          <a:noFill/>
        </p:spPr>
        <p:txBody>
          <a:bodyPr wrap="none" lIns="65034" tIns="32517" rIns="65034" bIns="32517" rtlCol="0">
            <a:spAutoFit/>
          </a:bodyPr>
          <a:lstStyle/>
          <a:p>
            <a:pP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5" name="Rectangle 34"/>
          <p:cNvSpPr/>
          <p:nvPr/>
        </p:nvSpPr>
        <p:spPr>
          <a:xfrm>
            <a:off x="2370679" y="2759572"/>
            <a:ext cx="926663" cy="554094"/>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2249087" y="2574632"/>
            <a:ext cx="897838" cy="184698"/>
          </a:xfrm>
          <a:prstGeom prst="rect">
            <a:avLst/>
          </a:prstGeom>
          <a:noFill/>
        </p:spPr>
        <p:txBody>
          <a:bodyPr wrap="none" lIns="0" tIns="0" rIns="0" bIns="0"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2352403" y="4036233"/>
            <a:ext cx="416723" cy="435065"/>
          </a:xfrm>
          <a:prstGeom prst="rect">
            <a:avLst/>
          </a:prstGeom>
          <a:noFill/>
        </p:spPr>
        <p:txBody>
          <a:bodyPr wrap="none" lIns="65034" tIns="32517" rIns="65034" bIns="32517" rtlCol="0">
            <a:spAutoFit/>
          </a:bodyPr>
          <a:lstStyle/>
          <a:p>
            <a:pP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8" name="Rectangle 37"/>
          <p:cNvSpPr/>
          <p:nvPr/>
        </p:nvSpPr>
        <p:spPr>
          <a:xfrm>
            <a:off x="2732083" y="4106613"/>
            <a:ext cx="926663" cy="554094"/>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2610492" y="3921673"/>
            <a:ext cx="897838" cy="184698"/>
          </a:xfrm>
          <a:prstGeom prst="rect">
            <a:avLst/>
          </a:prstGeom>
          <a:noFill/>
        </p:spPr>
        <p:txBody>
          <a:bodyPr wrap="none" lIns="0" tIns="0" rIns="0" bIns="0"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8"/>
          <p:cNvSpPr>
            <a:spLocks noEditPoints="1"/>
          </p:cNvSpPr>
          <p:nvPr/>
        </p:nvSpPr>
        <p:spPr bwMode="auto">
          <a:xfrm>
            <a:off x="1699414" y="2731581"/>
            <a:ext cx="286537" cy="292957"/>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59563" tIns="29782" rIns="59563" bIns="29782"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9"/>
          <p:cNvSpPr>
            <a:spLocks noEditPoints="1"/>
          </p:cNvSpPr>
          <p:nvPr/>
        </p:nvSpPr>
        <p:spPr bwMode="auto">
          <a:xfrm>
            <a:off x="2069375" y="4063290"/>
            <a:ext cx="286537" cy="292957"/>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59563" tIns="29782" rIns="59563" bIns="29782"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
          <p:cNvSpPr>
            <a:spLocks noEditPoints="1"/>
          </p:cNvSpPr>
          <p:nvPr/>
        </p:nvSpPr>
        <p:spPr bwMode="auto">
          <a:xfrm>
            <a:off x="6699832" y="2283834"/>
            <a:ext cx="286537" cy="292957"/>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59563" tIns="29782" rIns="59563" bIns="29782"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13384994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31" grpId="0"/>
      <p:bldP spid="32" grpId="0"/>
      <p:bldP spid="33" grpId="0"/>
      <p:bldP spid="34" grpId="0"/>
      <p:bldP spid="35" grpId="0"/>
      <p:bldP spid="36" grpId="0"/>
      <p:bldP spid="37" grpId="0"/>
      <p:bldP spid="38" grpId="0"/>
      <p:bldP spid="39" grpId="0"/>
      <p:bldP spid="49"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1696828" y="1485881"/>
            <a:ext cx="2418774" cy="78928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5" tIns="52490" rIns="52490" bIns="52491" numCol="1" spcCol="903" anchor="ctr" anchorCtr="0">
            <a:noAutofit/>
          </a:bodyPr>
          <a:lstStyle/>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1696828" y="2499510"/>
            <a:ext cx="2418774" cy="78928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5" tIns="52491" rIns="52490" bIns="52490" numCol="1" spcCol="903" anchor="ctr" anchorCtr="0">
            <a:noAutofit/>
          </a:bodyPr>
          <a:lstStyle/>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1696828" y="3513139"/>
            <a:ext cx="2418774" cy="78928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5" tIns="52491" rIns="52490" bIns="52490" numCol="1" spcCol="903" anchor="ctr" anchorCtr="0">
            <a:noAutofit/>
          </a:bodyPr>
          <a:lstStyle/>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5029987" y="1485881"/>
            <a:ext cx="2418774" cy="78928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5" tIns="52490" rIns="52490" bIns="52491" numCol="1" spcCol="903" anchor="ctr" anchorCtr="0">
            <a:noAutofit/>
          </a:bodyPr>
          <a:lstStyle/>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5029987" y="2499510"/>
            <a:ext cx="2418774" cy="78928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5" tIns="52491" rIns="52490" bIns="52490" numCol="1" spcCol="903" anchor="ctr" anchorCtr="0">
            <a:noAutofit/>
          </a:bodyPr>
          <a:lstStyle/>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5029987" y="3513139"/>
            <a:ext cx="2418774" cy="78928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5" tIns="52491" rIns="52490" bIns="52490" numCol="1" spcCol="903" anchor="ctr" anchorCtr="0">
            <a:noAutofit/>
          </a:bodyPr>
          <a:lstStyle/>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597" lvl="1" indent="-228597" defTabSz="97789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4230706" y="1737118"/>
            <a:ext cx="724424" cy="286807"/>
          </a:xfrm>
          <a:prstGeom prst="leftRightArrow">
            <a:avLst>
              <a:gd name="adj1" fmla="val 50000"/>
              <a:gd name="adj2" fmla="val 65081"/>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4230706" y="2750746"/>
            <a:ext cx="724424" cy="286807"/>
          </a:xfrm>
          <a:prstGeom prst="leftRightArrow">
            <a:avLst>
              <a:gd name="adj1" fmla="val 50000"/>
              <a:gd name="adj2" fmla="val 65081"/>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4230706" y="3764375"/>
            <a:ext cx="724424" cy="286807"/>
          </a:xfrm>
          <a:prstGeom prst="leftRightArrow">
            <a:avLst>
              <a:gd name="adj1" fmla="val 50000"/>
              <a:gd name="adj2" fmla="val 65081"/>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a:spLocks/>
          </p:cNvSpPr>
          <p:nvPr/>
        </p:nvSpPr>
        <p:spPr>
          <a:xfrm>
            <a:off x="2206733" y="1631384"/>
            <a:ext cx="1680274" cy="6831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91">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914391">
              <a:lnSpc>
                <a:spcPct val="120000"/>
              </a:lnSpc>
              <a:spcBef>
                <a:spcPct val="20000"/>
              </a:spcBef>
              <a:defRPr/>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1810592" y="1750441"/>
            <a:ext cx="310963" cy="31102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9525">
            <a:noFill/>
            <a:round/>
            <a:headEnd/>
            <a:tailEnd/>
          </a:ln>
        </p:spPr>
        <p:txBody>
          <a:bodyPr vert="horz" wrap="square" lIns="91434" tIns="45717" rIns="91434" bIns="45717"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a:spLocks/>
          </p:cNvSpPr>
          <p:nvPr/>
        </p:nvSpPr>
        <p:spPr>
          <a:xfrm>
            <a:off x="2206733" y="2641728"/>
            <a:ext cx="1680274" cy="6831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91">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914391">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1810592" y="2760786"/>
            <a:ext cx="310963" cy="31102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9525">
            <a:noFill/>
            <a:round/>
            <a:headEnd/>
            <a:tailEnd/>
          </a:ln>
        </p:spPr>
        <p:txBody>
          <a:bodyPr vert="horz" wrap="square" lIns="91434" tIns="45717" rIns="91434" bIns="45717"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a:spLocks/>
          </p:cNvSpPr>
          <p:nvPr/>
        </p:nvSpPr>
        <p:spPr>
          <a:xfrm>
            <a:off x="2206733" y="3664008"/>
            <a:ext cx="1680274" cy="6831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391">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914391">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1810592" y="3783065"/>
            <a:ext cx="310963" cy="31102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9525">
            <a:noFill/>
            <a:round/>
            <a:headEnd/>
            <a:tailEnd/>
          </a:ln>
        </p:spPr>
        <p:txBody>
          <a:bodyPr vert="horz" wrap="square" lIns="91434" tIns="45717" rIns="91434" bIns="45717"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7004988" y="1750441"/>
            <a:ext cx="310963" cy="31102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9525">
            <a:noFill/>
            <a:round/>
            <a:headEnd/>
            <a:tailEnd/>
          </a:ln>
        </p:spPr>
        <p:txBody>
          <a:bodyPr vert="horz" wrap="square" lIns="91434" tIns="45717" rIns="91434" bIns="45717"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a:spLocks/>
          </p:cNvSpPr>
          <p:nvPr/>
        </p:nvSpPr>
        <p:spPr>
          <a:xfrm>
            <a:off x="5254682" y="1631384"/>
            <a:ext cx="1680274" cy="6831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91">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914391">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7004988" y="2760786"/>
            <a:ext cx="310963" cy="31102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9525">
            <a:noFill/>
            <a:round/>
            <a:headEnd/>
            <a:tailEnd/>
          </a:ln>
        </p:spPr>
        <p:txBody>
          <a:bodyPr vert="horz" wrap="square" lIns="91434" tIns="45717" rIns="91434" bIns="45717"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a:spLocks/>
          </p:cNvSpPr>
          <p:nvPr/>
        </p:nvSpPr>
        <p:spPr>
          <a:xfrm>
            <a:off x="5254682" y="2641728"/>
            <a:ext cx="1680274" cy="6831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91">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914391">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7004988" y="3792179"/>
            <a:ext cx="310963" cy="31102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9525">
            <a:noFill/>
            <a:round/>
            <a:headEnd/>
            <a:tailEnd/>
          </a:ln>
        </p:spPr>
        <p:txBody>
          <a:bodyPr vert="horz" wrap="square" lIns="91434" tIns="45717" rIns="91434" bIns="45717" numCol="1" anchor="t" anchorCtr="0" compatLnSpc="1">
            <a:prstTxWarp prst="textNoShape">
              <a:avLst/>
            </a:prstTxWarp>
          </a:bodyPr>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a:spLocks/>
          </p:cNvSpPr>
          <p:nvPr/>
        </p:nvSpPr>
        <p:spPr>
          <a:xfrm>
            <a:off x="5254682" y="3673120"/>
            <a:ext cx="1680274" cy="68317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391">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r>
              <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914391">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686658" y="1429346"/>
            <a:ext cx="1018112" cy="908176"/>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39">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686658" y="2442977"/>
            <a:ext cx="1018112" cy="908174"/>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39">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686658" y="3456606"/>
            <a:ext cx="1018112" cy="908174"/>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39">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7440820" y="1429346"/>
            <a:ext cx="1018112" cy="908176"/>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39">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7440820" y="2442977"/>
            <a:ext cx="1018112" cy="908174"/>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39">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7440820" y="3456606"/>
            <a:ext cx="1018112" cy="908174"/>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39">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3729119249"/>
      </p:ext>
    </p:extLst>
  </p:cSld>
  <p:clrMapOvr>
    <a:masterClrMapping/>
  </p:clrMapOvr>
  <mc:AlternateContent xmlns:mc="http://schemas.openxmlformats.org/markup-compatibility/2006" xmlns:p14="http://schemas.microsoft.com/office/powerpoint/2010/main">
    <mc:Choice Requires="p14">
      <p:transition spd="slow" p14:dur="1250" advClick="0" advTm="14664">
        <p:random/>
      </p:transition>
    </mc:Choice>
    <mc:Fallback xmlns="">
      <p:transition spd="slow" advClick="0" advTm="1466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0"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0"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0"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a:extLst>
              <a:ext uri="{FF2B5EF4-FFF2-40B4-BE49-F238E27FC236}">
                <a16:creationId xmlns="" xmlns:a16="http://schemas.microsoft.com/office/drawing/2014/main" id="{6FE29C2F-2737-4D10-A243-442E17E089AB}"/>
              </a:ext>
            </a:extLst>
          </p:cNvPr>
          <p:cNvGrpSpPr/>
          <p:nvPr/>
        </p:nvGrpSpPr>
        <p:grpSpPr>
          <a:xfrm>
            <a:off x="1763994" y="1866810"/>
            <a:ext cx="2235360" cy="655843"/>
            <a:chOff x="2539974" y="2488184"/>
            <a:chExt cx="2979962" cy="874305"/>
          </a:xfrm>
        </p:grpSpPr>
        <p:sp>
          <p:nvSpPr>
            <p:cNvPr id="19" name="TextBox 6">
              <a:extLst>
                <a:ext uri="{FF2B5EF4-FFF2-40B4-BE49-F238E27FC236}">
                  <a16:creationId xmlns="" xmlns:a16="http://schemas.microsoft.com/office/drawing/2014/main" id="{5946CCBD-F20B-4C67-BAA9-9A9C4AD0E733}"/>
                </a:ext>
              </a:extLst>
            </p:cNvPr>
            <p:cNvSpPr txBox="1"/>
            <p:nvPr/>
          </p:nvSpPr>
          <p:spPr>
            <a:xfrm>
              <a:off x="2539974" y="2488184"/>
              <a:ext cx="655949" cy="707886"/>
            </a:xfrm>
            <a:prstGeom prst="rect">
              <a:avLst/>
            </a:prstGeom>
            <a:noFill/>
          </p:spPr>
          <p:txBody>
            <a:bodyPr wrap="none" anchor="ctr">
              <a:normAutofit fontScale="85000" lnSpcReduction="20000"/>
            </a:bodyPr>
            <a:lstStyle/>
            <a:p>
              <a:r>
                <a:rPr lang="en-US" altLang="zh-CN" sz="4001" dirty="0">
                  <a:solidFill>
                    <a:schemeClr val="accent2"/>
                  </a:solidFill>
                  <a:latin typeface="Impact" panose="020B0806030902050204" pitchFamily="34" charset="0"/>
                </a:rPr>
                <a:t>01</a:t>
              </a:r>
            </a:p>
          </p:txBody>
        </p:sp>
        <p:sp>
          <p:nvSpPr>
            <p:cNvPr id="20" name="TextBox 8">
              <a:extLst>
                <a:ext uri="{FF2B5EF4-FFF2-40B4-BE49-F238E27FC236}">
                  <a16:creationId xmlns="" xmlns:a16="http://schemas.microsoft.com/office/drawing/2014/main" id="{9EE70B27-E454-481B-96F6-9A1D6C00331C}"/>
                </a:ext>
              </a:extLst>
            </p:cNvPr>
            <p:cNvSpPr txBox="1"/>
            <p:nvPr/>
          </p:nvSpPr>
          <p:spPr>
            <a:xfrm>
              <a:off x="3008026" y="2488184"/>
              <a:ext cx="2511910" cy="353943"/>
            </a:xfrm>
            <a:prstGeom prst="rect">
              <a:avLst/>
            </a:prstGeom>
            <a:noFill/>
          </p:spPr>
          <p:txBody>
            <a:bodyPr wrap="none" lIns="360062" tIns="0" rIns="0" bIns="0" anchor="b" anchorCtr="0">
              <a:normAutofit fontScale="92500" lnSpcReduction="10000"/>
            </a:bodyPr>
            <a:lstStyle/>
            <a:p>
              <a:r>
                <a:rPr lang="zh-CN" altLang="en-US" sz="20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TextBox 9">
              <a:extLst>
                <a:ext uri="{FF2B5EF4-FFF2-40B4-BE49-F238E27FC236}">
                  <a16:creationId xmlns="" xmlns:a16="http://schemas.microsoft.com/office/drawing/2014/main" id="{A14E9AD6-EA49-4CDB-BDC0-BD2BDC436249}"/>
                </a:ext>
              </a:extLst>
            </p:cNvPr>
            <p:cNvSpPr txBox="1">
              <a:spLocks/>
            </p:cNvSpPr>
            <p:nvPr/>
          </p:nvSpPr>
          <p:spPr>
            <a:xfrm>
              <a:off x="3008026" y="2842127"/>
              <a:ext cx="2511910" cy="520362"/>
            </a:xfrm>
            <a:prstGeom prst="rect">
              <a:avLst/>
            </a:prstGeom>
          </p:spPr>
          <p:txBody>
            <a:bodyPr vert="horz" wrap="square" lIns="360062" tIns="0" rIns="0" bIns="0" anchor="ctr" anchorCtr="0">
              <a:normAutofit fontScale="77500" lnSpcReduction="20000"/>
            </a:bodyPr>
            <a:lstStyle/>
            <a:p>
              <a:pPr algn="l">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6" name="Group 33">
            <a:extLst>
              <a:ext uri="{FF2B5EF4-FFF2-40B4-BE49-F238E27FC236}">
                <a16:creationId xmlns="" xmlns:a16="http://schemas.microsoft.com/office/drawing/2014/main" id="{B7F5272F-4A07-43F9-AB5C-F131F3885AE5}"/>
              </a:ext>
            </a:extLst>
          </p:cNvPr>
          <p:cNvGrpSpPr/>
          <p:nvPr/>
        </p:nvGrpSpPr>
        <p:grpSpPr>
          <a:xfrm>
            <a:off x="1763994" y="3173022"/>
            <a:ext cx="2235360" cy="655843"/>
            <a:chOff x="2539974" y="4229497"/>
            <a:chExt cx="2979962" cy="874305"/>
          </a:xfrm>
        </p:grpSpPr>
        <p:sp>
          <p:nvSpPr>
            <p:cNvPr id="16" name="TextBox 11">
              <a:extLst>
                <a:ext uri="{FF2B5EF4-FFF2-40B4-BE49-F238E27FC236}">
                  <a16:creationId xmlns="" xmlns:a16="http://schemas.microsoft.com/office/drawing/2014/main" id="{C2B2B454-E337-4AFF-84A6-9989A7D8350E}"/>
                </a:ext>
              </a:extLst>
            </p:cNvPr>
            <p:cNvSpPr txBox="1"/>
            <p:nvPr/>
          </p:nvSpPr>
          <p:spPr>
            <a:xfrm>
              <a:off x="2539974" y="4229497"/>
              <a:ext cx="718466" cy="707886"/>
            </a:xfrm>
            <a:prstGeom prst="rect">
              <a:avLst/>
            </a:prstGeom>
            <a:noFill/>
          </p:spPr>
          <p:txBody>
            <a:bodyPr wrap="none" anchor="ctr">
              <a:normAutofit fontScale="85000" lnSpcReduction="20000"/>
            </a:bodyPr>
            <a:lstStyle/>
            <a:p>
              <a:r>
                <a:rPr lang="en-US" altLang="zh-CN" sz="4001" dirty="0">
                  <a:solidFill>
                    <a:schemeClr val="accent2"/>
                  </a:solidFill>
                  <a:latin typeface="Impact" panose="020B0806030902050204" pitchFamily="34" charset="0"/>
                </a:rPr>
                <a:t>02</a:t>
              </a:r>
            </a:p>
          </p:txBody>
        </p:sp>
        <p:sp>
          <p:nvSpPr>
            <p:cNvPr id="17" name="TextBox 13">
              <a:extLst>
                <a:ext uri="{FF2B5EF4-FFF2-40B4-BE49-F238E27FC236}">
                  <a16:creationId xmlns="" xmlns:a16="http://schemas.microsoft.com/office/drawing/2014/main" id="{31F09AD8-E937-43D3-BAD2-B4D81F57C42A}"/>
                </a:ext>
              </a:extLst>
            </p:cNvPr>
            <p:cNvSpPr txBox="1"/>
            <p:nvPr/>
          </p:nvSpPr>
          <p:spPr>
            <a:xfrm>
              <a:off x="3008026" y="4229497"/>
              <a:ext cx="2511910" cy="353943"/>
            </a:xfrm>
            <a:prstGeom prst="rect">
              <a:avLst/>
            </a:prstGeom>
            <a:noFill/>
          </p:spPr>
          <p:txBody>
            <a:bodyPr wrap="none" lIns="360062" tIns="0" rIns="0" bIns="0" anchor="b" anchorCtr="0">
              <a:normAutofit fontScale="92500" lnSpcReduction="10000"/>
            </a:bodyPr>
            <a:lstStyle/>
            <a:p>
              <a:r>
                <a:rPr lang="zh-CN" altLang="en-US" sz="20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8" name="TextBox 14">
              <a:extLst>
                <a:ext uri="{FF2B5EF4-FFF2-40B4-BE49-F238E27FC236}">
                  <a16:creationId xmlns="" xmlns:a16="http://schemas.microsoft.com/office/drawing/2014/main" id="{2E2A89A4-C8A9-4BDB-AC4A-7C4BE91910DC}"/>
                </a:ext>
              </a:extLst>
            </p:cNvPr>
            <p:cNvSpPr txBox="1">
              <a:spLocks/>
            </p:cNvSpPr>
            <p:nvPr/>
          </p:nvSpPr>
          <p:spPr>
            <a:xfrm>
              <a:off x="3008026" y="4583440"/>
              <a:ext cx="2511910" cy="520362"/>
            </a:xfrm>
            <a:prstGeom prst="rect">
              <a:avLst/>
            </a:prstGeom>
          </p:spPr>
          <p:txBody>
            <a:bodyPr vert="horz" wrap="square" lIns="360062" tIns="0" rIns="0" bIns="0" anchor="ctr" anchorCtr="0">
              <a:normAutofit fontScale="77500" lnSpcReduction="20000"/>
            </a:bodyPr>
            <a:lstStyle/>
            <a:p>
              <a:pPr algn="l">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grpSp>
      <p:grpSp>
        <p:nvGrpSpPr>
          <p:cNvPr id="7" name="Group 31">
            <a:extLst>
              <a:ext uri="{FF2B5EF4-FFF2-40B4-BE49-F238E27FC236}">
                <a16:creationId xmlns="" xmlns:a16="http://schemas.microsoft.com/office/drawing/2014/main" id="{66DD929F-4757-4139-9954-36B634FD10B3}"/>
              </a:ext>
            </a:extLst>
          </p:cNvPr>
          <p:cNvGrpSpPr/>
          <p:nvPr/>
        </p:nvGrpSpPr>
        <p:grpSpPr>
          <a:xfrm>
            <a:off x="5106669" y="1866810"/>
            <a:ext cx="2241638" cy="655843"/>
            <a:chOff x="6996100" y="2488184"/>
            <a:chExt cx="2988332" cy="874305"/>
          </a:xfrm>
        </p:grpSpPr>
        <p:sp>
          <p:nvSpPr>
            <p:cNvPr id="13" name="TextBox 16">
              <a:extLst>
                <a:ext uri="{FF2B5EF4-FFF2-40B4-BE49-F238E27FC236}">
                  <a16:creationId xmlns="" xmlns:a16="http://schemas.microsoft.com/office/drawing/2014/main" id="{3671B3D8-5DBC-4F84-A8D3-BC5288A6E525}"/>
                </a:ext>
              </a:extLst>
            </p:cNvPr>
            <p:cNvSpPr txBox="1"/>
            <p:nvPr/>
          </p:nvSpPr>
          <p:spPr>
            <a:xfrm>
              <a:off x="6996100" y="2488184"/>
              <a:ext cx="732893" cy="707886"/>
            </a:xfrm>
            <a:prstGeom prst="rect">
              <a:avLst/>
            </a:prstGeom>
            <a:noFill/>
          </p:spPr>
          <p:txBody>
            <a:bodyPr wrap="none" anchor="ctr">
              <a:normAutofit fontScale="85000" lnSpcReduction="20000"/>
            </a:bodyPr>
            <a:lstStyle/>
            <a:p>
              <a:r>
                <a:rPr lang="en-US" altLang="zh-CN" sz="4001">
                  <a:solidFill>
                    <a:schemeClr val="accent1"/>
                  </a:solidFill>
                  <a:latin typeface="Impact" panose="020B0806030902050204" pitchFamily="34" charset="0"/>
                </a:rPr>
                <a:t>03</a:t>
              </a:r>
            </a:p>
          </p:txBody>
        </p:sp>
        <p:sp>
          <p:nvSpPr>
            <p:cNvPr id="14" name="TextBox 18">
              <a:extLst>
                <a:ext uri="{FF2B5EF4-FFF2-40B4-BE49-F238E27FC236}">
                  <a16:creationId xmlns="" xmlns:a16="http://schemas.microsoft.com/office/drawing/2014/main" id="{D76FFEF1-8861-423C-8128-A2EFEF60C0B1}"/>
                </a:ext>
              </a:extLst>
            </p:cNvPr>
            <p:cNvSpPr txBox="1"/>
            <p:nvPr/>
          </p:nvSpPr>
          <p:spPr>
            <a:xfrm>
              <a:off x="7464152" y="2488184"/>
              <a:ext cx="2520280" cy="353943"/>
            </a:xfrm>
            <a:prstGeom prst="rect">
              <a:avLst/>
            </a:prstGeom>
            <a:noFill/>
          </p:spPr>
          <p:txBody>
            <a:bodyPr wrap="none" lIns="360062" tIns="0" rIns="0" bIns="0" anchor="b" anchorCtr="0">
              <a:normAutofit fontScale="92500" lnSpcReduction="10000"/>
            </a:bodyPr>
            <a:lstStyle/>
            <a:p>
              <a:r>
                <a:rPr lang="zh-CN" altLang="en-US" sz="20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5" name="TextBox 19">
              <a:extLst>
                <a:ext uri="{FF2B5EF4-FFF2-40B4-BE49-F238E27FC236}">
                  <a16:creationId xmlns="" xmlns:a16="http://schemas.microsoft.com/office/drawing/2014/main" id="{A77C7D02-9241-4F5F-AC5C-614FC7666CC1}"/>
                </a:ext>
              </a:extLst>
            </p:cNvPr>
            <p:cNvSpPr txBox="1">
              <a:spLocks/>
            </p:cNvSpPr>
            <p:nvPr/>
          </p:nvSpPr>
          <p:spPr>
            <a:xfrm>
              <a:off x="7464152" y="2842127"/>
              <a:ext cx="2520280" cy="520362"/>
            </a:xfrm>
            <a:prstGeom prst="rect">
              <a:avLst/>
            </a:prstGeom>
          </p:spPr>
          <p:txBody>
            <a:bodyPr vert="horz" wrap="square" lIns="360062" tIns="0" rIns="0" bIns="0" anchor="ctr" anchorCtr="0">
              <a:normAutofit fontScale="77500" lnSpcReduction="20000"/>
            </a:bodyPr>
            <a:lstStyle/>
            <a:p>
              <a:pPr algn="l">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8" name="Group 34">
            <a:extLst>
              <a:ext uri="{FF2B5EF4-FFF2-40B4-BE49-F238E27FC236}">
                <a16:creationId xmlns="" xmlns:a16="http://schemas.microsoft.com/office/drawing/2014/main" id="{6E8738BE-250A-4B07-A858-844336BD96C2}"/>
              </a:ext>
            </a:extLst>
          </p:cNvPr>
          <p:cNvGrpSpPr/>
          <p:nvPr/>
        </p:nvGrpSpPr>
        <p:grpSpPr>
          <a:xfrm>
            <a:off x="5106669" y="3173022"/>
            <a:ext cx="2241638" cy="655843"/>
            <a:chOff x="6996100" y="4229497"/>
            <a:chExt cx="2988332" cy="874305"/>
          </a:xfrm>
        </p:grpSpPr>
        <p:sp>
          <p:nvSpPr>
            <p:cNvPr id="10" name="TextBox 21">
              <a:extLst>
                <a:ext uri="{FF2B5EF4-FFF2-40B4-BE49-F238E27FC236}">
                  <a16:creationId xmlns="" xmlns:a16="http://schemas.microsoft.com/office/drawing/2014/main" id="{DC82D844-70B2-4856-A406-5B8F5336B978}"/>
                </a:ext>
              </a:extLst>
            </p:cNvPr>
            <p:cNvSpPr txBox="1"/>
            <p:nvPr/>
          </p:nvSpPr>
          <p:spPr>
            <a:xfrm>
              <a:off x="6996100" y="4229497"/>
              <a:ext cx="716863" cy="707886"/>
            </a:xfrm>
            <a:prstGeom prst="rect">
              <a:avLst/>
            </a:prstGeom>
            <a:noFill/>
          </p:spPr>
          <p:txBody>
            <a:bodyPr wrap="none" anchor="ctr">
              <a:normAutofit fontScale="85000" lnSpcReduction="20000"/>
            </a:bodyPr>
            <a:lstStyle/>
            <a:p>
              <a:r>
                <a:rPr lang="en-US" altLang="zh-CN" sz="4001">
                  <a:solidFill>
                    <a:schemeClr val="accent1"/>
                  </a:solidFill>
                  <a:latin typeface="Impact" panose="020B0806030902050204" pitchFamily="34" charset="0"/>
                </a:rPr>
                <a:t>04</a:t>
              </a:r>
            </a:p>
          </p:txBody>
        </p:sp>
        <p:sp>
          <p:nvSpPr>
            <p:cNvPr id="11" name="TextBox 23">
              <a:extLst>
                <a:ext uri="{FF2B5EF4-FFF2-40B4-BE49-F238E27FC236}">
                  <a16:creationId xmlns="" xmlns:a16="http://schemas.microsoft.com/office/drawing/2014/main" id="{1A8D076C-3162-4C9F-94A4-0BCDCCFB6E4B}"/>
                </a:ext>
              </a:extLst>
            </p:cNvPr>
            <p:cNvSpPr txBox="1"/>
            <p:nvPr/>
          </p:nvSpPr>
          <p:spPr>
            <a:xfrm>
              <a:off x="7464152" y="4229497"/>
              <a:ext cx="2520280" cy="353943"/>
            </a:xfrm>
            <a:prstGeom prst="rect">
              <a:avLst/>
            </a:prstGeom>
            <a:noFill/>
          </p:spPr>
          <p:txBody>
            <a:bodyPr wrap="none" lIns="360062" tIns="0" rIns="0" bIns="0" anchor="b" anchorCtr="0">
              <a:normAutofit fontScale="92500" lnSpcReduction="10000"/>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2" name="TextBox 24">
              <a:extLst>
                <a:ext uri="{FF2B5EF4-FFF2-40B4-BE49-F238E27FC236}">
                  <a16:creationId xmlns="" xmlns:a16="http://schemas.microsoft.com/office/drawing/2014/main" id="{2AB0C466-544E-4DD9-A0CA-E2155882D048}"/>
                </a:ext>
              </a:extLst>
            </p:cNvPr>
            <p:cNvSpPr txBox="1">
              <a:spLocks/>
            </p:cNvSpPr>
            <p:nvPr/>
          </p:nvSpPr>
          <p:spPr>
            <a:xfrm>
              <a:off x="7464152" y="4583440"/>
              <a:ext cx="2520280" cy="520362"/>
            </a:xfrm>
            <a:prstGeom prst="rect">
              <a:avLst/>
            </a:prstGeom>
          </p:spPr>
          <p:txBody>
            <a:bodyPr vert="horz" wrap="square" lIns="360062" tIns="0" rIns="0" bIns="0" anchor="ctr" anchorCtr="0">
              <a:normAutofit fontScale="77500" lnSpcReduction="20000"/>
            </a:bodyPr>
            <a:lstStyle/>
            <a:p>
              <a:pPr algn="l">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
        <p:nvSpPr>
          <p:cNvPr id="9" name="Rectangle 30">
            <a:extLst>
              <a:ext uri="{FF2B5EF4-FFF2-40B4-BE49-F238E27FC236}">
                <a16:creationId xmlns="" xmlns:a16="http://schemas.microsoft.com/office/drawing/2014/main" id="{574BA0E2-E250-4151-98CD-8A8C042B17E8}"/>
              </a:ext>
            </a:extLst>
          </p:cNvPr>
          <p:cNvSpPr/>
          <p:nvPr/>
        </p:nvSpPr>
        <p:spPr>
          <a:xfrm>
            <a:off x="3492487" y="849007"/>
            <a:ext cx="2754784" cy="692618"/>
          </a:xfrm>
          <a:prstGeom prst="rect">
            <a:avLst/>
          </a:prstGeom>
        </p:spPr>
        <p:txBody>
          <a:bodyPr wrap="square">
            <a:normAutofit fontScale="47500" lnSpcReduction="20000"/>
          </a:bodyPr>
          <a:lstStyle/>
          <a:p>
            <a:r>
              <a:rPr lang="zh-CN" altLang="en-US" sz="5401" b="1" spc="300" dirty="0">
                <a:solidFill>
                  <a:schemeClr val="tx1">
                    <a:lumMod val="75000"/>
                    <a:lumOff val="25000"/>
                  </a:schemeClr>
                </a:solidFill>
              </a:rPr>
              <a:t>目录 </a:t>
            </a:r>
            <a:r>
              <a:rPr lang="en-US" altLang="zh-CN" sz="5401" b="1" spc="300" dirty="0">
                <a:solidFill>
                  <a:schemeClr val="tx1">
                    <a:lumMod val="75000"/>
                    <a:lumOff val="25000"/>
                  </a:schemeClr>
                </a:solidFill>
              </a:rPr>
              <a:t>CONTENT</a:t>
            </a:r>
          </a:p>
        </p:txBody>
      </p:sp>
    </p:spTree>
    <p:extLst>
      <p:ext uri="{BB962C8B-B14F-4D97-AF65-F5344CB8AC3E}">
        <p14:creationId xmlns:p14="http://schemas.microsoft.com/office/powerpoint/2010/main" val="43705628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F01E906-8BAC-401D-8DFB-9D3B6564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7" name="图片 6">
            <a:extLst>
              <a:ext uri="{FF2B5EF4-FFF2-40B4-BE49-F238E27FC236}">
                <a16:creationId xmlns="" xmlns:a16="http://schemas.microsoft.com/office/drawing/2014/main" id="{DD02CD86-E517-487F-BF0F-E68FEF32F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8" name="TextBox 48">
            <a:extLst>
              <a:ext uri="{FF2B5EF4-FFF2-40B4-BE49-F238E27FC236}">
                <a16:creationId xmlns="" xmlns:a16="http://schemas.microsoft.com/office/drawing/2014/main" id="{32BC532F-9A0A-4C53-B1E0-AE174FE1DE4E}"/>
              </a:ext>
            </a:extLst>
          </p:cNvPr>
          <p:cNvSpPr txBox="1"/>
          <p:nvPr/>
        </p:nvSpPr>
        <p:spPr>
          <a:xfrm>
            <a:off x="3800969" y="2025110"/>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TextBox 49">
            <a:extLst>
              <a:ext uri="{FF2B5EF4-FFF2-40B4-BE49-F238E27FC236}">
                <a16:creationId xmlns="" xmlns:a16="http://schemas.microsoft.com/office/drawing/2014/main" id="{B2056896-93EE-4879-8B3C-D81B3B08D88D}"/>
              </a:ext>
            </a:extLst>
          </p:cNvPr>
          <p:cNvSpPr txBox="1"/>
          <p:nvPr/>
        </p:nvSpPr>
        <p:spPr>
          <a:xfrm>
            <a:off x="3800970" y="2604888"/>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0" name="矩形 259">
            <a:extLst>
              <a:ext uri="{FF2B5EF4-FFF2-40B4-BE49-F238E27FC236}">
                <a16:creationId xmlns="" xmlns:a16="http://schemas.microsoft.com/office/drawing/2014/main" id="{DA6CE155-33A1-4E40-A866-FFC5CDB06308}"/>
              </a:ext>
            </a:extLst>
          </p:cNvPr>
          <p:cNvSpPr>
            <a:spLocks noChangeArrowheads="1"/>
          </p:cNvSpPr>
          <p:nvPr/>
        </p:nvSpPr>
        <p:spPr bwMode="auto">
          <a:xfrm>
            <a:off x="2315746" y="1572219"/>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rPr>
              <a:t>04</a:t>
            </a:r>
            <a:endParaRPr lang="zh-CN" altLang="en-US"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030657447"/>
      </p:ext>
    </p:extLst>
  </p:cSld>
  <p:clrMapOvr>
    <a:masterClrMapping/>
  </p:clrMapOvr>
  <mc:AlternateContent xmlns:mc="http://schemas.openxmlformats.org/markup-compatibility/2006" xmlns:p14="http://schemas.microsoft.com/office/powerpoint/2010/main">
    <mc:Choice Requires="p14">
      <p:transition spd="slow" p14:dur="1250" advClick="0" advTm="7000">
        <p:random/>
      </p:transition>
    </mc:Choice>
    <mc:Fallback xmlns="">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par>
                          <p:cTn id="25" fill="hold">
                            <p:stCondLst>
                              <p:cond delay="15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par>
                          <p:cTn id="29" fill="hold">
                            <p:stCondLst>
                              <p:cond delay="20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200"/>
                                        <p:tgtEl>
                                          <p:spTgt spid="8"/>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8"/>
                                        </p:tgtEl>
                                      </p:cBhvr>
                                      <p:to x="80000" y="100000"/>
                                    </p:animScale>
                                    <p:anim by="(#ppt_w*0.10)" calcmode="lin" valueType="num">
                                      <p:cBhvr>
                                        <p:cTn id="35" dur="50" autoRev="1" fill="hold">
                                          <p:stCondLst>
                                            <p:cond delay="0"/>
                                          </p:stCondLst>
                                        </p:cTn>
                                        <p:tgtEl>
                                          <p:spTgt spid="8"/>
                                        </p:tgtEl>
                                        <p:attrNameLst>
                                          <p:attrName>ppt_x</p:attrName>
                                        </p:attrNameLst>
                                      </p:cBhvr>
                                    </p:anim>
                                    <p:anim by="(-#ppt_w*0.10)" calcmode="lin" valueType="num">
                                      <p:cBhvr>
                                        <p:cTn id="36" dur="50" autoRev="1" fill="hold">
                                          <p:stCondLst>
                                            <p:cond delay="0"/>
                                          </p:stCondLst>
                                        </p:cTn>
                                        <p:tgtEl>
                                          <p:spTgt spid="8"/>
                                        </p:tgtEl>
                                        <p:attrNameLst>
                                          <p:attrName>ppt_y</p:attrName>
                                        </p:attrNameLst>
                                      </p:cBhvr>
                                    </p:anim>
                                    <p:animRot by="-480000">
                                      <p:cBhvr>
                                        <p:cTn id="37" dur="50" autoRev="1" fill="hold">
                                          <p:stCondLst>
                                            <p:cond delay="0"/>
                                          </p:stCondLst>
                                        </p:cTn>
                                        <p:tgtEl>
                                          <p:spTgt spid="8"/>
                                        </p:tgtEl>
                                        <p:attrNameLst>
                                          <p:attrName>r</p:attrName>
                                        </p:attrNameLst>
                                      </p:cBhvr>
                                    </p:animRot>
                                  </p:childTnLst>
                                </p:cTn>
                              </p:par>
                            </p:childTnLst>
                          </p:cTn>
                        </p:par>
                        <p:par>
                          <p:cTn id="38" fill="hold">
                            <p:stCondLst>
                              <p:cond delay="2610"/>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9"/>
                                        </p:tgtEl>
                                        <p:attrNameLst>
                                          <p:attrName>style.visibility</p:attrName>
                                        </p:attrNameLst>
                                      </p:cBhvr>
                                      <p:to>
                                        <p:strVal val="visible"/>
                                      </p:to>
                                    </p:set>
                                    <p:animEffect transition="in" filter="wipe(left)">
                                      <p:cBhvr>
                                        <p:cTn id="41" dur="200"/>
                                        <p:tgtEl>
                                          <p:spTgt spid="9"/>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9"/>
                                        </p:tgtEl>
                                      </p:cBhvr>
                                      <p:to x="80000" y="100000"/>
                                    </p:animScale>
                                    <p:anim by="(#ppt_w*0.10)" calcmode="lin" valueType="num">
                                      <p:cBhvr>
                                        <p:cTn id="44" dur="50" autoRev="1" fill="hold">
                                          <p:stCondLst>
                                            <p:cond delay="0"/>
                                          </p:stCondLst>
                                        </p:cTn>
                                        <p:tgtEl>
                                          <p:spTgt spid="9"/>
                                        </p:tgtEl>
                                        <p:attrNameLst>
                                          <p:attrName>ppt_x</p:attrName>
                                        </p:attrNameLst>
                                      </p:cBhvr>
                                    </p:anim>
                                    <p:anim by="(-#ppt_w*0.10)" calcmode="lin" valueType="num">
                                      <p:cBhvr>
                                        <p:cTn id="45" dur="50" autoRev="1" fill="hold">
                                          <p:stCondLst>
                                            <p:cond delay="0"/>
                                          </p:stCondLst>
                                        </p:cTn>
                                        <p:tgtEl>
                                          <p:spTgt spid="9"/>
                                        </p:tgtEl>
                                        <p:attrNameLst>
                                          <p:attrName>ppt_y</p:attrName>
                                        </p:attrNameLst>
                                      </p:cBhvr>
                                    </p:anim>
                                    <p:animRot by="-480000">
                                      <p:cBhvr>
                                        <p:cTn id="46"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17048" y="2458735"/>
            <a:ext cx="1101628" cy="86297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92" tIns="34296" rIns="68592" bIns="34296" rtlCol="0" anchor="ctr"/>
          <a:lstStyle/>
          <a:p>
            <a:pPr algn="ctr"/>
            <a:r>
              <a:rPr lang="en-US" altLang="zh-CN" sz="2100" b="1" dirty="0">
                <a:latin typeface="微软雅黑" panose="020B0503020204020204" charset="-122"/>
                <a:ea typeface="微软雅黑" panose="020B0503020204020204" charset="-122"/>
              </a:rPr>
              <a:t>01</a:t>
            </a:r>
          </a:p>
          <a:p>
            <a:pPr algn="ctr"/>
            <a:r>
              <a:rPr lang="en-US" altLang="zh-CN" sz="1200" dirty="0">
                <a:latin typeface="微软雅黑" panose="020B0503020204020204" charset="-122"/>
                <a:ea typeface="微软雅黑" panose="020B0503020204020204" charset="-122"/>
              </a:rPr>
              <a:t>此处添</a:t>
            </a:r>
          </a:p>
          <a:p>
            <a:pPr algn="ctr"/>
            <a:r>
              <a:rPr lang="en-US" altLang="zh-CN" sz="1200" dirty="0">
                <a:latin typeface="微软雅黑" panose="020B0503020204020204" charset="-122"/>
                <a:ea typeface="微软雅黑" panose="020B0503020204020204" charset="-122"/>
              </a:rPr>
              <a:t>加标题</a:t>
            </a:r>
          </a:p>
        </p:txBody>
      </p:sp>
      <p:sp>
        <p:nvSpPr>
          <p:cNvPr id="7" name="矩形 6"/>
          <p:cNvSpPr/>
          <p:nvPr/>
        </p:nvSpPr>
        <p:spPr>
          <a:xfrm>
            <a:off x="4447814" y="2458735"/>
            <a:ext cx="1101628" cy="8629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92" tIns="34296" rIns="68592" bIns="34296" rtlCol="0" anchor="ctr"/>
          <a:lstStyle/>
          <a:p>
            <a:pPr algn="ctr"/>
            <a:r>
              <a:rPr lang="en-US" altLang="zh-CN" sz="2100" b="1" dirty="0">
                <a:latin typeface="微软雅黑" panose="020B0503020204020204" charset="-122"/>
                <a:ea typeface="微软雅黑" panose="020B0503020204020204" charset="-122"/>
              </a:rPr>
              <a:t>02</a:t>
            </a:r>
          </a:p>
          <a:p>
            <a:pPr algn="ctr"/>
            <a:r>
              <a:rPr lang="en-US" altLang="zh-CN" sz="1200" dirty="0">
                <a:latin typeface="微软雅黑" panose="020B0503020204020204" charset="-122"/>
                <a:ea typeface="微软雅黑" panose="020B0503020204020204" charset="-122"/>
              </a:rPr>
              <a:t>此处添</a:t>
            </a:r>
          </a:p>
          <a:p>
            <a:pPr algn="ctr"/>
            <a:r>
              <a:rPr lang="en-US" altLang="zh-CN" sz="1200" dirty="0">
                <a:latin typeface="微软雅黑" panose="020B0503020204020204" charset="-122"/>
                <a:ea typeface="微软雅黑" panose="020B0503020204020204" charset="-122"/>
              </a:rPr>
              <a:t>加标题</a:t>
            </a:r>
          </a:p>
        </p:txBody>
      </p:sp>
      <p:sp>
        <p:nvSpPr>
          <p:cNvPr id="8" name="矩形 7"/>
          <p:cNvSpPr/>
          <p:nvPr/>
        </p:nvSpPr>
        <p:spPr>
          <a:xfrm>
            <a:off x="809475" y="2326814"/>
            <a:ext cx="2923475" cy="65944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92" tIns="34296" rIns="68592" bIns="34296" rtlCol="0" anchor="ctr"/>
          <a:lstStyle/>
          <a:p>
            <a:pPr algn="ctr"/>
            <a:r>
              <a:rPr lang="en-US" altLang="zh-CN" sz="1200" dirty="0">
                <a:latin typeface="微软雅黑" panose="020B0503020204020204" charset="-122"/>
                <a:ea typeface="微软雅黑" panose="020B0503020204020204" charset="-122"/>
              </a:rPr>
              <a:t>请在此粘贴或者输入您的文字内容请在此粘贴或者输入您的文字内容</a:t>
            </a:r>
          </a:p>
        </p:txBody>
      </p:sp>
      <p:sp>
        <p:nvSpPr>
          <p:cNvPr id="9" name="矩形 8"/>
          <p:cNvSpPr/>
          <p:nvPr/>
        </p:nvSpPr>
        <p:spPr>
          <a:xfrm>
            <a:off x="5433539" y="2326814"/>
            <a:ext cx="2923475" cy="65944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92" tIns="34296" rIns="68592" bIns="34296" rtlCol="0" anchor="ctr"/>
          <a:lstStyle/>
          <a:p>
            <a:pPr algn="ctr"/>
            <a:r>
              <a:rPr lang="en-US" altLang="zh-CN" sz="1200" dirty="0">
                <a:latin typeface="微软雅黑" panose="020B0503020204020204" charset="-122"/>
                <a:ea typeface="微软雅黑" panose="020B0503020204020204" charset="-122"/>
              </a:rPr>
              <a:t>请在此粘贴或者输入您的文字内容请在此粘贴或者输入您的文字内容</a:t>
            </a:r>
          </a:p>
        </p:txBody>
      </p:sp>
      <p:sp>
        <p:nvSpPr>
          <p:cNvPr id="10" name="矩形 9"/>
          <p:cNvSpPr/>
          <p:nvPr/>
        </p:nvSpPr>
        <p:spPr>
          <a:xfrm>
            <a:off x="3617048" y="3406870"/>
            <a:ext cx="1101628" cy="8629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92" tIns="34296" rIns="68592" bIns="34296" rtlCol="0" anchor="ctr"/>
          <a:lstStyle/>
          <a:p>
            <a:pPr algn="ctr"/>
            <a:r>
              <a:rPr lang="en-US" altLang="zh-CN" sz="2100" b="1" dirty="0">
                <a:latin typeface="微软雅黑" panose="020B0503020204020204" charset="-122"/>
                <a:ea typeface="微软雅黑" panose="020B0503020204020204" charset="-122"/>
              </a:rPr>
              <a:t>03</a:t>
            </a:r>
          </a:p>
          <a:p>
            <a:pPr algn="ctr"/>
            <a:r>
              <a:rPr lang="en-US" altLang="zh-CN" sz="1200" dirty="0">
                <a:latin typeface="微软雅黑" panose="020B0503020204020204" charset="-122"/>
                <a:ea typeface="微软雅黑" panose="020B0503020204020204" charset="-122"/>
              </a:rPr>
              <a:t>此处添</a:t>
            </a:r>
          </a:p>
          <a:p>
            <a:pPr algn="ctr"/>
            <a:r>
              <a:rPr lang="en-US" altLang="zh-CN" sz="1200" dirty="0">
                <a:latin typeface="微软雅黑" panose="020B0503020204020204" charset="-122"/>
                <a:ea typeface="微软雅黑" panose="020B0503020204020204" charset="-122"/>
              </a:rPr>
              <a:t>加标题</a:t>
            </a:r>
          </a:p>
        </p:txBody>
      </p:sp>
      <p:sp>
        <p:nvSpPr>
          <p:cNvPr id="11" name="矩形 10"/>
          <p:cNvSpPr/>
          <p:nvPr/>
        </p:nvSpPr>
        <p:spPr>
          <a:xfrm>
            <a:off x="4447814" y="3406870"/>
            <a:ext cx="1101628" cy="86297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92" tIns="34296" rIns="68592" bIns="34296" rtlCol="0" anchor="ctr"/>
          <a:lstStyle/>
          <a:p>
            <a:pPr algn="ctr"/>
            <a:r>
              <a:rPr lang="en-US" altLang="zh-CN" sz="2100" b="1" dirty="0">
                <a:latin typeface="微软雅黑" panose="020B0503020204020204" charset="-122"/>
                <a:ea typeface="微软雅黑" panose="020B0503020204020204" charset="-122"/>
              </a:rPr>
              <a:t>04</a:t>
            </a:r>
          </a:p>
          <a:p>
            <a:pPr algn="ctr"/>
            <a:r>
              <a:rPr lang="en-US" altLang="zh-CN" sz="1200" dirty="0">
                <a:latin typeface="微软雅黑" panose="020B0503020204020204" charset="-122"/>
                <a:ea typeface="微软雅黑" panose="020B0503020204020204" charset="-122"/>
              </a:rPr>
              <a:t>此处添</a:t>
            </a:r>
          </a:p>
          <a:p>
            <a:pPr algn="ctr"/>
            <a:r>
              <a:rPr lang="en-US" altLang="zh-CN" sz="1200" dirty="0">
                <a:latin typeface="微软雅黑" panose="020B0503020204020204" charset="-122"/>
                <a:ea typeface="微软雅黑" panose="020B0503020204020204" charset="-122"/>
              </a:rPr>
              <a:t>加标题</a:t>
            </a:r>
          </a:p>
        </p:txBody>
      </p:sp>
      <p:sp>
        <p:nvSpPr>
          <p:cNvPr id="12" name="矩形 11"/>
          <p:cNvSpPr/>
          <p:nvPr/>
        </p:nvSpPr>
        <p:spPr>
          <a:xfrm>
            <a:off x="809475" y="3274948"/>
            <a:ext cx="2923475" cy="65944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92" tIns="34296" rIns="68592" bIns="34296" rtlCol="0" anchor="ctr"/>
          <a:lstStyle/>
          <a:p>
            <a:pPr algn="ctr"/>
            <a:r>
              <a:rPr lang="en-US" altLang="zh-CN" sz="1200" dirty="0">
                <a:latin typeface="微软雅黑" panose="020B0503020204020204" charset="-122"/>
                <a:ea typeface="微软雅黑" panose="020B0503020204020204" charset="-122"/>
              </a:rPr>
              <a:t>请在此粘贴或者输入您的文字内容请在此粘贴或者输入您的文字内容</a:t>
            </a:r>
          </a:p>
        </p:txBody>
      </p:sp>
      <p:sp>
        <p:nvSpPr>
          <p:cNvPr id="13" name="矩形 12"/>
          <p:cNvSpPr/>
          <p:nvPr/>
        </p:nvSpPr>
        <p:spPr>
          <a:xfrm>
            <a:off x="5433539" y="3274948"/>
            <a:ext cx="2923475" cy="65944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92" tIns="34296" rIns="68592" bIns="34296" rtlCol="0" anchor="ctr"/>
          <a:lstStyle/>
          <a:p>
            <a:pPr algn="ctr"/>
            <a:r>
              <a:rPr lang="en-US" altLang="zh-CN" sz="1200" dirty="0">
                <a:latin typeface="微软雅黑" panose="020B0503020204020204" charset="-122"/>
                <a:ea typeface="微软雅黑" panose="020B0503020204020204" charset="-122"/>
              </a:rPr>
              <a:t>请在此粘贴或者输入您的文字内容请在此粘贴或者输入您的文字内容</a:t>
            </a:r>
          </a:p>
        </p:txBody>
      </p:sp>
      <p:sp>
        <p:nvSpPr>
          <p:cNvPr id="14" name="文本框 13"/>
          <p:cNvSpPr txBox="1"/>
          <p:nvPr/>
        </p:nvSpPr>
        <p:spPr>
          <a:xfrm>
            <a:off x="541231" y="1519593"/>
            <a:ext cx="8433291" cy="500224"/>
          </a:xfrm>
          <a:prstGeom prst="rect">
            <a:avLst/>
          </a:prstGeom>
          <a:noFill/>
        </p:spPr>
        <p:txBody>
          <a:bodyPr wrap="square" lIns="68592" tIns="34296" rIns="68592" bIns="34296" rtlCol="0">
            <a:spAutoFit/>
          </a:bodyPr>
          <a:lstStyle/>
          <a:p>
            <a:r>
              <a:rPr lang="en-US" altLang="zh-CN" sz="1400" dirty="0">
                <a:solidFill>
                  <a:schemeClr val="bg1">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5" name="矩形 14"/>
          <p:cNvSpPr/>
          <p:nvPr/>
        </p:nvSpPr>
        <p:spPr>
          <a:xfrm>
            <a:off x="487221" y="1577102"/>
            <a:ext cx="54009" cy="162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zh-CN" altLang="en-US"/>
          </a:p>
        </p:txBody>
      </p:sp>
      <p:sp>
        <p:nvSpPr>
          <p:cNvPr id="16"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123020001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anim calcmode="lin" valueType="num">
                                      <p:cBhvr>
                                        <p:cTn id="8" dur="1500" fill="hold"/>
                                        <p:tgtEl>
                                          <p:spTgt spid="15"/>
                                        </p:tgtEl>
                                        <p:attrNameLst>
                                          <p:attrName>style.rotation</p:attrName>
                                        </p:attrNameLst>
                                      </p:cBhvr>
                                      <p:tavLst>
                                        <p:tav tm="0">
                                          <p:val>
                                            <p:fltVal val="720"/>
                                          </p:val>
                                        </p:tav>
                                        <p:tav tm="100000">
                                          <p:val>
                                            <p:fltVal val="0"/>
                                          </p:val>
                                        </p:tav>
                                      </p:tavLst>
                                    </p:anim>
                                    <p:anim calcmode="lin" valueType="num">
                                      <p:cBhvr>
                                        <p:cTn id="9" dur="1500" fill="hold"/>
                                        <p:tgtEl>
                                          <p:spTgt spid="15"/>
                                        </p:tgtEl>
                                        <p:attrNameLst>
                                          <p:attrName>ppt_h</p:attrName>
                                        </p:attrNameLst>
                                      </p:cBhvr>
                                      <p:tavLst>
                                        <p:tav tm="0">
                                          <p:val>
                                            <p:fltVal val="0"/>
                                          </p:val>
                                        </p:tav>
                                        <p:tav tm="100000">
                                          <p:val>
                                            <p:strVal val="#ppt_h"/>
                                          </p:val>
                                        </p:tav>
                                      </p:tavLst>
                                    </p:anim>
                                    <p:anim calcmode="lin" valueType="num">
                                      <p:cBhvr>
                                        <p:cTn id="10" dur="15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365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415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par>
                          <p:cTn id="23" fill="hold">
                            <p:stCondLst>
                              <p:cond delay="515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6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par>
                          <p:cTn id="31" fill="hold">
                            <p:stCondLst>
                              <p:cond delay="6650"/>
                            </p:stCondLst>
                            <p:childTnLst>
                              <p:par>
                                <p:cTn id="32" presetID="2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7150"/>
                            </p:stCondLst>
                            <p:childTnLst>
                              <p:par>
                                <p:cTn id="36" presetID="22" presetClass="entr" presetSubtype="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1000"/>
                                        <p:tgtEl>
                                          <p:spTgt spid="12"/>
                                        </p:tgtEl>
                                      </p:cBhvr>
                                    </p:animEffect>
                                  </p:childTnLst>
                                </p:cTn>
                              </p:par>
                            </p:childTnLst>
                          </p:cTn>
                        </p:par>
                        <p:par>
                          <p:cTn id="39" fill="hold">
                            <p:stCondLst>
                              <p:cond delay="815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865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p:bldP spid="1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070090" y="1987301"/>
            <a:ext cx="3022166" cy="2347573"/>
            <a:chOff x="2329" y="786"/>
            <a:chExt cx="3022" cy="2347"/>
          </a:xfrm>
        </p:grpSpPr>
        <p:sp>
          <p:nvSpPr>
            <p:cNvPr id="16" name="Freeform 5"/>
            <p:cNvSpPr>
              <a:spLocks/>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 fmla="*/ 0 w 10000"/>
                <a:gd name="connsiteY0" fmla="*/ 5342 h 6013"/>
                <a:gd name="connsiteX1" fmla="*/ 0 w 10000"/>
                <a:gd name="connsiteY1" fmla="*/ 5342 h 6013"/>
                <a:gd name="connsiteX2" fmla="*/ 5000 w 10000"/>
                <a:gd name="connsiteY2" fmla="*/ 6013 h 6013"/>
                <a:gd name="connsiteX3" fmla="*/ 5000 w 10000"/>
                <a:gd name="connsiteY3" fmla="*/ 6013 h 6013"/>
                <a:gd name="connsiteX4" fmla="*/ 10000 w 10000"/>
                <a:gd name="connsiteY4" fmla="*/ 5342 h 6013"/>
                <a:gd name="connsiteX5" fmla="*/ 10000 w 10000"/>
                <a:gd name="connsiteY5" fmla="*/ 5342 h 6013"/>
                <a:gd name="connsiteX6" fmla="*/ 10000 w 10000"/>
                <a:gd name="connsiteY6" fmla="*/ 0 h 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36154" tIns="18077" rIns="36154" bIns="18077"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a:spLocks/>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4" tIns="18077" rIns="36154" bIns="18077"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a:spLocks/>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4" tIns="18077" rIns="36154" bIns="18077"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a:spLocks/>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4" tIns="18077" rIns="36154" bIns="18077"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a:spLocks/>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6154" tIns="18077" rIns="36154" bIns="18077" numCol="1" anchor="t" anchorCtr="0" compatLnSpc="1">
              <a:prstTxWarp prst="textNoShape">
                <a:avLst/>
              </a:prstTxWarp>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a:spLocks/>
          </p:cNvSpPr>
          <p:nvPr/>
        </p:nvSpPr>
        <p:spPr>
          <a:xfrm>
            <a:off x="2005698" y="1413823"/>
            <a:ext cx="973260" cy="254478"/>
          </a:xfrm>
          <a:prstGeom prst="rect">
            <a:avLst/>
          </a:prstGeom>
        </p:spPr>
        <p:txBody>
          <a:bodyPr vert="horz" lIns="0" tIns="73872" rIns="0" bIns="73872" anchor="t"/>
          <a:lstStyle>
            <a:lvl1pPr marL="0" indent="0" algn="r"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a:spLocks/>
          </p:cNvSpPr>
          <p:nvPr/>
        </p:nvSpPr>
        <p:spPr>
          <a:xfrm>
            <a:off x="1288788" y="1738239"/>
            <a:ext cx="1690167" cy="446996"/>
          </a:xfrm>
          <a:prstGeom prst="rect">
            <a:avLst/>
          </a:prstGeom>
        </p:spPr>
        <p:txBody>
          <a:bodyPr vert="horz" lIns="0" tIns="0" rIns="0" bIns="0"/>
          <a:lstStyle>
            <a:lvl1pPr marL="0" indent="0" algn="r"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3121695" y="1529075"/>
            <a:ext cx="539950" cy="540578"/>
          </a:xfrm>
          <a:prstGeom prst="roundRect">
            <a:avLst>
              <a:gd name="adj" fmla="val 0"/>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lnSpc>
                <a:spcPct val="120000"/>
              </a:lnSpc>
            </a:pPr>
            <a:endParaRPr lang="en-US" sz="7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a:spLocks/>
          </p:cNvSpPr>
          <p:nvPr/>
        </p:nvSpPr>
        <p:spPr>
          <a:xfrm>
            <a:off x="3164990" y="1597548"/>
            <a:ext cx="437089" cy="360779"/>
          </a:xfrm>
          <a:prstGeom prst="rect">
            <a:avLst/>
          </a:prstGeom>
        </p:spPr>
        <p:txBody>
          <a:bodyPr vert="horz" lIns="0" tIns="73872" rIns="0" bIns="73872"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a:spLocks/>
          </p:cNvSpPr>
          <p:nvPr/>
        </p:nvSpPr>
        <p:spPr>
          <a:xfrm>
            <a:off x="6312169" y="1413823"/>
            <a:ext cx="1145693" cy="254478"/>
          </a:xfrm>
          <a:prstGeom prst="rect">
            <a:avLst/>
          </a:prstGeom>
        </p:spPr>
        <p:txBody>
          <a:bodyPr vert="horz" lIns="0" tIns="73872" rIns="0" bIns="73872"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a:spLocks/>
          </p:cNvSpPr>
          <p:nvPr/>
        </p:nvSpPr>
        <p:spPr>
          <a:xfrm>
            <a:off x="6312170" y="1738240"/>
            <a:ext cx="1712877" cy="436672"/>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5671198" y="1529075"/>
            <a:ext cx="539950" cy="540578"/>
          </a:xfrm>
          <a:prstGeom prst="roundRect">
            <a:avLst>
              <a:gd name="adj" fmla="val 0"/>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lnSpc>
                <a:spcPct val="120000"/>
              </a:lnSpc>
            </a:pPr>
            <a:endParaRPr lang="en-US" sz="7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a:spLocks/>
          </p:cNvSpPr>
          <p:nvPr/>
        </p:nvSpPr>
        <p:spPr>
          <a:xfrm>
            <a:off x="5714492" y="1597548"/>
            <a:ext cx="437089" cy="360779"/>
          </a:xfrm>
          <a:prstGeom prst="rect">
            <a:avLst/>
          </a:prstGeom>
        </p:spPr>
        <p:txBody>
          <a:bodyPr vert="horz" lIns="0" tIns="73872" rIns="0" bIns="73872"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a:spLocks/>
          </p:cNvSpPr>
          <p:nvPr/>
        </p:nvSpPr>
        <p:spPr>
          <a:xfrm>
            <a:off x="2005698" y="3513241"/>
            <a:ext cx="973260" cy="254478"/>
          </a:xfrm>
          <a:prstGeom prst="rect">
            <a:avLst/>
          </a:prstGeom>
        </p:spPr>
        <p:txBody>
          <a:bodyPr vert="horz" lIns="0" tIns="73872" rIns="0" bIns="73872"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a:spLocks/>
          </p:cNvSpPr>
          <p:nvPr/>
        </p:nvSpPr>
        <p:spPr>
          <a:xfrm>
            <a:off x="1288788" y="3837657"/>
            <a:ext cx="1690167" cy="446996"/>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3085093" y="3628492"/>
            <a:ext cx="539950" cy="540578"/>
          </a:xfrm>
          <a:prstGeom prst="roundRect">
            <a:avLst>
              <a:gd name="adj" fmla="val 0"/>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lnSpc>
                <a:spcPct val="120000"/>
              </a:lnSpc>
            </a:pPr>
            <a:endParaRPr lang="en-US" sz="7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a:spLocks/>
          </p:cNvSpPr>
          <p:nvPr/>
        </p:nvSpPr>
        <p:spPr>
          <a:xfrm>
            <a:off x="3128388" y="3696966"/>
            <a:ext cx="437089" cy="360779"/>
          </a:xfrm>
          <a:prstGeom prst="rect">
            <a:avLst/>
          </a:prstGeom>
        </p:spPr>
        <p:txBody>
          <a:bodyPr vert="horz" lIns="0" tIns="73872" rIns="0" bIns="73872"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a:spLocks/>
          </p:cNvSpPr>
          <p:nvPr/>
        </p:nvSpPr>
        <p:spPr>
          <a:xfrm>
            <a:off x="6308269" y="3513241"/>
            <a:ext cx="1145693" cy="254478"/>
          </a:xfrm>
          <a:prstGeom prst="rect">
            <a:avLst/>
          </a:prstGeom>
        </p:spPr>
        <p:txBody>
          <a:bodyPr vert="horz" lIns="0" tIns="73872" rIns="0" bIns="73872" anchor="t"/>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a:spLocks/>
          </p:cNvSpPr>
          <p:nvPr/>
        </p:nvSpPr>
        <p:spPr>
          <a:xfrm>
            <a:off x="6308269" y="3837657"/>
            <a:ext cx="1712877" cy="436672"/>
          </a:xfrm>
          <a:prstGeom prst="rect">
            <a:avLst/>
          </a:prstGeom>
        </p:spPr>
        <p:txBody>
          <a:bodyPr vert="horz" lIns="0" tIns="0" rIns="0" bIns="0"/>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5671198" y="3628492"/>
            <a:ext cx="539950" cy="540578"/>
          </a:xfrm>
          <a:prstGeom prst="roundRect">
            <a:avLst>
              <a:gd name="adj" fmla="val 0"/>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2" rIns="65023" bIns="32512" rtlCol="0" anchor="ctr"/>
          <a:lstStyle/>
          <a:p>
            <a:pPr algn="ctr">
              <a:lnSpc>
                <a:spcPct val="120000"/>
              </a:lnSpc>
            </a:pPr>
            <a:endParaRPr lang="en-US" sz="7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a:spLocks/>
          </p:cNvSpPr>
          <p:nvPr/>
        </p:nvSpPr>
        <p:spPr>
          <a:xfrm>
            <a:off x="5714492" y="3696966"/>
            <a:ext cx="437089" cy="360779"/>
          </a:xfrm>
          <a:prstGeom prst="rect">
            <a:avLst/>
          </a:prstGeom>
        </p:spPr>
        <p:txBody>
          <a:bodyPr vert="horz" lIns="0" tIns="73872" rIns="0" bIns="73872" anchor="ctr"/>
          <a:lstStyle>
            <a:lvl1pPr marL="0" indent="0" algn="ctr" defTabSz="914476" rtl="0" eaLnBrk="1" latinLnBrk="0" hangingPunct="1">
              <a:lnSpc>
                <a:spcPct val="100000"/>
              </a:lnSpc>
              <a:spcBef>
                <a:spcPts val="0"/>
              </a:spcBef>
              <a:buFont typeface="Arial" panose="020B0604020202020204" pitchFamily="34" charset="0"/>
              <a:buNone/>
              <a:defRPr sz="1582" b="1"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1525457649"/>
      </p:ext>
    </p:extLst>
  </p:cSld>
  <p:clrMapOvr>
    <a:masterClrMapping/>
  </p:clrMapOvr>
  <mc:AlternateContent xmlns:mc="http://schemas.openxmlformats.org/markup-compatibility/2006" xmlns:p14="http://schemas.microsoft.com/office/powerpoint/2010/main">
    <mc:Choice Requires="p14">
      <p:transition spd="slow" p14:dur="1250" advClick="0" advTm="2387">
        <p:random/>
      </p:transition>
    </mc:Choice>
    <mc:Fallback xmlns="">
      <p:transition spd="slow" advClick="0" advTm="238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257940" y="1970494"/>
            <a:ext cx="5357957" cy="957837"/>
            <a:chOff x="806" y="677"/>
            <a:chExt cx="3783" cy="711"/>
          </a:xfrm>
        </p:grpSpPr>
        <p:sp>
          <p:nvSpPr>
            <p:cNvPr id="37" name="Freeform 5"/>
            <p:cNvSpPr>
              <a:spLocks/>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bg1"/>
              </a:solidFill>
              <a:round/>
              <a:headEnd/>
              <a:tailEnd/>
            </a:ln>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a:spLocks/>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blipFill dpi="0" rotWithShape="1">
              <a:blip r:embed="rId4">
                <a:extLst>
                  <a:ext uri="{28A0092B-C50C-407E-A947-70E740481C1C}">
                    <a14:useLocalDpi xmlns:a14="http://schemas.microsoft.com/office/drawing/2010/main" val="0"/>
                  </a:ext>
                </a:extLst>
              </a:blip>
              <a:srcRect/>
              <a:stretch>
                <a:fillRect/>
              </a:stretch>
            </a:blipFill>
            <a:ln w="19050">
              <a:solidFill>
                <a:schemeClr val="bg1"/>
              </a:solidFill>
              <a:round/>
              <a:headEnd/>
              <a:tailEnd/>
            </a:ln>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a:spLocks/>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bg1"/>
              </a:solidFill>
              <a:round/>
              <a:headEnd/>
              <a:tailEnd/>
            </a:ln>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a:spLocks/>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blipFill dpi="0" rotWithShape="1">
              <a:blip r:embed="rId4">
                <a:extLst>
                  <a:ext uri="{28A0092B-C50C-407E-A947-70E740481C1C}">
                    <a14:useLocalDpi xmlns:a14="http://schemas.microsoft.com/office/drawing/2010/main" val="0"/>
                  </a:ext>
                </a:extLst>
              </a:blip>
              <a:srcRect/>
              <a:stretch>
                <a:fillRect/>
              </a:stretch>
            </a:blipFill>
            <a:ln w="19050">
              <a:solidFill>
                <a:schemeClr val="bg1"/>
              </a:solidFill>
              <a:round/>
              <a:headEnd/>
              <a:tailEnd/>
            </a:ln>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
            <p:cNvSpPr>
              <a:spLocks/>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bg1"/>
              </a:solidFill>
              <a:round/>
              <a:headEnd/>
              <a:tailEnd/>
            </a:ln>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6"/>
          <p:cNvSpPr>
            <a:spLocks noChangeAspect="1" noEditPoints="1"/>
          </p:cNvSpPr>
          <p:nvPr/>
        </p:nvSpPr>
        <p:spPr bwMode="auto">
          <a:xfrm>
            <a:off x="5853014" y="2240618"/>
            <a:ext cx="276311" cy="320188"/>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ChangeAspect="1" noEditPoints="1"/>
          </p:cNvSpPr>
          <p:nvPr/>
        </p:nvSpPr>
        <p:spPr bwMode="auto">
          <a:xfrm>
            <a:off x="3788582" y="2289316"/>
            <a:ext cx="333698" cy="29314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
          <p:cNvSpPr>
            <a:spLocks noChangeAspect="1" noEditPoints="1"/>
          </p:cNvSpPr>
          <p:nvPr/>
        </p:nvSpPr>
        <p:spPr bwMode="auto">
          <a:xfrm>
            <a:off x="2830312" y="2289317"/>
            <a:ext cx="305670" cy="304873"/>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1"/>
          <p:cNvSpPr>
            <a:spLocks noChangeAspect="1" noEditPoints="1"/>
          </p:cNvSpPr>
          <p:nvPr/>
        </p:nvSpPr>
        <p:spPr bwMode="auto">
          <a:xfrm rot="2728210">
            <a:off x="6823377" y="2273844"/>
            <a:ext cx="354200" cy="362860"/>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6"/>
          <p:cNvSpPr>
            <a:spLocks noChangeAspect="1" noEditPoints="1"/>
          </p:cNvSpPr>
          <p:nvPr/>
        </p:nvSpPr>
        <p:spPr bwMode="auto">
          <a:xfrm>
            <a:off x="4796943" y="2349738"/>
            <a:ext cx="376626" cy="211067"/>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2931507" y="1694882"/>
            <a:ext cx="0" cy="231157"/>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053466" y="1694881"/>
            <a:ext cx="878042"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23643" y="2981677"/>
            <a:ext cx="0" cy="231157"/>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035050" y="3212836"/>
            <a:ext cx="1383578"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a:spLocks/>
          </p:cNvSpPr>
          <p:nvPr/>
        </p:nvSpPr>
        <p:spPr>
          <a:xfrm>
            <a:off x="1589432" y="1497511"/>
            <a:ext cx="356438" cy="3502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a:spLocks/>
          </p:cNvSpPr>
          <p:nvPr/>
        </p:nvSpPr>
        <p:spPr>
          <a:xfrm>
            <a:off x="1589432" y="3014221"/>
            <a:ext cx="356438" cy="3502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4960018" y="1688852"/>
            <a:ext cx="0" cy="231157"/>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81977" y="1688851"/>
            <a:ext cx="878042"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71064" y="2975646"/>
            <a:ext cx="0" cy="231157"/>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073011" y="3206805"/>
            <a:ext cx="1407028"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a:spLocks/>
          </p:cNvSpPr>
          <p:nvPr/>
        </p:nvSpPr>
        <p:spPr>
          <a:xfrm>
            <a:off x="3617942" y="1490916"/>
            <a:ext cx="356438" cy="3502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a:spLocks/>
          </p:cNvSpPr>
          <p:nvPr/>
        </p:nvSpPr>
        <p:spPr>
          <a:xfrm>
            <a:off x="3617944" y="3017645"/>
            <a:ext cx="356437" cy="3502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a:spLocks/>
          </p:cNvSpPr>
          <p:nvPr/>
        </p:nvSpPr>
        <p:spPr>
          <a:xfrm>
            <a:off x="1547851" y="3636937"/>
            <a:ext cx="920033" cy="1846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a:spLocks/>
          </p:cNvSpPr>
          <p:nvPr/>
        </p:nvSpPr>
        <p:spPr>
          <a:xfrm>
            <a:off x="1547852" y="3798849"/>
            <a:ext cx="1137527" cy="44327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a:spLocks/>
          </p:cNvSpPr>
          <p:nvPr/>
        </p:nvSpPr>
        <p:spPr>
          <a:xfrm>
            <a:off x="3187988" y="3636937"/>
            <a:ext cx="920033" cy="1846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a:spLocks/>
          </p:cNvSpPr>
          <p:nvPr/>
        </p:nvSpPr>
        <p:spPr>
          <a:xfrm>
            <a:off x="3187989" y="3798849"/>
            <a:ext cx="1137527" cy="44327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a:spLocks/>
          </p:cNvSpPr>
          <p:nvPr/>
        </p:nvSpPr>
        <p:spPr>
          <a:xfrm>
            <a:off x="4828125" y="3636937"/>
            <a:ext cx="920033" cy="1846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a:spLocks/>
          </p:cNvSpPr>
          <p:nvPr/>
        </p:nvSpPr>
        <p:spPr>
          <a:xfrm>
            <a:off x="4828126" y="3798849"/>
            <a:ext cx="1137527" cy="44327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a:spLocks/>
          </p:cNvSpPr>
          <p:nvPr/>
        </p:nvSpPr>
        <p:spPr>
          <a:xfrm>
            <a:off x="6468261" y="3636937"/>
            <a:ext cx="920033" cy="1846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a:spLocks/>
          </p:cNvSpPr>
          <p:nvPr/>
        </p:nvSpPr>
        <p:spPr>
          <a:xfrm>
            <a:off x="6468260" y="3798849"/>
            <a:ext cx="1137527" cy="44327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862292158"/>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25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375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4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5750"/>
                            </p:stCondLst>
                            <p:childTnLst>
                              <p:par>
                                <p:cTn id="44" presetID="22" presetClass="entr" presetSubtype="2"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par>
                          <p:cTn id="47" fill="hold">
                            <p:stCondLst>
                              <p:cond delay="625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750"/>
                                        <p:tgtEl>
                                          <p:spTgt spid="51"/>
                                        </p:tgtEl>
                                      </p:cBhvr>
                                    </p:animEffect>
                                  </p:childTnLst>
                                </p:cTn>
                              </p:par>
                            </p:childTnLst>
                          </p:cTn>
                        </p:par>
                        <p:par>
                          <p:cTn id="51" fill="hold">
                            <p:stCondLst>
                              <p:cond delay="70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par>
                          <p:cTn id="55" fill="hold">
                            <p:stCondLst>
                              <p:cond delay="7500"/>
                            </p:stCondLst>
                            <p:childTnLst>
                              <p:par>
                                <p:cTn id="56" presetID="22" presetClass="entr" presetSubtype="2"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8000"/>
                            </p:stCondLst>
                            <p:childTnLst>
                              <p:par>
                                <p:cTn id="60" presetID="22" presetClass="entr" presetSubtype="2"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750"/>
                                        <p:tgtEl>
                                          <p:spTgt spid="52"/>
                                        </p:tgtEl>
                                      </p:cBhvr>
                                    </p:animEffect>
                                  </p:childTnLst>
                                </p:cTn>
                              </p:par>
                            </p:childTnLst>
                          </p:cTn>
                        </p:par>
                        <p:par>
                          <p:cTn id="63" fill="hold">
                            <p:stCondLst>
                              <p:cond delay="8750"/>
                            </p:stCondLst>
                            <p:childTnLst>
                              <p:par>
                                <p:cTn id="64" presetID="22" presetClass="entr" presetSubtype="4"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925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childTnLst>
                          </p:cTn>
                        </p:par>
                        <p:par>
                          <p:cTn id="71" fill="hold">
                            <p:stCondLst>
                              <p:cond delay="975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750"/>
                                        <p:tgtEl>
                                          <p:spTgt spid="57"/>
                                        </p:tgtEl>
                                      </p:cBhvr>
                                    </p:animEffect>
                                  </p:childTnLst>
                                </p:cTn>
                              </p:par>
                            </p:childTnLst>
                          </p:cTn>
                        </p:par>
                        <p:par>
                          <p:cTn id="75" fill="hold">
                            <p:stCondLst>
                              <p:cond delay="10500"/>
                            </p:stCondLst>
                            <p:childTnLst>
                              <p:par>
                                <p:cTn id="76" presetID="22" presetClass="entr" presetSubtype="1"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11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par>
                          <p:cTn id="83" fill="hold">
                            <p:stCondLst>
                              <p:cond delay="11500"/>
                            </p:stCondLst>
                            <p:childTnLst>
                              <p:par>
                                <p:cTn id="84" presetID="22" presetClass="entr" presetSubtype="2"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75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750"/>
                                        <p:tgtEl>
                                          <p:spTgt spid="27"/>
                                        </p:tgtEl>
                                      </p:cBhvr>
                                    </p:animEffect>
                                  </p:childTnLst>
                                </p:cTn>
                              </p:par>
                            </p:childTnLst>
                          </p:cTn>
                        </p:par>
                        <p:par>
                          <p:cTn id="92" fill="hold">
                            <p:stCondLst>
                              <p:cond delay="75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75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750"/>
                                        <p:tgtEl>
                                          <p:spTgt spid="29"/>
                                        </p:tgtEl>
                                      </p:cBhvr>
                                    </p:animEffect>
                                  </p:childTnLst>
                                </p:cTn>
                              </p:par>
                            </p:childTnLst>
                          </p:cTn>
                        </p:par>
                        <p:par>
                          <p:cTn id="101" fill="hold">
                            <p:stCondLst>
                              <p:cond delay="75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75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750"/>
                                        <p:tgtEl>
                                          <p:spTgt spid="31"/>
                                        </p:tgtEl>
                                      </p:cBhvr>
                                    </p:animEffect>
                                  </p:childTnLst>
                                </p:cTn>
                              </p:par>
                            </p:childTnLst>
                          </p:cTn>
                        </p:par>
                        <p:par>
                          <p:cTn id="110" fill="hold">
                            <p:stCondLst>
                              <p:cond delay="75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75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left)">
                                      <p:cBhvr>
                                        <p:cTn id="118" dur="750"/>
                                        <p:tgtEl>
                                          <p:spTgt spid="33"/>
                                        </p:tgtEl>
                                      </p:cBhvr>
                                    </p:animEffect>
                                  </p:childTnLst>
                                </p:cTn>
                              </p:par>
                            </p:childTnLst>
                          </p:cTn>
                        </p:par>
                        <p:par>
                          <p:cTn id="119" fill="hold">
                            <p:stCondLst>
                              <p:cond delay="75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1" grpId="0"/>
      <p:bldP spid="52" grpId="0"/>
      <p:bldP spid="57" grpId="0"/>
      <p:bldP spid="58" grpId="0"/>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25919" y="1416214"/>
            <a:ext cx="3153323" cy="368087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grpSp>
      <p:sp>
        <p:nvSpPr>
          <p:cNvPr id="8" name="AutoShape 31"/>
          <p:cNvSpPr>
            <a:spLocks noChangeArrowheads="1"/>
          </p:cNvSpPr>
          <p:nvPr/>
        </p:nvSpPr>
        <p:spPr bwMode="gray">
          <a:xfrm>
            <a:off x="1348770" y="2466667"/>
            <a:ext cx="184660" cy="18469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9525">
            <a:noFill/>
            <a:round/>
            <a:headEnd/>
            <a:tailEnd/>
          </a:ln>
          <a:effectLst/>
          <a:ex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9" name="AutoShape 32"/>
          <p:cNvSpPr>
            <a:spLocks noChangeArrowheads="1"/>
          </p:cNvSpPr>
          <p:nvPr/>
        </p:nvSpPr>
        <p:spPr bwMode="gray">
          <a:xfrm>
            <a:off x="1973280" y="3051533"/>
            <a:ext cx="184660" cy="18469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9525">
            <a:noFill/>
            <a:round/>
            <a:headEnd/>
            <a:tailEnd/>
          </a:ln>
          <a:effectLst/>
          <a:ex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10" name="AutoShape 33"/>
          <p:cNvSpPr>
            <a:spLocks noChangeArrowheads="1"/>
          </p:cNvSpPr>
          <p:nvPr/>
        </p:nvSpPr>
        <p:spPr bwMode="gray">
          <a:xfrm>
            <a:off x="2352859" y="3910877"/>
            <a:ext cx="184660" cy="18469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9525">
            <a:noFill/>
            <a:round/>
            <a:headEnd/>
            <a:tailEnd/>
          </a:ln>
          <a:effectLst/>
          <a:ex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grpSp>
        <p:nvGrpSpPr>
          <p:cNvPr id="3" name="组合 37"/>
          <p:cNvGrpSpPr/>
          <p:nvPr/>
        </p:nvGrpSpPr>
        <p:grpSpPr>
          <a:xfrm>
            <a:off x="3428" y="3414289"/>
            <a:ext cx="1763354" cy="1730452"/>
            <a:chOff x="2617" y="4551130"/>
            <a:chExt cx="2351177" cy="2306870"/>
          </a:xfrm>
          <a:solidFill>
            <a:srgbClr val="0170C1"/>
          </a:solidFill>
        </p:grpSpPr>
        <p:sp>
          <p:nvSpPr>
            <p:cNvPr id="34" name="Arc 43"/>
            <p:cNvSpPr>
              <a:spLocks/>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E8E8E6"/>
              </a:solidFill>
            </a:ln>
            <a:effectLst/>
            <a:extLst/>
          </p:spPr>
          <p:txBody>
            <a:bodyPr wrap="none" anchor="ctr"/>
            <a:lstStyle/>
            <a:p>
              <a:pPr>
                <a:defRPr/>
              </a:pPr>
              <a:endParaRPr lang="zh-CN" altLang="en-US" sz="1799" kern="0" dirty="0">
                <a:solidFill>
                  <a:sysClr val="windowText" lastClr="000000"/>
                </a:solidFill>
                <a:ea typeface="微软雅黑" pitchFamily="34" charset="-122"/>
              </a:endParaRPr>
            </a:p>
          </p:txBody>
        </p:sp>
        <p:sp>
          <p:nvSpPr>
            <p:cNvPr id="36" name="Text Box 45"/>
            <p:cNvSpPr txBox="1">
              <a:spLocks noChangeArrowheads="1"/>
            </p:cNvSpPr>
            <p:nvPr/>
          </p:nvSpPr>
          <p:spPr bwMode="gray">
            <a:xfrm>
              <a:off x="102992" y="5646056"/>
              <a:ext cx="1401860" cy="820484"/>
            </a:xfrm>
            <a:prstGeom prst="rect">
              <a:avLst/>
            </a:prstGeom>
            <a:noFill/>
            <a:ln>
              <a:noFill/>
            </a:ln>
            <a:effectLst/>
            <a:extLst/>
          </p:spPr>
          <p:txBody>
            <a:bodyPr>
              <a:spAutoFit/>
            </a:bodyPr>
            <a:lstStyle/>
            <a:p>
              <a:pPr algn="ctr">
                <a:defRPr/>
              </a:pPr>
              <a:r>
                <a:rPr lang="en-US" altLang="zh-CN" sz="1699" b="1" dirty="0">
                  <a:solidFill>
                    <a:schemeClr val="bg1"/>
                  </a:solidFill>
                  <a:latin typeface="Franklin Gothic Book" panose="020B0503020102020204" pitchFamily="34" charset="0"/>
                  <a:ea typeface="Segoe UI Emoji" panose="020B0502040204020203" pitchFamily="34" charset="0"/>
                </a:rPr>
                <a:t>YOUR TITLE</a:t>
              </a:r>
              <a:endParaRPr lang="zh-CN" altLang="en-US" sz="1699"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3094063" y="4041704"/>
            <a:ext cx="530897" cy="53099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9525">
            <a:noFill/>
            <a:round/>
            <a:headEnd/>
            <a:tailEnd/>
          </a:ln>
          <a:effec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26" name="AutoShape 55"/>
          <p:cNvSpPr>
            <a:spLocks noChangeArrowheads="1"/>
          </p:cNvSpPr>
          <p:nvPr/>
        </p:nvSpPr>
        <p:spPr bwMode="gray">
          <a:xfrm>
            <a:off x="1373137" y="982696"/>
            <a:ext cx="530897" cy="53099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9525">
            <a:noFill/>
            <a:round/>
            <a:headEnd/>
            <a:tailEnd/>
          </a:ln>
          <a:effec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27" name="AutoShape 56"/>
          <p:cNvSpPr>
            <a:spLocks noChangeArrowheads="1"/>
          </p:cNvSpPr>
          <p:nvPr/>
        </p:nvSpPr>
        <p:spPr bwMode="gray">
          <a:xfrm>
            <a:off x="1765538" y="2085735"/>
            <a:ext cx="530897" cy="53099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9525">
            <a:noFill/>
            <a:round/>
            <a:headEnd/>
            <a:tailEnd/>
          </a:ln>
          <a:effec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28" name="AutoShape 57"/>
          <p:cNvSpPr>
            <a:spLocks noChangeArrowheads="1"/>
          </p:cNvSpPr>
          <p:nvPr/>
        </p:nvSpPr>
        <p:spPr bwMode="gray">
          <a:xfrm>
            <a:off x="2246423" y="3145165"/>
            <a:ext cx="530897" cy="53099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9525">
            <a:noFill/>
            <a:round/>
            <a:headEnd/>
            <a:tailEnd/>
          </a:ln>
          <a:effec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29" name="AutoShape 58"/>
          <p:cNvSpPr>
            <a:spLocks noChangeArrowheads="1"/>
          </p:cNvSpPr>
          <p:nvPr/>
        </p:nvSpPr>
        <p:spPr bwMode="gray">
          <a:xfrm>
            <a:off x="476766" y="2619297"/>
            <a:ext cx="184660" cy="18469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9525">
            <a:noFill/>
            <a:round/>
            <a:headEnd/>
            <a:tailEnd/>
          </a:ln>
          <a:effectLst/>
          <a:ex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30" name="AutoShape 59"/>
          <p:cNvSpPr>
            <a:spLocks noChangeArrowheads="1"/>
          </p:cNvSpPr>
          <p:nvPr/>
        </p:nvSpPr>
        <p:spPr bwMode="gray">
          <a:xfrm>
            <a:off x="2300282" y="4693266"/>
            <a:ext cx="184660" cy="18469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9525">
            <a:noFill/>
            <a:round/>
            <a:headEnd/>
            <a:tailEnd/>
          </a:ln>
          <a:effectLst/>
          <a:extLst/>
        </p:spPr>
        <p:txBody>
          <a:bodyPr wrap="none" lIns="65023" tIns="32512" rIns="65023" bIns="32512" anchor="ctr"/>
          <a:lstStyle/>
          <a:p>
            <a:pPr>
              <a:defRPr/>
            </a:pPr>
            <a:endParaRPr lang="zh-CN" altLang="en-US" sz="1799" kern="0" dirty="0">
              <a:solidFill>
                <a:sysClr val="windowText" lastClr="000000"/>
              </a:solidFill>
              <a:ea typeface="微软雅黑" pitchFamily="34" charset="-122"/>
            </a:endParaRPr>
          </a:p>
        </p:txBody>
      </p:sp>
      <p:sp>
        <p:nvSpPr>
          <p:cNvPr id="39" name="TextBox 38"/>
          <p:cNvSpPr txBox="1"/>
          <p:nvPr/>
        </p:nvSpPr>
        <p:spPr>
          <a:xfrm>
            <a:off x="2030985" y="965309"/>
            <a:ext cx="4231663" cy="527261"/>
          </a:xfrm>
          <a:prstGeom prst="rect">
            <a:avLst/>
          </a:prstGeom>
          <a:noFill/>
        </p:spPr>
        <p:txBody>
          <a:bodyPr wrap="square" lIns="65023" tIns="32512" rIns="65023" bIns="32512"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9"/>
          <p:cNvSpPr txBox="1"/>
          <p:nvPr/>
        </p:nvSpPr>
        <p:spPr>
          <a:xfrm>
            <a:off x="2445187" y="1968128"/>
            <a:ext cx="4231663" cy="527261"/>
          </a:xfrm>
          <a:prstGeom prst="rect">
            <a:avLst/>
          </a:prstGeom>
          <a:noFill/>
        </p:spPr>
        <p:txBody>
          <a:bodyPr wrap="square" lIns="65023" tIns="32512" rIns="65023" bIns="32512"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40"/>
          <p:cNvSpPr txBox="1"/>
          <p:nvPr/>
        </p:nvSpPr>
        <p:spPr>
          <a:xfrm>
            <a:off x="2952641" y="3027558"/>
            <a:ext cx="4231663" cy="527261"/>
          </a:xfrm>
          <a:prstGeom prst="rect">
            <a:avLst/>
          </a:prstGeom>
          <a:noFill/>
        </p:spPr>
        <p:txBody>
          <a:bodyPr wrap="square" lIns="65023" tIns="32512" rIns="65023" bIns="32512"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41"/>
          <p:cNvSpPr txBox="1"/>
          <p:nvPr/>
        </p:nvSpPr>
        <p:spPr>
          <a:xfrm>
            <a:off x="3788733" y="4002590"/>
            <a:ext cx="4231663" cy="527261"/>
          </a:xfrm>
          <a:prstGeom prst="rect">
            <a:avLst/>
          </a:prstGeom>
          <a:noFill/>
        </p:spPr>
        <p:txBody>
          <a:bodyPr wrap="square" lIns="65023" tIns="32512" rIns="65023" bIns="32512"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030985" y="784611"/>
            <a:ext cx="1728229" cy="327740"/>
          </a:xfrm>
          <a:prstGeom prst="rect">
            <a:avLst/>
          </a:prstGeom>
          <a:noFill/>
        </p:spPr>
        <p:txBody>
          <a:bodyPr wrap="square" lIns="68573" tIns="34286" rIns="68573" bIns="34286"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70"/>
          <p:cNvSpPr txBox="1"/>
          <p:nvPr/>
        </p:nvSpPr>
        <p:spPr>
          <a:xfrm>
            <a:off x="2445187" y="1751434"/>
            <a:ext cx="1728229" cy="327740"/>
          </a:xfrm>
          <a:prstGeom prst="rect">
            <a:avLst/>
          </a:prstGeom>
          <a:noFill/>
        </p:spPr>
        <p:txBody>
          <a:bodyPr wrap="square" lIns="68573" tIns="34286" rIns="68573" bIns="34286"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70"/>
          <p:cNvSpPr txBox="1"/>
          <p:nvPr/>
        </p:nvSpPr>
        <p:spPr>
          <a:xfrm>
            <a:off x="2952641" y="2787993"/>
            <a:ext cx="1728229" cy="284656"/>
          </a:xfrm>
          <a:prstGeom prst="rect">
            <a:avLst/>
          </a:prstGeom>
          <a:noFill/>
        </p:spPr>
        <p:txBody>
          <a:bodyPr wrap="square" lIns="68573" tIns="34286" rIns="68573" bIns="34286" rtlCol="0">
            <a:spAutoFit/>
          </a:bodyPr>
          <a:lstStyle/>
          <a:p>
            <a:pPr>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170"/>
          <p:cNvSpPr txBox="1"/>
          <p:nvPr/>
        </p:nvSpPr>
        <p:spPr>
          <a:xfrm>
            <a:off x="3788733" y="3794061"/>
            <a:ext cx="1728229" cy="327740"/>
          </a:xfrm>
          <a:prstGeom prst="rect">
            <a:avLst/>
          </a:prstGeom>
          <a:noFill/>
        </p:spPr>
        <p:txBody>
          <a:bodyPr wrap="square" lIns="68573" tIns="34286" rIns="68573" bIns="34286"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3500395983"/>
      </p:ext>
    </p:extLst>
  </p:cSld>
  <p:clrMapOvr>
    <a:masterClrMapping/>
  </p:clrMapOvr>
  <mc:AlternateContent xmlns:mc="http://schemas.openxmlformats.org/markup-compatibility/2006" xmlns:p14="http://schemas.microsoft.com/office/powerpoint/2010/main">
    <mc:Choice Requires="p14">
      <p:transition spd="slow" p14:dur="1250" advClick="0" advTm="12513">
        <p:random/>
      </p:transition>
    </mc:Choice>
    <mc:Fallback xmlns="">
      <p:transition spd="slow" advClick="0" advTm="1251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out)">
                                      <p:cBhvr>
                                        <p:cTn id="11" dur="2000"/>
                                        <p:tgtEl>
                                          <p:spTgt spid="2"/>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ircle(in)">
                                      <p:cBhvr>
                                        <p:cTn id="15" dur="2000"/>
                                        <p:tgtEl>
                                          <p:spTgt spid="29"/>
                                        </p:tgtEl>
                                      </p:cBhvr>
                                    </p:animEffect>
                                  </p:childTnLst>
                                </p:cTn>
                              </p:par>
                              <p:par>
                                <p:cTn id="16" presetID="6"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80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10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par>
                                <p:cTn id="28" presetID="6" presetClass="entr" presetSubtype="16" fill="hold" grpId="0" nodeType="withEffect">
                                  <p:stCondLst>
                                    <p:cond delay="70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par>
                                <p:cTn id="31" presetID="6" presetClass="entr" presetSubtype="16" fill="hold" grpId="0" nodeType="withEffect">
                                  <p:stCondLst>
                                    <p:cond delay="50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par>
                                <p:cTn id="34" presetID="6" presetClass="entr" presetSubtype="16" fill="hold" grpId="0" nodeType="withEffect">
                                  <p:stCondLst>
                                    <p:cond delay="30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2000"/>
                                        <p:tgtEl>
                                          <p:spTgt spid="27"/>
                                        </p:tgtEl>
                                      </p:cBhvr>
                                    </p:animEffect>
                                  </p:childTnLst>
                                </p:cTn>
                              </p:par>
                              <p:par>
                                <p:cTn id="37" presetID="6" presetClass="entr" presetSubtype="16" fill="hold" grpId="0" nodeType="withEffect">
                                  <p:stCondLst>
                                    <p:cond delay="60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childTnLst>
                          </p:cTn>
                        </p:par>
                        <p:par>
                          <p:cTn id="40" fill="hold">
                            <p:stCondLst>
                              <p:cond delay="5300"/>
                            </p:stCondLst>
                            <p:childTnLst>
                              <p:par>
                                <p:cTn id="41" presetID="12"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p:tgtEl>
                                          <p:spTgt spid="31"/>
                                        </p:tgtEl>
                                        <p:attrNameLst>
                                          <p:attrName>ppt_x</p:attrName>
                                        </p:attrNameLst>
                                      </p:cBhvr>
                                      <p:tavLst>
                                        <p:tav tm="0">
                                          <p:val>
                                            <p:strVal val="#ppt_x+#ppt_w*1.125000"/>
                                          </p:val>
                                        </p:tav>
                                        <p:tav tm="100000">
                                          <p:val>
                                            <p:strVal val="#ppt_x"/>
                                          </p:val>
                                        </p:tav>
                                      </p:tavLst>
                                    </p:anim>
                                    <p:animEffect transition="in" filter="wipe(left)">
                                      <p:cBhvr>
                                        <p:cTn id="44" dur="500"/>
                                        <p:tgtEl>
                                          <p:spTgt spid="31"/>
                                        </p:tgtEl>
                                      </p:cBhvr>
                                    </p:animEffect>
                                  </p:childTnLst>
                                </p:cTn>
                              </p:par>
                            </p:childTnLst>
                          </p:cTn>
                        </p:par>
                        <p:par>
                          <p:cTn id="45" fill="hold">
                            <p:stCondLst>
                              <p:cond delay="5800"/>
                            </p:stCondLst>
                            <p:childTnLst>
                              <p:par>
                                <p:cTn id="46" presetID="22" presetClass="entr" presetSubtype="8" fill="hold" grpId="0" nodeType="afterEffect">
                                  <p:stCondLst>
                                    <p:cond delay="0"/>
                                  </p:stCondLst>
                                  <p:iterate type="lt">
                                    <p:tmPct val="0"/>
                                  </p:iterate>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par>
                          <p:cTn id="49" fill="hold">
                            <p:stCondLst>
                              <p:cond delay="6300"/>
                            </p:stCondLst>
                            <p:childTnLst>
                              <p:par>
                                <p:cTn id="50" presetID="12" presetClass="entr" presetSubtype="2"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p:tgtEl>
                                          <p:spTgt spid="32"/>
                                        </p:tgtEl>
                                        <p:attrNameLst>
                                          <p:attrName>ppt_x</p:attrName>
                                        </p:attrNameLst>
                                      </p:cBhvr>
                                      <p:tavLst>
                                        <p:tav tm="0">
                                          <p:val>
                                            <p:strVal val="#ppt_x+#ppt_w*1.125000"/>
                                          </p:val>
                                        </p:tav>
                                        <p:tav tm="100000">
                                          <p:val>
                                            <p:strVal val="#ppt_x"/>
                                          </p:val>
                                        </p:tav>
                                      </p:tavLst>
                                    </p:anim>
                                    <p:animEffect transition="in" filter="wipe(left)">
                                      <p:cBhvr>
                                        <p:cTn id="53" dur="500"/>
                                        <p:tgtEl>
                                          <p:spTgt spid="32"/>
                                        </p:tgtEl>
                                      </p:cBhvr>
                                    </p:animEffect>
                                  </p:childTnLst>
                                </p:cTn>
                              </p:par>
                            </p:childTnLst>
                          </p:cTn>
                        </p:par>
                        <p:par>
                          <p:cTn id="54" fill="hold">
                            <p:stCondLst>
                              <p:cond delay="6800"/>
                            </p:stCondLst>
                            <p:childTnLst>
                              <p:par>
                                <p:cTn id="55" presetID="22" presetClass="entr" presetSubtype="8" fill="hold" grpId="0" nodeType="afterEffect">
                                  <p:stCondLst>
                                    <p:cond delay="0"/>
                                  </p:stCondLst>
                                  <p:iterate type="lt">
                                    <p:tmPct val="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7300"/>
                            </p:stCondLst>
                            <p:childTnLst>
                              <p:par>
                                <p:cTn id="59" presetID="12" presetClass="entr" presetSubtype="2"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p:tgtEl>
                                          <p:spTgt spid="35"/>
                                        </p:tgtEl>
                                        <p:attrNameLst>
                                          <p:attrName>ppt_x</p:attrName>
                                        </p:attrNameLst>
                                      </p:cBhvr>
                                      <p:tavLst>
                                        <p:tav tm="0">
                                          <p:val>
                                            <p:strVal val="#ppt_x+#ppt_w*1.125000"/>
                                          </p:val>
                                        </p:tav>
                                        <p:tav tm="100000">
                                          <p:val>
                                            <p:strVal val="#ppt_x"/>
                                          </p:val>
                                        </p:tav>
                                      </p:tavLst>
                                    </p:anim>
                                    <p:animEffect transition="in" filter="wipe(left)">
                                      <p:cBhvr>
                                        <p:cTn id="62" dur="500"/>
                                        <p:tgtEl>
                                          <p:spTgt spid="35"/>
                                        </p:tgtEl>
                                      </p:cBhvr>
                                    </p:animEffect>
                                  </p:childTnLst>
                                </p:cTn>
                              </p:par>
                            </p:childTnLst>
                          </p:cTn>
                        </p:par>
                        <p:par>
                          <p:cTn id="63" fill="hold">
                            <p:stCondLst>
                              <p:cond delay="7800"/>
                            </p:stCondLst>
                            <p:childTnLst>
                              <p:par>
                                <p:cTn id="64" presetID="22" presetClass="entr" presetSubtype="8" fill="hold" grpId="0" nodeType="afterEffect">
                                  <p:stCondLst>
                                    <p:cond delay="0"/>
                                  </p:stCondLst>
                                  <p:iterate type="lt">
                                    <p:tmPct val="0"/>
                                  </p:iterate>
                                  <p:childTnLst>
                                    <p:set>
                                      <p:cBhvr>
                                        <p:cTn id="65" dur="1" fill="hold">
                                          <p:stCondLst>
                                            <p:cond delay="0"/>
                                          </p:stCondLst>
                                        </p:cTn>
                                        <p:tgtEl>
                                          <p:spTgt spid="41"/>
                                        </p:tgtEl>
                                        <p:attrNameLst>
                                          <p:attrName>style.visibility</p:attrName>
                                        </p:attrNameLst>
                                      </p:cBhvr>
                                      <p:to>
                                        <p:strVal val="visible"/>
                                      </p:to>
                                    </p:set>
                                    <p:animEffect transition="in" filter="wipe(left)">
                                      <p:cBhvr>
                                        <p:cTn id="66" dur="500"/>
                                        <p:tgtEl>
                                          <p:spTgt spid="41"/>
                                        </p:tgtEl>
                                      </p:cBhvr>
                                    </p:animEffect>
                                  </p:childTnLst>
                                </p:cTn>
                              </p:par>
                            </p:childTnLst>
                          </p:cTn>
                        </p:par>
                        <p:par>
                          <p:cTn id="67" fill="hold">
                            <p:stCondLst>
                              <p:cond delay="8300"/>
                            </p:stCondLst>
                            <p:childTnLst>
                              <p:par>
                                <p:cTn id="68" presetID="12" presetClass="entr" presetSubtype="2"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p:tgtEl>
                                          <p:spTgt spid="43"/>
                                        </p:tgtEl>
                                        <p:attrNameLst>
                                          <p:attrName>ppt_x</p:attrName>
                                        </p:attrNameLst>
                                      </p:cBhvr>
                                      <p:tavLst>
                                        <p:tav tm="0">
                                          <p:val>
                                            <p:strVal val="#ppt_x+#ppt_w*1.125000"/>
                                          </p:val>
                                        </p:tav>
                                        <p:tav tm="100000">
                                          <p:val>
                                            <p:strVal val="#ppt_x"/>
                                          </p:val>
                                        </p:tav>
                                      </p:tavLst>
                                    </p:anim>
                                    <p:animEffect transition="in" filter="wipe(left)">
                                      <p:cBhvr>
                                        <p:cTn id="71" dur="500"/>
                                        <p:tgtEl>
                                          <p:spTgt spid="43"/>
                                        </p:tgtEl>
                                      </p:cBhvr>
                                    </p:animEffect>
                                  </p:childTnLst>
                                </p:cTn>
                              </p:par>
                            </p:childTnLst>
                          </p:cTn>
                        </p:par>
                        <p:par>
                          <p:cTn id="72" fill="hold">
                            <p:stCondLst>
                              <p:cond delay="8800"/>
                            </p:stCondLst>
                            <p:childTnLst>
                              <p:par>
                                <p:cTn id="73" presetID="22" presetClass="entr" presetSubtype="8" fill="hold" grpId="0" nodeType="afterEffect">
                                  <p:stCondLst>
                                    <p:cond delay="0"/>
                                  </p:stCondLst>
                                  <p:iterate type="lt">
                                    <p:tmPct val="0"/>
                                  </p:iterate>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animBg="1"/>
      <p:bldP spid="26" grpId="0" animBg="1"/>
      <p:bldP spid="27" grpId="0" animBg="1"/>
      <p:bldP spid="28" grpId="0" animBg="1"/>
      <p:bldP spid="29" grpId="0" animBg="1"/>
      <p:bldP spid="30" grpId="0" animBg="1"/>
      <p:bldP spid="39" grpId="0"/>
      <p:bldP spid="40" grpId="0"/>
      <p:bldP spid="41" grpId="0"/>
      <p:bldP spid="42" grpId="0"/>
      <p:bldP spid="31" grpId="0"/>
      <p:bldP spid="32" grpId="0"/>
      <p:bldP spid="35"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F01E906-8BAC-401D-8DFB-9D3B6564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7" name="图片 6">
            <a:extLst>
              <a:ext uri="{FF2B5EF4-FFF2-40B4-BE49-F238E27FC236}">
                <a16:creationId xmlns="" xmlns:a16="http://schemas.microsoft.com/office/drawing/2014/main" id="{DD02CD86-E517-487F-BF0F-E68FEF32F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8" name="矩形 259"/>
          <p:cNvSpPr>
            <a:spLocks noChangeArrowheads="1"/>
          </p:cNvSpPr>
          <p:nvPr/>
        </p:nvSpPr>
        <p:spPr bwMode="auto">
          <a:xfrm>
            <a:off x="1876030" y="2148441"/>
            <a:ext cx="55770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dirty="0">
                <a:solidFill>
                  <a:schemeClr val="tx1">
                    <a:lumMod val="65000"/>
                    <a:lumOff val="35000"/>
                  </a:schemeClr>
                </a:solidFill>
                <a:cs typeface="Arial" panose="020B0604020202020204" pitchFamily="34" charset="0"/>
              </a:rPr>
              <a:t>演讲完毕，谢谢观看！</a:t>
            </a:r>
          </a:p>
        </p:txBody>
      </p:sp>
      <p:sp>
        <p:nvSpPr>
          <p:cNvPr id="19" name="矩形 259"/>
          <p:cNvSpPr>
            <a:spLocks noChangeArrowheads="1"/>
          </p:cNvSpPr>
          <p:nvPr/>
        </p:nvSpPr>
        <p:spPr bwMode="auto">
          <a:xfrm>
            <a:off x="1980506" y="2710023"/>
            <a:ext cx="5378494"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100" dirty="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矩形 259"/>
          <p:cNvSpPr>
            <a:spLocks noChangeArrowheads="1"/>
          </p:cNvSpPr>
          <p:nvPr/>
        </p:nvSpPr>
        <p:spPr bwMode="auto">
          <a:xfrm>
            <a:off x="3409444" y="1176516"/>
            <a:ext cx="22734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a:blipFill dpi="0" rotWithShape="1">
                  <a:blip r:embed="rId5">
                    <a:extLst>
                      <a:ext uri="{28A0092B-C50C-407E-A947-70E740481C1C}">
                        <a14:useLocalDpi xmlns:a14="http://schemas.microsoft.com/office/drawing/2010/main" val="0"/>
                      </a:ext>
                    </a:extLst>
                  </a:blip>
                  <a:srcRect/>
                  <a:stretch>
                    <a:fillRect/>
                  </a:stretch>
                </a:blipFill>
                <a:latin typeface="Agency FB" panose="020B0503020202020204" pitchFamily="34" charset="0"/>
                <a:cs typeface="Arial" panose="020B0604020202020204" pitchFamily="34" charset="0"/>
              </a:rPr>
              <a:t>2018</a:t>
            </a:r>
            <a:endParaRPr lang="zh-CN" altLang="en-US" sz="7200" b="1" cap="all" dirty="0">
              <a:blipFill dpi="0" rotWithShape="1">
                <a:blip r:embed="rId5">
                  <a:extLst>
                    <a:ext uri="{28A0092B-C50C-407E-A947-70E740481C1C}">
                      <a14:useLocalDpi xmlns:a14="http://schemas.microsoft.com/office/drawing/2010/main" val="0"/>
                    </a:ext>
                  </a:extLst>
                </a:blip>
                <a:srcRect/>
                <a:stretch>
                  <a:fillRect/>
                </a:stretch>
              </a:blipFill>
              <a:latin typeface="Agency FB" panose="020B0503020202020204" pitchFamily="34" charset="0"/>
              <a:cs typeface="Arial" panose="020B0604020202020204" pitchFamily="34" charset="0"/>
            </a:endParaRPr>
          </a:p>
        </p:txBody>
      </p:sp>
      <p:sp>
        <p:nvSpPr>
          <p:cNvPr id="21" name="矩形 259"/>
          <p:cNvSpPr>
            <a:spLocks noChangeArrowheads="1"/>
          </p:cNvSpPr>
          <p:nvPr/>
        </p:nvSpPr>
        <p:spPr bwMode="auto">
          <a:xfrm>
            <a:off x="1876030" y="3107958"/>
            <a:ext cx="55770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dirty="0">
                <a:solidFill>
                  <a:schemeClr val="tx1">
                    <a:lumMod val="65000"/>
                    <a:lumOff val="35000"/>
                  </a:schemeClr>
                </a:solidFill>
                <a:cs typeface="Arial" panose="020B0604020202020204" pitchFamily="34" charset="0"/>
              </a:rPr>
              <a:t>汇报人</a:t>
            </a:r>
            <a:r>
              <a:rPr lang="zh-CN" altLang="en-US" sz="1200" dirty="0" smtClean="0">
                <a:solidFill>
                  <a:schemeClr val="tx1">
                    <a:lumMod val="65000"/>
                    <a:lumOff val="35000"/>
                  </a:schemeClr>
                </a:solidFill>
                <a:cs typeface="Arial" panose="020B0604020202020204" pitchFamily="34" charset="0"/>
              </a:rPr>
              <a:t>：</a:t>
            </a:r>
            <a:r>
              <a:rPr lang="en-US" altLang="zh-CN" sz="1200" dirty="0" smtClean="0">
                <a:solidFill>
                  <a:schemeClr val="tx1">
                    <a:lumMod val="65000"/>
                    <a:lumOff val="35000"/>
                  </a:schemeClr>
                </a:solidFill>
                <a:cs typeface="Arial" panose="020B0604020202020204" pitchFamily="34" charset="0"/>
              </a:rPr>
              <a:t>XXX</a:t>
            </a:r>
            <a:r>
              <a:rPr lang="zh-CN" altLang="en-US" sz="1200" dirty="0" smtClean="0">
                <a:solidFill>
                  <a:schemeClr val="tx1">
                    <a:lumMod val="65000"/>
                    <a:lumOff val="35000"/>
                  </a:schemeClr>
                </a:solidFill>
                <a:cs typeface="Arial" panose="020B0604020202020204" pitchFamily="34" charset="0"/>
              </a:rPr>
              <a:t>               </a:t>
            </a:r>
            <a:r>
              <a:rPr lang="en-US" altLang="zh-CN" sz="1200" dirty="0">
                <a:solidFill>
                  <a:schemeClr val="tx1">
                    <a:lumMod val="65000"/>
                    <a:lumOff val="35000"/>
                  </a:schemeClr>
                </a:solidFill>
                <a:cs typeface="Arial" panose="020B0604020202020204" pitchFamily="34" charset="0"/>
              </a:rPr>
              <a:t>REPORT PERSON: </a:t>
            </a:r>
            <a:r>
              <a:rPr lang="zh-CN" altLang="en-US" sz="1200" dirty="0" smtClean="0">
                <a:solidFill>
                  <a:schemeClr val="tx1">
                    <a:lumMod val="65000"/>
                    <a:lumOff val="35000"/>
                  </a:schemeClr>
                </a:solidFill>
                <a:cs typeface="Arial" panose="020B0604020202020204" pitchFamily="34" charset="0"/>
              </a:rPr>
              <a:t>子沐创意素材</a:t>
            </a:r>
            <a:endParaRPr lang="zh-CN" altLang="en-US" sz="12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3193004218"/>
      </p:ext>
    </p:extLst>
  </p:cSld>
  <p:clrMapOvr>
    <a:masterClrMapping/>
  </p:clrMapOvr>
  <mc:AlternateContent xmlns:mc="http://schemas.openxmlformats.org/markup-compatibility/2006" xmlns:p14="http://schemas.microsoft.com/office/powerpoint/2010/main">
    <mc:Choice Requires="p14">
      <p:transition spd="slow" p14:dur="1250" advClick="0" advTm="7000">
        <p:random/>
      </p:transition>
    </mc:Choice>
    <mc:Fallback xmlns="">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par>
                          <p:cTn id="25" fill="hold">
                            <p:stCondLst>
                              <p:cond delay="16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childTnLst>
                          </p:cTn>
                        </p:par>
                        <p:par>
                          <p:cTn id="29" fill="hold">
                            <p:stCondLst>
                              <p:cond delay="21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8"/>
                                        </p:tgtEl>
                                      </p:cBhvr>
                                    </p:animEffect>
                                  </p:childTnLst>
                                </p:cTn>
                              </p:par>
                            </p:childTnLst>
                          </p:cTn>
                        </p:par>
                        <p:par>
                          <p:cTn id="37" fill="hold">
                            <p:stCondLst>
                              <p:cond delay="310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childTnLst>
                          </p:cTn>
                        </p:par>
                        <p:par>
                          <p:cTn id="41" fill="hold">
                            <p:stCondLst>
                              <p:cond delay="36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9"/>
                                        </p:tgtEl>
                                        <p:attrNameLst>
                                          <p:attrName>ppt_y</p:attrName>
                                        </p:attrNameLst>
                                      </p:cBhvr>
                                      <p:tavLst>
                                        <p:tav tm="0">
                                          <p:val>
                                            <p:strVal val="#ppt_y"/>
                                          </p:val>
                                        </p:tav>
                                        <p:tav tm="100000">
                                          <p:val>
                                            <p:strVal val="#ppt_y"/>
                                          </p:val>
                                        </p:tav>
                                      </p:tavLst>
                                    </p:anim>
                                    <p:anim calcmode="lin" valueType="num">
                                      <p:cBhvr>
                                        <p:cTn id="4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9"/>
                                        </p:tgtEl>
                                      </p:cBhvr>
                                    </p:animEffect>
                                  </p:childTnLst>
                                </p:cTn>
                              </p:par>
                            </p:childTnLst>
                          </p:cTn>
                        </p:par>
                        <p:par>
                          <p:cTn id="49" fill="hold">
                            <p:stCondLst>
                              <p:cond delay="645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19"/>
                                        </p:tgtEl>
                                      </p:cBhvr>
                                    </p:animEffect>
                                    <p:animScale>
                                      <p:cBhvr>
                                        <p:cTn id="52" dur="250" autoRev="1" fill="hold"/>
                                        <p:tgtEl>
                                          <p:spTgt spid="19"/>
                                        </p:tgtEl>
                                      </p:cBhvr>
                                      <p:by x="105000" y="105000"/>
                                    </p:animScale>
                                  </p:childTnLst>
                                </p:cTn>
                              </p:par>
                            </p:childTnLst>
                          </p:cTn>
                        </p:par>
                        <p:par>
                          <p:cTn id="53" fill="hold">
                            <p:stCondLst>
                              <p:cond delay="69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1"/>
                                        </p:tgtEl>
                                        <p:attrNameLst>
                                          <p:attrName>ppt_y</p:attrName>
                                        </p:attrNameLst>
                                      </p:cBhvr>
                                      <p:tavLst>
                                        <p:tav tm="0">
                                          <p:val>
                                            <p:strVal val="#ppt_y"/>
                                          </p:val>
                                        </p:tav>
                                        <p:tav tm="100000">
                                          <p:val>
                                            <p:strVal val="#ppt_y"/>
                                          </p:val>
                                        </p:tav>
                                      </p:tavLst>
                                    </p:anim>
                                    <p:anim calcmode="lin" valueType="num">
                                      <p:cBhvr>
                                        <p:cTn id="5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1"/>
                                        </p:tgtEl>
                                      </p:cBhvr>
                                    </p:animEffect>
                                  </p:childTnLst>
                                </p:cTn>
                              </p:par>
                            </p:childTnLst>
                          </p:cTn>
                        </p:par>
                        <p:par>
                          <p:cTn id="61" fill="hold">
                            <p:stCondLst>
                              <p:cond delay="8700"/>
                            </p:stCondLst>
                            <p:childTnLst>
                              <p:par>
                                <p:cTn id="62" presetID="26" presetClass="emph" presetSubtype="0" fill="hold" grpId="1" nodeType="afterEffect">
                                  <p:stCondLst>
                                    <p:cond delay="0"/>
                                  </p:stCondLst>
                                  <p:iterate type="lt">
                                    <p:tmPct val="0"/>
                                  </p:iterate>
                                  <p:childTnLst>
                                    <p:animEffect transition="out" filter="fade">
                                      <p:cBhvr>
                                        <p:cTn id="63" dur="500" tmFilter="0, 0; .2, .5; .8, .5; 1, 0"/>
                                        <p:tgtEl>
                                          <p:spTgt spid="21"/>
                                        </p:tgtEl>
                                      </p:cBhvr>
                                    </p:animEffect>
                                    <p:animScale>
                                      <p:cBhvr>
                                        <p:cTn id="64"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F01E906-8BAC-401D-8DFB-9D3B6564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7" name="图片 6">
            <a:extLst>
              <a:ext uri="{FF2B5EF4-FFF2-40B4-BE49-F238E27FC236}">
                <a16:creationId xmlns="" xmlns:a16="http://schemas.microsoft.com/office/drawing/2014/main" id="{DD02CD86-E517-487F-BF0F-E68FEF32F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8" name="TextBox 48">
            <a:extLst>
              <a:ext uri="{FF2B5EF4-FFF2-40B4-BE49-F238E27FC236}">
                <a16:creationId xmlns="" xmlns:a16="http://schemas.microsoft.com/office/drawing/2014/main" id="{32BC532F-9A0A-4C53-B1E0-AE174FE1DE4E}"/>
              </a:ext>
            </a:extLst>
          </p:cNvPr>
          <p:cNvSpPr txBox="1"/>
          <p:nvPr/>
        </p:nvSpPr>
        <p:spPr>
          <a:xfrm>
            <a:off x="3800969" y="2025110"/>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TextBox 49">
            <a:extLst>
              <a:ext uri="{FF2B5EF4-FFF2-40B4-BE49-F238E27FC236}">
                <a16:creationId xmlns="" xmlns:a16="http://schemas.microsoft.com/office/drawing/2014/main" id="{B2056896-93EE-4879-8B3C-D81B3B08D88D}"/>
              </a:ext>
            </a:extLst>
          </p:cNvPr>
          <p:cNvSpPr txBox="1"/>
          <p:nvPr/>
        </p:nvSpPr>
        <p:spPr>
          <a:xfrm>
            <a:off x="3800970" y="2604888"/>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0" name="矩形 259">
            <a:extLst>
              <a:ext uri="{FF2B5EF4-FFF2-40B4-BE49-F238E27FC236}">
                <a16:creationId xmlns="" xmlns:a16="http://schemas.microsoft.com/office/drawing/2014/main" id="{DA6CE155-33A1-4E40-A866-FFC5CDB06308}"/>
              </a:ext>
            </a:extLst>
          </p:cNvPr>
          <p:cNvSpPr>
            <a:spLocks noChangeArrowheads="1"/>
          </p:cNvSpPr>
          <p:nvPr/>
        </p:nvSpPr>
        <p:spPr bwMode="auto">
          <a:xfrm>
            <a:off x="2315746" y="1572219"/>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rPr>
              <a:t>01</a:t>
            </a:r>
            <a:endParaRPr lang="zh-CN" altLang="en-US"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4169168578"/>
      </p:ext>
    </p:extLst>
  </p:cSld>
  <p:clrMapOvr>
    <a:masterClrMapping/>
  </p:clrMapOvr>
  <mc:AlternateContent xmlns:mc="http://schemas.openxmlformats.org/markup-compatibility/2006" xmlns:p14="http://schemas.microsoft.com/office/powerpoint/2010/main">
    <mc:Choice Requires="p14">
      <p:transition spd="slow" p14:dur="1250" advClick="0" advTm="7000">
        <p:random/>
      </p:transition>
    </mc:Choice>
    <mc:Fallback xmlns="">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par>
                          <p:cTn id="25" fill="hold">
                            <p:stCondLst>
                              <p:cond delay="15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par>
                          <p:cTn id="29" fill="hold">
                            <p:stCondLst>
                              <p:cond delay="20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200"/>
                                        <p:tgtEl>
                                          <p:spTgt spid="8"/>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8"/>
                                        </p:tgtEl>
                                      </p:cBhvr>
                                      <p:to x="80000" y="100000"/>
                                    </p:animScale>
                                    <p:anim by="(#ppt_w*0.10)" calcmode="lin" valueType="num">
                                      <p:cBhvr>
                                        <p:cTn id="35" dur="50" autoRev="1" fill="hold">
                                          <p:stCondLst>
                                            <p:cond delay="0"/>
                                          </p:stCondLst>
                                        </p:cTn>
                                        <p:tgtEl>
                                          <p:spTgt spid="8"/>
                                        </p:tgtEl>
                                        <p:attrNameLst>
                                          <p:attrName>ppt_x</p:attrName>
                                        </p:attrNameLst>
                                      </p:cBhvr>
                                    </p:anim>
                                    <p:anim by="(-#ppt_w*0.10)" calcmode="lin" valueType="num">
                                      <p:cBhvr>
                                        <p:cTn id="36" dur="50" autoRev="1" fill="hold">
                                          <p:stCondLst>
                                            <p:cond delay="0"/>
                                          </p:stCondLst>
                                        </p:cTn>
                                        <p:tgtEl>
                                          <p:spTgt spid="8"/>
                                        </p:tgtEl>
                                        <p:attrNameLst>
                                          <p:attrName>ppt_y</p:attrName>
                                        </p:attrNameLst>
                                      </p:cBhvr>
                                    </p:anim>
                                    <p:animRot by="-480000">
                                      <p:cBhvr>
                                        <p:cTn id="37" dur="50" autoRev="1" fill="hold">
                                          <p:stCondLst>
                                            <p:cond delay="0"/>
                                          </p:stCondLst>
                                        </p:cTn>
                                        <p:tgtEl>
                                          <p:spTgt spid="8"/>
                                        </p:tgtEl>
                                        <p:attrNameLst>
                                          <p:attrName>r</p:attrName>
                                        </p:attrNameLst>
                                      </p:cBhvr>
                                    </p:animRot>
                                  </p:childTnLst>
                                </p:cTn>
                              </p:par>
                            </p:childTnLst>
                          </p:cTn>
                        </p:par>
                        <p:par>
                          <p:cTn id="38" fill="hold">
                            <p:stCondLst>
                              <p:cond delay="2610"/>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9"/>
                                        </p:tgtEl>
                                        <p:attrNameLst>
                                          <p:attrName>style.visibility</p:attrName>
                                        </p:attrNameLst>
                                      </p:cBhvr>
                                      <p:to>
                                        <p:strVal val="visible"/>
                                      </p:to>
                                    </p:set>
                                    <p:animEffect transition="in" filter="wipe(left)">
                                      <p:cBhvr>
                                        <p:cTn id="41" dur="200"/>
                                        <p:tgtEl>
                                          <p:spTgt spid="9"/>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9"/>
                                        </p:tgtEl>
                                      </p:cBhvr>
                                      <p:to x="80000" y="100000"/>
                                    </p:animScale>
                                    <p:anim by="(#ppt_w*0.10)" calcmode="lin" valueType="num">
                                      <p:cBhvr>
                                        <p:cTn id="44" dur="50" autoRev="1" fill="hold">
                                          <p:stCondLst>
                                            <p:cond delay="0"/>
                                          </p:stCondLst>
                                        </p:cTn>
                                        <p:tgtEl>
                                          <p:spTgt spid="9"/>
                                        </p:tgtEl>
                                        <p:attrNameLst>
                                          <p:attrName>ppt_x</p:attrName>
                                        </p:attrNameLst>
                                      </p:cBhvr>
                                    </p:anim>
                                    <p:anim by="(-#ppt_w*0.10)" calcmode="lin" valueType="num">
                                      <p:cBhvr>
                                        <p:cTn id="45" dur="50" autoRev="1" fill="hold">
                                          <p:stCondLst>
                                            <p:cond delay="0"/>
                                          </p:stCondLst>
                                        </p:cTn>
                                        <p:tgtEl>
                                          <p:spTgt spid="9"/>
                                        </p:tgtEl>
                                        <p:attrNameLst>
                                          <p:attrName>ppt_y</p:attrName>
                                        </p:attrNameLst>
                                      </p:cBhvr>
                                    </p:anim>
                                    <p:animRot by="-480000">
                                      <p:cBhvr>
                                        <p:cTn id="46"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457397" y="1617137"/>
            <a:ext cx="1095088" cy="1095088"/>
            <a:chOff x="1209015" y="2684670"/>
            <a:chExt cx="1460409" cy="1460409"/>
          </a:xfrm>
        </p:grpSpPr>
        <p:grpSp>
          <p:nvGrpSpPr>
            <p:cNvPr id="3" name="Group 11"/>
            <p:cNvGrpSpPr/>
            <p:nvPr/>
          </p:nvGrpSpPr>
          <p:grpSpPr>
            <a:xfrm>
              <a:off x="1209015" y="2684670"/>
              <a:ext cx="1460409" cy="1460409"/>
              <a:chOff x="1843428" y="2936308"/>
              <a:chExt cx="1460409" cy="1460409"/>
            </a:xfrm>
          </p:grpSpPr>
          <p:sp>
            <p:nvSpPr>
              <p:cNvPr id="38" name="Oval 54"/>
              <p:cNvSpPr/>
              <p:nvPr/>
            </p:nvSpPr>
            <p:spPr>
              <a:xfrm>
                <a:off x="1843428" y="2936308"/>
                <a:ext cx="1460409" cy="1460409"/>
              </a:xfrm>
              <a:prstGeom prst="ellipse">
                <a:avLst/>
              </a:prstGeom>
              <a:solidFill>
                <a:sysClr val="window" lastClr="FFFFFF"/>
              </a:solidFill>
              <a:ln w="19050" cap="flat" cmpd="sng" algn="ctr">
                <a:solidFill>
                  <a:schemeClr val="accent1"/>
                </a:solidFill>
                <a:prstDash val="solid"/>
                <a:miter lim="800000"/>
              </a:ln>
              <a:effectLst/>
            </p:spPr>
            <p:txBody>
              <a:bodyPr rtlCol="0" anchor="ctr"/>
              <a:lstStyle/>
              <a:p>
                <a:pPr algn="ctr" defTabSz="672031">
                  <a:defRPr/>
                </a:pPr>
                <a:endParaRPr lang="en-US" kern="0" dirty="0">
                  <a:solidFill>
                    <a:sysClr val="windowText" lastClr="000000"/>
                  </a:solidFill>
                  <a:latin typeface="Calibri" panose="020F0502020204030204"/>
                </a:endParaRPr>
              </a:p>
            </p:txBody>
          </p:sp>
          <p:sp>
            <p:nvSpPr>
              <p:cNvPr id="39" name="Oval 61"/>
              <p:cNvSpPr/>
              <p:nvPr/>
            </p:nvSpPr>
            <p:spPr>
              <a:xfrm>
                <a:off x="2001935" y="3094815"/>
                <a:ext cx="1143395" cy="114339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wrap="square" rtlCol="0" anchor="ctr">
                <a:noAutofit/>
              </a:bodyPr>
              <a:lstStyle/>
              <a:p>
                <a:pPr algn="ctr" defTabSz="672031">
                  <a:lnSpc>
                    <a:spcPct val="110000"/>
                  </a:lnSpc>
                  <a:defRPr/>
                </a:pPr>
                <a:endParaRPr lang="en-US" sz="1500" kern="0" dirty="0">
                  <a:solidFill>
                    <a:prstClr val="white"/>
                  </a:solidFill>
                  <a:latin typeface="Arial" panose="020B0604020202020204" pitchFamily="34" charset="0"/>
                  <a:cs typeface="Arial" panose="020B0604020202020204" pitchFamily="34" charset="0"/>
                </a:endParaRPr>
              </a:p>
            </p:txBody>
          </p:sp>
        </p:grpSp>
        <p:grpSp>
          <p:nvGrpSpPr>
            <p:cNvPr id="4" name="Group 38"/>
            <p:cNvGrpSpPr/>
            <p:nvPr/>
          </p:nvGrpSpPr>
          <p:grpSpPr>
            <a:xfrm>
              <a:off x="1613272" y="3089732"/>
              <a:ext cx="651894" cy="650286"/>
              <a:chOff x="-1427163" y="2968625"/>
              <a:chExt cx="1285875" cy="1282700"/>
            </a:xfrm>
            <a:solidFill>
              <a:sysClr val="window" lastClr="FFFFFF"/>
            </a:solidFill>
          </p:grpSpPr>
          <p:sp>
            <p:nvSpPr>
              <p:cNvPr id="35" name="Freeform 6"/>
              <p:cNvSpPr>
                <a:spLocks noEditPoints="1"/>
              </p:cNvSpPr>
              <p:nvPr/>
            </p:nvSpPr>
            <p:spPr bwMode="auto">
              <a:xfrm>
                <a:off x="-1427163" y="2968625"/>
                <a:ext cx="1285875" cy="1282700"/>
              </a:xfrm>
              <a:custGeom>
                <a:avLst/>
                <a:gdLst>
                  <a:gd name="T0" fmla="*/ 278 w 343"/>
                  <a:gd name="T1" fmla="*/ 0 h 342"/>
                  <a:gd name="T2" fmla="*/ 64 w 343"/>
                  <a:gd name="T3" fmla="*/ 0 h 342"/>
                  <a:gd name="T4" fmla="*/ 0 w 343"/>
                  <a:gd name="T5" fmla="*/ 64 h 342"/>
                  <a:gd name="T6" fmla="*/ 0 w 343"/>
                  <a:gd name="T7" fmla="*/ 278 h 342"/>
                  <a:gd name="T8" fmla="*/ 64 w 343"/>
                  <a:gd name="T9" fmla="*/ 342 h 342"/>
                  <a:gd name="T10" fmla="*/ 278 w 343"/>
                  <a:gd name="T11" fmla="*/ 342 h 342"/>
                  <a:gd name="T12" fmla="*/ 343 w 343"/>
                  <a:gd name="T13" fmla="*/ 278 h 342"/>
                  <a:gd name="T14" fmla="*/ 343 w 343"/>
                  <a:gd name="T15" fmla="*/ 64 h 342"/>
                  <a:gd name="T16" fmla="*/ 278 w 343"/>
                  <a:gd name="T17" fmla="*/ 0 h 342"/>
                  <a:gd name="T18" fmla="*/ 328 w 343"/>
                  <a:gd name="T19" fmla="*/ 278 h 342"/>
                  <a:gd name="T20" fmla="*/ 278 w 343"/>
                  <a:gd name="T21" fmla="*/ 328 h 342"/>
                  <a:gd name="T22" fmla="*/ 64 w 343"/>
                  <a:gd name="T23" fmla="*/ 328 h 342"/>
                  <a:gd name="T24" fmla="*/ 14 w 343"/>
                  <a:gd name="T25" fmla="*/ 278 h 342"/>
                  <a:gd name="T26" fmla="*/ 14 w 343"/>
                  <a:gd name="T27" fmla="*/ 64 h 342"/>
                  <a:gd name="T28" fmla="*/ 64 w 343"/>
                  <a:gd name="T29" fmla="*/ 14 h 342"/>
                  <a:gd name="T30" fmla="*/ 278 w 343"/>
                  <a:gd name="T31" fmla="*/ 14 h 342"/>
                  <a:gd name="T32" fmla="*/ 328 w 343"/>
                  <a:gd name="T33" fmla="*/ 64 h 342"/>
                  <a:gd name="T34" fmla="*/ 328 w 343"/>
                  <a:gd name="T35" fmla="*/ 27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342">
                    <a:moveTo>
                      <a:pt x="278" y="0"/>
                    </a:moveTo>
                    <a:cubicBezTo>
                      <a:pt x="64" y="0"/>
                      <a:pt x="64" y="0"/>
                      <a:pt x="64" y="0"/>
                    </a:cubicBezTo>
                    <a:cubicBezTo>
                      <a:pt x="29" y="0"/>
                      <a:pt x="0" y="29"/>
                      <a:pt x="0" y="64"/>
                    </a:cubicBezTo>
                    <a:cubicBezTo>
                      <a:pt x="0" y="278"/>
                      <a:pt x="0" y="278"/>
                      <a:pt x="0" y="278"/>
                    </a:cubicBezTo>
                    <a:cubicBezTo>
                      <a:pt x="0" y="314"/>
                      <a:pt x="29" y="342"/>
                      <a:pt x="64" y="342"/>
                    </a:cubicBezTo>
                    <a:cubicBezTo>
                      <a:pt x="278" y="342"/>
                      <a:pt x="278" y="342"/>
                      <a:pt x="278" y="342"/>
                    </a:cubicBezTo>
                    <a:cubicBezTo>
                      <a:pt x="314" y="342"/>
                      <a:pt x="343" y="314"/>
                      <a:pt x="343" y="278"/>
                    </a:cubicBezTo>
                    <a:cubicBezTo>
                      <a:pt x="343" y="64"/>
                      <a:pt x="343" y="64"/>
                      <a:pt x="343" y="64"/>
                    </a:cubicBezTo>
                    <a:cubicBezTo>
                      <a:pt x="343" y="29"/>
                      <a:pt x="314" y="0"/>
                      <a:pt x="278" y="0"/>
                    </a:cubicBezTo>
                    <a:close/>
                    <a:moveTo>
                      <a:pt x="328" y="278"/>
                    </a:moveTo>
                    <a:cubicBezTo>
                      <a:pt x="328" y="306"/>
                      <a:pt x="306" y="328"/>
                      <a:pt x="278" y="328"/>
                    </a:cubicBezTo>
                    <a:cubicBezTo>
                      <a:pt x="64" y="328"/>
                      <a:pt x="64" y="328"/>
                      <a:pt x="64" y="328"/>
                    </a:cubicBezTo>
                    <a:cubicBezTo>
                      <a:pt x="37" y="328"/>
                      <a:pt x="14" y="306"/>
                      <a:pt x="14" y="278"/>
                    </a:cubicBezTo>
                    <a:cubicBezTo>
                      <a:pt x="14" y="64"/>
                      <a:pt x="14" y="64"/>
                      <a:pt x="14" y="64"/>
                    </a:cubicBezTo>
                    <a:cubicBezTo>
                      <a:pt x="14" y="37"/>
                      <a:pt x="37" y="14"/>
                      <a:pt x="64" y="14"/>
                    </a:cubicBezTo>
                    <a:cubicBezTo>
                      <a:pt x="278" y="14"/>
                      <a:pt x="278" y="14"/>
                      <a:pt x="278" y="14"/>
                    </a:cubicBezTo>
                    <a:cubicBezTo>
                      <a:pt x="306" y="14"/>
                      <a:pt x="328" y="37"/>
                      <a:pt x="328" y="64"/>
                    </a:cubicBezTo>
                    <a:lnTo>
                      <a:pt x="328" y="278"/>
                    </a:ln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36" name="Freeform 7"/>
              <p:cNvSpPr>
                <a:spLocks noEditPoints="1"/>
              </p:cNvSpPr>
              <p:nvPr/>
            </p:nvSpPr>
            <p:spPr bwMode="auto">
              <a:xfrm>
                <a:off x="-950913" y="3470275"/>
                <a:ext cx="334963" cy="334963"/>
              </a:xfrm>
              <a:custGeom>
                <a:avLst/>
                <a:gdLst>
                  <a:gd name="T0" fmla="*/ 44 w 89"/>
                  <a:gd name="T1" fmla="*/ 0 h 89"/>
                  <a:gd name="T2" fmla="*/ 0 w 89"/>
                  <a:gd name="T3" fmla="*/ 44 h 89"/>
                  <a:gd name="T4" fmla="*/ 44 w 89"/>
                  <a:gd name="T5" fmla="*/ 89 h 89"/>
                  <a:gd name="T6" fmla="*/ 89 w 89"/>
                  <a:gd name="T7" fmla="*/ 44 h 89"/>
                  <a:gd name="T8" fmla="*/ 44 w 89"/>
                  <a:gd name="T9" fmla="*/ 0 h 89"/>
                  <a:gd name="T10" fmla="*/ 44 w 89"/>
                  <a:gd name="T11" fmla="*/ 75 h 89"/>
                  <a:gd name="T12" fmla="*/ 14 w 89"/>
                  <a:gd name="T13" fmla="*/ 44 h 89"/>
                  <a:gd name="T14" fmla="*/ 44 w 89"/>
                  <a:gd name="T15" fmla="*/ 14 h 89"/>
                  <a:gd name="T16" fmla="*/ 75 w 89"/>
                  <a:gd name="T17" fmla="*/ 44 h 89"/>
                  <a:gd name="T18" fmla="*/ 44 w 89"/>
                  <a:gd name="T19"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4" y="0"/>
                    </a:moveTo>
                    <a:cubicBezTo>
                      <a:pt x="20" y="0"/>
                      <a:pt x="0" y="20"/>
                      <a:pt x="0" y="44"/>
                    </a:cubicBezTo>
                    <a:cubicBezTo>
                      <a:pt x="0" y="69"/>
                      <a:pt x="20" y="89"/>
                      <a:pt x="44" y="89"/>
                    </a:cubicBezTo>
                    <a:cubicBezTo>
                      <a:pt x="69" y="89"/>
                      <a:pt x="89" y="69"/>
                      <a:pt x="89" y="44"/>
                    </a:cubicBezTo>
                    <a:cubicBezTo>
                      <a:pt x="89" y="20"/>
                      <a:pt x="69" y="0"/>
                      <a:pt x="44" y="0"/>
                    </a:cubicBezTo>
                    <a:close/>
                    <a:moveTo>
                      <a:pt x="44" y="75"/>
                    </a:moveTo>
                    <a:cubicBezTo>
                      <a:pt x="27" y="75"/>
                      <a:pt x="14" y="61"/>
                      <a:pt x="14" y="44"/>
                    </a:cubicBezTo>
                    <a:cubicBezTo>
                      <a:pt x="14" y="28"/>
                      <a:pt x="27" y="14"/>
                      <a:pt x="44" y="14"/>
                    </a:cubicBezTo>
                    <a:cubicBezTo>
                      <a:pt x="61" y="14"/>
                      <a:pt x="75" y="28"/>
                      <a:pt x="75" y="44"/>
                    </a:cubicBezTo>
                    <a:cubicBezTo>
                      <a:pt x="75" y="61"/>
                      <a:pt x="61" y="75"/>
                      <a:pt x="44" y="75"/>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37" name="Freeform 8"/>
              <p:cNvSpPr>
                <a:spLocks noEditPoints="1"/>
              </p:cNvSpPr>
              <p:nvPr/>
            </p:nvSpPr>
            <p:spPr bwMode="auto">
              <a:xfrm>
                <a:off x="-1182688" y="3233738"/>
                <a:ext cx="798513" cy="803275"/>
              </a:xfrm>
              <a:custGeom>
                <a:avLst/>
                <a:gdLst>
                  <a:gd name="T0" fmla="*/ 194 w 213"/>
                  <a:gd name="T1" fmla="*/ 121 h 214"/>
                  <a:gd name="T2" fmla="*/ 193 w 213"/>
                  <a:gd name="T3" fmla="*/ 94 h 214"/>
                  <a:gd name="T4" fmla="*/ 212 w 213"/>
                  <a:gd name="T5" fmla="*/ 81 h 214"/>
                  <a:gd name="T6" fmla="*/ 186 w 213"/>
                  <a:gd name="T7" fmla="*/ 32 h 214"/>
                  <a:gd name="T8" fmla="*/ 177 w 213"/>
                  <a:gd name="T9" fmla="*/ 30 h 214"/>
                  <a:gd name="T10" fmla="*/ 139 w 213"/>
                  <a:gd name="T11" fmla="*/ 25 h 214"/>
                  <a:gd name="T12" fmla="*/ 132 w 213"/>
                  <a:gd name="T13" fmla="*/ 0 h 214"/>
                  <a:gd name="T14" fmla="*/ 75 w 213"/>
                  <a:gd name="T15" fmla="*/ 7 h 214"/>
                  <a:gd name="T16" fmla="*/ 51 w 213"/>
                  <a:gd name="T17" fmla="*/ 38 h 214"/>
                  <a:gd name="T18" fmla="*/ 26 w 213"/>
                  <a:gd name="T19" fmla="*/ 32 h 214"/>
                  <a:gd name="T20" fmla="*/ 0 w 213"/>
                  <a:gd name="T21" fmla="*/ 81 h 214"/>
                  <a:gd name="T22" fmla="*/ 19 w 213"/>
                  <a:gd name="T23" fmla="*/ 94 h 214"/>
                  <a:gd name="T24" fmla="*/ 19 w 213"/>
                  <a:gd name="T25" fmla="*/ 121 h 214"/>
                  <a:gd name="T26" fmla="*/ 0 w 213"/>
                  <a:gd name="T27" fmla="*/ 134 h 214"/>
                  <a:gd name="T28" fmla="*/ 26 w 213"/>
                  <a:gd name="T29" fmla="*/ 183 h 214"/>
                  <a:gd name="T30" fmla="*/ 51 w 213"/>
                  <a:gd name="T31" fmla="*/ 176 h 214"/>
                  <a:gd name="T32" fmla="*/ 75 w 213"/>
                  <a:gd name="T33" fmla="*/ 207 h 214"/>
                  <a:gd name="T34" fmla="*/ 132 w 213"/>
                  <a:gd name="T35" fmla="*/ 214 h 214"/>
                  <a:gd name="T36" fmla="*/ 139 w 213"/>
                  <a:gd name="T37" fmla="*/ 190 h 214"/>
                  <a:gd name="T38" fmla="*/ 177 w 213"/>
                  <a:gd name="T39" fmla="*/ 185 h 214"/>
                  <a:gd name="T40" fmla="*/ 187 w 213"/>
                  <a:gd name="T41" fmla="*/ 183 h 214"/>
                  <a:gd name="T42" fmla="*/ 209 w 213"/>
                  <a:gd name="T43" fmla="*/ 130 h 214"/>
                  <a:gd name="T44" fmla="*/ 165 w 213"/>
                  <a:gd name="T45" fmla="*/ 161 h 214"/>
                  <a:gd name="T46" fmla="*/ 130 w 213"/>
                  <a:gd name="T47" fmla="*/ 178 h 214"/>
                  <a:gd name="T48" fmla="*/ 125 w 213"/>
                  <a:gd name="T49" fmla="*/ 200 h 214"/>
                  <a:gd name="T50" fmla="*/ 89 w 213"/>
                  <a:gd name="T51" fmla="*/ 185 h 214"/>
                  <a:gd name="T52" fmla="*/ 57 w 213"/>
                  <a:gd name="T53" fmla="*/ 162 h 214"/>
                  <a:gd name="T54" fmla="*/ 35 w 213"/>
                  <a:gd name="T55" fmla="*/ 169 h 214"/>
                  <a:gd name="T56" fmla="*/ 30 w 213"/>
                  <a:gd name="T57" fmla="*/ 131 h 214"/>
                  <a:gd name="T58" fmla="*/ 32 w 213"/>
                  <a:gd name="T59" fmla="*/ 107 h 214"/>
                  <a:gd name="T60" fmla="*/ 30 w 213"/>
                  <a:gd name="T61" fmla="*/ 84 h 214"/>
                  <a:gd name="T62" fmla="*/ 35 w 213"/>
                  <a:gd name="T63" fmla="*/ 46 h 214"/>
                  <a:gd name="T64" fmla="*/ 57 w 213"/>
                  <a:gd name="T65" fmla="*/ 52 h 214"/>
                  <a:gd name="T66" fmla="*/ 89 w 213"/>
                  <a:gd name="T67" fmla="*/ 30 h 214"/>
                  <a:gd name="T68" fmla="*/ 125 w 213"/>
                  <a:gd name="T69" fmla="*/ 15 h 214"/>
                  <a:gd name="T70" fmla="*/ 130 w 213"/>
                  <a:gd name="T71" fmla="*/ 37 h 214"/>
                  <a:gd name="T72" fmla="*/ 165 w 213"/>
                  <a:gd name="T73" fmla="*/ 53 h 214"/>
                  <a:gd name="T74" fmla="*/ 195 w 213"/>
                  <a:gd name="T75" fmla="*/ 76 h 214"/>
                  <a:gd name="T76" fmla="*/ 179 w 213"/>
                  <a:gd name="T77" fmla="*/ 92 h 214"/>
                  <a:gd name="T78" fmla="*/ 179 w 213"/>
                  <a:gd name="T79" fmla="*/ 123 h 214"/>
                  <a:gd name="T80" fmla="*/ 196 w 213"/>
                  <a:gd name="T81" fmla="*/ 13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214">
                    <a:moveTo>
                      <a:pt x="209" y="130"/>
                    </a:moveTo>
                    <a:cubicBezTo>
                      <a:pt x="194" y="121"/>
                      <a:pt x="194" y="121"/>
                      <a:pt x="194" y="121"/>
                    </a:cubicBezTo>
                    <a:cubicBezTo>
                      <a:pt x="194" y="116"/>
                      <a:pt x="195" y="112"/>
                      <a:pt x="195" y="107"/>
                    </a:cubicBezTo>
                    <a:cubicBezTo>
                      <a:pt x="195" y="103"/>
                      <a:pt x="194" y="98"/>
                      <a:pt x="193" y="94"/>
                    </a:cubicBezTo>
                    <a:cubicBezTo>
                      <a:pt x="209" y="85"/>
                      <a:pt x="209" y="85"/>
                      <a:pt x="209" y="85"/>
                    </a:cubicBezTo>
                    <a:cubicBezTo>
                      <a:pt x="210" y="84"/>
                      <a:pt x="212" y="83"/>
                      <a:pt x="212" y="81"/>
                    </a:cubicBezTo>
                    <a:cubicBezTo>
                      <a:pt x="213" y="79"/>
                      <a:pt x="212" y="77"/>
                      <a:pt x="211" y="75"/>
                    </a:cubicBezTo>
                    <a:cubicBezTo>
                      <a:pt x="186" y="32"/>
                      <a:pt x="186" y="32"/>
                      <a:pt x="186" y="32"/>
                    </a:cubicBezTo>
                    <a:cubicBezTo>
                      <a:pt x="185" y="31"/>
                      <a:pt x="184" y="29"/>
                      <a:pt x="182" y="29"/>
                    </a:cubicBezTo>
                    <a:cubicBezTo>
                      <a:pt x="180" y="28"/>
                      <a:pt x="178" y="29"/>
                      <a:pt x="177" y="30"/>
                    </a:cubicBezTo>
                    <a:cubicBezTo>
                      <a:pt x="162" y="38"/>
                      <a:pt x="162" y="38"/>
                      <a:pt x="162" y="38"/>
                    </a:cubicBezTo>
                    <a:cubicBezTo>
                      <a:pt x="155" y="33"/>
                      <a:pt x="148" y="28"/>
                      <a:pt x="139" y="25"/>
                    </a:cubicBezTo>
                    <a:cubicBezTo>
                      <a:pt x="139" y="7"/>
                      <a:pt x="139" y="7"/>
                      <a:pt x="139" y="7"/>
                    </a:cubicBezTo>
                    <a:cubicBezTo>
                      <a:pt x="139" y="4"/>
                      <a:pt x="136" y="0"/>
                      <a:pt x="132" y="0"/>
                    </a:cubicBezTo>
                    <a:cubicBezTo>
                      <a:pt x="82" y="0"/>
                      <a:pt x="82" y="0"/>
                      <a:pt x="82" y="0"/>
                    </a:cubicBezTo>
                    <a:cubicBezTo>
                      <a:pt x="78" y="0"/>
                      <a:pt x="75" y="4"/>
                      <a:pt x="75" y="7"/>
                    </a:cubicBezTo>
                    <a:cubicBezTo>
                      <a:pt x="75" y="25"/>
                      <a:pt x="75" y="25"/>
                      <a:pt x="75" y="25"/>
                    </a:cubicBezTo>
                    <a:cubicBezTo>
                      <a:pt x="67" y="28"/>
                      <a:pt x="59" y="32"/>
                      <a:pt x="51" y="38"/>
                    </a:cubicBezTo>
                    <a:cubicBezTo>
                      <a:pt x="36" y="30"/>
                      <a:pt x="36" y="30"/>
                      <a:pt x="36" y="30"/>
                    </a:cubicBezTo>
                    <a:cubicBezTo>
                      <a:pt x="33" y="28"/>
                      <a:pt x="28" y="29"/>
                      <a:pt x="26" y="32"/>
                    </a:cubicBezTo>
                    <a:cubicBezTo>
                      <a:pt x="1" y="75"/>
                      <a:pt x="1" y="75"/>
                      <a:pt x="1" y="75"/>
                    </a:cubicBezTo>
                    <a:cubicBezTo>
                      <a:pt x="0" y="77"/>
                      <a:pt x="0" y="79"/>
                      <a:pt x="0" y="81"/>
                    </a:cubicBezTo>
                    <a:cubicBezTo>
                      <a:pt x="1" y="83"/>
                      <a:pt x="2" y="84"/>
                      <a:pt x="4" y="85"/>
                    </a:cubicBezTo>
                    <a:cubicBezTo>
                      <a:pt x="19" y="94"/>
                      <a:pt x="19" y="94"/>
                      <a:pt x="19" y="94"/>
                    </a:cubicBezTo>
                    <a:cubicBezTo>
                      <a:pt x="18" y="99"/>
                      <a:pt x="18" y="103"/>
                      <a:pt x="18" y="107"/>
                    </a:cubicBezTo>
                    <a:cubicBezTo>
                      <a:pt x="18" y="112"/>
                      <a:pt x="18" y="116"/>
                      <a:pt x="19" y="121"/>
                    </a:cubicBezTo>
                    <a:cubicBezTo>
                      <a:pt x="4" y="130"/>
                      <a:pt x="4" y="130"/>
                      <a:pt x="4" y="130"/>
                    </a:cubicBezTo>
                    <a:cubicBezTo>
                      <a:pt x="2" y="130"/>
                      <a:pt x="1" y="132"/>
                      <a:pt x="0" y="134"/>
                    </a:cubicBezTo>
                    <a:cubicBezTo>
                      <a:pt x="0" y="136"/>
                      <a:pt x="0" y="138"/>
                      <a:pt x="1" y="139"/>
                    </a:cubicBezTo>
                    <a:cubicBezTo>
                      <a:pt x="26" y="183"/>
                      <a:pt x="26" y="183"/>
                      <a:pt x="26" y="183"/>
                    </a:cubicBezTo>
                    <a:cubicBezTo>
                      <a:pt x="28" y="186"/>
                      <a:pt x="32" y="187"/>
                      <a:pt x="36" y="185"/>
                    </a:cubicBezTo>
                    <a:cubicBezTo>
                      <a:pt x="51" y="176"/>
                      <a:pt x="51" y="176"/>
                      <a:pt x="51" y="176"/>
                    </a:cubicBezTo>
                    <a:cubicBezTo>
                      <a:pt x="59" y="182"/>
                      <a:pt x="67" y="187"/>
                      <a:pt x="75" y="190"/>
                    </a:cubicBezTo>
                    <a:cubicBezTo>
                      <a:pt x="75" y="207"/>
                      <a:pt x="75" y="207"/>
                      <a:pt x="75" y="207"/>
                    </a:cubicBezTo>
                    <a:cubicBezTo>
                      <a:pt x="75" y="211"/>
                      <a:pt x="78" y="214"/>
                      <a:pt x="82" y="214"/>
                    </a:cubicBezTo>
                    <a:cubicBezTo>
                      <a:pt x="132" y="214"/>
                      <a:pt x="132" y="214"/>
                      <a:pt x="132" y="214"/>
                    </a:cubicBezTo>
                    <a:cubicBezTo>
                      <a:pt x="136" y="214"/>
                      <a:pt x="139" y="211"/>
                      <a:pt x="139" y="207"/>
                    </a:cubicBezTo>
                    <a:cubicBezTo>
                      <a:pt x="139" y="190"/>
                      <a:pt x="139" y="190"/>
                      <a:pt x="139" y="190"/>
                    </a:cubicBezTo>
                    <a:cubicBezTo>
                      <a:pt x="148" y="187"/>
                      <a:pt x="155" y="182"/>
                      <a:pt x="162" y="176"/>
                    </a:cubicBezTo>
                    <a:cubicBezTo>
                      <a:pt x="177" y="185"/>
                      <a:pt x="177" y="185"/>
                      <a:pt x="177" y="185"/>
                    </a:cubicBezTo>
                    <a:cubicBezTo>
                      <a:pt x="178" y="186"/>
                      <a:pt x="180" y="186"/>
                      <a:pt x="182" y="186"/>
                    </a:cubicBezTo>
                    <a:cubicBezTo>
                      <a:pt x="184" y="185"/>
                      <a:pt x="186" y="184"/>
                      <a:pt x="187" y="183"/>
                    </a:cubicBezTo>
                    <a:cubicBezTo>
                      <a:pt x="211" y="139"/>
                      <a:pt x="211" y="139"/>
                      <a:pt x="211" y="139"/>
                    </a:cubicBezTo>
                    <a:cubicBezTo>
                      <a:pt x="213" y="136"/>
                      <a:pt x="212" y="131"/>
                      <a:pt x="209" y="130"/>
                    </a:cubicBezTo>
                    <a:close/>
                    <a:moveTo>
                      <a:pt x="178" y="169"/>
                    </a:moveTo>
                    <a:cubicBezTo>
                      <a:pt x="165" y="161"/>
                      <a:pt x="165" y="161"/>
                      <a:pt x="165" y="161"/>
                    </a:cubicBezTo>
                    <a:cubicBezTo>
                      <a:pt x="162" y="160"/>
                      <a:pt x="159" y="160"/>
                      <a:pt x="156" y="162"/>
                    </a:cubicBezTo>
                    <a:cubicBezTo>
                      <a:pt x="148" y="170"/>
                      <a:pt x="141" y="175"/>
                      <a:pt x="130" y="178"/>
                    </a:cubicBezTo>
                    <a:cubicBezTo>
                      <a:pt x="127" y="179"/>
                      <a:pt x="125" y="181"/>
                      <a:pt x="125" y="185"/>
                    </a:cubicBezTo>
                    <a:cubicBezTo>
                      <a:pt x="125" y="200"/>
                      <a:pt x="125" y="200"/>
                      <a:pt x="125" y="200"/>
                    </a:cubicBezTo>
                    <a:cubicBezTo>
                      <a:pt x="89" y="200"/>
                      <a:pt x="89" y="200"/>
                      <a:pt x="89" y="200"/>
                    </a:cubicBezTo>
                    <a:cubicBezTo>
                      <a:pt x="89" y="185"/>
                      <a:pt x="89" y="185"/>
                      <a:pt x="89" y="185"/>
                    </a:cubicBezTo>
                    <a:cubicBezTo>
                      <a:pt x="89" y="181"/>
                      <a:pt x="87" y="179"/>
                      <a:pt x="84" y="178"/>
                    </a:cubicBezTo>
                    <a:cubicBezTo>
                      <a:pt x="74" y="175"/>
                      <a:pt x="66" y="170"/>
                      <a:pt x="57" y="162"/>
                    </a:cubicBezTo>
                    <a:cubicBezTo>
                      <a:pt x="55" y="160"/>
                      <a:pt x="51" y="160"/>
                      <a:pt x="49" y="161"/>
                    </a:cubicBezTo>
                    <a:cubicBezTo>
                      <a:pt x="35" y="169"/>
                      <a:pt x="35" y="169"/>
                      <a:pt x="35" y="169"/>
                    </a:cubicBezTo>
                    <a:cubicBezTo>
                      <a:pt x="17" y="138"/>
                      <a:pt x="17" y="138"/>
                      <a:pt x="17" y="138"/>
                    </a:cubicBezTo>
                    <a:cubicBezTo>
                      <a:pt x="30" y="131"/>
                      <a:pt x="30" y="131"/>
                      <a:pt x="30" y="131"/>
                    </a:cubicBezTo>
                    <a:cubicBezTo>
                      <a:pt x="33" y="129"/>
                      <a:pt x="34" y="126"/>
                      <a:pt x="34" y="123"/>
                    </a:cubicBezTo>
                    <a:cubicBezTo>
                      <a:pt x="33" y="118"/>
                      <a:pt x="32" y="113"/>
                      <a:pt x="32" y="107"/>
                    </a:cubicBezTo>
                    <a:cubicBezTo>
                      <a:pt x="32" y="102"/>
                      <a:pt x="33" y="97"/>
                      <a:pt x="34" y="92"/>
                    </a:cubicBezTo>
                    <a:cubicBezTo>
                      <a:pt x="35" y="89"/>
                      <a:pt x="33" y="86"/>
                      <a:pt x="30" y="84"/>
                    </a:cubicBezTo>
                    <a:cubicBezTo>
                      <a:pt x="17" y="76"/>
                      <a:pt x="17" y="76"/>
                      <a:pt x="17" y="76"/>
                    </a:cubicBezTo>
                    <a:cubicBezTo>
                      <a:pt x="35" y="46"/>
                      <a:pt x="35" y="46"/>
                      <a:pt x="35" y="46"/>
                    </a:cubicBezTo>
                    <a:cubicBezTo>
                      <a:pt x="49" y="53"/>
                      <a:pt x="49" y="53"/>
                      <a:pt x="49" y="53"/>
                    </a:cubicBezTo>
                    <a:cubicBezTo>
                      <a:pt x="51" y="55"/>
                      <a:pt x="55" y="55"/>
                      <a:pt x="57" y="52"/>
                    </a:cubicBezTo>
                    <a:cubicBezTo>
                      <a:pt x="66" y="45"/>
                      <a:pt x="74" y="40"/>
                      <a:pt x="84" y="37"/>
                    </a:cubicBezTo>
                    <a:cubicBezTo>
                      <a:pt x="87" y="36"/>
                      <a:pt x="89" y="33"/>
                      <a:pt x="89" y="30"/>
                    </a:cubicBezTo>
                    <a:cubicBezTo>
                      <a:pt x="89" y="15"/>
                      <a:pt x="89" y="15"/>
                      <a:pt x="89" y="15"/>
                    </a:cubicBezTo>
                    <a:cubicBezTo>
                      <a:pt x="125" y="15"/>
                      <a:pt x="125" y="15"/>
                      <a:pt x="125" y="15"/>
                    </a:cubicBezTo>
                    <a:cubicBezTo>
                      <a:pt x="125" y="30"/>
                      <a:pt x="125" y="30"/>
                      <a:pt x="125" y="30"/>
                    </a:cubicBezTo>
                    <a:cubicBezTo>
                      <a:pt x="125" y="33"/>
                      <a:pt x="127" y="36"/>
                      <a:pt x="130" y="37"/>
                    </a:cubicBezTo>
                    <a:cubicBezTo>
                      <a:pt x="141" y="40"/>
                      <a:pt x="148" y="45"/>
                      <a:pt x="156" y="52"/>
                    </a:cubicBezTo>
                    <a:cubicBezTo>
                      <a:pt x="158" y="55"/>
                      <a:pt x="162" y="55"/>
                      <a:pt x="165" y="53"/>
                    </a:cubicBezTo>
                    <a:cubicBezTo>
                      <a:pt x="178" y="46"/>
                      <a:pt x="178" y="46"/>
                      <a:pt x="178" y="46"/>
                    </a:cubicBezTo>
                    <a:cubicBezTo>
                      <a:pt x="195" y="76"/>
                      <a:pt x="195" y="76"/>
                      <a:pt x="195" y="76"/>
                    </a:cubicBezTo>
                    <a:cubicBezTo>
                      <a:pt x="182" y="84"/>
                      <a:pt x="182" y="84"/>
                      <a:pt x="182" y="84"/>
                    </a:cubicBezTo>
                    <a:cubicBezTo>
                      <a:pt x="179" y="86"/>
                      <a:pt x="178" y="89"/>
                      <a:pt x="179" y="92"/>
                    </a:cubicBezTo>
                    <a:cubicBezTo>
                      <a:pt x="180" y="97"/>
                      <a:pt x="180" y="102"/>
                      <a:pt x="180" y="107"/>
                    </a:cubicBezTo>
                    <a:cubicBezTo>
                      <a:pt x="180" y="113"/>
                      <a:pt x="180" y="118"/>
                      <a:pt x="179" y="123"/>
                    </a:cubicBezTo>
                    <a:cubicBezTo>
                      <a:pt x="178" y="126"/>
                      <a:pt x="179" y="129"/>
                      <a:pt x="182" y="131"/>
                    </a:cubicBezTo>
                    <a:cubicBezTo>
                      <a:pt x="196" y="138"/>
                      <a:pt x="196" y="138"/>
                      <a:pt x="196" y="138"/>
                    </a:cubicBezTo>
                    <a:lnTo>
                      <a:pt x="178" y="169"/>
                    </a:ln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grpSp>
      </p:grpSp>
      <p:grpSp>
        <p:nvGrpSpPr>
          <p:cNvPr id="5" name="Group 18"/>
          <p:cNvGrpSpPr/>
          <p:nvPr/>
        </p:nvGrpSpPr>
        <p:grpSpPr>
          <a:xfrm>
            <a:off x="1019843" y="2712225"/>
            <a:ext cx="1970197" cy="235586"/>
            <a:chOff x="1296364" y="4396717"/>
            <a:chExt cx="2627453" cy="314179"/>
          </a:xfrm>
        </p:grpSpPr>
        <p:cxnSp>
          <p:nvCxnSpPr>
            <p:cNvPr id="61" name="Straight Connector 15"/>
            <p:cNvCxnSpPr/>
            <p:nvPr/>
          </p:nvCxnSpPr>
          <p:spPr>
            <a:xfrm flipH="1">
              <a:off x="2610090" y="4396717"/>
              <a:ext cx="1" cy="314179"/>
            </a:xfrm>
            <a:prstGeom prst="line">
              <a:avLst/>
            </a:prstGeom>
            <a:noFill/>
            <a:ln w="19050" cap="flat" cmpd="sng" algn="ctr">
              <a:solidFill>
                <a:schemeClr val="accent1"/>
              </a:solidFill>
              <a:prstDash val="solid"/>
              <a:miter lim="800000"/>
            </a:ln>
            <a:effectLst/>
          </p:spPr>
        </p:cxnSp>
        <p:cxnSp>
          <p:nvCxnSpPr>
            <p:cNvPr id="62" name="Straight Connector 17"/>
            <p:cNvCxnSpPr/>
            <p:nvPr/>
          </p:nvCxnSpPr>
          <p:spPr>
            <a:xfrm>
              <a:off x="1296364" y="4710896"/>
              <a:ext cx="2627453" cy="0"/>
            </a:xfrm>
            <a:prstGeom prst="line">
              <a:avLst/>
            </a:prstGeom>
            <a:noFill/>
            <a:ln w="19050" cap="flat" cmpd="sng" algn="ctr">
              <a:solidFill>
                <a:schemeClr val="accent1"/>
              </a:solidFill>
              <a:prstDash val="solid"/>
              <a:miter lim="800000"/>
            </a:ln>
            <a:effectLst/>
          </p:spPr>
        </p:cxnSp>
      </p:grpSp>
      <p:cxnSp>
        <p:nvCxnSpPr>
          <p:cNvPr id="63" name="Straight Connector 102"/>
          <p:cNvCxnSpPr/>
          <p:nvPr/>
        </p:nvCxnSpPr>
        <p:spPr>
          <a:xfrm>
            <a:off x="1019843" y="3858086"/>
            <a:ext cx="1970197" cy="0"/>
          </a:xfrm>
          <a:prstGeom prst="line">
            <a:avLst/>
          </a:prstGeom>
          <a:noFill/>
          <a:ln w="19050" cap="flat" cmpd="sng" algn="ctr">
            <a:solidFill>
              <a:schemeClr val="accent1"/>
            </a:solidFill>
            <a:prstDash val="solid"/>
            <a:miter lim="800000"/>
          </a:ln>
          <a:effectLst/>
        </p:spPr>
      </p:cxnSp>
      <p:grpSp>
        <p:nvGrpSpPr>
          <p:cNvPr id="6" name="Group 7"/>
          <p:cNvGrpSpPr/>
          <p:nvPr/>
        </p:nvGrpSpPr>
        <p:grpSpPr>
          <a:xfrm>
            <a:off x="4017827" y="1617137"/>
            <a:ext cx="1095088" cy="1095088"/>
            <a:chOff x="5353514" y="2684670"/>
            <a:chExt cx="1460409" cy="1460409"/>
          </a:xfrm>
        </p:grpSpPr>
        <p:grpSp>
          <p:nvGrpSpPr>
            <p:cNvPr id="7" name="Group 67"/>
            <p:cNvGrpSpPr/>
            <p:nvPr/>
          </p:nvGrpSpPr>
          <p:grpSpPr>
            <a:xfrm>
              <a:off x="5353514" y="2684670"/>
              <a:ext cx="1460409" cy="1460409"/>
              <a:chOff x="1843428" y="2936308"/>
              <a:chExt cx="1460409" cy="1460409"/>
            </a:xfrm>
          </p:grpSpPr>
          <p:sp>
            <p:nvSpPr>
              <p:cNvPr id="80" name="Oval 68"/>
              <p:cNvSpPr/>
              <p:nvPr/>
            </p:nvSpPr>
            <p:spPr>
              <a:xfrm>
                <a:off x="1843428" y="2936308"/>
                <a:ext cx="1460409" cy="1460409"/>
              </a:xfrm>
              <a:prstGeom prst="ellipse">
                <a:avLst/>
              </a:prstGeom>
              <a:solidFill>
                <a:sysClr val="window" lastClr="FFFFFF"/>
              </a:solidFill>
              <a:ln w="19050" cap="flat" cmpd="sng" algn="ctr">
                <a:solidFill>
                  <a:schemeClr val="accent2"/>
                </a:solidFill>
                <a:prstDash val="solid"/>
                <a:miter lim="800000"/>
              </a:ln>
              <a:effectLst/>
            </p:spPr>
            <p:txBody>
              <a:bodyPr rtlCol="0" anchor="ctr"/>
              <a:lstStyle/>
              <a:p>
                <a:pPr algn="ctr" defTabSz="672031">
                  <a:defRPr/>
                </a:pPr>
                <a:endParaRPr lang="en-US" kern="0" dirty="0">
                  <a:solidFill>
                    <a:sysClr val="windowText" lastClr="000000"/>
                  </a:solidFill>
                  <a:latin typeface="Calibri" panose="020F0502020204030204"/>
                </a:endParaRPr>
              </a:p>
            </p:txBody>
          </p:sp>
          <p:sp>
            <p:nvSpPr>
              <p:cNvPr id="81" name="Oval 69"/>
              <p:cNvSpPr/>
              <p:nvPr/>
            </p:nvSpPr>
            <p:spPr>
              <a:xfrm>
                <a:off x="2001935" y="3094815"/>
                <a:ext cx="1143395" cy="114339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square" rtlCol="0" anchor="ctr">
                <a:noAutofit/>
              </a:bodyPr>
              <a:lstStyle/>
              <a:p>
                <a:pPr algn="ctr" defTabSz="672031">
                  <a:lnSpc>
                    <a:spcPct val="110000"/>
                  </a:lnSpc>
                  <a:defRPr/>
                </a:pPr>
                <a:endParaRPr lang="en-US" sz="1500" kern="0" dirty="0">
                  <a:solidFill>
                    <a:prstClr val="white"/>
                  </a:solidFill>
                  <a:latin typeface="Arial" panose="020B0604020202020204" pitchFamily="34" charset="0"/>
                  <a:cs typeface="Arial" panose="020B0604020202020204" pitchFamily="34" charset="0"/>
                </a:endParaRPr>
              </a:p>
            </p:txBody>
          </p:sp>
        </p:grpSp>
        <p:grpSp>
          <p:nvGrpSpPr>
            <p:cNvPr id="8" name="Group 27"/>
            <p:cNvGrpSpPr>
              <a:grpSpLocks noChangeAspect="1"/>
            </p:cNvGrpSpPr>
            <p:nvPr/>
          </p:nvGrpSpPr>
          <p:grpSpPr bwMode="auto">
            <a:xfrm>
              <a:off x="5747608" y="3089732"/>
              <a:ext cx="672220" cy="673056"/>
              <a:chOff x="3437" y="1756"/>
              <a:chExt cx="805" cy="806"/>
            </a:xfrm>
            <a:solidFill>
              <a:sysClr val="window" lastClr="FFFFFF"/>
            </a:solidFill>
          </p:grpSpPr>
          <p:sp>
            <p:nvSpPr>
              <p:cNvPr id="67" name="Freeform 28"/>
              <p:cNvSpPr>
                <a:spLocks noEditPoints="1"/>
              </p:cNvSpPr>
              <p:nvPr/>
            </p:nvSpPr>
            <p:spPr bwMode="auto">
              <a:xfrm>
                <a:off x="3437" y="1756"/>
                <a:ext cx="805" cy="806"/>
              </a:xfrm>
              <a:custGeom>
                <a:avLst/>
                <a:gdLst>
                  <a:gd name="T0" fmla="*/ 170 w 341"/>
                  <a:gd name="T1" fmla="*/ 0 h 341"/>
                  <a:gd name="T2" fmla="*/ 0 w 341"/>
                  <a:gd name="T3" fmla="*/ 170 h 341"/>
                  <a:gd name="T4" fmla="*/ 170 w 341"/>
                  <a:gd name="T5" fmla="*/ 341 h 341"/>
                  <a:gd name="T6" fmla="*/ 341 w 341"/>
                  <a:gd name="T7" fmla="*/ 170 h 341"/>
                  <a:gd name="T8" fmla="*/ 170 w 341"/>
                  <a:gd name="T9" fmla="*/ 0 h 341"/>
                  <a:gd name="T10" fmla="*/ 170 w 341"/>
                  <a:gd name="T11" fmla="*/ 327 h 341"/>
                  <a:gd name="T12" fmla="*/ 14 w 341"/>
                  <a:gd name="T13" fmla="*/ 170 h 341"/>
                  <a:gd name="T14" fmla="*/ 170 w 341"/>
                  <a:gd name="T15" fmla="*/ 14 h 341"/>
                  <a:gd name="T16" fmla="*/ 327 w 341"/>
                  <a:gd name="T17" fmla="*/ 170 h 341"/>
                  <a:gd name="T18" fmla="*/ 170 w 341"/>
                  <a:gd name="T19" fmla="*/ 3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341">
                    <a:moveTo>
                      <a:pt x="170" y="0"/>
                    </a:moveTo>
                    <a:cubicBezTo>
                      <a:pt x="76" y="0"/>
                      <a:pt x="0" y="76"/>
                      <a:pt x="0" y="170"/>
                    </a:cubicBezTo>
                    <a:cubicBezTo>
                      <a:pt x="0" y="264"/>
                      <a:pt x="76" y="341"/>
                      <a:pt x="170" y="341"/>
                    </a:cubicBezTo>
                    <a:cubicBezTo>
                      <a:pt x="264" y="341"/>
                      <a:pt x="341" y="264"/>
                      <a:pt x="341" y="170"/>
                    </a:cubicBezTo>
                    <a:cubicBezTo>
                      <a:pt x="341" y="76"/>
                      <a:pt x="264" y="0"/>
                      <a:pt x="170" y="0"/>
                    </a:cubicBezTo>
                    <a:close/>
                    <a:moveTo>
                      <a:pt x="170" y="327"/>
                    </a:moveTo>
                    <a:cubicBezTo>
                      <a:pt x="84" y="327"/>
                      <a:pt x="14" y="257"/>
                      <a:pt x="14" y="170"/>
                    </a:cubicBezTo>
                    <a:cubicBezTo>
                      <a:pt x="14" y="84"/>
                      <a:pt x="84" y="14"/>
                      <a:pt x="170" y="14"/>
                    </a:cubicBezTo>
                    <a:cubicBezTo>
                      <a:pt x="257" y="14"/>
                      <a:pt x="327" y="84"/>
                      <a:pt x="327" y="170"/>
                    </a:cubicBezTo>
                    <a:cubicBezTo>
                      <a:pt x="327" y="257"/>
                      <a:pt x="257" y="327"/>
                      <a:pt x="170" y="327"/>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68" name="Freeform 29"/>
              <p:cNvSpPr>
                <a:spLocks noEditPoints="1"/>
              </p:cNvSpPr>
              <p:nvPr/>
            </p:nvSpPr>
            <p:spPr bwMode="auto">
              <a:xfrm>
                <a:off x="3772" y="1938"/>
                <a:ext cx="288" cy="288"/>
              </a:xfrm>
              <a:custGeom>
                <a:avLst/>
                <a:gdLst>
                  <a:gd name="T0" fmla="*/ 119 w 122"/>
                  <a:gd name="T1" fmla="*/ 3 h 122"/>
                  <a:gd name="T2" fmla="*/ 109 w 122"/>
                  <a:gd name="T3" fmla="*/ 3 h 122"/>
                  <a:gd name="T4" fmla="*/ 43 w 122"/>
                  <a:gd name="T5" fmla="*/ 69 h 122"/>
                  <a:gd name="T6" fmla="*/ 28 w 122"/>
                  <a:gd name="T7" fmla="*/ 65 h 122"/>
                  <a:gd name="T8" fmla="*/ 0 w 122"/>
                  <a:gd name="T9" fmla="*/ 93 h 122"/>
                  <a:gd name="T10" fmla="*/ 28 w 122"/>
                  <a:gd name="T11" fmla="*/ 122 h 122"/>
                  <a:gd name="T12" fmla="*/ 57 w 122"/>
                  <a:gd name="T13" fmla="*/ 93 h 122"/>
                  <a:gd name="T14" fmla="*/ 53 w 122"/>
                  <a:gd name="T15" fmla="*/ 79 h 122"/>
                  <a:gd name="T16" fmla="*/ 119 w 122"/>
                  <a:gd name="T17" fmla="*/ 13 h 122"/>
                  <a:gd name="T18" fmla="*/ 119 w 122"/>
                  <a:gd name="T19" fmla="*/ 3 h 122"/>
                  <a:gd name="T20" fmla="*/ 28 w 122"/>
                  <a:gd name="T21" fmla="*/ 108 h 122"/>
                  <a:gd name="T22" fmla="*/ 14 w 122"/>
                  <a:gd name="T23" fmla="*/ 93 h 122"/>
                  <a:gd name="T24" fmla="*/ 28 w 122"/>
                  <a:gd name="T25" fmla="*/ 79 h 122"/>
                  <a:gd name="T26" fmla="*/ 43 w 122"/>
                  <a:gd name="T27" fmla="*/ 93 h 122"/>
                  <a:gd name="T28" fmla="*/ 28 w 122"/>
                  <a:gd name="T29" fmla="*/ 10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19" y="3"/>
                    </a:moveTo>
                    <a:cubicBezTo>
                      <a:pt x="116" y="0"/>
                      <a:pt x="112" y="0"/>
                      <a:pt x="109" y="3"/>
                    </a:cubicBezTo>
                    <a:cubicBezTo>
                      <a:pt x="43" y="69"/>
                      <a:pt x="43" y="69"/>
                      <a:pt x="43" y="69"/>
                    </a:cubicBezTo>
                    <a:cubicBezTo>
                      <a:pt x="39" y="66"/>
                      <a:pt x="34" y="65"/>
                      <a:pt x="28" y="65"/>
                    </a:cubicBezTo>
                    <a:cubicBezTo>
                      <a:pt x="13" y="65"/>
                      <a:pt x="0" y="78"/>
                      <a:pt x="0" y="93"/>
                    </a:cubicBezTo>
                    <a:cubicBezTo>
                      <a:pt x="0" y="109"/>
                      <a:pt x="13" y="122"/>
                      <a:pt x="28" y="122"/>
                    </a:cubicBezTo>
                    <a:cubicBezTo>
                      <a:pt x="44" y="122"/>
                      <a:pt x="57" y="109"/>
                      <a:pt x="57" y="93"/>
                    </a:cubicBezTo>
                    <a:cubicBezTo>
                      <a:pt x="57" y="88"/>
                      <a:pt x="55" y="83"/>
                      <a:pt x="53" y="79"/>
                    </a:cubicBezTo>
                    <a:cubicBezTo>
                      <a:pt x="119" y="13"/>
                      <a:pt x="119" y="13"/>
                      <a:pt x="119" y="13"/>
                    </a:cubicBezTo>
                    <a:cubicBezTo>
                      <a:pt x="122" y="10"/>
                      <a:pt x="122" y="6"/>
                      <a:pt x="119" y="3"/>
                    </a:cubicBezTo>
                    <a:close/>
                    <a:moveTo>
                      <a:pt x="28" y="108"/>
                    </a:moveTo>
                    <a:cubicBezTo>
                      <a:pt x="21" y="108"/>
                      <a:pt x="14" y="101"/>
                      <a:pt x="14" y="93"/>
                    </a:cubicBezTo>
                    <a:cubicBezTo>
                      <a:pt x="14" y="86"/>
                      <a:pt x="21" y="79"/>
                      <a:pt x="28" y="79"/>
                    </a:cubicBezTo>
                    <a:cubicBezTo>
                      <a:pt x="36" y="79"/>
                      <a:pt x="43" y="86"/>
                      <a:pt x="43" y="93"/>
                    </a:cubicBezTo>
                    <a:cubicBezTo>
                      <a:pt x="43" y="101"/>
                      <a:pt x="36" y="108"/>
                      <a:pt x="28" y="108"/>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69" name="Freeform 30"/>
              <p:cNvSpPr/>
              <p:nvPr/>
            </p:nvSpPr>
            <p:spPr bwMode="auto">
              <a:xfrm>
                <a:off x="3500" y="2124"/>
                <a:ext cx="102" cy="34"/>
              </a:xfrm>
              <a:custGeom>
                <a:avLst/>
                <a:gdLst>
                  <a:gd name="T0" fmla="*/ 43 w 43"/>
                  <a:gd name="T1" fmla="*/ 7 h 14"/>
                  <a:gd name="T2" fmla="*/ 36 w 43"/>
                  <a:gd name="T3" fmla="*/ 0 h 14"/>
                  <a:gd name="T4" fmla="*/ 8 w 43"/>
                  <a:gd name="T5" fmla="*/ 0 h 14"/>
                  <a:gd name="T6" fmla="*/ 0 w 43"/>
                  <a:gd name="T7" fmla="*/ 7 h 14"/>
                  <a:gd name="T8" fmla="*/ 8 w 43"/>
                  <a:gd name="T9" fmla="*/ 14 h 14"/>
                  <a:gd name="T10" fmla="*/ 36 w 43"/>
                  <a:gd name="T11" fmla="*/ 14 h 14"/>
                  <a:gd name="T12" fmla="*/ 43 w 43"/>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3" h="14">
                    <a:moveTo>
                      <a:pt x="43" y="7"/>
                    </a:moveTo>
                    <a:cubicBezTo>
                      <a:pt x="43" y="3"/>
                      <a:pt x="40" y="0"/>
                      <a:pt x="36" y="0"/>
                    </a:cubicBezTo>
                    <a:cubicBezTo>
                      <a:pt x="8" y="0"/>
                      <a:pt x="8" y="0"/>
                      <a:pt x="8" y="0"/>
                    </a:cubicBezTo>
                    <a:cubicBezTo>
                      <a:pt x="4" y="0"/>
                      <a:pt x="0" y="3"/>
                      <a:pt x="0" y="7"/>
                    </a:cubicBezTo>
                    <a:cubicBezTo>
                      <a:pt x="0" y="11"/>
                      <a:pt x="4" y="14"/>
                      <a:pt x="8" y="14"/>
                    </a:cubicBezTo>
                    <a:cubicBezTo>
                      <a:pt x="36" y="14"/>
                      <a:pt x="36" y="14"/>
                      <a:pt x="36" y="14"/>
                    </a:cubicBezTo>
                    <a:cubicBezTo>
                      <a:pt x="40" y="14"/>
                      <a:pt x="43" y="11"/>
                      <a:pt x="43" y="7"/>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0" name="Freeform 31"/>
              <p:cNvSpPr/>
              <p:nvPr/>
            </p:nvSpPr>
            <p:spPr bwMode="auto">
              <a:xfrm>
                <a:off x="3526" y="2236"/>
                <a:ext cx="100" cy="61"/>
              </a:xfrm>
              <a:custGeom>
                <a:avLst/>
                <a:gdLst>
                  <a:gd name="T0" fmla="*/ 31 w 42"/>
                  <a:gd name="T1" fmla="*/ 2 h 26"/>
                  <a:gd name="T2" fmla="*/ 5 w 42"/>
                  <a:gd name="T3" fmla="*/ 13 h 26"/>
                  <a:gd name="T4" fmla="*/ 1 w 42"/>
                  <a:gd name="T5" fmla="*/ 22 h 26"/>
                  <a:gd name="T6" fmla="*/ 8 w 42"/>
                  <a:gd name="T7" fmla="*/ 26 h 26"/>
                  <a:gd name="T8" fmla="*/ 10 w 42"/>
                  <a:gd name="T9" fmla="*/ 26 h 26"/>
                  <a:gd name="T10" fmla="*/ 37 w 42"/>
                  <a:gd name="T11" fmla="*/ 15 h 26"/>
                  <a:gd name="T12" fmla="*/ 40 w 42"/>
                  <a:gd name="T13" fmla="*/ 5 h 26"/>
                  <a:gd name="T14" fmla="*/ 31 w 42"/>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31" y="2"/>
                    </a:moveTo>
                    <a:cubicBezTo>
                      <a:pt x="5" y="13"/>
                      <a:pt x="5" y="13"/>
                      <a:pt x="5" y="13"/>
                    </a:cubicBezTo>
                    <a:cubicBezTo>
                      <a:pt x="1" y="14"/>
                      <a:pt x="0" y="18"/>
                      <a:pt x="1" y="22"/>
                    </a:cubicBezTo>
                    <a:cubicBezTo>
                      <a:pt x="2" y="25"/>
                      <a:pt x="5" y="26"/>
                      <a:pt x="8" y="26"/>
                    </a:cubicBezTo>
                    <a:cubicBezTo>
                      <a:pt x="9" y="26"/>
                      <a:pt x="9" y="26"/>
                      <a:pt x="10" y="26"/>
                    </a:cubicBezTo>
                    <a:cubicBezTo>
                      <a:pt x="37" y="15"/>
                      <a:pt x="37" y="15"/>
                      <a:pt x="37" y="15"/>
                    </a:cubicBezTo>
                    <a:cubicBezTo>
                      <a:pt x="40" y="13"/>
                      <a:pt x="42" y="9"/>
                      <a:pt x="40" y="5"/>
                    </a:cubicBezTo>
                    <a:cubicBezTo>
                      <a:pt x="39" y="2"/>
                      <a:pt x="35" y="0"/>
                      <a:pt x="31" y="2"/>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1" name="Freeform 32"/>
              <p:cNvSpPr/>
              <p:nvPr/>
            </p:nvSpPr>
            <p:spPr bwMode="auto">
              <a:xfrm>
                <a:off x="4053" y="2236"/>
                <a:ext cx="100" cy="61"/>
              </a:xfrm>
              <a:custGeom>
                <a:avLst/>
                <a:gdLst>
                  <a:gd name="T0" fmla="*/ 37 w 42"/>
                  <a:gd name="T1" fmla="*/ 13 h 26"/>
                  <a:gd name="T2" fmla="*/ 11 w 42"/>
                  <a:gd name="T3" fmla="*/ 2 h 26"/>
                  <a:gd name="T4" fmla="*/ 1 w 42"/>
                  <a:gd name="T5" fmla="*/ 5 h 26"/>
                  <a:gd name="T6" fmla="*/ 5 w 42"/>
                  <a:gd name="T7" fmla="*/ 15 h 26"/>
                  <a:gd name="T8" fmla="*/ 31 w 42"/>
                  <a:gd name="T9" fmla="*/ 26 h 26"/>
                  <a:gd name="T10" fmla="*/ 34 w 42"/>
                  <a:gd name="T11" fmla="*/ 26 h 26"/>
                  <a:gd name="T12" fmla="*/ 41 w 42"/>
                  <a:gd name="T13" fmla="*/ 22 h 26"/>
                  <a:gd name="T14" fmla="*/ 37 w 42"/>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37" y="13"/>
                    </a:moveTo>
                    <a:cubicBezTo>
                      <a:pt x="11" y="2"/>
                      <a:pt x="11" y="2"/>
                      <a:pt x="11" y="2"/>
                    </a:cubicBezTo>
                    <a:cubicBezTo>
                      <a:pt x="7" y="0"/>
                      <a:pt x="3" y="2"/>
                      <a:pt x="1" y="5"/>
                    </a:cubicBezTo>
                    <a:cubicBezTo>
                      <a:pt x="0" y="9"/>
                      <a:pt x="2" y="13"/>
                      <a:pt x="5" y="15"/>
                    </a:cubicBezTo>
                    <a:cubicBezTo>
                      <a:pt x="31" y="26"/>
                      <a:pt x="31" y="26"/>
                      <a:pt x="31" y="26"/>
                    </a:cubicBezTo>
                    <a:cubicBezTo>
                      <a:pt x="32" y="26"/>
                      <a:pt x="33" y="26"/>
                      <a:pt x="34" y="26"/>
                    </a:cubicBezTo>
                    <a:cubicBezTo>
                      <a:pt x="37" y="26"/>
                      <a:pt x="40" y="25"/>
                      <a:pt x="41" y="22"/>
                    </a:cubicBezTo>
                    <a:cubicBezTo>
                      <a:pt x="42" y="18"/>
                      <a:pt x="40" y="14"/>
                      <a:pt x="37" y="13"/>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2" name="Freeform 33"/>
              <p:cNvSpPr/>
              <p:nvPr/>
            </p:nvSpPr>
            <p:spPr bwMode="auto">
              <a:xfrm>
                <a:off x="4075" y="2124"/>
                <a:ext cx="101" cy="34"/>
              </a:xfrm>
              <a:custGeom>
                <a:avLst/>
                <a:gdLst>
                  <a:gd name="T0" fmla="*/ 35 w 43"/>
                  <a:gd name="T1" fmla="*/ 0 h 14"/>
                  <a:gd name="T2" fmla="*/ 7 w 43"/>
                  <a:gd name="T3" fmla="*/ 0 h 14"/>
                  <a:gd name="T4" fmla="*/ 0 w 43"/>
                  <a:gd name="T5" fmla="*/ 7 h 14"/>
                  <a:gd name="T6" fmla="*/ 7 w 43"/>
                  <a:gd name="T7" fmla="*/ 14 h 14"/>
                  <a:gd name="T8" fmla="*/ 35 w 43"/>
                  <a:gd name="T9" fmla="*/ 14 h 14"/>
                  <a:gd name="T10" fmla="*/ 43 w 43"/>
                  <a:gd name="T11" fmla="*/ 7 h 14"/>
                  <a:gd name="T12" fmla="*/ 35 w 4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3" h="14">
                    <a:moveTo>
                      <a:pt x="35" y="0"/>
                    </a:moveTo>
                    <a:cubicBezTo>
                      <a:pt x="7" y="0"/>
                      <a:pt x="7" y="0"/>
                      <a:pt x="7" y="0"/>
                    </a:cubicBezTo>
                    <a:cubicBezTo>
                      <a:pt x="3" y="0"/>
                      <a:pt x="0" y="3"/>
                      <a:pt x="0" y="7"/>
                    </a:cubicBezTo>
                    <a:cubicBezTo>
                      <a:pt x="0" y="11"/>
                      <a:pt x="3" y="14"/>
                      <a:pt x="7" y="14"/>
                    </a:cubicBezTo>
                    <a:cubicBezTo>
                      <a:pt x="35" y="14"/>
                      <a:pt x="35" y="14"/>
                      <a:pt x="35" y="14"/>
                    </a:cubicBezTo>
                    <a:cubicBezTo>
                      <a:pt x="39" y="14"/>
                      <a:pt x="43" y="11"/>
                      <a:pt x="43" y="7"/>
                    </a:cubicBezTo>
                    <a:cubicBezTo>
                      <a:pt x="43" y="3"/>
                      <a:pt x="39" y="0"/>
                      <a:pt x="35" y="0"/>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3" name="Freeform 34"/>
              <p:cNvSpPr/>
              <p:nvPr/>
            </p:nvSpPr>
            <p:spPr bwMode="auto">
              <a:xfrm>
                <a:off x="4053" y="2018"/>
                <a:ext cx="100" cy="62"/>
              </a:xfrm>
              <a:custGeom>
                <a:avLst/>
                <a:gdLst>
                  <a:gd name="T0" fmla="*/ 1 w 42"/>
                  <a:gd name="T1" fmla="*/ 21 h 26"/>
                  <a:gd name="T2" fmla="*/ 8 w 42"/>
                  <a:gd name="T3" fmla="*/ 26 h 26"/>
                  <a:gd name="T4" fmla="*/ 11 w 42"/>
                  <a:gd name="T5" fmla="*/ 25 h 26"/>
                  <a:gd name="T6" fmla="*/ 37 w 42"/>
                  <a:gd name="T7" fmla="*/ 14 h 26"/>
                  <a:gd name="T8" fmla="*/ 41 w 42"/>
                  <a:gd name="T9" fmla="*/ 5 h 26"/>
                  <a:gd name="T10" fmla="*/ 31 w 42"/>
                  <a:gd name="T11" fmla="*/ 1 h 26"/>
                  <a:gd name="T12" fmla="*/ 5 w 42"/>
                  <a:gd name="T13" fmla="*/ 12 h 26"/>
                  <a:gd name="T14" fmla="*/ 1 w 42"/>
                  <a:gd name="T15" fmla="*/ 2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1" y="21"/>
                    </a:moveTo>
                    <a:cubicBezTo>
                      <a:pt x="2" y="24"/>
                      <a:pt x="5" y="26"/>
                      <a:pt x="8" y="26"/>
                    </a:cubicBezTo>
                    <a:cubicBezTo>
                      <a:pt x="9" y="26"/>
                      <a:pt x="10" y="26"/>
                      <a:pt x="11" y="25"/>
                    </a:cubicBezTo>
                    <a:cubicBezTo>
                      <a:pt x="37" y="14"/>
                      <a:pt x="37" y="14"/>
                      <a:pt x="37" y="14"/>
                    </a:cubicBezTo>
                    <a:cubicBezTo>
                      <a:pt x="40" y="13"/>
                      <a:pt x="42" y="9"/>
                      <a:pt x="41" y="5"/>
                    </a:cubicBezTo>
                    <a:cubicBezTo>
                      <a:pt x="39" y="1"/>
                      <a:pt x="35" y="0"/>
                      <a:pt x="31" y="1"/>
                    </a:cubicBezTo>
                    <a:cubicBezTo>
                      <a:pt x="5" y="12"/>
                      <a:pt x="5" y="12"/>
                      <a:pt x="5" y="12"/>
                    </a:cubicBezTo>
                    <a:cubicBezTo>
                      <a:pt x="2" y="14"/>
                      <a:pt x="0" y="18"/>
                      <a:pt x="1" y="21"/>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4" name="Freeform 35"/>
              <p:cNvSpPr/>
              <p:nvPr/>
            </p:nvSpPr>
            <p:spPr bwMode="auto">
              <a:xfrm>
                <a:off x="3938" y="1846"/>
                <a:ext cx="63" cy="97"/>
              </a:xfrm>
              <a:custGeom>
                <a:avLst/>
                <a:gdLst>
                  <a:gd name="T0" fmla="*/ 5 w 27"/>
                  <a:gd name="T1" fmla="*/ 40 h 41"/>
                  <a:gd name="T2" fmla="*/ 8 w 27"/>
                  <a:gd name="T3" fmla="*/ 41 h 41"/>
                  <a:gd name="T4" fmla="*/ 15 w 27"/>
                  <a:gd name="T5" fmla="*/ 37 h 41"/>
                  <a:gd name="T6" fmla="*/ 26 w 27"/>
                  <a:gd name="T7" fmla="*/ 10 h 41"/>
                  <a:gd name="T8" fmla="*/ 22 w 27"/>
                  <a:gd name="T9" fmla="*/ 1 h 41"/>
                  <a:gd name="T10" fmla="*/ 12 w 27"/>
                  <a:gd name="T11" fmla="*/ 5 h 41"/>
                  <a:gd name="T12" fmla="*/ 2 w 27"/>
                  <a:gd name="T13" fmla="*/ 31 h 41"/>
                  <a:gd name="T14" fmla="*/ 5 w 27"/>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5" y="40"/>
                    </a:moveTo>
                    <a:cubicBezTo>
                      <a:pt x="6" y="41"/>
                      <a:pt x="7" y="41"/>
                      <a:pt x="8" y="41"/>
                    </a:cubicBezTo>
                    <a:cubicBezTo>
                      <a:pt x="11" y="41"/>
                      <a:pt x="14" y="39"/>
                      <a:pt x="15" y="37"/>
                    </a:cubicBezTo>
                    <a:cubicBezTo>
                      <a:pt x="26" y="10"/>
                      <a:pt x="26" y="10"/>
                      <a:pt x="26" y="10"/>
                    </a:cubicBezTo>
                    <a:cubicBezTo>
                      <a:pt x="27" y="7"/>
                      <a:pt x="25" y="3"/>
                      <a:pt x="22" y="1"/>
                    </a:cubicBezTo>
                    <a:cubicBezTo>
                      <a:pt x="18" y="0"/>
                      <a:pt x="14" y="1"/>
                      <a:pt x="12" y="5"/>
                    </a:cubicBezTo>
                    <a:cubicBezTo>
                      <a:pt x="2" y="31"/>
                      <a:pt x="2" y="31"/>
                      <a:pt x="2" y="31"/>
                    </a:cubicBezTo>
                    <a:cubicBezTo>
                      <a:pt x="0" y="35"/>
                      <a:pt x="2" y="39"/>
                      <a:pt x="5" y="40"/>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5" name="Freeform 36"/>
              <p:cNvSpPr/>
              <p:nvPr/>
            </p:nvSpPr>
            <p:spPr bwMode="auto">
              <a:xfrm>
                <a:off x="3838" y="1829"/>
                <a:ext cx="36" cy="102"/>
              </a:xfrm>
              <a:custGeom>
                <a:avLst/>
                <a:gdLst>
                  <a:gd name="T0" fmla="*/ 8 w 15"/>
                  <a:gd name="T1" fmla="*/ 43 h 43"/>
                  <a:gd name="T2" fmla="*/ 15 w 15"/>
                  <a:gd name="T3" fmla="*/ 35 h 43"/>
                  <a:gd name="T4" fmla="*/ 15 w 15"/>
                  <a:gd name="T5" fmla="*/ 7 h 43"/>
                  <a:gd name="T6" fmla="*/ 8 w 15"/>
                  <a:gd name="T7" fmla="*/ 0 h 43"/>
                  <a:gd name="T8" fmla="*/ 0 w 15"/>
                  <a:gd name="T9" fmla="*/ 7 h 43"/>
                  <a:gd name="T10" fmla="*/ 0 w 15"/>
                  <a:gd name="T11" fmla="*/ 35 h 43"/>
                  <a:gd name="T12" fmla="*/ 8 w 15"/>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5" h="43">
                    <a:moveTo>
                      <a:pt x="8" y="43"/>
                    </a:moveTo>
                    <a:cubicBezTo>
                      <a:pt x="11" y="43"/>
                      <a:pt x="15" y="39"/>
                      <a:pt x="15" y="35"/>
                    </a:cubicBezTo>
                    <a:cubicBezTo>
                      <a:pt x="15" y="7"/>
                      <a:pt x="15" y="7"/>
                      <a:pt x="15" y="7"/>
                    </a:cubicBezTo>
                    <a:cubicBezTo>
                      <a:pt x="15" y="3"/>
                      <a:pt x="11" y="0"/>
                      <a:pt x="8" y="0"/>
                    </a:cubicBezTo>
                    <a:cubicBezTo>
                      <a:pt x="4" y="0"/>
                      <a:pt x="0" y="3"/>
                      <a:pt x="0" y="7"/>
                    </a:cubicBezTo>
                    <a:cubicBezTo>
                      <a:pt x="0" y="35"/>
                      <a:pt x="0" y="35"/>
                      <a:pt x="0" y="35"/>
                    </a:cubicBezTo>
                    <a:cubicBezTo>
                      <a:pt x="0" y="39"/>
                      <a:pt x="4" y="43"/>
                      <a:pt x="8" y="43"/>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6" name="Freeform 37"/>
              <p:cNvSpPr/>
              <p:nvPr/>
            </p:nvSpPr>
            <p:spPr bwMode="auto">
              <a:xfrm>
                <a:off x="3699" y="1846"/>
                <a:ext cx="64" cy="97"/>
              </a:xfrm>
              <a:custGeom>
                <a:avLst/>
                <a:gdLst>
                  <a:gd name="T0" fmla="*/ 12 w 27"/>
                  <a:gd name="T1" fmla="*/ 37 h 41"/>
                  <a:gd name="T2" fmla="*/ 19 w 27"/>
                  <a:gd name="T3" fmla="*/ 41 h 41"/>
                  <a:gd name="T4" fmla="*/ 21 w 27"/>
                  <a:gd name="T5" fmla="*/ 40 h 41"/>
                  <a:gd name="T6" fmla="*/ 25 w 27"/>
                  <a:gd name="T7" fmla="*/ 31 h 41"/>
                  <a:gd name="T8" fmla="*/ 14 w 27"/>
                  <a:gd name="T9" fmla="*/ 5 h 41"/>
                  <a:gd name="T10" fmla="*/ 5 w 27"/>
                  <a:gd name="T11" fmla="*/ 1 h 41"/>
                  <a:gd name="T12" fmla="*/ 1 w 27"/>
                  <a:gd name="T13" fmla="*/ 10 h 41"/>
                  <a:gd name="T14" fmla="*/ 12 w 27"/>
                  <a:gd name="T15" fmla="*/ 3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12" y="37"/>
                    </a:moveTo>
                    <a:cubicBezTo>
                      <a:pt x="13" y="39"/>
                      <a:pt x="16" y="41"/>
                      <a:pt x="19" y="41"/>
                    </a:cubicBezTo>
                    <a:cubicBezTo>
                      <a:pt x="20" y="41"/>
                      <a:pt x="20" y="41"/>
                      <a:pt x="21" y="40"/>
                    </a:cubicBezTo>
                    <a:cubicBezTo>
                      <a:pt x="25" y="39"/>
                      <a:pt x="27" y="35"/>
                      <a:pt x="25" y="31"/>
                    </a:cubicBezTo>
                    <a:cubicBezTo>
                      <a:pt x="14" y="5"/>
                      <a:pt x="14" y="5"/>
                      <a:pt x="14" y="5"/>
                    </a:cubicBezTo>
                    <a:cubicBezTo>
                      <a:pt x="13" y="1"/>
                      <a:pt x="9" y="0"/>
                      <a:pt x="5" y="1"/>
                    </a:cubicBezTo>
                    <a:cubicBezTo>
                      <a:pt x="1" y="3"/>
                      <a:pt x="0" y="7"/>
                      <a:pt x="1" y="10"/>
                    </a:cubicBezTo>
                    <a:lnTo>
                      <a:pt x="12" y="37"/>
                    </a:ln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7" name="Freeform 38"/>
              <p:cNvSpPr/>
              <p:nvPr/>
            </p:nvSpPr>
            <p:spPr bwMode="auto">
              <a:xfrm>
                <a:off x="3595" y="1914"/>
                <a:ext cx="85" cy="83"/>
              </a:xfrm>
              <a:custGeom>
                <a:avLst/>
                <a:gdLst>
                  <a:gd name="T0" fmla="*/ 33 w 36"/>
                  <a:gd name="T1" fmla="*/ 23 h 35"/>
                  <a:gd name="T2" fmla="*/ 13 w 36"/>
                  <a:gd name="T3" fmla="*/ 3 h 35"/>
                  <a:gd name="T4" fmla="*/ 3 w 36"/>
                  <a:gd name="T5" fmla="*/ 3 h 35"/>
                  <a:gd name="T6" fmla="*/ 3 w 36"/>
                  <a:gd name="T7" fmla="*/ 13 h 35"/>
                  <a:gd name="T8" fmla="*/ 23 w 36"/>
                  <a:gd name="T9" fmla="*/ 33 h 35"/>
                  <a:gd name="T10" fmla="*/ 28 w 36"/>
                  <a:gd name="T11" fmla="*/ 35 h 35"/>
                  <a:gd name="T12" fmla="*/ 33 w 36"/>
                  <a:gd name="T13" fmla="*/ 33 h 35"/>
                  <a:gd name="T14" fmla="*/ 33 w 36"/>
                  <a:gd name="T15" fmla="*/ 23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33" y="23"/>
                    </a:moveTo>
                    <a:cubicBezTo>
                      <a:pt x="13" y="3"/>
                      <a:pt x="13" y="3"/>
                      <a:pt x="13" y="3"/>
                    </a:cubicBezTo>
                    <a:cubicBezTo>
                      <a:pt x="10" y="0"/>
                      <a:pt x="6" y="0"/>
                      <a:pt x="3" y="3"/>
                    </a:cubicBezTo>
                    <a:cubicBezTo>
                      <a:pt x="0" y="6"/>
                      <a:pt x="0" y="10"/>
                      <a:pt x="3" y="13"/>
                    </a:cubicBezTo>
                    <a:cubicBezTo>
                      <a:pt x="23" y="33"/>
                      <a:pt x="23" y="33"/>
                      <a:pt x="23" y="33"/>
                    </a:cubicBezTo>
                    <a:cubicBezTo>
                      <a:pt x="24" y="34"/>
                      <a:pt x="26" y="35"/>
                      <a:pt x="28" y="35"/>
                    </a:cubicBezTo>
                    <a:cubicBezTo>
                      <a:pt x="30" y="35"/>
                      <a:pt x="32" y="34"/>
                      <a:pt x="33" y="33"/>
                    </a:cubicBezTo>
                    <a:cubicBezTo>
                      <a:pt x="36" y="30"/>
                      <a:pt x="36" y="26"/>
                      <a:pt x="33" y="23"/>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8" name="Freeform 39"/>
              <p:cNvSpPr/>
              <p:nvPr/>
            </p:nvSpPr>
            <p:spPr bwMode="auto">
              <a:xfrm>
                <a:off x="3526" y="2018"/>
                <a:ext cx="100" cy="62"/>
              </a:xfrm>
              <a:custGeom>
                <a:avLst/>
                <a:gdLst>
                  <a:gd name="T0" fmla="*/ 37 w 42"/>
                  <a:gd name="T1" fmla="*/ 12 h 26"/>
                  <a:gd name="T2" fmla="*/ 10 w 42"/>
                  <a:gd name="T3" fmla="*/ 1 h 26"/>
                  <a:gd name="T4" fmla="*/ 1 w 42"/>
                  <a:gd name="T5" fmla="*/ 5 h 26"/>
                  <a:gd name="T6" fmla="*/ 5 w 42"/>
                  <a:gd name="T7" fmla="*/ 14 h 26"/>
                  <a:gd name="T8" fmla="*/ 31 w 42"/>
                  <a:gd name="T9" fmla="*/ 25 h 26"/>
                  <a:gd name="T10" fmla="*/ 34 w 42"/>
                  <a:gd name="T11" fmla="*/ 26 h 26"/>
                  <a:gd name="T12" fmla="*/ 40 w 42"/>
                  <a:gd name="T13" fmla="*/ 21 h 26"/>
                  <a:gd name="T14" fmla="*/ 37 w 42"/>
                  <a:gd name="T15" fmla="*/ 1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6">
                    <a:moveTo>
                      <a:pt x="37" y="12"/>
                    </a:moveTo>
                    <a:cubicBezTo>
                      <a:pt x="10" y="1"/>
                      <a:pt x="10" y="1"/>
                      <a:pt x="10" y="1"/>
                    </a:cubicBezTo>
                    <a:cubicBezTo>
                      <a:pt x="7" y="0"/>
                      <a:pt x="3" y="1"/>
                      <a:pt x="1" y="5"/>
                    </a:cubicBezTo>
                    <a:cubicBezTo>
                      <a:pt x="0" y="9"/>
                      <a:pt x="1" y="13"/>
                      <a:pt x="5" y="14"/>
                    </a:cubicBezTo>
                    <a:cubicBezTo>
                      <a:pt x="31" y="25"/>
                      <a:pt x="31" y="25"/>
                      <a:pt x="31" y="25"/>
                    </a:cubicBezTo>
                    <a:cubicBezTo>
                      <a:pt x="32" y="26"/>
                      <a:pt x="33" y="26"/>
                      <a:pt x="34" y="26"/>
                    </a:cubicBezTo>
                    <a:cubicBezTo>
                      <a:pt x="37" y="26"/>
                      <a:pt x="39" y="24"/>
                      <a:pt x="40" y="21"/>
                    </a:cubicBezTo>
                    <a:cubicBezTo>
                      <a:pt x="42" y="18"/>
                      <a:pt x="40" y="14"/>
                      <a:pt x="37" y="12"/>
                    </a:cubicBez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sp>
            <p:nvSpPr>
              <p:cNvPr id="79" name="Freeform 40"/>
              <p:cNvSpPr>
                <a:spLocks noEditPoints="1"/>
              </p:cNvSpPr>
              <p:nvPr/>
            </p:nvSpPr>
            <p:spPr bwMode="auto">
              <a:xfrm>
                <a:off x="3671" y="2292"/>
                <a:ext cx="335" cy="135"/>
              </a:xfrm>
              <a:custGeom>
                <a:avLst/>
                <a:gdLst>
                  <a:gd name="T0" fmla="*/ 135 w 142"/>
                  <a:gd name="T1" fmla="*/ 0 h 57"/>
                  <a:gd name="T2" fmla="*/ 7 w 142"/>
                  <a:gd name="T3" fmla="*/ 0 h 57"/>
                  <a:gd name="T4" fmla="*/ 0 w 142"/>
                  <a:gd name="T5" fmla="*/ 7 h 57"/>
                  <a:gd name="T6" fmla="*/ 0 w 142"/>
                  <a:gd name="T7" fmla="*/ 50 h 57"/>
                  <a:gd name="T8" fmla="*/ 7 w 142"/>
                  <a:gd name="T9" fmla="*/ 57 h 57"/>
                  <a:gd name="T10" fmla="*/ 135 w 142"/>
                  <a:gd name="T11" fmla="*/ 57 h 57"/>
                  <a:gd name="T12" fmla="*/ 142 w 142"/>
                  <a:gd name="T13" fmla="*/ 50 h 57"/>
                  <a:gd name="T14" fmla="*/ 142 w 142"/>
                  <a:gd name="T15" fmla="*/ 7 h 57"/>
                  <a:gd name="T16" fmla="*/ 135 w 142"/>
                  <a:gd name="T17" fmla="*/ 0 h 57"/>
                  <a:gd name="T18" fmla="*/ 128 w 142"/>
                  <a:gd name="T19" fmla="*/ 43 h 57"/>
                  <a:gd name="T20" fmla="*/ 15 w 142"/>
                  <a:gd name="T21" fmla="*/ 43 h 57"/>
                  <a:gd name="T22" fmla="*/ 15 w 142"/>
                  <a:gd name="T23" fmla="*/ 14 h 57"/>
                  <a:gd name="T24" fmla="*/ 128 w 142"/>
                  <a:gd name="T25" fmla="*/ 14 h 57"/>
                  <a:gd name="T26" fmla="*/ 128 w 142"/>
                  <a:gd name="T2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57">
                    <a:moveTo>
                      <a:pt x="135" y="0"/>
                    </a:moveTo>
                    <a:cubicBezTo>
                      <a:pt x="7" y="0"/>
                      <a:pt x="7" y="0"/>
                      <a:pt x="7" y="0"/>
                    </a:cubicBezTo>
                    <a:cubicBezTo>
                      <a:pt x="4" y="0"/>
                      <a:pt x="0" y="3"/>
                      <a:pt x="0" y="7"/>
                    </a:cubicBezTo>
                    <a:cubicBezTo>
                      <a:pt x="0" y="50"/>
                      <a:pt x="0" y="50"/>
                      <a:pt x="0" y="50"/>
                    </a:cubicBezTo>
                    <a:cubicBezTo>
                      <a:pt x="0" y="54"/>
                      <a:pt x="4" y="57"/>
                      <a:pt x="7" y="57"/>
                    </a:cubicBezTo>
                    <a:cubicBezTo>
                      <a:pt x="135" y="57"/>
                      <a:pt x="135" y="57"/>
                      <a:pt x="135" y="57"/>
                    </a:cubicBezTo>
                    <a:cubicBezTo>
                      <a:pt x="139" y="57"/>
                      <a:pt x="142" y="54"/>
                      <a:pt x="142" y="50"/>
                    </a:cubicBezTo>
                    <a:cubicBezTo>
                      <a:pt x="142" y="7"/>
                      <a:pt x="142" y="7"/>
                      <a:pt x="142" y="7"/>
                    </a:cubicBezTo>
                    <a:cubicBezTo>
                      <a:pt x="142" y="3"/>
                      <a:pt x="139" y="0"/>
                      <a:pt x="135" y="0"/>
                    </a:cubicBezTo>
                    <a:close/>
                    <a:moveTo>
                      <a:pt x="128" y="43"/>
                    </a:moveTo>
                    <a:cubicBezTo>
                      <a:pt x="15" y="43"/>
                      <a:pt x="15" y="43"/>
                      <a:pt x="15" y="43"/>
                    </a:cubicBezTo>
                    <a:cubicBezTo>
                      <a:pt x="15" y="14"/>
                      <a:pt x="15" y="14"/>
                      <a:pt x="15" y="14"/>
                    </a:cubicBezTo>
                    <a:cubicBezTo>
                      <a:pt x="128" y="14"/>
                      <a:pt x="128" y="14"/>
                      <a:pt x="128" y="14"/>
                    </a:cubicBezTo>
                    <a:lnTo>
                      <a:pt x="128" y="43"/>
                    </a:lnTo>
                    <a:close/>
                  </a:path>
                </a:pathLst>
              </a:custGeom>
              <a:grpFill/>
              <a:ln>
                <a:noFill/>
              </a:ln>
            </p:spPr>
            <p:txBody>
              <a:bodyPr vert="horz" wrap="square" lIns="91422" tIns="45711" rIns="91422" bIns="45711" numCol="1" anchor="t" anchorCtr="0" compatLnSpc="1"/>
              <a:lstStyle/>
              <a:p>
                <a:pPr defTabSz="672031">
                  <a:defRPr/>
                </a:pPr>
                <a:endParaRPr lang="en-US" kern="0" dirty="0">
                  <a:solidFill>
                    <a:sysClr val="windowText" lastClr="000000"/>
                  </a:solidFill>
                  <a:latin typeface="Calibri" panose="020F0502020204030204"/>
                </a:endParaRPr>
              </a:p>
            </p:txBody>
          </p:sp>
        </p:grpSp>
      </p:grpSp>
      <p:grpSp>
        <p:nvGrpSpPr>
          <p:cNvPr id="9" name="Group 80"/>
          <p:cNvGrpSpPr/>
          <p:nvPr/>
        </p:nvGrpSpPr>
        <p:grpSpPr>
          <a:xfrm>
            <a:off x="3580273" y="2712225"/>
            <a:ext cx="1970197" cy="235586"/>
            <a:chOff x="1296364" y="4396717"/>
            <a:chExt cx="2627453" cy="314179"/>
          </a:xfrm>
        </p:grpSpPr>
        <p:cxnSp>
          <p:nvCxnSpPr>
            <p:cNvPr id="83" name="Straight Connector 81"/>
            <p:cNvCxnSpPr/>
            <p:nvPr/>
          </p:nvCxnSpPr>
          <p:spPr>
            <a:xfrm flipH="1">
              <a:off x="2610090" y="4396717"/>
              <a:ext cx="1" cy="314179"/>
            </a:xfrm>
            <a:prstGeom prst="line">
              <a:avLst/>
            </a:prstGeom>
            <a:noFill/>
            <a:ln w="19050" cap="flat" cmpd="sng" algn="ctr">
              <a:solidFill>
                <a:schemeClr val="accent2"/>
              </a:solidFill>
              <a:prstDash val="solid"/>
              <a:miter lim="800000"/>
            </a:ln>
            <a:effectLst/>
          </p:spPr>
        </p:cxnSp>
        <p:cxnSp>
          <p:nvCxnSpPr>
            <p:cNvPr id="84" name="Straight Connector 82"/>
            <p:cNvCxnSpPr/>
            <p:nvPr/>
          </p:nvCxnSpPr>
          <p:spPr>
            <a:xfrm>
              <a:off x="1296364" y="4710896"/>
              <a:ext cx="2627453" cy="0"/>
            </a:xfrm>
            <a:prstGeom prst="line">
              <a:avLst/>
            </a:prstGeom>
            <a:noFill/>
            <a:ln w="19050" cap="flat" cmpd="sng" algn="ctr">
              <a:solidFill>
                <a:schemeClr val="accent2"/>
              </a:solidFill>
              <a:prstDash val="solid"/>
              <a:miter lim="800000"/>
            </a:ln>
            <a:effectLst/>
          </p:spPr>
        </p:cxnSp>
      </p:grpSp>
      <p:cxnSp>
        <p:nvCxnSpPr>
          <p:cNvPr id="85" name="Straight Connector 103"/>
          <p:cNvCxnSpPr/>
          <p:nvPr/>
        </p:nvCxnSpPr>
        <p:spPr>
          <a:xfrm>
            <a:off x="3580273" y="3858086"/>
            <a:ext cx="1970197" cy="0"/>
          </a:xfrm>
          <a:prstGeom prst="line">
            <a:avLst/>
          </a:prstGeom>
          <a:noFill/>
          <a:ln w="19050" cap="flat" cmpd="sng" algn="ctr">
            <a:solidFill>
              <a:schemeClr val="accent2"/>
            </a:solidFill>
            <a:prstDash val="solid"/>
            <a:miter lim="800000"/>
          </a:ln>
          <a:effectLst/>
        </p:spPr>
      </p:cxnSp>
      <p:sp>
        <p:nvSpPr>
          <p:cNvPr id="86" name="Oval 71"/>
          <p:cNvSpPr/>
          <p:nvPr/>
        </p:nvSpPr>
        <p:spPr>
          <a:xfrm>
            <a:off x="6596103" y="1617137"/>
            <a:ext cx="1095088" cy="1095088"/>
          </a:xfrm>
          <a:prstGeom prst="ellipse">
            <a:avLst/>
          </a:prstGeom>
          <a:solidFill>
            <a:sysClr val="window" lastClr="FFFFFF"/>
          </a:solidFill>
          <a:ln w="19050" cap="flat" cmpd="sng" algn="ctr">
            <a:solidFill>
              <a:schemeClr val="accent3"/>
            </a:solidFill>
            <a:prstDash val="solid"/>
            <a:miter lim="800000"/>
          </a:ln>
          <a:effectLst/>
        </p:spPr>
        <p:txBody>
          <a:bodyPr lIns="68582" tIns="34292" rIns="68582" bIns="34292" rtlCol="0" anchor="ctr"/>
          <a:lstStyle/>
          <a:p>
            <a:pPr algn="ctr" defTabSz="672031">
              <a:defRPr/>
            </a:pPr>
            <a:endParaRPr lang="en-US" kern="0" dirty="0">
              <a:solidFill>
                <a:sysClr val="windowText" lastClr="000000"/>
              </a:solidFill>
              <a:latin typeface="Calibri" panose="020F0502020204030204"/>
            </a:endParaRPr>
          </a:p>
        </p:txBody>
      </p:sp>
      <p:sp>
        <p:nvSpPr>
          <p:cNvPr id="87" name="Oval 72"/>
          <p:cNvSpPr/>
          <p:nvPr/>
        </p:nvSpPr>
        <p:spPr>
          <a:xfrm>
            <a:off x="6714960" y="1735994"/>
            <a:ext cx="857375" cy="85737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wrap="square" lIns="68582" tIns="34292" rIns="68582" bIns="34292" rtlCol="0" anchor="ctr">
            <a:noAutofit/>
          </a:bodyPr>
          <a:lstStyle/>
          <a:p>
            <a:pPr algn="ctr" defTabSz="672031">
              <a:lnSpc>
                <a:spcPct val="110000"/>
              </a:lnSpc>
              <a:defRPr/>
            </a:pPr>
            <a:endParaRPr lang="en-US" sz="1500" kern="0" dirty="0">
              <a:solidFill>
                <a:prstClr val="white"/>
              </a:solidFill>
              <a:latin typeface="Arial" panose="020B0604020202020204" pitchFamily="34" charset="0"/>
              <a:cs typeface="Arial" panose="020B0604020202020204" pitchFamily="34" charset="0"/>
            </a:endParaRPr>
          </a:p>
        </p:txBody>
      </p:sp>
      <p:sp>
        <p:nvSpPr>
          <p:cNvPr id="88" name="Freeform 16"/>
          <p:cNvSpPr>
            <a:spLocks noEditPoints="1"/>
          </p:cNvSpPr>
          <p:nvPr/>
        </p:nvSpPr>
        <p:spPr bwMode="auto">
          <a:xfrm>
            <a:off x="6935471" y="1955311"/>
            <a:ext cx="416357" cy="413271"/>
          </a:xfrm>
          <a:custGeom>
            <a:avLst/>
            <a:gdLst>
              <a:gd name="T0" fmla="*/ 343 w 343"/>
              <a:gd name="T1" fmla="*/ 176 h 340"/>
              <a:gd name="T2" fmla="*/ 286 w 343"/>
              <a:gd name="T3" fmla="*/ 176 h 340"/>
              <a:gd name="T4" fmla="*/ 236 w 343"/>
              <a:gd name="T5" fmla="*/ 213 h 340"/>
              <a:gd name="T6" fmla="*/ 188 w 343"/>
              <a:gd name="T7" fmla="*/ 226 h 340"/>
              <a:gd name="T8" fmla="*/ 110 w 343"/>
              <a:gd name="T9" fmla="*/ 205 h 340"/>
              <a:gd name="T10" fmla="*/ 83 w 343"/>
              <a:gd name="T11" fmla="*/ 241 h 340"/>
              <a:gd name="T12" fmla="*/ 15 w 343"/>
              <a:gd name="T13" fmla="*/ 172 h 340"/>
              <a:gd name="T14" fmla="*/ 122 w 343"/>
              <a:gd name="T15" fmla="*/ 128 h 340"/>
              <a:gd name="T16" fmla="*/ 202 w 343"/>
              <a:gd name="T17" fmla="*/ 133 h 340"/>
              <a:gd name="T18" fmla="*/ 230 w 343"/>
              <a:gd name="T19" fmla="*/ 162 h 340"/>
              <a:gd name="T20" fmla="*/ 253 w 343"/>
              <a:gd name="T21" fmla="*/ 116 h 340"/>
              <a:gd name="T22" fmla="*/ 314 w 343"/>
              <a:gd name="T23" fmla="*/ 57 h 340"/>
              <a:gd name="T24" fmla="*/ 314 w 343"/>
              <a:gd name="T25" fmla="*/ 0 h 340"/>
              <a:gd name="T26" fmla="*/ 290 w 343"/>
              <a:gd name="T27" fmla="*/ 45 h 340"/>
              <a:gd name="T28" fmla="*/ 230 w 343"/>
              <a:gd name="T29" fmla="*/ 105 h 340"/>
              <a:gd name="T30" fmla="*/ 150 w 343"/>
              <a:gd name="T31" fmla="*/ 101 h 340"/>
              <a:gd name="T32" fmla="*/ 122 w 343"/>
              <a:gd name="T33" fmla="*/ 71 h 340"/>
              <a:gd name="T34" fmla="*/ 94 w 343"/>
              <a:gd name="T35" fmla="*/ 107 h 340"/>
              <a:gd name="T36" fmla="*/ 15 w 343"/>
              <a:gd name="T37" fmla="*/ 12 h 340"/>
              <a:gd name="T38" fmla="*/ 0 w 343"/>
              <a:gd name="T39" fmla="*/ 12 h 340"/>
              <a:gd name="T40" fmla="*/ 2 w 343"/>
              <a:gd name="T41" fmla="*/ 338 h 340"/>
              <a:gd name="T42" fmla="*/ 328 w 343"/>
              <a:gd name="T43" fmla="*/ 340 h 340"/>
              <a:gd name="T44" fmla="*/ 328 w 343"/>
              <a:gd name="T45" fmla="*/ 326 h 340"/>
              <a:gd name="T46" fmla="*/ 15 w 343"/>
              <a:gd name="T47" fmla="*/ 326 h 340"/>
              <a:gd name="T48" fmla="*/ 91 w 343"/>
              <a:gd name="T49" fmla="*/ 254 h 340"/>
              <a:gd name="T50" fmla="*/ 138 w 343"/>
              <a:gd name="T51" fmla="*/ 240 h 340"/>
              <a:gd name="T52" fmla="*/ 216 w 343"/>
              <a:gd name="T53" fmla="*/ 262 h 340"/>
              <a:gd name="T54" fmla="*/ 243 w 343"/>
              <a:gd name="T55" fmla="*/ 225 h 340"/>
              <a:gd name="T56" fmla="*/ 314 w 343"/>
              <a:gd name="T57" fmla="*/ 205 h 340"/>
              <a:gd name="T58" fmla="*/ 328 w 343"/>
              <a:gd name="T59" fmla="*/ 29 h 340"/>
              <a:gd name="T60" fmla="*/ 300 w 343"/>
              <a:gd name="T61" fmla="*/ 29 h 340"/>
              <a:gd name="T62" fmla="*/ 230 w 343"/>
              <a:gd name="T63" fmla="*/ 119 h 340"/>
              <a:gd name="T64" fmla="*/ 230 w 343"/>
              <a:gd name="T65" fmla="*/ 148 h 340"/>
              <a:gd name="T66" fmla="*/ 230 w 343"/>
              <a:gd name="T67" fmla="*/ 119 h 340"/>
              <a:gd name="T68" fmla="*/ 136 w 343"/>
              <a:gd name="T69" fmla="*/ 99 h 340"/>
              <a:gd name="T70" fmla="*/ 107 w 343"/>
              <a:gd name="T71" fmla="*/ 99 h 340"/>
              <a:gd name="T72" fmla="*/ 110 w 343"/>
              <a:gd name="T73" fmla="*/ 247 h 340"/>
              <a:gd name="T74" fmla="*/ 110 w 343"/>
              <a:gd name="T75" fmla="*/ 219 h 340"/>
              <a:gd name="T76" fmla="*/ 110 w 343"/>
              <a:gd name="T77" fmla="*/ 247 h 340"/>
              <a:gd name="T78" fmla="*/ 202 w 343"/>
              <a:gd name="T79" fmla="*/ 233 h 340"/>
              <a:gd name="T80" fmla="*/ 202 w 343"/>
              <a:gd name="T81" fmla="*/ 233 h 340"/>
              <a:gd name="T82" fmla="*/ 230 w 343"/>
              <a:gd name="T83" fmla="*/ 233 h 340"/>
              <a:gd name="T84" fmla="*/ 314 w 343"/>
              <a:gd name="T85" fmla="*/ 162 h 340"/>
              <a:gd name="T86" fmla="*/ 314 w 343"/>
              <a:gd name="T87" fmla="*/ 190 h 340"/>
              <a:gd name="T88" fmla="*/ 314 w 343"/>
              <a:gd name="T89" fmla="*/ 16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3" h="340">
                <a:moveTo>
                  <a:pt x="314" y="205"/>
                </a:moveTo>
                <a:cubicBezTo>
                  <a:pt x="330" y="205"/>
                  <a:pt x="343" y="192"/>
                  <a:pt x="343" y="176"/>
                </a:cubicBezTo>
                <a:cubicBezTo>
                  <a:pt x="343" y="160"/>
                  <a:pt x="330" y="148"/>
                  <a:pt x="314" y="148"/>
                </a:cubicBezTo>
                <a:cubicBezTo>
                  <a:pt x="298" y="148"/>
                  <a:pt x="286" y="160"/>
                  <a:pt x="286" y="176"/>
                </a:cubicBezTo>
                <a:cubicBezTo>
                  <a:pt x="286" y="179"/>
                  <a:pt x="286" y="181"/>
                  <a:pt x="287" y="184"/>
                </a:cubicBezTo>
                <a:cubicBezTo>
                  <a:pt x="236" y="213"/>
                  <a:pt x="236" y="213"/>
                  <a:pt x="236" y="213"/>
                </a:cubicBezTo>
                <a:cubicBezTo>
                  <a:pt x="231" y="208"/>
                  <a:pt x="224" y="205"/>
                  <a:pt x="216" y="205"/>
                </a:cubicBezTo>
                <a:cubicBezTo>
                  <a:pt x="203" y="205"/>
                  <a:pt x="192" y="214"/>
                  <a:pt x="188" y="226"/>
                </a:cubicBezTo>
                <a:cubicBezTo>
                  <a:pt x="138" y="226"/>
                  <a:pt x="138" y="226"/>
                  <a:pt x="138" y="226"/>
                </a:cubicBezTo>
                <a:cubicBezTo>
                  <a:pt x="135" y="214"/>
                  <a:pt x="124" y="205"/>
                  <a:pt x="110" y="205"/>
                </a:cubicBezTo>
                <a:cubicBezTo>
                  <a:pt x="95" y="205"/>
                  <a:pt x="82" y="217"/>
                  <a:pt x="82" y="233"/>
                </a:cubicBezTo>
                <a:cubicBezTo>
                  <a:pt x="82" y="236"/>
                  <a:pt x="82" y="239"/>
                  <a:pt x="83" y="241"/>
                </a:cubicBezTo>
                <a:cubicBezTo>
                  <a:pt x="15" y="286"/>
                  <a:pt x="15" y="286"/>
                  <a:pt x="15" y="286"/>
                </a:cubicBezTo>
                <a:cubicBezTo>
                  <a:pt x="15" y="172"/>
                  <a:pt x="15" y="172"/>
                  <a:pt x="15" y="172"/>
                </a:cubicBezTo>
                <a:cubicBezTo>
                  <a:pt x="102" y="120"/>
                  <a:pt x="102" y="120"/>
                  <a:pt x="102" y="120"/>
                </a:cubicBezTo>
                <a:cubicBezTo>
                  <a:pt x="107" y="125"/>
                  <a:pt x="114" y="128"/>
                  <a:pt x="122" y="128"/>
                </a:cubicBezTo>
                <a:cubicBezTo>
                  <a:pt x="132" y="128"/>
                  <a:pt x="141" y="122"/>
                  <a:pt x="146" y="115"/>
                </a:cubicBezTo>
                <a:cubicBezTo>
                  <a:pt x="202" y="133"/>
                  <a:pt x="202" y="133"/>
                  <a:pt x="202" y="133"/>
                </a:cubicBezTo>
                <a:cubicBezTo>
                  <a:pt x="202" y="133"/>
                  <a:pt x="202" y="133"/>
                  <a:pt x="202" y="133"/>
                </a:cubicBezTo>
                <a:cubicBezTo>
                  <a:pt x="202" y="149"/>
                  <a:pt x="215" y="162"/>
                  <a:pt x="230" y="162"/>
                </a:cubicBezTo>
                <a:cubicBezTo>
                  <a:pt x="246" y="162"/>
                  <a:pt x="259" y="149"/>
                  <a:pt x="259" y="133"/>
                </a:cubicBezTo>
                <a:cubicBezTo>
                  <a:pt x="259" y="127"/>
                  <a:pt x="257" y="121"/>
                  <a:pt x="253" y="116"/>
                </a:cubicBezTo>
                <a:cubicBezTo>
                  <a:pt x="301" y="54"/>
                  <a:pt x="301" y="54"/>
                  <a:pt x="301" y="54"/>
                </a:cubicBezTo>
                <a:cubicBezTo>
                  <a:pt x="305" y="56"/>
                  <a:pt x="309" y="57"/>
                  <a:pt x="314" y="57"/>
                </a:cubicBezTo>
                <a:cubicBezTo>
                  <a:pt x="330" y="57"/>
                  <a:pt x="343" y="45"/>
                  <a:pt x="343" y="29"/>
                </a:cubicBezTo>
                <a:cubicBezTo>
                  <a:pt x="343" y="13"/>
                  <a:pt x="330" y="0"/>
                  <a:pt x="314" y="0"/>
                </a:cubicBezTo>
                <a:cubicBezTo>
                  <a:pt x="298" y="0"/>
                  <a:pt x="286" y="13"/>
                  <a:pt x="286" y="29"/>
                </a:cubicBezTo>
                <a:cubicBezTo>
                  <a:pt x="286" y="35"/>
                  <a:pt x="287" y="40"/>
                  <a:pt x="290" y="45"/>
                </a:cubicBezTo>
                <a:cubicBezTo>
                  <a:pt x="242" y="107"/>
                  <a:pt x="242" y="107"/>
                  <a:pt x="242" y="107"/>
                </a:cubicBezTo>
                <a:cubicBezTo>
                  <a:pt x="238" y="106"/>
                  <a:pt x="234" y="105"/>
                  <a:pt x="230" y="105"/>
                </a:cubicBezTo>
                <a:cubicBezTo>
                  <a:pt x="220" y="105"/>
                  <a:pt x="211" y="110"/>
                  <a:pt x="206" y="119"/>
                </a:cubicBezTo>
                <a:cubicBezTo>
                  <a:pt x="150" y="101"/>
                  <a:pt x="150" y="101"/>
                  <a:pt x="150" y="101"/>
                </a:cubicBezTo>
                <a:cubicBezTo>
                  <a:pt x="150" y="100"/>
                  <a:pt x="150" y="100"/>
                  <a:pt x="150" y="99"/>
                </a:cubicBezTo>
                <a:cubicBezTo>
                  <a:pt x="150" y="84"/>
                  <a:pt x="137" y="71"/>
                  <a:pt x="122" y="71"/>
                </a:cubicBezTo>
                <a:cubicBezTo>
                  <a:pt x="106" y="71"/>
                  <a:pt x="93" y="84"/>
                  <a:pt x="93" y="99"/>
                </a:cubicBezTo>
                <a:cubicBezTo>
                  <a:pt x="93" y="102"/>
                  <a:pt x="93" y="105"/>
                  <a:pt x="94" y="107"/>
                </a:cubicBezTo>
                <a:cubicBezTo>
                  <a:pt x="15" y="156"/>
                  <a:pt x="15" y="156"/>
                  <a:pt x="15" y="156"/>
                </a:cubicBezTo>
                <a:cubicBezTo>
                  <a:pt x="15" y="12"/>
                  <a:pt x="15" y="12"/>
                  <a:pt x="15" y="12"/>
                </a:cubicBezTo>
                <a:cubicBezTo>
                  <a:pt x="15" y="8"/>
                  <a:pt x="11" y="5"/>
                  <a:pt x="7" y="5"/>
                </a:cubicBezTo>
                <a:cubicBezTo>
                  <a:pt x="4" y="5"/>
                  <a:pt x="0" y="8"/>
                  <a:pt x="0" y="12"/>
                </a:cubicBezTo>
                <a:cubicBezTo>
                  <a:pt x="0" y="333"/>
                  <a:pt x="0" y="333"/>
                  <a:pt x="0" y="333"/>
                </a:cubicBezTo>
                <a:cubicBezTo>
                  <a:pt x="0" y="335"/>
                  <a:pt x="1" y="337"/>
                  <a:pt x="2" y="338"/>
                </a:cubicBezTo>
                <a:cubicBezTo>
                  <a:pt x="4" y="339"/>
                  <a:pt x="6" y="340"/>
                  <a:pt x="7" y="340"/>
                </a:cubicBezTo>
                <a:cubicBezTo>
                  <a:pt x="328" y="340"/>
                  <a:pt x="328" y="340"/>
                  <a:pt x="328" y="340"/>
                </a:cubicBezTo>
                <a:cubicBezTo>
                  <a:pt x="332" y="340"/>
                  <a:pt x="335" y="337"/>
                  <a:pt x="335" y="333"/>
                </a:cubicBezTo>
                <a:cubicBezTo>
                  <a:pt x="335" y="329"/>
                  <a:pt x="332" y="326"/>
                  <a:pt x="328" y="326"/>
                </a:cubicBezTo>
                <a:cubicBezTo>
                  <a:pt x="328" y="326"/>
                  <a:pt x="328" y="326"/>
                  <a:pt x="328" y="326"/>
                </a:cubicBezTo>
                <a:cubicBezTo>
                  <a:pt x="15" y="326"/>
                  <a:pt x="15" y="326"/>
                  <a:pt x="15" y="326"/>
                </a:cubicBezTo>
                <a:cubicBezTo>
                  <a:pt x="15" y="303"/>
                  <a:pt x="15" y="303"/>
                  <a:pt x="15" y="303"/>
                </a:cubicBezTo>
                <a:cubicBezTo>
                  <a:pt x="91" y="254"/>
                  <a:pt x="91" y="254"/>
                  <a:pt x="91" y="254"/>
                </a:cubicBezTo>
                <a:cubicBezTo>
                  <a:pt x="96" y="259"/>
                  <a:pt x="103" y="262"/>
                  <a:pt x="110" y="262"/>
                </a:cubicBezTo>
                <a:cubicBezTo>
                  <a:pt x="124" y="262"/>
                  <a:pt x="135" y="252"/>
                  <a:pt x="138" y="240"/>
                </a:cubicBezTo>
                <a:cubicBezTo>
                  <a:pt x="188" y="240"/>
                  <a:pt x="188" y="240"/>
                  <a:pt x="188" y="240"/>
                </a:cubicBezTo>
                <a:cubicBezTo>
                  <a:pt x="192" y="252"/>
                  <a:pt x="203" y="262"/>
                  <a:pt x="216" y="262"/>
                </a:cubicBezTo>
                <a:cubicBezTo>
                  <a:pt x="232" y="262"/>
                  <a:pt x="245" y="249"/>
                  <a:pt x="245" y="233"/>
                </a:cubicBezTo>
                <a:cubicBezTo>
                  <a:pt x="245" y="230"/>
                  <a:pt x="244" y="228"/>
                  <a:pt x="243" y="225"/>
                </a:cubicBezTo>
                <a:cubicBezTo>
                  <a:pt x="294" y="196"/>
                  <a:pt x="294" y="196"/>
                  <a:pt x="294" y="196"/>
                </a:cubicBezTo>
                <a:cubicBezTo>
                  <a:pt x="299" y="201"/>
                  <a:pt x="306" y="205"/>
                  <a:pt x="314" y="205"/>
                </a:cubicBezTo>
                <a:close/>
                <a:moveTo>
                  <a:pt x="314" y="15"/>
                </a:moveTo>
                <a:cubicBezTo>
                  <a:pt x="322" y="15"/>
                  <a:pt x="328" y="21"/>
                  <a:pt x="328" y="29"/>
                </a:cubicBezTo>
                <a:cubicBezTo>
                  <a:pt x="328" y="37"/>
                  <a:pt x="322" y="43"/>
                  <a:pt x="314" y="43"/>
                </a:cubicBezTo>
                <a:cubicBezTo>
                  <a:pt x="306" y="43"/>
                  <a:pt x="300" y="37"/>
                  <a:pt x="300" y="29"/>
                </a:cubicBezTo>
                <a:cubicBezTo>
                  <a:pt x="300" y="21"/>
                  <a:pt x="306" y="15"/>
                  <a:pt x="314" y="15"/>
                </a:cubicBezTo>
                <a:close/>
                <a:moveTo>
                  <a:pt x="230" y="119"/>
                </a:moveTo>
                <a:cubicBezTo>
                  <a:pt x="238" y="119"/>
                  <a:pt x="245" y="125"/>
                  <a:pt x="245" y="133"/>
                </a:cubicBezTo>
                <a:cubicBezTo>
                  <a:pt x="245" y="141"/>
                  <a:pt x="238" y="147"/>
                  <a:pt x="230" y="148"/>
                </a:cubicBezTo>
                <a:cubicBezTo>
                  <a:pt x="222" y="147"/>
                  <a:pt x="216" y="141"/>
                  <a:pt x="216" y="133"/>
                </a:cubicBezTo>
                <a:cubicBezTo>
                  <a:pt x="216" y="125"/>
                  <a:pt x="222" y="119"/>
                  <a:pt x="230" y="119"/>
                </a:cubicBezTo>
                <a:close/>
                <a:moveTo>
                  <a:pt x="122" y="85"/>
                </a:moveTo>
                <a:cubicBezTo>
                  <a:pt x="129" y="85"/>
                  <a:pt x="136" y="91"/>
                  <a:pt x="136" y="99"/>
                </a:cubicBezTo>
                <a:cubicBezTo>
                  <a:pt x="136" y="107"/>
                  <a:pt x="129" y="114"/>
                  <a:pt x="122" y="114"/>
                </a:cubicBezTo>
                <a:cubicBezTo>
                  <a:pt x="114" y="114"/>
                  <a:pt x="107" y="107"/>
                  <a:pt x="107" y="99"/>
                </a:cubicBezTo>
                <a:cubicBezTo>
                  <a:pt x="107" y="91"/>
                  <a:pt x="114" y="85"/>
                  <a:pt x="122" y="85"/>
                </a:cubicBezTo>
                <a:close/>
                <a:moveTo>
                  <a:pt x="110" y="247"/>
                </a:moveTo>
                <a:cubicBezTo>
                  <a:pt x="103" y="247"/>
                  <a:pt x="96" y="241"/>
                  <a:pt x="96" y="233"/>
                </a:cubicBezTo>
                <a:cubicBezTo>
                  <a:pt x="96" y="225"/>
                  <a:pt x="103" y="219"/>
                  <a:pt x="110" y="219"/>
                </a:cubicBezTo>
                <a:cubicBezTo>
                  <a:pt x="118" y="219"/>
                  <a:pt x="125" y="225"/>
                  <a:pt x="125" y="233"/>
                </a:cubicBezTo>
                <a:cubicBezTo>
                  <a:pt x="125" y="241"/>
                  <a:pt x="118" y="247"/>
                  <a:pt x="110" y="247"/>
                </a:cubicBezTo>
                <a:close/>
                <a:moveTo>
                  <a:pt x="216" y="247"/>
                </a:moveTo>
                <a:cubicBezTo>
                  <a:pt x="208" y="247"/>
                  <a:pt x="202" y="241"/>
                  <a:pt x="202" y="233"/>
                </a:cubicBezTo>
                <a:cubicBezTo>
                  <a:pt x="202" y="233"/>
                  <a:pt x="202" y="233"/>
                  <a:pt x="202" y="233"/>
                </a:cubicBezTo>
                <a:cubicBezTo>
                  <a:pt x="202" y="233"/>
                  <a:pt x="202" y="233"/>
                  <a:pt x="202" y="233"/>
                </a:cubicBezTo>
                <a:cubicBezTo>
                  <a:pt x="202" y="225"/>
                  <a:pt x="208" y="219"/>
                  <a:pt x="216" y="219"/>
                </a:cubicBezTo>
                <a:cubicBezTo>
                  <a:pt x="224" y="219"/>
                  <a:pt x="230" y="225"/>
                  <a:pt x="230" y="233"/>
                </a:cubicBezTo>
                <a:cubicBezTo>
                  <a:pt x="230" y="241"/>
                  <a:pt x="224" y="247"/>
                  <a:pt x="216" y="247"/>
                </a:cubicBezTo>
                <a:close/>
                <a:moveTo>
                  <a:pt x="314" y="162"/>
                </a:moveTo>
                <a:cubicBezTo>
                  <a:pt x="322" y="162"/>
                  <a:pt x="328" y="168"/>
                  <a:pt x="328" y="176"/>
                </a:cubicBezTo>
                <a:cubicBezTo>
                  <a:pt x="328" y="184"/>
                  <a:pt x="322" y="190"/>
                  <a:pt x="314" y="190"/>
                </a:cubicBezTo>
                <a:cubicBezTo>
                  <a:pt x="306" y="190"/>
                  <a:pt x="300" y="184"/>
                  <a:pt x="300" y="176"/>
                </a:cubicBezTo>
                <a:cubicBezTo>
                  <a:pt x="300" y="168"/>
                  <a:pt x="306" y="162"/>
                  <a:pt x="314" y="162"/>
                </a:cubicBezTo>
                <a:close/>
              </a:path>
            </a:pathLst>
          </a:custGeom>
          <a:solidFill>
            <a:sysClr val="window" lastClr="FFFFFF"/>
          </a:solidFill>
          <a:ln>
            <a:noFill/>
          </a:ln>
        </p:spPr>
        <p:txBody>
          <a:bodyPr vert="horz" wrap="square" lIns="68557" tIns="34278" rIns="68557" bIns="34278" numCol="1" anchor="t" anchorCtr="0" compatLnSpc="1"/>
          <a:lstStyle/>
          <a:p>
            <a:pPr defTabSz="672031">
              <a:defRPr/>
            </a:pPr>
            <a:endParaRPr lang="en-US" kern="0" dirty="0">
              <a:solidFill>
                <a:sysClr val="windowText" lastClr="000000"/>
              </a:solidFill>
              <a:latin typeface="Calibri" panose="020F0502020204030204"/>
            </a:endParaRPr>
          </a:p>
        </p:txBody>
      </p:sp>
      <p:grpSp>
        <p:nvGrpSpPr>
          <p:cNvPr id="10" name="Group 83"/>
          <p:cNvGrpSpPr/>
          <p:nvPr/>
        </p:nvGrpSpPr>
        <p:grpSpPr>
          <a:xfrm>
            <a:off x="6158550" y="2712225"/>
            <a:ext cx="1970197" cy="235586"/>
            <a:chOff x="1296364" y="4396717"/>
            <a:chExt cx="2627453" cy="314179"/>
          </a:xfrm>
        </p:grpSpPr>
        <p:cxnSp>
          <p:nvCxnSpPr>
            <p:cNvPr id="90" name="Straight Connector 84"/>
            <p:cNvCxnSpPr/>
            <p:nvPr/>
          </p:nvCxnSpPr>
          <p:spPr>
            <a:xfrm flipH="1">
              <a:off x="2610090" y="4396717"/>
              <a:ext cx="1" cy="314179"/>
            </a:xfrm>
            <a:prstGeom prst="line">
              <a:avLst/>
            </a:prstGeom>
            <a:noFill/>
            <a:ln w="19050" cap="flat" cmpd="sng" algn="ctr">
              <a:solidFill>
                <a:schemeClr val="accent3"/>
              </a:solidFill>
              <a:prstDash val="solid"/>
              <a:miter lim="800000"/>
            </a:ln>
            <a:effectLst/>
          </p:spPr>
        </p:cxnSp>
        <p:cxnSp>
          <p:nvCxnSpPr>
            <p:cNvPr id="91" name="Straight Connector 85"/>
            <p:cNvCxnSpPr/>
            <p:nvPr/>
          </p:nvCxnSpPr>
          <p:spPr>
            <a:xfrm>
              <a:off x="1296364" y="4710896"/>
              <a:ext cx="2627453" cy="0"/>
            </a:xfrm>
            <a:prstGeom prst="line">
              <a:avLst/>
            </a:prstGeom>
            <a:noFill/>
            <a:ln w="19050" cap="flat" cmpd="sng" algn="ctr">
              <a:solidFill>
                <a:schemeClr val="accent3"/>
              </a:solidFill>
              <a:prstDash val="solid"/>
              <a:miter lim="800000"/>
            </a:ln>
            <a:effectLst/>
          </p:spPr>
        </p:cxnSp>
      </p:grpSp>
      <p:cxnSp>
        <p:nvCxnSpPr>
          <p:cNvPr id="92" name="Straight Connector 104"/>
          <p:cNvCxnSpPr/>
          <p:nvPr/>
        </p:nvCxnSpPr>
        <p:spPr>
          <a:xfrm>
            <a:off x="6158550" y="3858086"/>
            <a:ext cx="1970197" cy="0"/>
          </a:xfrm>
          <a:prstGeom prst="line">
            <a:avLst/>
          </a:prstGeom>
          <a:noFill/>
          <a:ln w="19050" cap="flat" cmpd="sng" algn="ctr">
            <a:solidFill>
              <a:schemeClr val="accent3"/>
            </a:solidFill>
            <a:prstDash val="solid"/>
            <a:miter lim="800000"/>
          </a:ln>
          <a:effectLst/>
        </p:spPr>
      </p:cxnSp>
      <p:sp>
        <p:nvSpPr>
          <p:cNvPr id="93" name="文本框 40"/>
          <p:cNvSpPr txBox="1"/>
          <p:nvPr/>
        </p:nvSpPr>
        <p:spPr>
          <a:xfrm>
            <a:off x="1019843" y="3233980"/>
            <a:ext cx="1970196" cy="377083"/>
          </a:xfrm>
          <a:prstGeom prst="rect">
            <a:avLst/>
          </a:prstGeom>
          <a:noFill/>
          <a:ln w="9525">
            <a:noFill/>
          </a:ln>
        </p:spPr>
        <p:txBody>
          <a:bodyPr wrap="square" lIns="68582" tIns="34292" rIns="68582" bIns="34292">
            <a:spAutoFit/>
          </a:bodyPr>
          <a:lstStyle/>
          <a:p>
            <a:pPr defTabSz="913981">
              <a:spcBef>
                <a:spcPct val="20000"/>
              </a:spcBef>
              <a:defRPr/>
            </a:pPr>
            <a:r>
              <a:rPr lang="zh-CN" altLang="en-US" sz="1000" dirty="0">
                <a:solidFill>
                  <a:schemeClr val="bg1">
                    <a:lumMod val="50000"/>
                  </a:schemeClr>
                </a:solidFill>
                <a:latin typeface="微软雅黑" pitchFamily="34" charset="-122"/>
                <a:ea typeface="微软雅黑" pitchFamily="34" charset="-122"/>
              </a:rPr>
              <a:t>单击此处可编辑内容单击此处可编辑内容单击此处可编辑内容</a:t>
            </a:r>
            <a:endParaRPr lang="en-US" altLang="zh-CN" sz="1000" dirty="0">
              <a:solidFill>
                <a:schemeClr val="bg1">
                  <a:lumMod val="50000"/>
                </a:schemeClr>
              </a:solidFill>
              <a:latin typeface="微软雅黑" pitchFamily="34" charset="-122"/>
              <a:ea typeface="微软雅黑" pitchFamily="34" charset="-122"/>
            </a:endParaRPr>
          </a:p>
        </p:txBody>
      </p:sp>
      <p:sp>
        <p:nvSpPr>
          <p:cNvPr id="94" name="文本框 40"/>
          <p:cNvSpPr txBox="1"/>
          <p:nvPr/>
        </p:nvSpPr>
        <p:spPr>
          <a:xfrm>
            <a:off x="3579334" y="3233980"/>
            <a:ext cx="1970196" cy="377083"/>
          </a:xfrm>
          <a:prstGeom prst="rect">
            <a:avLst/>
          </a:prstGeom>
          <a:noFill/>
          <a:ln w="9525">
            <a:noFill/>
          </a:ln>
        </p:spPr>
        <p:txBody>
          <a:bodyPr wrap="square" lIns="68582" tIns="34292" rIns="68582" bIns="34292">
            <a:spAutoFit/>
          </a:bodyPr>
          <a:lstStyle/>
          <a:p>
            <a:pPr defTabSz="913981">
              <a:spcBef>
                <a:spcPct val="20000"/>
              </a:spcBef>
              <a:defRPr/>
            </a:pPr>
            <a:r>
              <a:rPr lang="zh-CN" altLang="en-US" sz="1000" dirty="0">
                <a:solidFill>
                  <a:schemeClr val="bg1">
                    <a:lumMod val="50000"/>
                  </a:schemeClr>
                </a:solidFill>
                <a:latin typeface="微软雅黑" pitchFamily="34" charset="-122"/>
                <a:ea typeface="微软雅黑" pitchFamily="34" charset="-122"/>
              </a:rPr>
              <a:t>单击此处可编辑内容单击此处可编辑内容单击此处可编辑内容</a:t>
            </a:r>
            <a:endParaRPr lang="en-US" altLang="zh-CN" sz="1000" dirty="0">
              <a:solidFill>
                <a:schemeClr val="bg1">
                  <a:lumMod val="50000"/>
                </a:schemeClr>
              </a:solidFill>
              <a:latin typeface="微软雅黑" pitchFamily="34" charset="-122"/>
              <a:ea typeface="微软雅黑" pitchFamily="34" charset="-122"/>
            </a:endParaRPr>
          </a:p>
        </p:txBody>
      </p:sp>
      <p:sp>
        <p:nvSpPr>
          <p:cNvPr id="95" name="文本框 40"/>
          <p:cNvSpPr txBox="1"/>
          <p:nvPr/>
        </p:nvSpPr>
        <p:spPr>
          <a:xfrm>
            <a:off x="6159322" y="3233980"/>
            <a:ext cx="1970196" cy="377083"/>
          </a:xfrm>
          <a:prstGeom prst="rect">
            <a:avLst/>
          </a:prstGeom>
          <a:noFill/>
          <a:ln w="9525">
            <a:noFill/>
          </a:ln>
        </p:spPr>
        <p:txBody>
          <a:bodyPr wrap="square" lIns="68582" tIns="34292" rIns="68582" bIns="34292">
            <a:spAutoFit/>
          </a:bodyPr>
          <a:lstStyle/>
          <a:p>
            <a:pPr defTabSz="913981">
              <a:spcBef>
                <a:spcPct val="20000"/>
              </a:spcBef>
              <a:defRPr/>
            </a:pPr>
            <a:r>
              <a:rPr lang="zh-CN" altLang="en-US" sz="1000" dirty="0">
                <a:solidFill>
                  <a:schemeClr val="bg1">
                    <a:lumMod val="50000"/>
                  </a:schemeClr>
                </a:solidFill>
                <a:latin typeface="微软雅黑" pitchFamily="34" charset="-122"/>
                <a:ea typeface="微软雅黑" pitchFamily="34" charset="-122"/>
              </a:rPr>
              <a:t>单击此处可编辑内容单击此处可编辑内容单击此处可编辑内容</a:t>
            </a:r>
            <a:endParaRPr lang="en-US" altLang="zh-CN" sz="10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935911321"/>
      </p:ext>
    </p:extLst>
  </p:cSld>
  <p:clrMapOvr>
    <a:masterClrMapping/>
  </p:clrMapOvr>
  <mc:AlternateContent xmlns:mc="http://schemas.openxmlformats.org/markup-compatibility/2006" xmlns:p14="http://schemas.microsoft.com/office/powerpoint/2010/main">
    <mc:Choice Requires="p14">
      <p:transition spd="slow" p14:dur="1250" advClick="0" advTm="6359">
        <p:random/>
      </p:transition>
    </mc:Choice>
    <mc:Fallback xmlns="">
      <p:transition spd="slow" advClick="0" advTm="635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animEffect transition="in" filter="fade">
                                      <p:cBhvr>
                                        <p:cTn id="21" dur="500"/>
                                        <p:tgtEl>
                                          <p:spTgt spid="8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Effect transition="in" filter="fade">
                                      <p:cBhvr>
                                        <p:cTn id="27" dur="500"/>
                                        <p:tgtEl>
                                          <p:spTgt spid="8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p:cTn id="31" dur="500" fill="hold"/>
                                        <p:tgtEl>
                                          <p:spTgt spid="88"/>
                                        </p:tgtEl>
                                        <p:attrNameLst>
                                          <p:attrName>ppt_w</p:attrName>
                                        </p:attrNameLst>
                                      </p:cBhvr>
                                      <p:tavLst>
                                        <p:tav tm="0">
                                          <p:val>
                                            <p:fltVal val="0"/>
                                          </p:val>
                                        </p:tav>
                                        <p:tav tm="100000">
                                          <p:val>
                                            <p:strVal val="#ppt_w"/>
                                          </p:val>
                                        </p:tav>
                                      </p:tavLst>
                                    </p:anim>
                                    <p:anim calcmode="lin" valueType="num">
                                      <p:cBhvr>
                                        <p:cTn id="32" dur="500" fill="hold"/>
                                        <p:tgtEl>
                                          <p:spTgt spid="88"/>
                                        </p:tgtEl>
                                        <p:attrNameLst>
                                          <p:attrName>ppt_h</p:attrName>
                                        </p:attrNameLst>
                                      </p:cBhvr>
                                      <p:tavLst>
                                        <p:tav tm="0">
                                          <p:val>
                                            <p:fltVal val="0"/>
                                          </p:val>
                                        </p:tav>
                                        <p:tav tm="100000">
                                          <p:val>
                                            <p:strVal val="#ppt_h"/>
                                          </p:val>
                                        </p:tav>
                                      </p:tavLst>
                                    </p:anim>
                                    <p:animEffect transition="in" filter="fade">
                                      <p:cBhvr>
                                        <p:cTn id="33" dur="500"/>
                                        <p:tgtEl>
                                          <p:spTgt spid="88"/>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500"/>
                                        <p:tgtEl>
                                          <p:spTgt spid="9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500"/>
                                        <p:tgtEl>
                                          <p:spTgt spid="94"/>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93" grpId="0"/>
      <p:bldP spid="94"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3080269" y="3990150"/>
            <a:ext cx="1282352"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29332" y="3195310"/>
            <a:ext cx="1538823"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51200" y="2414429"/>
            <a:ext cx="1282352"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708083" y="1562454"/>
            <a:ext cx="1282352"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580113" y="3665705"/>
            <a:ext cx="849679" cy="799881"/>
            <a:chOff x="6139503" y="4871969"/>
            <a:chExt cx="1192668" cy="1122553"/>
          </a:xfrm>
          <a:blipFill dpi="0" rotWithShape="1">
            <a:blip r:embed="rId4">
              <a:extLst>
                <a:ext uri="{28A0092B-C50C-407E-A947-70E740481C1C}">
                  <a14:useLocalDpi xmlns:a14="http://schemas.microsoft.com/office/drawing/2010/main" val="0"/>
                </a:ext>
              </a:extLst>
            </a:blip>
            <a:srcRect/>
            <a:stretch>
              <a:fillRect/>
            </a:stretch>
          </a:blipFill>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grp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8" y="5179787"/>
              <a:ext cx="771727" cy="647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8" name="Group 7"/>
          <p:cNvGrpSpPr/>
          <p:nvPr/>
        </p:nvGrpSpPr>
        <p:grpSpPr>
          <a:xfrm>
            <a:off x="2780036" y="2865829"/>
            <a:ext cx="849679" cy="799881"/>
            <a:chOff x="6420131" y="3749417"/>
            <a:chExt cx="1192668" cy="1122553"/>
          </a:xfrm>
          <a:blipFill dpi="0" rotWithShape="1">
            <a:blip r:embed="rId5">
              <a:extLst>
                <a:ext uri="{28A0092B-C50C-407E-A947-70E740481C1C}">
                  <a14:useLocalDpi xmlns:a14="http://schemas.microsoft.com/office/drawing/2010/main" val="0"/>
                </a:ext>
              </a:extLst>
            </a:blip>
            <a:srcRect/>
            <a:stretch>
              <a:fillRect/>
            </a:stretch>
          </a:blipFill>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grp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647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1" name="Group 10"/>
          <p:cNvGrpSpPr/>
          <p:nvPr/>
        </p:nvGrpSpPr>
        <p:grpSpPr>
          <a:xfrm>
            <a:off x="2480151" y="2065957"/>
            <a:ext cx="849679" cy="799879"/>
            <a:chOff x="5999190" y="2626865"/>
            <a:chExt cx="1192668" cy="1122553"/>
          </a:xfrm>
          <a:blipFill dpi="0" rotWithShape="1">
            <a:blip r:embed="rId4">
              <a:extLst>
                <a:ext uri="{28A0092B-C50C-407E-A947-70E740481C1C}">
                  <a14:useLocalDpi xmlns:a14="http://schemas.microsoft.com/office/drawing/2010/main" val="0"/>
                </a:ext>
              </a:extLst>
            </a:blip>
            <a:srcRect/>
            <a:stretch>
              <a:fillRect/>
            </a:stretch>
          </a:blipFill>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grp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6478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4" name="Group 13"/>
          <p:cNvGrpSpPr/>
          <p:nvPr/>
        </p:nvGrpSpPr>
        <p:grpSpPr>
          <a:xfrm>
            <a:off x="2055315" y="1310651"/>
            <a:ext cx="849679" cy="799881"/>
            <a:chOff x="5402860" y="1566869"/>
            <a:chExt cx="1192668" cy="1122553"/>
          </a:xfrm>
          <a:blipFill dpi="0" rotWithShape="1">
            <a:blip r:embed="rId5">
              <a:extLst>
                <a:ext uri="{28A0092B-C50C-407E-A947-70E740481C1C}">
                  <a14:useLocalDpi xmlns:a14="http://schemas.microsoft.com/office/drawing/2010/main" val="0"/>
                </a:ext>
              </a:extLst>
            </a:blip>
            <a:srcRect/>
            <a:stretch>
              <a:fillRect/>
            </a:stretch>
          </a:blipFill>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grpFill/>
            <a:ln w="9525">
              <a:noFill/>
              <a:round/>
              <a:headEnd/>
              <a:tailEn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endParaRPr lang="id-ID"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757074"/>
              <a:ext cx="771727" cy="647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120000"/>
                </a:lnSpc>
              </a:pPr>
              <a:r>
                <a:rPr lang="nb-NO" altLang="id-ID" sz="199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grpSp>
      <p:grpSp>
        <p:nvGrpSpPr>
          <p:cNvPr id="27" name="Group 26"/>
          <p:cNvGrpSpPr>
            <a:grpSpLocks noChangeAspect="1"/>
          </p:cNvGrpSpPr>
          <p:nvPr/>
        </p:nvGrpSpPr>
        <p:grpSpPr>
          <a:xfrm>
            <a:off x="3577875" y="1282492"/>
            <a:ext cx="641176" cy="641298"/>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4275457" y="3656480"/>
            <a:ext cx="641176" cy="641298"/>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4916140" y="2873342"/>
            <a:ext cx="641176" cy="641298"/>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4144079" y="2044288"/>
            <a:ext cx="641176" cy="641298"/>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3721706" y="1422775"/>
            <a:ext cx="347305" cy="347371"/>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4439560" y="3857481"/>
            <a:ext cx="308025" cy="235469"/>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5070837" y="3054312"/>
            <a:ext cx="318739" cy="274542"/>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94" tIns="45796" rIns="91594" bIns="45796"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4324190" y="2204712"/>
            <a:ext cx="301623" cy="293786"/>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65141" tIns="32570" rIns="65141" bIns="32570" numCol="1" anchor="t" anchorCtr="0" compatLnSpc="1">
            <a:prstTxWarp prst="textNoShape">
              <a:avLst/>
            </a:prstTxWarp>
          </a:bodyPr>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4999652" y="3606757"/>
            <a:ext cx="1257700" cy="258497"/>
          </a:xfrm>
          <a:prstGeom prst="rect">
            <a:avLst/>
          </a:prstGeom>
          <a:noFill/>
        </p:spPr>
        <p:txBody>
          <a:bodyPr wrap="square" lIns="0" tIns="0" rIns="0" bIns="0" rtlCol="0">
            <a:spAutoFit/>
          </a:bodyPr>
          <a:lstStyle/>
          <a:p>
            <a:pPr algn="just">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5630683" y="2866308"/>
            <a:ext cx="1257700" cy="258497"/>
          </a:xfrm>
          <a:prstGeom prst="rect">
            <a:avLst/>
          </a:prstGeom>
          <a:noFill/>
        </p:spPr>
        <p:txBody>
          <a:bodyPr wrap="square" lIns="0" tIns="0" rIns="0" bIns="0" rtlCol="0">
            <a:spAutoFit/>
          </a:bodyPr>
          <a:lstStyle/>
          <a:p>
            <a:pPr algn="just">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4869075" y="2003622"/>
            <a:ext cx="1257700" cy="258497"/>
          </a:xfrm>
          <a:prstGeom prst="rect">
            <a:avLst/>
          </a:prstGeom>
          <a:noFill/>
        </p:spPr>
        <p:txBody>
          <a:bodyPr wrap="square" lIns="0" tIns="0" rIns="0" bIns="0" rtlCol="0">
            <a:spAutoFit/>
          </a:bodyPr>
          <a:lstStyle/>
          <a:p>
            <a:pPr algn="just">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4327506" y="1208965"/>
            <a:ext cx="1257700" cy="258497"/>
          </a:xfrm>
          <a:prstGeom prst="rect">
            <a:avLst/>
          </a:prstGeom>
          <a:noFill/>
        </p:spPr>
        <p:txBody>
          <a:bodyPr wrap="square" lIns="0" tIns="0" rIns="0" bIns="0" rtlCol="0">
            <a:spAutoFit/>
          </a:bodyPr>
          <a:lstStyle/>
          <a:p>
            <a:pPr algn="just">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4331611" y="1462958"/>
            <a:ext cx="1925745" cy="461603"/>
          </a:xfrm>
          <a:prstGeom prst="rect">
            <a:avLst/>
          </a:prstGeom>
          <a:noFill/>
        </p:spPr>
        <p:txBody>
          <a:bodyPr wrap="square" lIns="0" tIns="0" rIns="0" bIns="0" numCol="1" spcCol="256032">
            <a:spAutoFit/>
          </a:bodyPr>
          <a:lstStyle/>
          <a:p>
            <a:pPr algn="just">
              <a:lnSpc>
                <a:spcPct val="120000"/>
              </a:lnSpc>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4885608" y="2291160"/>
            <a:ext cx="1925745" cy="369282"/>
          </a:xfrm>
          <a:prstGeom prst="rect">
            <a:avLst/>
          </a:prstGeom>
          <a:noFill/>
        </p:spPr>
        <p:txBody>
          <a:bodyPr wrap="square" lIns="0" tIns="0" rIns="0" bIns="0" numCol="1" spcCol="256032">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a:off x="5630696" y="3155139"/>
            <a:ext cx="1880374" cy="369282"/>
          </a:xfrm>
          <a:prstGeom prst="rect">
            <a:avLst/>
          </a:prstGeom>
          <a:noFill/>
        </p:spPr>
        <p:txBody>
          <a:bodyPr wrap="square" lIns="0" tIns="0" rIns="0" bIns="0" numCol="1" spcCol="256032">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4997591" y="3875122"/>
            <a:ext cx="1925745" cy="369282"/>
          </a:xfrm>
          <a:prstGeom prst="rect">
            <a:avLst/>
          </a:prstGeom>
          <a:noFill/>
        </p:spPr>
        <p:txBody>
          <a:bodyPr wrap="square" lIns="0" tIns="0" rIns="0" bIns="0" numCol="1" spcCol="256032">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custDataLst>
      <p:tags r:id="rId1"/>
    </p:custDataLst>
    <p:extLst>
      <p:ext uri="{BB962C8B-B14F-4D97-AF65-F5344CB8AC3E}">
        <p14:creationId xmlns:p14="http://schemas.microsoft.com/office/powerpoint/2010/main" val="1273350726"/>
      </p:ext>
    </p:extLst>
  </p:cSld>
  <p:clrMapOvr>
    <a:masterClrMapping/>
  </p:clrMapOvr>
  <mc:AlternateContent xmlns:mc="http://schemas.openxmlformats.org/markup-compatibility/2006" xmlns:p14="http://schemas.microsoft.com/office/powerpoint/2010/main">
    <mc:Choice Requires="p14">
      <p:transition spd="slow" p14:dur="1250" advClick="0" advTm="13058">
        <p:random/>
      </p:transition>
    </mc:Choice>
    <mc:Fallback xmlns="">
      <p:transition spd="slow" advClick="0" advTm="1305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rot="2686389">
            <a:off x="3214036" y="1685420"/>
            <a:ext cx="2717520" cy="2723930"/>
            <a:chOff x="4095409" y="3126757"/>
            <a:chExt cx="2045437" cy="2049874"/>
          </a:xfrm>
          <a:blipFill dpi="0" rotWithShape="1">
            <a:blip r:embed="rId3">
              <a:extLst>
                <a:ext uri="{28A0092B-C50C-407E-A947-70E740481C1C}">
                  <a14:useLocalDpi xmlns:a14="http://schemas.microsoft.com/office/drawing/2010/main" val="0"/>
                </a:ext>
              </a:extLst>
            </a:blip>
            <a:srcRect/>
            <a:stretch>
              <a:fillRect/>
            </a:stretch>
          </a:blipFill>
        </p:grpSpPr>
        <p:sp>
          <p:nvSpPr>
            <p:cNvPr id="5" name="Freeform 4"/>
            <p:cNvSpPr>
              <a:spLocks/>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grpFill/>
            <a:ln>
              <a:noFill/>
            </a:ln>
          </p:spPr>
          <p:txBody>
            <a:bodyPr vert="horz" wrap="square" lIns="96417" tIns="48209" rIns="96417" bIns="48209" numCol="1" anchor="t" anchorCtr="0" compatLnSpc="1">
              <a:prstTxWarp prst="textNoShape">
                <a:avLst/>
              </a:prstTxWarp>
            </a:bodyP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a:spLocks/>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6417" tIns="48209" rIns="96417" bIns="48209" numCol="1" anchor="t" anchorCtr="0" compatLnSpc="1">
              <a:prstTxWarp prst="textNoShape">
                <a:avLst/>
              </a:prstTxWarp>
            </a:bodyP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grpFill/>
            <a:ln>
              <a:noFill/>
            </a:ln>
          </p:spPr>
          <p:txBody>
            <a:bodyPr vert="horz" wrap="square" lIns="96417" tIns="48209" rIns="96417" bIns="48209" numCol="1" anchor="t" anchorCtr="0" compatLnSpc="1">
              <a:prstTxWarp prst="textNoShape">
                <a:avLst/>
              </a:prstTxWarp>
            </a:bodyP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6417" tIns="48209" rIns="96417" bIns="48209" numCol="1" anchor="t" anchorCtr="0" compatLnSpc="1">
              <a:prstTxWarp prst="textNoShape">
                <a:avLst/>
              </a:prstTxWarp>
            </a:bodyP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Freeform 33"/>
          <p:cNvSpPr>
            <a:spLocks noEditPoints="1"/>
          </p:cNvSpPr>
          <p:nvPr/>
        </p:nvSpPr>
        <p:spPr bwMode="auto">
          <a:xfrm>
            <a:off x="4186922" y="2514471"/>
            <a:ext cx="754566" cy="85354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vert="horz" wrap="square" lIns="68572" tIns="34286" rIns="68572"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3940779" y="3409519"/>
            <a:ext cx="1246855" cy="398012"/>
          </a:xfrm>
          <a:prstGeom prst="rect">
            <a:avLst/>
          </a:prstGeom>
          <a:noFill/>
        </p:spPr>
        <p:txBody>
          <a:bodyPr wrap="none" lIns="65023" tIns="32512" rIns="65023" bIns="32512" rtlCol="0">
            <a:spAutoFit/>
          </a:bodyPr>
          <a:lstStyle/>
          <a:p>
            <a:pPr algn="just">
              <a:lnSpc>
                <a:spcPct val="120000"/>
              </a:lnSpc>
            </a:pPr>
            <a:r>
              <a:rPr lang="en-US" sz="179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sz="179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41"/>
          <p:cNvGrpSpPr/>
          <p:nvPr/>
        </p:nvGrpSpPr>
        <p:grpSpPr>
          <a:xfrm>
            <a:off x="1346711" y="1871738"/>
            <a:ext cx="1718360" cy="932703"/>
            <a:chOff x="1753214" y="2748569"/>
            <a:chExt cx="2321808" cy="1243461"/>
          </a:xfrm>
        </p:grpSpPr>
        <p:sp>
          <p:nvSpPr>
            <p:cNvPr id="40" name="TextBox 39"/>
            <p:cNvSpPr txBox="1"/>
            <p:nvPr/>
          </p:nvSpPr>
          <p:spPr>
            <a:xfrm>
              <a:off x="1760542" y="2748569"/>
              <a:ext cx="1219693" cy="467703"/>
            </a:xfrm>
            <a:prstGeom prst="rect">
              <a:avLst/>
            </a:prstGeom>
            <a:noFill/>
          </p:spPr>
          <p:txBody>
            <a:bodyPr wrap="none"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1753214" y="3130471"/>
              <a:ext cx="2321808" cy="861559"/>
            </a:xfrm>
            <a:prstGeom prst="rect">
              <a:avLst/>
            </a:prstGeom>
          </p:spPr>
          <p:txBody>
            <a:bodyPr wrap="square">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2"/>
          <p:cNvGrpSpPr/>
          <p:nvPr/>
        </p:nvGrpSpPr>
        <p:grpSpPr>
          <a:xfrm>
            <a:off x="1346711" y="3704612"/>
            <a:ext cx="1718360" cy="971784"/>
            <a:chOff x="1753214" y="2730264"/>
            <a:chExt cx="2321808" cy="1295558"/>
          </a:xfrm>
        </p:grpSpPr>
        <p:sp>
          <p:nvSpPr>
            <p:cNvPr id="44" name="TextBox 43"/>
            <p:cNvSpPr txBox="1"/>
            <p:nvPr/>
          </p:nvSpPr>
          <p:spPr>
            <a:xfrm>
              <a:off x="1760542" y="2730264"/>
              <a:ext cx="1219693" cy="467701"/>
            </a:xfrm>
            <a:prstGeom prst="rect">
              <a:avLst/>
            </a:prstGeom>
            <a:noFill/>
          </p:spPr>
          <p:txBody>
            <a:bodyPr wrap="none"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753214" y="3164266"/>
              <a:ext cx="2321808" cy="861556"/>
            </a:xfrm>
            <a:prstGeom prst="rect">
              <a:avLst/>
            </a:prstGeom>
          </p:spPr>
          <p:txBody>
            <a:bodyPr wrap="square">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45"/>
          <p:cNvGrpSpPr/>
          <p:nvPr/>
        </p:nvGrpSpPr>
        <p:grpSpPr>
          <a:xfrm flipH="1">
            <a:off x="5904193" y="3668737"/>
            <a:ext cx="1670768" cy="1007657"/>
            <a:chOff x="1753214" y="2688243"/>
            <a:chExt cx="2321808" cy="1343380"/>
          </a:xfrm>
        </p:grpSpPr>
        <p:sp>
          <p:nvSpPr>
            <p:cNvPr id="47" name="TextBox 46"/>
            <p:cNvSpPr txBox="1"/>
            <p:nvPr/>
          </p:nvSpPr>
          <p:spPr>
            <a:xfrm>
              <a:off x="1825346" y="2688243"/>
              <a:ext cx="1254435" cy="467700"/>
            </a:xfrm>
            <a:prstGeom prst="rect">
              <a:avLst/>
            </a:prstGeom>
            <a:noFill/>
          </p:spPr>
          <p:txBody>
            <a:bodyPr wrap="none"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1753214" y="3170069"/>
              <a:ext cx="2321808" cy="861554"/>
            </a:xfrm>
            <a:prstGeom prst="rect">
              <a:avLst/>
            </a:prstGeom>
          </p:spPr>
          <p:txBody>
            <a:bodyPr wrap="square">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48"/>
          <p:cNvGrpSpPr/>
          <p:nvPr/>
        </p:nvGrpSpPr>
        <p:grpSpPr>
          <a:xfrm flipH="1">
            <a:off x="5904193" y="1871737"/>
            <a:ext cx="1670768" cy="932703"/>
            <a:chOff x="1753214" y="2748570"/>
            <a:chExt cx="2321808" cy="1243461"/>
          </a:xfrm>
        </p:grpSpPr>
        <p:sp>
          <p:nvSpPr>
            <p:cNvPr id="50" name="TextBox 49"/>
            <p:cNvSpPr txBox="1"/>
            <p:nvPr/>
          </p:nvSpPr>
          <p:spPr>
            <a:xfrm>
              <a:off x="1753214" y="2748570"/>
              <a:ext cx="1254435" cy="467703"/>
            </a:xfrm>
            <a:prstGeom prst="rect">
              <a:avLst/>
            </a:prstGeom>
            <a:noFill/>
          </p:spPr>
          <p:txBody>
            <a:bodyPr wrap="none"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1753214" y="3130472"/>
              <a:ext cx="2321808" cy="861559"/>
            </a:xfrm>
            <a:prstGeom prst="rect">
              <a:avLst/>
            </a:prstGeom>
          </p:spPr>
          <p:txBody>
            <a:bodyPr wrap="square">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3101215307"/>
      </p:ext>
    </p:extLst>
  </p:cSld>
  <p:clrMapOvr>
    <a:masterClrMapping/>
  </p:clrMapOvr>
  <mc:AlternateContent xmlns:mc="http://schemas.openxmlformats.org/markup-compatibility/2006" xmlns:p14="http://schemas.microsoft.com/office/powerpoint/2010/main">
    <mc:Choice Requires="p14">
      <p:transition spd="slow" p14:dur="1250" advClick="0" advTm="6848">
        <p:random/>
      </p:transition>
    </mc:Choice>
    <mc:Fallback xmlns="">
      <p:transition spd="slow" advClick="0" advTm="684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2"/>
                                        </p:tgtEl>
                                        <p:attrNameLst>
                                          <p:attrName>r</p:attrName>
                                        </p:attrNameLst>
                                      </p:cBhvr>
                                    </p:animRo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Shape 2170"/>
          <p:cNvSpPr/>
          <p:nvPr/>
        </p:nvSpPr>
        <p:spPr>
          <a:xfrm>
            <a:off x="1593340" y="3483757"/>
            <a:ext cx="102850" cy="1028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0" tIns="0" rIns="0" bIns="0" anchor="ct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2190"/>
          <p:cNvGrpSpPr/>
          <p:nvPr/>
        </p:nvGrpSpPr>
        <p:grpSpPr>
          <a:xfrm>
            <a:off x="1097899" y="1152368"/>
            <a:ext cx="6949793" cy="2020067"/>
            <a:chOff x="0" y="-17591"/>
            <a:chExt cx="18530583" cy="5385908"/>
          </a:xfrm>
        </p:grpSpPr>
        <p:sp>
          <p:nvSpPr>
            <p:cNvPr id="2171" name="Shape 2171"/>
            <p:cNvSpPr/>
            <p:nvPr/>
          </p:nvSpPr>
          <p:spPr>
            <a:xfrm>
              <a:off x="6325911" y="2400635"/>
              <a:ext cx="5077120" cy="15124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2" name="Shape 2172"/>
            <p:cNvSpPr/>
            <p:nvPr/>
          </p:nvSpPr>
          <p:spPr>
            <a:xfrm>
              <a:off x="74474" y="-17591"/>
              <a:ext cx="7638255" cy="3918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3" name="Shape 2173"/>
            <p:cNvSpPr/>
            <p:nvPr/>
          </p:nvSpPr>
          <p:spPr>
            <a:xfrm>
              <a:off x="3893601" y="876170"/>
              <a:ext cx="5077119" cy="3036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4" name="Shape 2174"/>
            <p:cNvSpPr/>
            <p:nvPr/>
          </p:nvSpPr>
          <p:spPr>
            <a:xfrm>
              <a:off x="8417327" y="1959711"/>
              <a:ext cx="5077118" cy="19474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5" name="Shape 2175"/>
            <p:cNvSpPr/>
            <p:nvPr/>
          </p:nvSpPr>
          <p:spPr>
            <a:xfrm>
              <a:off x="10342380" y="1606004"/>
              <a:ext cx="5077119" cy="23011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6" name="Shape 2176"/>
            <p:cNvSpPr/>
            <p:nvPr/>
          </p:nvSpPr>
          <p:spPr>
            <a:xfrm>
              <a:off x="13218076" y="1959824"/>
              <a:ext cx="5077119" cy="19473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7" name="Shape 2177"/>
            <p:cNvSpPr/>
            <p:nvPr/>
          </p:nvSpPr>
          <p:spPr>
            <a:xfrm>
              <a:off x="0" y="4306062"/>
              <a:ext cx="18530583" cy="170821"/>
            </a:xfrm>
            <a:prstGeom prst="roundRect">
              <a:avLst>
                <a:gd name="adj" fmla="val 50000"/>
              </a:avLst>
            </a:prstGeom>
            <a:solidFill>
              <a:srgbClr val="D4D2D6"/>
            </a:solid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8" name="Shape 2178"/>
            <p:cNvSpPr/>
            <p:nvPr/>
          </p:nvSpPr>
          <p:spPr>
            <a:xfrm>
              <a:off x="3833390" y="4254349"/>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9" name="Shape 2179"/>
            <p:cNvSpPr/>
            <p:nvPr/>
          </p:nvSpPr>
          <p:spPr>
            <a:xfrm>
              <a:off x="6295037" y="4317355"/>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0" name="Shape 2180"/>
            <p:cNvSpPr/>
            <p:nvPr/>
          </p:nvSpPr>
          <p:spPr>
            <a:xfrm>
              <a:off x="10818762" y="4254349"/>
              <a:ext cx="274234" cy="274233"/>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1" name="Shape 2181"/>
            <p:cNvSpPr/>
            <p:nvPr/>
          </p:nvSpPr>
          <p:spPr>
            <a:xfrm>
              <a:off x="12743723" y="4254349"/>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2" name="Shape 2182"/>
            <p:cNvSpPr/>
            <p:nvPr/>
          </p:nvSpPr>
          <p:spPr>
            <a:xfrm>
              <a:off x="15619511" y="4254349"/>
              <a:ext cx="274234" cy="274233"/>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3" name="Shape 2183"/>
            <p:cNvSpPr/>
            <p:nvPr/>
          </p:nvSpPr>
          <p:spPr>
            <a:xfrm>
              <a:off x="8756684" y="4254349"/>
              <a:ext cx="274233" cy="274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4" name="Shape 2184"/>
            <p:cNvSpPr/>
            <p:nvPr/>
          </p:nvSpPr>
          <p:spPr>
            <a:xfrm>
              <a:off x="3322460" y="4875874"/>
              <a:ext cx="1367971"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5" name="Shape 2185"/>
            <p:cNvSpPr/>
            <p:nvPr/>
          </p:nvSpPr>
          <p:spPr>
            <a:xfrm>
              <a:off x="5781886" y="4875874"/>
              <a:ext cx="1367971"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6" name="Shape 2186"/>
            <p:cNvSpPr/>
            <p:nvPr/>
          </p:nvSpPr>
          <p:spPr>
            <a:xfrm>
              <a:off x="8195541" y="4875874"/>
              <a:ext cx="1367971"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7" name="Shape 2187"/>
            <p:cNvSpPr/>
            <p:nvPr/>
          </p:nvSpPr>
          <p:spPr>
            <a:xfrm>
              <a:off x="10322794" y="4875874"/>
              <a:ext cx="1367971"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8" name="Shape 2188"/>
            <p:cNvSpPr/>
            <p:nvPr/>
          </p:nvSpPr>
          <p:spPr>
            <a:xfrm>
              <a:off x="12204574" y="4875874"/>
              <a:ext cx="1367971"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9" name="Shape 2189"/>
            <p:cNvSpPr/>
            <p:nvPr/>
          </p:nvSpPr>
          <p:spPr>
            <a:xfrm>
              <a:off x="15147293" y="4875874"/>
              <a:ext cx="1367971" cy="4924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91" name="Shape 2191"/>
          <p:cNvSpPr/>
          <p:nvPr/>
        </p:nvSpPr>
        <p:spPr>
          <a:xfrm>
            <a:off x="1775592" y="3443240"/>
            <a:ext cx="769575" cy="1846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2" name="Shape 2192"/>
          <p:cNvSpPr/>
          <p:nvPr/>
        </p:nvSpPr>
        <p:spPr>
          <a:xfrm>
            <a:off x="1775593" y="3622104"/>
            <a:ext cx="1303395" cy="22163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685869">
              <a:lnSpc>
                <a:spcPct val="120000"/>
              </a:lnSpc>
              <a:defRPr/>
            </a:pPr>
            <a:r>
              <a:rPr lang="zh-CN" altLang="en-US"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请替换文字内容，修改文字内容，也可以直接复制你的内容到此。</a:t>
            </a:r>
            <a:endParaRPr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93" name="Shape 2193"/>
          <p:cNvSpPr/>
          <p:nvPr/>
        </p:nvSpPr>
        <p:spPr>
          <a:xfrm>
            <a:off x="1593340" y="4124341"/>
            <a:ext cx="102850" cy="1028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0" tIns="0" rIns="0" bIns="0" anchor="ct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4" name="Shape 2194"/>
          <p:cNvSpPr/>
          <p:nvPr/>
        </p:nvSpPr>
        <p:spPr>
          <a:xfrm>
            <a:off x="1775592" y="4083824"/>
            <a:ext cx="769575" cy="1846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5" name="Shape 2195"/>
          <p:cNvSpPr/>
          <p:nvPr/>
        </p:nvSpPr>
        <p:spPr>
          <a:xfrm>
            <a:off x="1775593" y="4262688"/>
            <a:ext cx="1303395" cy="22163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685869">
              <a:lnSpc>
                <a:spcPct val="120000"/>
              </a:lnSpc>
              <a:defRPr/>
            </a:pPr>
            <a:r>
              <a:rPr lang="zh-CN" altLang="en-US" sz="6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sp>
        <p:nvSpPr>
          <p:cNvPr id="2196" name="Shape 2196"/>
          <p:cNvSpPr/>
          <p:nvPr/>
        </p:nvSpPr>
        <p:spPr>
          <a:xfrm>
            <a:off x="3835187" y="3483757"/>
            <a:ext cx="102850" cy="1028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0" tIns="0" rIns="0" bIns="0" anchor="ct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7" name="Shape 2197"/>
          <p:cNvSpPr/>
          <p:nvPr/>
        </p:nvSpPr>
        <p:spPr>
          <a:xfrm>
            <a:off x="4017440" y="3443240"/>
            <a:ext cx="769575" cy="1846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8" name="Shape 2198"/>
          <p:cNvSpPr/>
          <p:nvPr/>
        </p:nvSpPr>
        <p:spPr>
          <a:xfrm>
            <a:off x="4017441" y="3622104"/>
            <a:ext cx="1303395" cy="22163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685869">
              <a:lnSpc>
                <a:spcPct val="120000"/>
              </a:lnSpc>
              <a:defRPr/>
            </a:pPr>
            <a:r>
              <a:rPr lang="zh-CN" altLang="en-US" sz="6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sp>
        <p:nvSpPr>
          <p:cNvPr id="2199" name="Shape 2199"/>
          <p:cNvSpPr/>
          <p:nvPr/>
        </p:nvSpPr>
        <p:spPr>
          <a:xfrm>
            <a:off x="6077035" y="3483757"/>
            <a:ext cx="102850" cy="1028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0" tIns="0" rIns="0" bIns="0" anchor="ct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0" name="Shape 2200"/>
          <p:cNvSpPr/>
          <p:nvPr/>
        </p:nvSpPr>
        <p:spPr>
          <a:xfrm>
            <a:off x="6259288" y="3443240"/>
            <a:ext cx="769575" cy="1846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1" name="Shape 2201"/>
          <p:cNvSpPr/>
          <p:nvPr/>
        </p:nvSpPr>
        <p:spPr>
          <a:xfrm>
            <a:off x="6259288" y="3622104"/>
            <a:ext cx="1303395" cy="22163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685869">
              <a:lnSpc>
                <a:spcPct val="120000"/>
              </a:lnSpc>
              <a:defRPr/>
            </a:pPr>
            <a:r>
              <a:rPr lang="zh-CN" altLang="en-US" sz="6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sp>
        <p:nvSpPr>
          <p:cNvPr id="2202" name="Shape 2202"/>
          <p:cNvSpPr/>
          <p:nvPr/>
        </p:nvSpPr>
        <p:spPr>
          <a:xfrm>
            <a:off x="3835187" y="4124341"/>
            <a:ext cx="102850" cy="1028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0" tIns="0" rIns="0" bIns="0" anchor="ct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3" name="Shape 2203"/>
          <p:cNvSpPr/>
          <p:nvPr/>
        </p:nvSpPr>
        <p:spPr>
          <a:xfrm>
            <a:off x="4017440" y="4083824"/>
            <a:ext cx="769575" cy="1846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4" name="Shape 2204"/>
          <p:cNvSpPr/>
          <p:nvPr/>
        </p:nvSpPr>
        <p:spPr>
          <a:xfrm>
            <a:off x="4017441" y="4262688"/>
            <a:ext cx="1303395" cy="22163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685869">
              <a:lnSpc>
                <a:spcPct val="120000"/>
              </a:lnSpc>
              <a:defRPr/>
            </a:pPr>
            <a:r>
              <a:rPr lang="zh-CN" altLang="en-US" sz="6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sp>
        <p:nvSpPr>
          <p:cNvPr id="2205" name="Shape 2205"/>
          <p:cNvSpPr/>
          <p:nvPr/>
        </p:nvSpPr>
        <p:spPr>
          <a:xfrm>
            <a:off x="6077035" y="4124341"/>
            <a:ext cx="102850" cy="10285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0" tIns="0" rIns="0" bIns="0" anchor="ctr"/>
          <a:lstStyle/>
          <a:p>
            <a:pPr lvl="0">
              <a:lnSpc>
                <a:spcPct val="120000"/>
              </a:lnSpc>
              <a:defRPr sz="3200"/>
            </a:pPr>
            <a:endParaRPr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6" name="Shape 2206"/>
          <p:cNvSpPr/>
          <p:nvPr/>
        </p:nvSpPr>
        <p:spPr>
          <a:xfrm>
            <a:off x="6259287" y="4083824"/>
            <a:ext cx="769575" cy="1846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a:t>
            </a: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7" name="Shape 2207"/>
          <p:cNvSpPr/>
          <p:nvPr/>
        </p:nvSpPr>
        <p:spPr>
          <a:xfrm>
            <a:off x="6259288" y="4262688"/>
            <a:ext cx="1303395" cy="22163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685869">
              <a:lnSpc>
                <a:spcPct val="120000"/>
              </a:lnSpc>
              <a:defRPr/>
            </a:pPr>
            <a:r>
              <a:rPr lang="zh-CN" altLang="en-US" sz="600" kern="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sp>
        <p:nvSpPr>
          <p:cNvPr id="40"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158584104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6F01E906-8BAC-401D-8DFB-9D3B6564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7" name="图片 6">
            <a:extLst>
              <a:ext uri="{FF2B5EF4-FFF2-40B4-BE49-F238E27FC236}">
                <a16:creationId xmlns="" xmlns:a16="http://schemas.microsoft.com/office/drawing/2014/main" id="{DD02CD86-E517-487F-BF0F-E68FEF32F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8" name="TextBox 48">
            <a:extLst>
              <a:ext uri="{FF2B5EF4-FFF2-40B4-BE49-F238E27FC236}">
                <a16:creationId xmlns="" xmlns:a16="http://schemas.microsoft.com/office/drawing/2014/main" id="{32BC532F-9A0A-4C53-B1E0-AE174FE1DE4E}"/>
              </a:ext>
            </a:extLst>
          </p:cNvPr>
          <p:cNvSpPr txBox="1"/>
          <p:nvPr/>
        </p:nvSpPr>
        <p:spPr>
          <a:xfrm>
            <a:off x="3800969" y="2025110"/>
            <a:ext cx="2816801" cy="481674"/>
          </a:xfrm>
          <a:prstGeom prst="rect">
            <a:avLst/>
          </a:prstGeom>
          <a:noFill/>
        </p:spPr>
        <p:txBody>
          <a:bodyPr wrap="square" lIns="0" tIns="0" rIns="0" bIns="0" rtlCol="0">
            <a:spAutoFit/>
          </a:bodyPr>
          <a:lstStyle/>
          <a:p>
            <a:r>
              <a:rPr lang="zh-CN" altLang="en-US" sz="31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a:t>
            </a:r>
            <a:endParaRPr lang="en-GB" altLang="zh-CN" sz="3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TextBox 49">
            <a:extLst>
              <a:ext uri="{FF2B5EF4-FFF2-40B4-BE49-F238E27FC236}">
                <a16:creationId xmlns="" xmlns:a16="http://schemas.microsoft.com/office/drawing/2014/main" id="{B2056896-93EE-4879-8B3C-D81B3B08D88D}"/>
              </a:ext>
            </a:extLst>
          </p:cNvPr>
          <p:cNvSpPr txBox="1"/>
          <p:nvPr/>
        </p:nvSpPr>
        <p:spPr>
          <a:xfrm>
            <a:off x="3800970" y="2604888"/>
            <a:ext cx="3686695" cy="277085"/>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0" name="矩形 259">
            <a:extLst>
              <a:ext uri="{FF2B5EF4-FFF2-40B4-BE49-F238E27FC236}">
                <a16:creationId xmlns="" xmlns:a16="http://schemas.microsoft.com/office/drawing/2014/main" id="{DA6CE155-33A1-4E40-A866-FFC5CDB06308}"/>
              </a:ext>
            </a:extLst>
          </p:cNvPr>
          <p:cNvSpPr>
            <a:spLocks noChangeArrowheads="1"/>
          </p:cNvSpPr>
          <p:nvPr/>
        </p:nvSpPr>
        <p:spPr bwMode="auto">
          <a:xfrm>
            <a:off x="2315746" y="1572219"/>
            <a:ext cx="1562185" cy="15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rPr>
              <a:t>02</a:t>
            </a:r>
            <a:endParaRPr lang="zh-CN" altLang="en-US" sz="9800" cap="all" spc="213" dirty="0">
              <a:blipFill dpi="0" rotWithShape="1">
                <a:blip r:embed="rId5">
                  <a:extLst>
                    <a:ext uri="{28A0092B-C50C-407E-A947-70E740481C1C}">
                      <a14:useLocalDpi xmlns:a14="http://schemas.microsoft.com/office/drawing/2010/main" val="0"/>
                    </a:ext>
                  </a:extLst>
                </a:blip>
                <a:srcRect/>
                <a:stretch>
                  <a:fillRect/>
                </a:stretch>
              </a:blip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590420780"/>
      </p:ext>
    </p:extLst>
  </p:cSld>
  <p:clrMapOvr>
    <a:masterClrMapping/>
  </p:clrMapOvr>
  <mc:AlternateContent xmlns:mc="http://schemas.openxmlformats.org/markup-compatibility/2006" xmlns:p14="http://schemas.microsoft.com/office/powerpoint/2010/main">
    <mc:Choice Requires="p14">
      <p:transition spd="slow" p14:dur="1250" advClick="0" advTm="7000">
        <p:random/>
      </p:transition>
    </mc:Choice>
    <mc:Fallback xmlns="">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par>
                          <p:cTn id="25" fill="hold">
                            <p:stCondLst>
                              <p:cond delay="15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par>
                          <p:cTn id="29" fill="hold">
                            <p:stCondLst>
                              <p:cond delay="20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200"/>
                                        <p:tgtEl>
                                          <p:spTgt spid="8"/>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8"/>
                                        </p:tgtEl>
                                      </p:cBhvr>
                                      <p:to x="80000" y="100000"/>
                                    </p:animScale>
                                    <p:anim by="(#ppt_w*0.10)" calcmode="lin" valueType="num">
                                      <p:cBhvr>
                                        <p:cTn id="35" dur="50" autoRev="1" fill="hold">
                                          <p:stCondLst>
                                            <p:cond delay="0"/>
                                          </p:stCondLst>
                                        </p:cTn>
                                        <p:tgtEl>
                                          <p:spTgt spid="8"/>
                                        </p:tgtEl>
                                        <p:attrNameLst>
                                          <p:attrName>ppt_x</p:attrName>
                                        </p:attrNameLst>
                                      </p:cBhvr>
                                    </p:anim>
                                    <p:anim by="(-#ppt_w*0.10)" calcmode="lin" valueType="num">
                                      <p:cBhvr>
                                        <p:cTn id="36" dur="50" autoRev="1" fill="hold">
                                          <p:stCondLst>
                                            <p:cond delay="0"/>
                                          </p:stCondLst>
                                        </p:cTn>
                                        <p:tgtEl>
                                          <p:spTgt spid="8"/>
                                        </p:tgtEl>
                                        <p:attrNameLst>
                                          <p:attrName>ppt_y</p:attrName>
                                        </p:attrNameLst>
                                      </p:cBhvr>
                                    </p:anim>
                                    <p:animRot by="-480000">
                                      <p:cBhvr>
                                        <p:cTn id="37" dur="50" autoRev="1" fill="hold">
                                          <p:stCondLst>
                                            <p:cond delay="0"/>
                                          </p:stCondLst>
                                        </p:cTn>
                                        <p:tgtEl>
                                          <p:spTgt spid="8"/>
                                        </p:tgtEl>
                                        <p:attrNameLst>
                                          <p:attrName>r</p:attrName>
                                        </p:attrNameLst>
                                      </p:cBhvr>
                                    </p:animRot>
                                  </p:childTnLst>
                                </p:cTn>
                              </p:par>
                            </p:childTnLst>
                          </p:cTn>
                        </p:par>
                        <p:par>
                          <p:cTn id="38" fill="hold">
                            <p:stCondLst>
                              <p:cond delay="2610"/>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9"/>
                                        </p:tgtEl>
                                        <p:attrNameLst>
                                          <p:attrName>style.visibility</p:attrName>
                                        </p:attrNameLst>
                                      </p:cBhvr>
                                      <p:to>
                                        <p:strVal val="visible"/>
                                      </p:to>
                                    </p:set>
                                    <p:animEffect transition="in" filter="wipe(left)">
                                      <p:cBhvr>
                                        <p:cTn id="41" dur="200"/>
                                        <p:tgtEl>
                                          <p:spTgt spid="9"/>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9"/>
                                        </p:tgtEl>
                                      </p:cBhvr>
                                      <p:to x="80000" y="100000"/>
                                    </p:animScale>
                                    <p:anim by="(#ppt_w*0.10)" calcmode="lin" valueType="num">
                                      <p:cBhvr>
                                        <p:cTn id="44" dur="50" autoRev="1" fill="hold">
                                          <p:stCondLst>
                                            <p:cond delay="0"/>
                                          </p:stCondLst>
                                        </p:cTn>
                                        <p:tgtEl>
                                          <p:spTgt spid="9"/>
                                        </p:tgtEl>
                                        <p:attrNameLst>
                                          <p:attrName>ppt_x</p:attrName>
                                        </p:attrNameLst>
                                      </p:cBhvr>
                                    </p:anim>
                                    <p:anim by="(-#ppt_w*0.10)" calcmode="lin" valueType="num">
                                      <p:cBhvr>
                                        <p:cTn id="45" dur="50" autoRev="1" fill="hold">
                                          <p:stCondLst>
                                            <p:cond delay="0"/>
                                          </p:stCondLst>
                                        </p:cTn>
                                        <p:tgtEl>
                                          <p:spTgt spid="9"/>
                                        </p:tgtEl>
                                        <p:attrNameLst>
                                          <p:attrName>ppt_y</p:attrName>
                                        </p:attrNameLst>
                                      </p:cBhvr>
                                    </p:anim>
                                    <p:animRot by="-480000">
                                      <p:cBhvr>
                                        <p:cTn id="46"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0"/>
          <p:cNvSpPr/>
          <p:nvPr/>
        </p:nvSpPr>
        <p:spPr bwMode="auto">
          <a:xfrm>
            <a:off x="5145984" y="1507942"/>
            <a:ext cx="2829416" cy="625584"/>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a:noFill/>
            <a:round/>
          </a:ln>
        </p:spPr>
        <p:txBody>
          <a:bodyPr vert="horz" wrap="square" lIns="91443" tIns="45722" rIns="91443" bIns="45722" numCol="1" anchor="t" anchorCtr="0" compatLnSpc="1"/>
          <a:lstStyle/>
          <a:p>
            <a:pPr defTabSz="1031622">
              <a:defRPr/>
            </a:pPr>
            <a:endParaRPr lang="en-US" sz="2000" kern="0" dirty="0">
              <a:solidFill>
                <a:srgbClr val="262626"/>
              </a:solidFill>
              <a:latin typeface="Arial" panose="020B0604020202020204"/>
            </a:endParaRPr>
          </a:p>
        </p:txBody>
      </p:sp>
      <p:sp>
        <p:nvSpPr>
          <p:cNvPr id="3" name="Freeform 31"/>
          <p:cNvSpPr/>
          <p:nvPr/>
        </p:nvSpPr>
        <p:spPr bwMode="auto">
          <a:xfrm>
            <a:off x="5206318" y="2944877"/>
            <a:ext cx="2769081" cy="623996"/>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a:noFill/>
            <a:round/>
          </a:ln>
        </p:spPr>
        <p:txBody>
          <a:bodyPr vert="horz" wrap="square" lIns="91443" tIns="45722" rIns="91443" bIns="45722" numCol="1" anchor="t" anchorCtr="0" compatLnSpc="1"/>
          <a:lstStyle/>
          <a:p>
            <a:pPr defTabSz="1031622">
              <a:defRPr/>
            </a:pPr>
            <a:endParaRPr lang="en-US" sz="2000" kern="0" dirty="0">
              <a:solidFill>
                <a:srgbClr val="262626"/>
              </a:solidFill>
              <a:latin typeface="Arial" panose="020B0604020202020204"/>
            </a:endParaRPr>
          </a:p>
        </p:txBody>
      </p:sp>
      <p:sp>
        <p:nvSpPr>
          <p:cNvPr id="4" name="Freeform 32"/>
          <p:cNvSpPr/>
          <p:nvPr/>
        </p:nvSpPr>
        <p:spPr bwMode="auto">
          <a:xfrm>
            <a:off x="5652483" y="2216089"/>
            <a:ext cx="2322916" cy="623996"/>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blipFill dpi="0" rotWithShape="1">
            <a:blip r:embed="rId4">
              <a:extLst>
                <a:ext uri="{28A0092B-C50C-407E-A947-70E740481C1C}">
                  <a14:useLocalDpi xmlns:a14="http://schemas.microsoft.com/office/drawing/2010/main" val="0"/>
                </a:ext>
              </a:extLst>
            </a:blip>
            <a:srcRect/>
            <a:stretch>
              <a:fillRect/>
            </a:stretch>
          </a:blipFill>
          <a:ln w="9525">
            <a:noFill/>
            <a:round/>
          </a:ln>
        </p:spPr>
        <p:txBody>
          <a:bodyPr vert="horz" wrap="square" lIns="91443" tIns="45722" rIns="91443" bIns="45722" numCol="1" anchor="t" anchorCtr="0" compatLnSpc="1"/>
          <a:lstStyle/>
          <a:p>
            <a:pPr defTabSz="1031622">
              <a:defRPr/>
            </a:pPr>
            <a:endParaRPr lang="en-US" sz="2000" kern="0" dirty="0">
              <a:solidFill>
                <a:srgbClr val="262626"/>
              </a:solidFill>
              <a:latin typeface="Arial" panose="020B0604020202020204"/>
            </a:endParaRPr>
          </a:p>
        </p:txBody>
      </p:sp>
      <p:sp>
        <p:nvSpPr>
          <p:cNvPr id="5" name="Freeform 33"/>
          <p:cNvSpPr/>
          <p:nvPr/>
        </p:nvSpPr>
        <p:spPr bwMode="auto">
          <a:xfrm>
            <a:off x="1170194" y="1507942"/>
            <a:ext cx="2829416" cy="625584"/>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9525">
            <a:noFill/>
            <a:round/>
          </a:ln>
        </p:spPr>
        <p:txBody>
          <a:bodyPr vert="horz" wrap="square" lIns="91443" tIns="45722" rIns="91443" bIns="45722" numCol="1" anchor="t" anchorCtr="0" compatLnSpc="1"/>
          <a:lstStyle/>
          <a:p>
            <a:pPr defTabSz="1031622">
              <a:defRPr/>
            </a:pPr>
            <a:endParaRPr lang="en-US" sz="2000" kern="0" dirty="0">
              <a:solidFill>
                <a:srgbClr val="262626"/>
              </a:solidFill>
              <a:latin typeface="Arial" panose="020B0604020202020204"/>
            </a:endParaRPr>
          </a:p>
        </p:txBody>
      </p:sp>
      <p:sp>
        <p:nvSpPr>
          <p:cNvPr id="6" name="Freeform 34"/>
          <p:cNvSpPr/>
          <p:nvPr/>
        </p:nvSpPr>
        <p:spPr bwMode="auto">
          <a:xfrm>
            <a:off x="1170193" y="2216089"/>
            <a:ext cx="2314977" cy="623996"/>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9525">
            <a:noFill/>
            <a:round/>
          </a:ln>
        </p:spPr>
        <p:txBody>
          <a:bodyPr vert="horz" wrap="square" lIns="91443" tIns="45722" rIns="91443" bIns="45722" numCol="1" anchor="t" anchorCtr="0" compatLnSpc="1"/>
          <a:lstStyle/>
          <a:p>
            <a:pPr defTabSz="1031622">
              <a:defRPr/>
            </a:pPr>
            <a:endParaRPr lang="en-US" sz="2000" kern="0" dirty="0">
              <a:solidFill>
                <a:srgbClr val="262626"/>
              </a:solidFill>
              <a:latin typeface="Arial" panose="020B0604020202020204"/>
            </a:endParaRPr>
          </a:p>
        </p:txBody>
      </p:sp>
      <p:sp>
        <p:nvSpPr>
          <p:cNvPr id="7" name="Freeform 35"/>
          <p:cNvSpPr/>
          <p:nvPr/>
        </p:nvSpPr>
        <p:spPr bwMode="auto">
          <a:xfrm>
            <a:off x="1170192" y="2944877"/>
            <a:ext cx="2759555" cy="623996"/>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a:noFill/>
            <a:round/>
          </a:ln>
        </p:spPr>
        <p:txBody>
          <a:bodyPr vert="horz" wrap="square" lIns="91443" tIns="45722" rIns="91443" bIns="45722" numCol="1" anchor="t" anchorCtr="0" compatLnSpc="1"/>
          <a:lstStyle/>
          <a:p>
            <a:pPr defTabSz="1031622">
              <a:defRPr/>
            </a:pPr>
            <a:endParaRPr lang="en-US" sz="2000" kern="0" dirty="0">
              <a:solidFill>
                <a:srgbClr val="262626"/>
              </a:solidFill>
              <a:latin typeface="Arial" panose="020B0604020202020204"/>
            </a:endParaRPr>
          </a:p>
        </p:txBody>
      </p:sp>
      <p:sp>
        <p:nvSpPr>
          <p:cNvPr id="8" name="Freeform 29"/>
          <p:cNvSpPr/>
          <p:nvPr/>
        </p:nvSpPr>
        <p:spPr bwMode="auto">
          <a:xfrm>
            <a:off x="6851254" y="2944878"/>
            <a:ext cx="107969" cy="1588"/>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91443" tIns="45722" rIns="91443" bIns="45722" numCol="1" anchor="t" anchorCtr="0" compatLnSpc="1"/>
          <a:lstStyle/>
          <a:p>
            <a:pPr defTabSz="1031622"/>
            <a:endParaRPr lang="en-US" sz="2000" dirty="0">
              <a:solidFill>
                <a:srgbClr val="262626"/>
              </a:solidFill>
              <a:latin typeface="Arial" panose="020B0604020202020204"/>
            </a:endParaRPr>
          </a:p>
        </p:txBody>
      </p:sp>
      <p:grpSp>
        <p:nvGrpSpPr>
          <p:cNvPr id="9" name="Group 134"/>
          <p:cNvGrpSpPr/>
          <p:nvPr/>
        </p:nvGrpSpPr>
        <p:grpSpPr>
          <a:xfrm>
            <a:off x="3607429" y="1503178"/>
            <a:ext cx="1921209" cy="2970729"/>
            <a:chOff x="3606801" y="1272140"/>
            <a:chExt cx="1920875" cy="2970213"/>
          </a:xfrm>
        </p:grpSpPr>
        <p:sp>
          <p:nvSpPr>
            <p:cNvPr id="1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nvGrpSpPr>
            <p:cNvPr id="11" name="Group 104"/>
            <p:cNvGrpSpPr/>
            <p:nvPr/>
          </p:nvGrpSpPr>
          <p:grpSpPr>
            <a:xfrm>
              <a:off x="4089401" y="3400978"/>
              <a:ext cx="963612" cy="841375"/>
              <a:chOff x="4089401" y="2825751"/>
              <a:chExt cx="963612" cy="841375"/>
            </a:xfrm>
            <a:solidFill>
              <a:srgbClr val="262626">
                <a:lumMod val="65000"/>
                <a:lumOff val="35000"/>
              </a:srgbClr>
            </a:solidFill>
            <a:effectLst>
              <a:outerShdw blurRad="76200" dir="13500000" sy="23000" kx="1200000" algn="br" rotWithShape="0">
                <a:prstClr val="black">
                  <a:alpha val="20000"/>
                </a:prstClr>
              </a:outerShdw>
            </a:effectLst>
          </p:grpSpPr>
          <p:sp>
            <p:nvSpPr>
              <p:cNvPr id="17" name="Freeform 36"/>
              <p:cNvSpPr/>
              <p:nvPr/>
            </p:nvSpPr>
            <p:spPr bwMode="auto">
              <a:xfrm>
                <a:off x="4203702"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sp>
            <p:nvSpPr>
              <p:cNvPr id="18"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sp>
            <p:nvSpPr>
              <p:cNvPr id="19"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sp>
          <p:nvSpPr>
            <p:cNvPr id="12"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sp>
          <p:nvSpPr>
            <p:cNvPr id="13"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sp>
          <p:nvSpPr>
            <p:cNvPr id="14"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sp>
          <p:nvSpPr>
            <p:cNvPr id="15"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sp>
          <p:nvSpPr>
            <p:cNvPr id="16"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grpSp>
        <p:nvGrpSpPr>
          <p:cNvPr id="20" name="Group 25"/>
          <p:cNvGrpSpPr/>
          <p:nvPr/>
        </p:nvGrpSpPr>
        <p:grpSpPr>
          <a:xfrm>
            <a:off x="3007480" y="1584192"/>
            <a:ext cx="493456" cy="479327"/>
            <a:chOff x="3580207" y="1753209"/>
            <a:chExt cx="493370" cy="479245"/>
          </a:xfrm>
        </p:grpSpPr>
        <p:sp>
          <p:nvSpPr>
            <p:cNvPr id="21" name="Oval 26"/>
            <p:cNvSpPr/>
            <p:nvPr/>
          </p:nvSpPr>
          <p:spPr>
            <a:xfrm>
              <a:off x="3580207" y="1753209"/>
              <a:ext cx="493370" cy="479245"/>
            </a:xfrm>
            <a:prstGeom prst="ellipse">
              <a:avLst/>
            </a:prstGeom>
            <a:solidFill>
              <a:srgbClr val="FFFFFF"/>
            </a:solidFill>
            <a:ln w="25400" cap="flat" cmpd="sng" algn="ctr">
              <a:noFill/>
              <a:prstDash val="solid"/>
            </a:ln>
            <a:effectLst/>
          </p:spPr>
          <p:txBody>
            <a:bodyPr bIns="121941" rtlCol="0" anchor="ctr"/>
            <a:lstStyle/>
            <a:p>
              <a:pPr algn="ctr" defTabSz="1031622">
                <a:defRPr/>
              </a:pPr>
              <a:endParaRPr lang="en-US" sz="2000" kern="0" dirty="0">
                <a:solidFill>
                  <a:srgbClr val="FFFFFF"/>
                </a:solidFill>
                <a:latin typeface="FontAwesome" pitchFamily="2" charset="0"/>
              </a:endParaRPr>
            </a:p>
          </p:txBody>
        </p:sp>
        <p:sp>
          <p:nvSpPr>
            <p:cNvPr id="22" name="Freeform 64"/>
            <p:cNvSpPr>
              <a:spLocks noEditPoints="1"/>
            </p:cNvSpPr>
            <p:nvPr/>
          </p:nvSpPr>
          <p:spPr bwMode="auto">
            <a:xfrm>
              <a:off x="3694336" y="1882500"/>
              <a:ext cx="265113" cy="220663"/>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accent1"/>
            </a:solid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grpSp>
        <p:nvGrpSpPr>
          <p:cNvPr id="23" name="Group 31"/>
          <p:cNvGrpSpPr/>
          <p:nvPr/>
        </p:nvGrpSpPr>
        <p:grpSpPr>
          <a:xfrm>
            <a:off x="2853122" y="2289386"/>
            <a:ext cx="493456" cy="479327"/>
            <a:chOff x="3140661" y="2319119"/>
            <a:chExt cx="493370" cy="479245"/>
          </a:xfrm>
        </p:grpSpPr>
        <p:sp>
          <p:nvSpPr>
            <p:cNvPr id="24" name="Oval 32"/>
            <p:cNvSpPr/>
            <p:nvPr/>
          </p:nvSpPr>
          <p:spPr>
            <a:xfrm>
              <a:off x="3140661" y="2319119"/>
              <a:ext cx="493370" cy="479245"/>
            </a:xfrm>
            <a:prstGeom prst="ellipse">
              <a:avLst/>
            </a:prstGeom>
            <a:solidFill>
              <a:srgbClr val="FFFFFF"/>
            </a:solidFill>
            <a:ln w="25400" cap="flat" cmpd="sng" algn="ctr">
              <a:noFill/>
              <a:prstDash val="solid"/>
            </a:ln>
            <a:effectLst/>
          </p:spPr>
          <p:txBody>
            <a:bodyPr rtlCol="0" anchor="ctr"/>
            <a:lstStyle/>
            <a:p>
              <a:pPr algn="ctr" defTabSz="1031622">
                <a:defRPr/>
              </a:pPr>
              <a:endParaRPr lang="en-US" sz="2000" kern="0" dirty="0">
                <a:solidFill>
                  <a:srgbClr val="FFFFFF"/>
                </a:solidFill>
                <a:latin typeface="FontAwesome" pitchFamily="2" charset="0"/>
              </a:endParaRPr>
            </a:p>
          </p:txBody>
        </p:sp>
        <p:sp>
          <p:nvSpPr>
            <p:cNvPr id="25" name="Freeform 115"/>
            <p:cNvSpPr>
              <a:spLocks noEditPoints="1"/>
            </p:cNvSpPr>
            <p:nvPr/>
          </p:nvSpPr>
          <p:spPr bwMode="auto">
            <a:xfrm>
              <a:off x="3277809" y="2448410"/>
              <a:ext cx="219075" cy="22066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accent2"/>
            </a:solid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grpSp>
        <p:nvGrpSpPr>
          <p:cNvPr id="26" name="Group 37"/>
          <p:cNvGrpSpPr/>
          <p:nvPr/>
        </p:nvGrpSpPr>
        <p:grpSpPr>
          <a:xfrm>
            <a:off x="3132384" y="3004667"/>
            <a:ext cx="493456" cy="479327"/>
            <a:chOff x="3099311" y="3009836"/>
            <a:chExt cx="493370" cy="479245"/>
          </a:xfrm>
        </p:grpSpPr>
        <p:sp>
          <p:nvSpPr>
            <p:cNvPr id="27" name="Oval 38"/>
            <p:cNvSpPr/>
            <p:nvPr/>
          </p:nvSpPr>
          <p:spPr>
            <a:xfrm>
              <a:off x="3099311" y="3009836"/>
              <a:ext cx="493370" cy="479245"/>
            </a:xfrm>
            <a:prstGeom prst="ellipse">
              <a:avLst/>
            </a:prstGeom>
            <a:solidFill>
              <a:srgbClr val="FFFFFF"/>
            </a:solidFill>
            <a:ln w="25400" cap="flat" cmpd="sng" algn="ctr">
              <a:noFill/>
              <a:prstDash val="solid"/>
            </a:ln>
            <a:effectLst/>
          </p:spPr>
          <p:txBody>
            <a:bodyPr rtlCol="0" anchor="ctr"/>
            <a:lstStyle/>
            <a:p>
              <a:pPr algn="ctr" defTabSz="1031622">
                <a:defRPr/>
              </a:pPr>
              <a:endParaRPr lang="en-US" sz="2000" kern="0" dirty="0">
                <a:solidFill>
                  <a:srgbClr val="FFFFFF"/>
                </a:solidFill>
                <a:latin typeface="FontAwesome" pitchFamily="2" charset="0"/>
              </a:endParaRPr>
            </a:p>
          </p:txBody>
        </p:sp>
        <p:sp>
          <p:nvSpPr>
            <p:cNvPr id="28" name="Freeform 171"/>
            <p:cNvSpPr/>
            <p:nvPr/>
          </p:nvSpPr>
          <p:spPr bwMode="auto">
            <a:xfrm>
              <a:off x="3236459" y="3170083"/>
              <a:ext cx="219075" cy="158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3"/>
            </a:solid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grpSp>
        <p:nvGrpSpPr>
          <p:cNvPr id="29" name="Group 49"/>
          <p:cNvGrpSpPr/>
          <p:nvPr/>
        </p:nvGrpSpPr>
        <p:grpSpPr>
          <a:xfrm>
            <a:off x="5625597" y="1599024"/>
            <a:ext cx="493456" cy="479327"/>
            <a:chOff x="5074206" y="1751555"/>
            <a:chExt cx="493370" cy="479245"/>
          </a:xfrm>
        </p:grpSpPr>
        <p:sp>
          <p:nvSpPr>
            <p:cNvPr id="30" name="Oval 50"/>
            <p:cNvSpPr/>
            <p:nvPr/>
          </p:nvSpPr>
          <p:spPr>
            <a:xfrm>
              <a:off x="5074206" y="1751555"/>
              <a:ext cx="493370" cy="479245"/>
            </a:xfrm>
            <a:prstGeom prst="ellipse">
              <a:avLst/>
            </a:prstGeom>
            <a:solidFill>
              <a:srgbClr val="FFFFFF"/>
            </a:solidFill>
            <a:ln w="25400" cap="flat" cmpd="sng" algn="ctr">
              <a:noFill/>
              <a:prstDash val="solid"/>
            </a:ln>
            <a:effectLst/>
          </p:spPr>
          <p:txBody>
            <a:bodyPr rtlCol="0" anchor="ctr"/>
            <a:lstStyle/>
            <a:p>
              <a:pPr algn="ctr" defTabSz="1031622">
                <a:defRPr/>
              </a:pPr>
              <a:endParaRPr lang="en-US" sz="2000" kern="0" dirty="0">
                <a:solidFill>
                  <a:srgbClr val="FFFFFF"/>
                </a:solidFill>
                <a:latin typeface="FontAwesome" pitchFamily="2" charset="0"/>
              </a:endParaRPr>
            </a:p>
          </p:txBody>
        </p:sp>
        <p:sp>
          <p:nvSpPr>
            <p:cNvPr id="31" name="Freeform 100"/>
            <p:cNvSpPr>
              <a:spLocks noEditPoints="1"/>
            </p:cNvSpPr>
            <p:nvPr/>
          </p:nvSpPr>
          <p:spPr bwMode="auto">
            <a:xfrm>
              <a:off x="5205797" y="1880846"/>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solid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grpSp>
        <p:nvGrpSpPr>
          <p:cNvPr id="32" name="Group 52"/>
          <p:cNvGrpSpPr/>
          <p:nvPr/>
        </p:nvGrpSpPr>
        <p:grpSpPr>
          <a:xfrm>
            <a:off x="5782774" y="2273067"/>
            <a:ext cx="493456" cy="479327"/>
            <a:chOff x="5567576" y="2319119"/>
            <a:chExt cx="493370" cy="479245"/>
          </a:xfrm>
        </p:grpSpPr>
        <p:sp>
          <p:nvSpPr>
            <p:cNvPr id="33" name="Oval 53"/>
            <p:cNvSpPr/>
            <p:nvPr/>
          </p:nvSpPr>
          <p:spPr>
            <a:xfrm>
              <a:off x="5567576" y="2319119"/>
              <a:ext cx="493370" cy="479245"/>
            </a:xfrm>
            <a:prstGeom prst="ellipse">
              <a:avLst/>
            </a:prstGeom>
            <a:solidFill>
              <a:srgbClr val="FFFFFF"/>
            </a:solidFill>
            <a:ln w="25400" cap="flat" cmpd="sng" algn="ctr">
              <a:noFill/>
              <a:prstDash val="solid"/>
            </a:ln>
            <a:effectLst/>
          </p:spPr>
          <p:txBody>
            <a:bodyPr rtlCol="0" anchor="ctr"/>
            <a:lstStyle/>
            <a:p>
              <a:pPr algn="ctr" defTabSz="1031622">
                <a:defRPr/>
              </a:pPr>
              <a:endParaRPr lang="en-US" sz="2000" kern="0" dirty="0">
                <a:solidFill>
                  <a:srgbClr val="FFFFFF"/>
                </a:solidFill>
                <a:latin typeface="FontAwesome" pitchFamily="2" charset="0"/>
              </a:endParaRPr>
            </a:p>
          </p:txBody>
        </p:sp>
        <p:sp>
          <p:nvSpPr>
            <p:cNvPr id="34" name="Freeform 131"/>
            <p:cNvSpPr/>
            <p:nvPr/>
          </p:nvSpPr>
          <p:spPr bwMode="auto">
            <a:xfrm>
              <a:off x="5709486"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accent2"/>
            </a:solid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grpSp>
        <p:nvGrpSpPr>
          <p:cNvPr id="35" name="Group 55"/>
          <p:cNvGrpSpPr/>
          <p:nvPr/>
        </p:nvGrpSpPr>
        <p:grpSpPr>
          <a:xfrm>
            <a:off x="5528637" y="3015089"/>
            <a:ext cx="493456" cy="479327"/>
            <a:chOff x="5576412" y="3009836"/>
            <a:chExt cx="493370" cy="479245"/>
          </a:xfrm>
        </p:grpSpPr>
        <p:sp>
          <p:nvSpPr>
            <p:cNvPr id="36" name="Oval 56"/>
            <p:cNvSpPr/>
            <p:nvPr/>
          </p:nvSpPr>
          <p:spPr>
            <a:xfrm>
              <a:off x="5576412" y="3009836"/>
              <a:ext cx="493370" cy="479245"/>
            </a:xfrm>
            <a:prstGeom prst="ellipse">
              <a:avLst/>
            </a:prstGeom>
            <a:solidFill>
              <a:srgbClr val="FFFFFF"/>
            </a:solidFill>
            <a:ln w="25400" cap="flat" cmpd="sng" algn="ctr">
              <a:noFill/>
              <a:prstDash val="solid"/>
            </a:ln>
            <a:effectLst/>
          </p:spPr>
          <p:txBody>
            <a:bodyPr rtlCol="0" anchor="ctr"/>
            <a:lstStyle/>
            <a:p>
              <a:pPr algn="ctr" defTabSz="1031622">
                <a:defRPr/>
              </a:pPr>
              <a:endParaRPr lang="en-US" sz="2000" kern="0" dirty="0">
                <a:solidFill>
                  <a:srgbClr val="FFFFFF"/>
                </a:solidFill>
                <a:latin typeface="FontAwesome" pitchFamily="2" charset="0"/>
              </a:endParaRPr>
            </a:p>
          </p:txBody>
        </p:sp>
        <p:sp>
          <p:nvSpPr>
            <p:cNvPr id="37" name="Freeform 66"/>
            <p:cNvSpPr>
              <a:spLocks noEditPoints="1"/>
            </p:cNvSpPr>
            <p:nvPr/>
          </p:nvSpPr>
          <p:spPr bwMode="auto">
            <a:xfrm>
              <a:off x="5699272" y="3153414"/>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3"/>
            </a:solidFill>
            <a:ln w="9525">
              <a:noFill/>
              <a:round/>
            </a:ln>
          </p:spPr>
          <p:txBody>
            <a:bodyPr vert="horz" wrap="square" lIns="121941" tIns="60971" rIns="121941" bIns="60971" numCol="1" anchor="t" anchorCtr="0" compatLnSpc="1"/>
            <a:lstStyle/>
            <a:p>
              <a:pPr defTabSz="1031622">
                <a:defRPr/>
              </a:pPr>
              <a:endParaRPr lang="en-US" sz="2000" kern="0" dirty="0">
                <a:solidFill>
                  <a:srgbClr val="262626"/>
                </a:solidFill>
                <a:latin typeface="Arial" panose="020B0604020202020204"/>
              </a:endParaRPr>
            </a:p>
          </p:txBody>
        </p:sp>
      </p:grpSp>
      <p:sp>
        <p:nvSpPr>
          <p:cNvPr id="38" name="文本框 40"/>
          <p:cNvSpPr txBox="1"/>
          <p:nvPr/>
        </p:nvSpPr>
        <p:spPr>
          <a:xfrm>
            <a:off x="6129372" y="1586294"/>
            <a:ext cx="1539203" cy="493533"/>
          </a:xfrm>
          <a:prstGeom prst="rect">
            <a:avLst/>
          </a:prstGeom>
          <a:noFill/>
          <a:ln w="9525">
            <a:noFill/>
          </a:ln>
        </p:spPr>
        <p:txBody>
          <a:bodyPr wrap="square" lIns="68582" tIns="34292" rIns="68582" bIns="34292">
            <a:spAutoFit/>
          </a:bodyPr>
          <a:lstStyle/>
          <a:p>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a:t>
            </a:r>
          </a:p>
        </p:txBody>
      </p:sp>
      <p:sp>
        <p:nvSpPr>
          <p:cNvPr id="39" name="文本框 40"/>
          <p:cNvSpPr txBox="1"/>
          <p:nvPr/>
        </p:nvSpPr>
        <p:spPr>
          <a:xfrm>
            <a:off x="6276229" y="2285671"/>
            <a:ext cx="1392348" cy="493533"/>
          </a:xfrm>
          <a:prstGeom prst="rect">
            <a:avLst/>
          </a:prstGeom>
          <a:noFill/>
          <a:ln w="9525">
            <a:noFill/>
          </a:ln>
        </p:spPr>
        <p:txBody>
          <a:bodyPr wrap="square" lIns="68582" tIns="34292" rIns="68582" bIns="34292">
            <a:spAutoFit/>
          </a:bodyPr>
          <a:lstStyle/>
          <a:p>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a:t>
            </a:r>
          </a:p>
        </p:txBody>
      </p:sp>
      <p:sp>
        <p:nvSpPr>
          <p:cNvPr id="40" name="文本框 40"/>
          <p:cNvSpPr txBox="1"/>
          <p:nvPr/>
        </p:nvSpPr>
        <p:spPr>
          <a:xfrm>
            <a:off x="6117768" y="3005203"/>
            <a:ext cx="1550808" cy="493533"/>
          </a:xfrm>
          <a:prstGeom prst="rect">
            <a:avLst/>
          </a:prstGeom>
          <a:noFill/>
          <a:ln w="9525">
            <a:noFill/>
          </a:ln>
        </p:spPr>
        <p:txBody>
          <a:bodyPr wrap="square" lIns="68582" tIns="34292" rIns="68582" bIns="34292">
            <a:spAutoFit/>
          </a:bodyPr>
          <a:lstStyle/>
          <a:p>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a:t>
            </a:r>
          </a:p>
        </p:txBody>
      </p:sp>
      <p:sp>
        <p:nvSpPr>
          <p:cNvPr id="41" name="文本框 40"/>
          <p:cNvSpPr txBox="1"/>
          <p:nvPr/>
        </p:nvSpPr>
        <p:spPr>
          <a:xfrm>
            <a:off x="1429033" y="1586294"/>
            <a:ext cx="1539203" cy="493533"/>
          </a:xfrm>
          <a:prstGeom prst="rect">
            <a:avLst/>
          </a:prstGeom>
          <a:noFill/>
          <a:ln w="9525">
            <a:noFill/>
          </a:ln>
        </p:spPr>
        <p:txBody>
          <a:bodyPr wrap="square" lIns="68582" tIns="34292" rIns="68582" bIns="34292">
            <a:spAutoFit/>
          </a:bodyPr>
          <a:lstStyle/>
          <a:p>
            <a:pPr algn="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a:t>
            </a:r>
          </a:p>
        </p:txBody>
      </p:sp>
      <p:sp>
        <p:nvSpPr>
          <p:cNvPr id="42" name="文本框 40"/>
          <p:cNvSpPr txBox="1"/>
          <p:nvPr/>
        </p:nvSpPr>
        <p:spPr>
          <a:xfrm>
            <a:off x="1458827" y="2285671"/>
            <a:ext cx="1392348" cy="493533"/>
          </a:xfrm>
          <a:prstGeom prst="rect">
            <a:avLst/>
          </a:prstGeom>
          <a:noFill/>
          <a:ln w="9525">
            <a:noFill/>
          </a:ln>
        </p:spPr>
        <p:txBody>
          <a:bodyPr wrap="square" lIns="68582" tIns="34292" rIns="68582" bIns="34292">
            <a:spAutoFit/>
          </a:bodyPr>
          <a:lstStyle/>
          <a:p>
            <a:pPr algn="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a:t>
            </a:r>
          </a:p>
        </p:txBody>
      </p:sp>
      <p:sp>
        <p:nvSpPr>
          <p:cNvPr id="43" name="文本框 40"/>
          <p:cNvSpPr txBox="1"/>
          <p:nvPr/>
        </p:nvSpPr>
        <p:spPr>
          <a:xfrm>
            <a:off x="1417428" y="3005203"/>
            <a:ext cx="1550808" cy="493533"/>
          </a:xfrm>
          <a:prstGeom prst="rect">
            <a:avLst/>
          </a:prstGeom>
          <a:noFill/>
          <a:ln w="9525">
            <a:noFill/>
          </a:ln>
        </p:spPr>
        <p:txBody>
          <a:bodyPr wrap="square" lIns="68582" tIns="34292" rIns="68582" bIns="34292">
            <a:spAutoFit/>
          </a:bodyPr>
          <a:lstStyle/>
          <a:p>
            <a:pPr algn="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a:t>
            </a:r>
          </a:p>
        </p:txBody>
      </p:sp>
      <p:sp>
        <p:nvSpPr>
          <p:cNvPr id="44" name="文本框 12"/>
          <p:cNvSpPr txBox="1">
            <a:spLocks noChangeArrowheads="1"/>
          </p:cNvSpPr>
          <p:nvPr/>
        </p:nvSpPr>
        <p:spPr bwMode="auto">
          <a:xfrm>
            <a:off x="3330513" y="370411"/>
            <a:ext cx="2484563" cy="2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2498346528"/>
      </p:ext>
    </p:extLst>
  </p:cSld>
  <p:clrMapOvr>
    <a:masterClrMapping/>
  </p:clrMapOvr>
  <mc:AlternateContent xmlns:mc="http://schemas.openxmlformats.org/markup-compatibility/2006" xmlns:p14="http://schemas.microsoft.com/office/powerpoint/2010/main">
    <mc:Choice Requires="p14">
      <p:transition spd="slow" p14:dur="1250" advClick="0" advTm="6359">
        <p:random/>
      </p:transition>
    </mc:Choice>
    <mc:Fallback xmlns="">
      <p:transition spd="slow" advClick="0" advTm="635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right)">
                                      <p:cBhvr>
                                        <p:cTn id="31" dur="500"/>
                                        <p:tgtEl>
                                          <p:spTgt spid="26"/>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right)">
                                      <p:cBhvr>
                                        <p:cTn id="39" dur="500"/>
                                        <p:tgtEl>
                                          <p:spTgt spid="42"/>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right)">
                                      <p:cBhvr>
                                        <p:cTn id="43" dur="500"/>
                                        <p:tgtEl>
                                          <p:spTgt spid="4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38" grpId="0"/>
      <p:bldP spid="39"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ags/tag2.xml><?xml version="1.0" encoding="utf-8"?>
<p:tagLst xmlns:a="http://schemas.openxmlformats.org/drawingml/2006/main" xmlns:r="http://schemas.openxmlformats.org/officeDocument/2006/relationships" xmlns:p="http://schemas.openxmlformats.org/presentationml/2006/main">
  <p:tag name="TIMING" val="|12.2"/>
</p:tagLst>
</file>

<file path=ppt/theme/theme1.xml><?xml version="1.0" encoding="utf-8"?>
<a:theme xmlns:a="http://schemas.openxmlformats.org/drawingml/2006/main" name="1_自定义设计方案">
  <a:themeElements>
    <a:clrScheme name="自定义 129">
      <a:dk1>
        <a:sysClr val="windowText" lastClr="000000"/>
      </a:dk1>
      <a:lt1>
        <a:sysClr val="window" lastClr="FFFFFF"/>
      </a:lt1>
      <a:dk2>
        <a:srgbClr val="4E5B6F"/>
      </a:dk2>
      <a:lt2>
        <a:srgbClr val="7F7F7F"/>
      </a:lt2>
      <a:accent1>
        <a:srgbClr val="D04C8E"/>
      </a:accent1>
      <a:accent2>
        <a:srgbClr val="00ADDC"/>
      </a:accent2>
      <a:accent3>
        <a:srgbClr val="D04C8E"/>
      </a:accent3>
      <a:accent4>
        <a:srgbClr val="00ADDC"/>
      </a:accent4>
      <a:accent5>
        <a:srgbClr val="D04C8E"/>
      </a:accent5>
      <a:accent6>
        <a:srgbClr val="00ADDC"/>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1861</Words>
  <Application>Microsoft Office PowerPoint</Application>
  <PresentationFormat>自定义</PresentationFormat>
  <Paragraphs>289</Paragraphs>
  <Slides>25</Slides>
  <Notes>23</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FontAwesome</vt:lpstr>
      <vt:lpstr>Lato Regular</vt:lpstr>
      <vt:lpstr>Segoe UI Emoji</vt:lpstr>
      <vt:lpstr>STIXGeneral-Bold</vt:lpstr>
      <vt:lpstr>STIXGeneral-Regular</vt:lpstr>
      <vt:lpstr>方正姚体</vt:lpstr>
      <vt:lpstr>方正正中黑简体</vt:lpstr>
      <vt:lpstr>华文黑体</vt:lpstr>
      <vt:lpstr>华文细黑</vt:lpstr>
      <vt:lpstr>宋体</vt:lpstr>
      <vt:lpstr>微软雅黑</vt:lpstr>
      <vt:lpstr>Agency FB</vt:lpstr>
      <vt:lpstr>Arial</vt:lpstr>
      <vt:lpstr>Calibri</vt:lpstr>
      <vt:lpstr>Calibri Light</vt:lpstr>
      <vt:lpstr>Franklin Gothic Book</vt:lpstr>
      <vt:lpstr>Impact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062</dc:title>
  <dc:creator/>
  <cp:lastModifiedBy/>
  <cp:revision>1</cp:revision>
  <dcterms:created xsi:type="dcterms:W3CDTF">2016-10-17T14:00:15Z</dcterms:created>
  <dcterms:modified xsi:type="dcterms:W3CDTF">2018-05-18T02:31:01Z</dcterms:modified>
</cp:coreProperties>
</file>