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347" r:id="rId11"/>
    <p:sldId id="266" r:id="rId12"/>
    <p:sldId id="295" r:id="rId13"/>
    <p:sldId id="323" r:id="rId14"/>
    <p:sldId id="325" r:id="rId15"/>
    <p:sldId id="324" r:id="rId16"/>
    <p:sldId id="326" r:id="rId17"/>
    <p:sldId id="327" r:id="rId18"/>
    <p:sldId id="340" r:id="rId19"/>
    <p:sldId id="329" r:id="rId20"/>
    <p:sldId id="330" r:id="rId21"/>
    <p:sldId id="331" r:id="rId22"/>
    <p:sldId id="332" r:id="rId23"/>
    <p:sldId id="333" r:id="rId24"/>
    <p:sldId id="334" r:id="rId25"/>
    <p:sldId id="335" r:id="rId26"/>
    <p:sldId id="336" r:id="rId27"/>
    <p:sldId id="338" r:id="rId28"/>
    <p:sldId id="339" r:id="rId29"/>
    <p:sldId id="337" r:id="rId30"/>
    <p:sldId id="328" r:id="rId31"/>
    <p:sldId id="343" r:id="rId32"/>
    <p:sldId id="342" r:id="rId33"/>
    <p:sldId id="345" r:id="rId34"/>
    <p:sldId id="341" r:id="rId35"/>
    <p:sldId id="344" r:id="rId36"/>
    <p:sldId id="321" r:id="rId37"/>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E41"/>
    <a:srgbClr val="1983B7"/>
    <a:srgbClr val="18D2A6"/>
    <a:srgbClr val="03A6AF"/>
    <a:srgbClr val="0374AF"/>
    <a:srgbClr val="14B28B"/>
    <a:srgbClr val="01ACBE"/>
    <a:srgbClr val="0170C1"/>
    <a:srgbClr val="EB5145"/>
    <a:srgbClr val="EB5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94660"/>
  </p:normalViewPr>
  <p:slideViewPr>
    <p:cSldViewPr snapToGrid="0" showGuides="1">
      <p:cViewPr varScale="1">
        <p:scale>
          <a:sx n="110" d="100"/>
          <a:sy n="110" d="100"/>
        </p:scale>
        <p:origin x="798" y="10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2017/10/13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42635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40873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26433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41099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87325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29995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63455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33905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820614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58145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2653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70238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293275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177332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54235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801894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0168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2700174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149227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45179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116814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51323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11687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92130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23771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11026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83489971"/>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170962210"/>
      </p:ext>
    </p:extLst>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697907939"/>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945302849"/>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174124145"/>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502747024"/>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18163827"/>
      </p:ext>
    </p:extLst>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552026902"/>
      </p:ext>
    </p:extLst>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2017/10/13</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13/10/2017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media" Target="../media/media1.mp3"/><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3.xml"/><Relationship Id="rId5" Type="http://schemas.openxmlformats.org/officeDocument/2006/relationships/tags" Target="../tags/tag4.xml"/><Relationship Id="rId4" Type="http://schemas.openxmlformats.org/officeDocument/2006/relationships/audio" Target="../media/media1.mp3"/><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tags" Target="../tags/tag38.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notesSlide" Target="../notesSlides/notesSlide23.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slideLayout" Target="../slideLayouts/slideLayout43.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5.jp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0" name="PA_标题 1"/>
          <p:cNvSpPr txBox="1">
            <a:spLocks/>
          </p:cNvSpPr>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smtClean="0">
                <a:solidFill>
                  <a:schemeClr val="accent1">
                    <a:lumMod val="75000"/>
                  </a:schemeClr>
                </a:solidFill>
                <a:latin typeface="微软雅黑" panose="020B0503020204020204" pitchFamily="34" charset="-122"/>
                <a:ea typeface="微软雅黑" panose="020B0503020204020204" pitchFamily="34" charset="-122"/>
              </a:rPr>
              <a:t>水彩风</a:t>
            </a:r>
            <a:r>
              <a:rPr lang="zh-CN" altLang="en-US" sz="6800" dirty="0" smtClean="0">
                <a:solidFill>
                  <a:schemeClr val="accent4"/>
                </a:solidFill>
                <a:latin typeface="微软雅黑" panose="020B0503020204020204" pitchFamily="34" charset="-122"/>
                <a:ea typeface="微软雅黑" panose="020B0503020204020204" pitchFamily="34" charset="-122"/>
              </a:rPr>
              <a:t>通用</a:t>
            </a:r>
            <a:r>
              <a:rPr lang="en-US" altLang="zh-CN" sz="6800" dirty="0" smtClean="0">
                <a:solidFill>
                  <a:schemeClr val="accent2"/>
                </a:solidFill>
                <a:latin typeface="微软雅黑" panose="020B0503020204020204" pitchFamily="34" charset="-122"/>
                <a:ea typeface="微软雅黑" panose="020B0503020204020204" pitchFamily="34" charset="-122"/>
              </a:rPr>
              <a:t>PPT</a:t>
            </a:r>
            <a:r>
              <a:rPr lang="zh-CN" altLang="en-US" sz="6800" dirty="0" smtClean="0">
                <a:solidFill>
                  <a:schemeClr val="accent3"/>
                </a:solidFill>
                <a:latin typeface="微软雅黑" panose="020B0503020204020204" pitchFamily="34" charset="-122"/>
                <a:ea typeface="微软雅黑" panose="020B0503020204020204" pitchFamily="34" charset="-122"/>
              </a:rPr>
              <a:t>模板</a:t>
            </a:r>
            <a:endParaRPr lang="zh-CN" altLang="en-US" sz="6800" dirty="0">
              <a:solidFill>
                <a:schemeClr val="accent3"/>
              </a:solidFill>
              <a:latin typeface="微软雅黑" panose="020B0503020204020204" pitchFamily="34" charset="-122"/>
              <a:ea typeface="微软雅黑" panose="020B0503020204020204" pitchFamily="34" charset="-122"/>
            </a:endParaRPr>
          </a:p>
        </p:txBody>
      </p:sp>
      <p:sp>
        <p:nvSpPr>
          <p:cNvPr id="31" name="PA_副标题 2"/>
          <p:cNvSpPr txBox="1">
            <a:spLocks/>
          </p:cNvSpPr>
          <p:nvPr>
            <p:custDataLst>
              <p:tags r:id="rId2"/>
            </p:custDataLst>
          </p:nvPr>
        </p:nvSpPr>
        <p:spPr>
          <a:xfrm>
            <a:off x="1911999" y="4073021"/>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适用公司企业述职汇报</a:t>
            </a:r>
            <a:r>
              <a:rPr lang="en-US" altLang="zh-CN" sz="2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工作汇报</a:t>
            </a:r>
            <a:r>
              <a:rPr lang="en-US" altLang="zh-CN" sz="2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部门培训</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等</a:t>
            </a:r>
          </a:p>
        </p:txBody>
      </p:sp>
      <p:grpSp>
        <p:nvGrpSpPr>
          <p:cNvPr id="32" name="Group 38"/>
          <p:cNvGrpSpPr/>
          <p:nvPr/>
        </p:nvGrpSpPr>
        <p:grpSpPr>
          <a:xfrm flipH="1">
            <a:off x="5390680" y="5890640"/>
            <a:ext cx="1575060" cy="160804"/>
            <a:chOff x="5548426" y="3343939"/>
            <a:chExt cx="833173" cy="85061"/>
          </a:xfrm>
          <a:solidFill>
            <a:srgbClr val="1983B7"/>
          </a:solidFill>
        </p:grpSpPr>
        <p:sp>
          <p:nvSpPr>
            <p:cNvPr id="33"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4"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5"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6"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7"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8"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39" name="文本框 283"/>
          <p:cNvSpPr txBox="1"/>
          <p:nvPr/>
        </p:nvSpPr>
        <p:spPr>
          <a:xfrm>
            <a:off x="4540662" y="1209196"/>
            <a:ext cx="3281668" cy="1815882"/>
          </a:xfrm>
          <a:prstGeom prst="rect">
            <a:avLst/>
          </a:prstGeom>
          <a:noFill/>
        </p:spPr>
        <p:txBody>
          <a:bodyPr wrap="none" rtlCol="0">
            <a:spAutoFit/>
          </a:bodyPr>
          <a:lstStyle/>
          <a:p>
            <a:pPr algn="ctr"/>
            <a:r>
              <a:rPr lang="en-US" altLang="zh-CN" sz="11200" dirty="0" smtClean="0">
                <a:solidFill>
                  <a:schemeClr val="accent3"/>
                </a:solidFill>
                <a:latin typeface="华文黑体-日" panose="02000000000000000000" pitchFamily="2" charset="-122"/>
                <a:ea typeface="华文黑体-日" panose="02000000000000000000" pitchFamily="2" charset="-122"/>
              </a:rPr>
              <a:t>2</a:t>
            </a:r>
            <a:r>
              <a:rPr lang="en-US" altLang="zh-CN" sz="11200" dirty="0" smtClean="0">
                <a:solidFill>
                  <a:schemeClr val="accent2"/>
                </a:solidFill>
                <a:latin typeface="华文黑体-日" panose="02000000000000000000" pitchFamily="2" charset="-122"/>
                <a:ea typeface="华文黑体-日" panose="02000000000000000000" pitchFamily="2" charset="-122"/>
              </a:rPr>
              <a:t>0</a:t>
            </a:r>
            <a:r>
              <a:rPr lang="en-US" altLang="zh-CN" sz="11200" dirty="0" smtClean="0">
                <a:solidFill>
                  <a:schemeClr val="accent4"/>
                </a:solidFill>
                <a:latin typeface="华文黑体-日" panose="02000000000000000000" pitchFamily="2" charset="-122"/>
                <a:ea typeface="华文黑体-日" panose="02000000000000000000" pitchFamily="2" charset="-122"/>
              </a:rPr>
              <a:t>20</a:t>
            </a:r>
            <a:endParaRPr lang="zh-CN" altLang="en-US" sz="11200" dirty="0">
              <a:solidFill>
                <a:schemeClr val="accent1">
                  <a:lumMod val="75000"/>
                </a:schemeClr>
              </a:solidFill>
              <a:latin typeface="华文黑体-日" panose="02000000000000000000" pitchFamily="2" charset="-122"/>
              <a:ea typeface="华文黑体-日" panose="02000000000000000000" pitchFamily="2" charset="-122"/>
            </a:endParaRPr>
          </a:p>
        </p:txBody>
      </p:sp>
      <p:pic>
        <p:nvPicPr>
          <p:cNvPr id="41" name="PA_MakeIt Last.mp3">
            <a:hlinkClick r:id="" action="ppaction://media"/>
          </p:cNvPr>
          <p:cNvPicPr>
            <a:picLocks noChangeAspect="1"/>
          </p:cNvPicPr>
          <p:nvPr>
            <a:audioFile r:link="rId4"/>
            <p:custDataLst>
              <p:tags r:id="rId5"/>
            </p:custDataLst>
            <p:extLst>
              <p:ext uri="{DAA4B4D4-6D71-4841-9C94-3DE7FCFB9230}">
                <p14:media xmlns:p14="http://schemas.microsoft.com/office/powerpoint/2010/main" r:embed="rId3"/>
              </p:ext>
            </p:extLst>
          </p:nvPr>
        </p:nvPicPr>
        <p:blipFill>
          <a:blip r:embed="rId9" cstate="print"/>
          <a:stretch>
            <a:fillRect/>
          </a:stretch>
        </p:blipFill>
        <p:spPr>
          <a:xfrm>
            <a:off x="-765599" y="-1676722"/>
            <a:ext cx="609600" cy="609600"/>
          </a:xfrm>
          <a:prstGeom prst="rect">
            <a:avLst/>
          </a:prstGeom>
        </p:spPr>
      </p:pic>
    </p:spTree>
    <p:extLst>
      <p:ext uri="{BB962C8B-B14F-4D97-AF65-F5344CB8AC3E}">
        <p14:creationId xmlns:p14="http://schemas.microsoft.com/office/powerpoint/2010/main" val="221419955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7" presetID="42" presetClass="entr" presetSubtype="0" fill="hold" grpId="0" nodeType="withEffect">
                                  <p:stCondLst>
                                    <p:cond delay="100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750"/>
                                        <p:tgtEl>
                                          <p:spTgt spid="30"/>
                                        </p:tgtEl>
                                      </p:cBhvr>
                                    </p:animEffect>
                                    <p:anim calcmode="lin" valueType="num">
                                      <p:cBhvr>
                                        <p:cTn id="10" dur="750" fill="hold"/>
                                        <p:tgtEl>
                                          <p:spTgt spid="30"/>
                                        </p:tgtEl>
                                        <p:attrNameLst>
                                          <p:attrName>ppt_x</p:attrName>
                                        </p:attrNameLst>
                                      </p:cBhvr>
                                      <p:tavLst>
                                        <p:tav tm="0">
                                          <p:val>
                                            <p:strVal val="#ppt_x"/>
                                          </p:val>
                                        </p:tav>
                                        <p:tav tm="100000">
                                          <p:val>
                                            <p:strVal val="#ppt_x"/>
                                          </p:val>
                                        </p:tav>
                                      </p:tavLst>
                                    </p:anim>
                                    <p:anim calcmode="lin" valueType="num">
                                      <p:cBhvr>
                                        <p:cTn id="11" dur="750" fill="hold"/>
                                        <p:tgtEl>
                                          <p:spTgt spid="30"/>
                                        </p:tgtEl>
                                        <p:attrNameLst>
                                          <p:attrName>ppt_y</p:attrName>
                                        </p:attrNameLst>
                                      </p:cBhvr>
                                      <p:tavLst>
                                        <p:tav tm="0">
                                          <p:val>
                                            <p:strVal val="#ppt_y+.1"/>
                                          </p:val>
                                        </p:tav>
                                        <p:tav tm="100000">
                                          <p:val>
                                            <p:strVal val="#ppt_y"/>
                                          </p:val>
                                        </p:tav>
                                      </p:tavLst>
                                    </p:anim>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750"/>
                                        <p:tgtEl>
                                          <p:spTgt spid="32"/>
                                        </p:tgtEl>
                                      </p:cBhvr>
                                    </p:animEffect>
                                    <p:anim calcmode="lin" valueType="num">
                                      <p:cBhvr>
                                        <p:cTn id="19" dur="750" fill="hold"/>
                                        <p:tgtEl>
                                          <p:spTgt spid="32"/>
                                        </p:tgtEl>
                                        <p:attrNameLst>
                                          <p:attrName>ppt_x</p:attrName>
                                        </p:attrNameLst>
                                      </p:cBhvr>
                                      <p:tavLst>
                                        <p:tav tm="0">
                                          <p:val>
                                            <p:strVal val="#ppt_x"/>
                                          </p:val>
                                        </p:tav>
                                        <p:tav tm="100000">
                                          <p:val>
                                            <p:strVal val="#ppt_x"/>
                                          </p:val>
                                        </p:tav>
                                      </p:tavLst>
                                    </p:anim>
                                    <p:anim calcmode="lin" valueType="num">
                                      <p:cBhvr>
                                        <p:cTn id="20" dur="75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250"/>
                                        <p:tgtEl>
                                          <p:spTgt spid="39"/>
                                        </p:tgtEl>
                                      </p:cBhvr>
                                    </p:animEffect>
                                    <p:anim calcmode="lin" valueType="num">
                                      <p:cBhvr>
                                        <p:cTn id="24" dur="1250" fill="hold"/>
                                        <p:tgtEl>
                                          <p:spTgt spid="39"/>
                                        </p:tgtEl>
                                        <p:attrNameLst>
                                          <p:attrName>ppt_x</p:attrName>
                                        </p:attrNameLst>
                                      </p:cBhvr>
                                      <p:tavLst>
                                        <p:tav tm="0">
                                          <p:val>
                                            <p:strVal val="#ppt_x"/>
                                          </p:val>
                                        </p:tav>
                                        <p:tav tm="100000">
                                          <p:val>
                                            <p:strVal val="#ppt_x"/>
                                          </p:val>
                                        </p:tav>
                                      </p:tavLst>
                                    </p:anim>
                                    <p:anim calcmode="lin" valueType="num">
                                      <p:cBhvr>
                                        <p:cTn id="25" dur="1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26" fill="hold" display="0">
                  <p:stCondLst>
                    <p:cond delay="indefinite"/>
                  </p:stCondLst>
                  <p:endCondLst>
                    <p:cond evt="onStopAudio" delay="0">
                      <p:tgtEl>
                        <p:sldTgt/>
                      </p:tgtEl>
                    </p:cond>
                  </p:endCondLst>
                </p:cTn>
                <p:tgtEl>
                  <p:spTgt spid="41"/>
                </p:tgtEl>
              </p:cMediaNode>
            </p:audio>
          </p:childTnLst>
        </p:cTn>
      </p:par>
    </p:tnLst>
    <p:bldLst>
      <p:bldP spid="30" grpId="0"/>
      <p:bldP spid="31" grpId="0" build="p"/>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13"/>
          <p:cNvGrpSpPr/>
          <p:nvPr/>
        </p:nvGrpSpPr>
        <p:grpSpPr>
          <a:xfrm>
            <a:off x="4360472" y="1520744"/>
            <a:ext cx="6777746" cy="1540395"/>
            <a:chOff x="3347864" y="1152445"/>
            <a:chExt cx="4752528" cy="1080119"/>
          </a:xfrm>
        </p:grpSpPr>
        <p:sp>
          <p:nvSpPr>
            <p:cNvPr id="15" name="矩形 14"/>
            <p:cNvSpPr/>
            <p:nvPr/>
          </p:nvSpPr>
          <p:spPr>
            <a:xfrm>
              <a:off x="3347864" y="1152445"/>
              <a:ext cx="4752528" cy="2671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itchFamily="34" charset="-122"/>
                  <a:ea typeface="微软雅黑" pitchFamily="34" charset="-122"/>
                  <a:cs typeface="Segoe UI" pitchFamily="34" charset="0"/>
                </a:rPr>
                <a:t>加入标题</a:t>
              </a:r>
              <a:endParaRPr lang="en-US" altLang="zh-CN" sz="2000" dirty="0">
                <a:solidFill>
                  <a:schemeClr val="bg1"/>
                </a:solidFill>
                <a:latin typeface="微软雅黑" pitchFamily="34" charset="-122"/>
                <a:ea typeface="微软雅黑" pitchFamily="34" charset="-122"/>
                <a:cs typeface="Segoe UI" pitchFamily="34" charset="0"/>
              </a:endParaRPr>
            </a:p>
          </p:txBody>
        </p:sp>
        <p:sp>
          <p:nvSpPr>
            <p:cNvPr id="16" name="矩形 15"/>
            <p:cNvSpPr/>
            <p:nvPr/>
          </p:nvSpPr>
          <p:spPr>
            <a:xfrm>
              <a:off x="3347864" y="1419622"/>
              <a:ext cx="4752528" cy="812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单击此处填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a:t>
              </a:r>
              <a:r>
                <a:rPr lang="zh-CN" altLang="en-US" sz="1600" dirty="0" smtClean="0">
                  <a:solidFill>
                    <a:schemeClr val="bg1"/>
                  </a:solidFill>
                  <a:latin typeface="微软雅黑" pitchFamily="34" charset="-122"/>
                  <a:ea typeface="微软雅黑" pitchFamily="34" charset="-122"/>
                  <a:cs typeface="Segoe UI" pitchFamily="34" charset="0"/>
                </a:rPr>
                <a:t>内容</a:t>
              </a:r>
              <a:r>
                <a:rPr lang="zh-CN" altLang="en-US" sz="1600" dirty="0">
                  <a:solidFill>
                    <a:schemeClr val="bg1"/>
                  </a:solidFill>
                  <a:latin typeface="微软雅黑" pitchFamily="34" charset="-122"/>
                  <a:ea typeface="微软雅黑" pitchFamily="34" charset="-122"/>
                  <a:cs typeface="Segoe UI" pitchFamily="34" charset="0"/>
                </a:rPr>
                <a:t>单击此处填加文字</a:t>
              </a:r>
              <a:r>
                <a:rPr lang="zh-CN" altLang="en-US" sz="1600" dirty="0" smtClean="0">
                  <a:solidFill>
                    <a:schemeClr val="bg1"/>
                  </a:solidFill>
                  <a:latin typeface="微软雅黑" pitchFamily="34" charset="-122"/>
                  <a:ea typeface="微软雅黑" pitchFamily="34" charset="-122"/>
                  <a:cs typeface="Segoe UI" pitchFamily="34" charset="0"/>
                </a:rPr>
                <a:t>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zh-CN" altLang="en-US" sz="1600" dirty="0">
                <a:solidFill>
                  <a:schemeClr val="bg1"/>
                </a:solidFill>
              </a:endParaRPr>
            </a:p>
          </p:txBody>
        </p:sp>
      </p:grpSp>
      <p:grpSp>
        <p:nvGrpSpPr>
          <p:cNvPr id="17" name="组合 16"/>
          <p:cNvGrpSpPr/>
          <p:nvPr/>
        </p:nvGrpSpPr>
        <p:grpSpPr>
          <a:xfrm>
            <a:off x="4360472" y="3153658"/>
            <a:ext cx="6777746" cy="1540397"/>
            <a:chOff x="3347864" y="1152444"/>
            <a:chExt cx="4752528" cy="1080120"/>
          </a:xfrm>
        </p:grpSpPr>
        <p:sp>
          <p:nvSpPr>
            <p:cNvPr id="18" name="矩形 17"/>
            <p:cNvSpPr/>
            <p:nvPr/>
          </p:nvSpPr>
          <p:spPr>
            <a:xfrm>
              <a:off x="3347864" y="1152444"/>
              <a:ext cx="4752528" cy="2671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cs typeface="Segoe UI" pitchFamily="34" charset="0"/>
                </a:rPr>
                <a:t>加入标题</a:t>
              </a:r>
              <a:endParaRPr lang="en-US" altLang="zh-CN" sz="2000" dirty="0">
                <a:solidFill>
                  <a:schemeClr val="bg1"/>
                </a:solidFill>
                <a:latin typeface="微软雅黑" pitchFamily="34" charset="-122"/>
                <a:ea typeface="微软雅黑" pitchFamily="34" charset="-122"/>
                <a:cs typeface="Segoe UI" pitchFamily="34" charset="0"/>
              </a:endParaRPr>
            </a:p>
          </p:txBody>
        </p:sp>
        <p:sp>
          <p:nvSpPr>
            <p:cNvPr id="19" name="矩形 18"/>
            <p:cNvSpPr/>
            <p:nvPr/>
          </p:nvSpPr>
          <p:spPr>
            <a:xfrm>
              <a:off x="3347864" y="1419622"/>
              <a:ext cx="4752528" cy="8129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单击此处填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zh-CN" altLang="en-US" sz="1600" dirty="0">
                <a:solidFill>
                  <a:schemeClr val="bg1"/>
                </a:solidFill>
              </a:endParaRPr>
            </a:p>
          </p:txBody>
        </p:sp>
      </p:grpSp>
      <p:grpSp>
        <p:nvGrpSpPr>
          <p:cNvPr id="20" name="组合 19"/>
          <p:cNvGrpSpPr/>
          <p:nvPr/>
        </p:nvGrpSpPr>
        <p:grpSpPr>
          <a:xfrm>
            <a:off x="4360472" y="4777183"/>
            <a:ext cx="6777746" cy="1540397"/>
            <a:chOff x="3347864" y="1152444"/>
            <a:chExt cx="4752528" cy="1080120"/>
          </a:xfrm>
        </p:grpSpPr>
        <p:sp>
          <p:nvSpPr>
            <p:cNvPr id="21" name="矩形 20"/>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itchFamily="34" charset="-122"/>
                  <a:ea typeface="微软雅黑" pitchFamily="34" charset="-122"/>
                  <a:cs typeface="Segoe UI" pitchFamily="34" charset="0"/>
                </a:rPr>
                <a:t>加入标题</a:t>
              </a:r>
              <a:endParaRPr lang="en-US" altLang="zh-CN" sz="2000" dirty="0">
                <a:solidFill>
                  <a:schemeClr val="bg1"/>
                </a:solidFill>
                <a:latin typeface="微软雅黑" pitchFamily="34" charset="-122"/>
                <a:ea typeface="微软雅黑" pitchFamily="34" charset="-122"/>
                <a:cs typeface="Segoe UI" pitchFamily="34" charset="0"/>
              </a:endParaRPr>
            </a:p>
          </p:txBody>
        </p:sp>
        <p:sp>
          <p:nvSpPr>
            <p:cNvPr id="22" name="矩形 21"/>
            <p:cNvSpPr/>
            <p:nvPr/>
          </p:nvSpPr>
          <p:spPr>
            <a:xfrm>
              <a:off x="3347864" y="1419622"/>
              <a:ext cx="4752528" cy="812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单击此处填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en-US" altLang="zh-CN" sz="1600" dirty="0">
                <a:solidFill>
                  <a:schemeClr val="bg1"/>
                </a:solidFill>
                <a:latin typeface="微软雅黑" pitchFamily="34" charset="-122"/>
                <a:ea typeface="微软雅黑" pitchFamily="34" charset="-122"/>
                <a:cs typeface="Segoe UI" pitchFamily="34" charset="0"/>
              </a:endParaRPr>
            </a:p>
            <a:p>
              <a:pPr marL="228600" indent="-228600" defTabSz="685666">
                <a:lnSpc>
                  <a:spcPct val="70000"/>
                </a:lnSpc>
                <a:spcBef>
                  <a:spcPts val="675"/>
                </a:spcBef>
                <a:buFont typeface="Arial" pitchFamily="34" charset="0"/>
                <a:buChar char="•"/>
              </a:pPr>
              <a:r>
                <a:rPr lang="zh-CN" altLang="en-US" sz="1600" dirty="0" smtClean="0">
                  <a:solidFill>
                    <a:schemeClr val="bg1"/>
                  </a:solidFill>
                  <a:latin typeface="微软雅黑" pitchFamily="34" charset="-122"/>
                  <a:ea typeface="微软雅黑" pitchFamily="34" charset="-122"/>
                  <a:cs typeface="Segoe UI" pitchFamily="34" charset="0"/>
                </a:rPr>
                <a:t>单击</a:t>
              </a:r>
              <a:r>
                <a:rPr lang="zh-CN" altLang="en-US" sz="1600" dirty="0">
                  <a:solidFill>
                    <a:schemeClr val="bg1"/>
                  </a:solidFill>
                  <a:latin typeface="微软雅黑" pitchFamily="34" charset="-122"/>
                  <a:ea typeface="微软雅黑" pitchFamily="34" charset="-122"/>
                  <a:cs typeface="Segoe UI" pitchFamily="34" charset="0"/>
                </a:rPr>
                <a:t>此处</a:t>
              </a:r>
              <a:r>
                <a:rPr lang="zh-CN" altLang="en-US" sz="1600" dirty="0" smtClean="0">
                  <a:solidFill>
                    <a:schemeClr val="bg1"/>
                  </a:solidFill>
                  <a:latin typeface="微软雅黑" pitchFamily="34" charset="-122"/>
                  <a:ea typeface="微软雅黑" pitchFamily="34" charset="-122"/>
                  <a:cs typeface="Segoe UI" pitchFamily="34" charset="0"/>
                </a:rPr>
                <a:t>填</a:t>
              </a:r>
              <a:r>
                <a:rPr lang="zh-CN" altLang="en-US" sz="1600" dirty="0">
                  <a:solidFill>
                    <a:schemeClr val="bg1"/>
                  </a:solidFill>
                  <a:latin typeface="微软雅黑" pitchFamily="34" charset="-122"/>
                  <a:ea typeface="微软雅黑" pitchFamily="34" charset="-122"/>
                  <a:cs typeface="Segoe UI" pitchFamily="34" charset="0"/>
                </a:rPr>
                <a:t>加文字内容单击此处填加文字内容单击此处填加文字内容</a:t>
              </a:r>
              <a:endParaRPr lang="zh-CN" altLang="en-US" sz="1600" dirty="0">
                <a:solidFill>
                  <a:schemeClr val="bg1"/>
                </a:solidFill>
              </a:endParaRPr>
            </a:p>
          </p:txBody>
        </p:sp>
      </p:grpSp>
      <p:sp>
        <p:nvSpPr>
          <p:cNvPr id="24" name="矩形 23"/>
          <p:cNvSpPr/>
          <p:nvPr/>
        </p:nvSpPr>
        <p:spPr>
          <a:xfrm>
            <a:off x="502209" y="1520744"/>
            <a:ext cx="3686630" cy="4796836"/>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8476918"/>
      </p:ext>
    </p:extLst>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5"/>
          <p:cNvSpPr/>
          <p:nvPr/>
        </p:nvSpPr>
        <p:spPr>
          <a:xfrm>
            <a:off x="1311805" y="2199041"/>
            <a:ext cx="32004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Image</a:t>
            </a:r>
          </a:p>
        </p:txBody>
      </p:sp>
      <p:sp>
        <p:nvSpPr>
          <p:cNvPr id="13" name="Rectangle 26"/>
          <p:cNvSpPr/>
          <p:nvPr/>
        </p:nvSpPr>
        <p:spPr>
          <a:xfrm>
            <a:off x="4569355" y="2199041"/>
            <a:ext cx="32004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4" name="Rectangle 27"/>
          <p:cNvSpPr/>
          <p:nvPr/>
        </p:nvSpPr>
        <p:spPr>
          <a:xfrm>
            <a:off x="1311805" y="4086578"/>
            <a:ext cx="32004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5" name="Rectangle 28"/>
          <p:cNvSpPr/>
          <p:nvPr/>
        </p:nvSpPr>
        <p:spPr>
          <a:xfrm>
            <a:off x="4569355" y="4086578"/>
            <a:ext cx="3200400" cy="182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6" name="Rectangle 29"/>
          <p:cNvSpPr/>
          <p:nvPr/>
        </p:nvSpPr>
        <p:spPr>
          <a:xfrm>
            <a:off x="3940705" y="345792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7" name="Rectangle 30"/>
          <p:cNvSpPr/>
          <p:nvPr/>
        </p:nvSpPr>
        <p:spPr>
          <a:xfrm>
            <a:off x="4566180" y="3456341"/>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8" name="Rectangle 31"/>
          <p:cNvSpPr/>
          <p:nvPr/>
        </p:nvSpPr>
        <p:spPr>
          <a:xfrm>
            <a:off x="4566180"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sp>
        <p:nvSpPr>
          <p:cNvPr id="19" name="Rectangle 32"/>
          <p:cNvSpPr/>
          <p:nvPr/>
        </p:nvSpPr>
        <p:spPr>
          <a:xfrm>
            <a:off x="3940705"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grpSp>
        <p:nvGrpSpPr>
          <p:cNvPr id="20" name="Group 34"/>
          <p:cNvGrpSpPr>
            <a:grpSpLocks/>
          </p:cNvGrpSpPr>
          <p:nvPr/>
        </p:nvGrpSpPr>
        <p:grpSpPr bwMode="auto">
          <a:xfrm>
            <a:off x="8007880" y="2395891"/>
            <a:ext cx="2979737" cy="1446212"/>
            <a:chOff x="7845451" y="1896934"/>
            <a:chExt cx="2979065" cy="1446550"/>
          </a:xfrm>
        </p:grpSpPr>
        <p:sp>
          <p:nvSpPr>
            <p:cNvPr id="21" name="TextBox 20"/>
            <p:cNvSpPr txBox="1"/>
            <p:nvPr/>
          </p:nvSpPr>
          <p:spPr>
            <a:xfrm>
              <a:off x="8381905" y="1896934"/>
              <a:ext cx="2442611" cy="144655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2" name="Rectangle 39"/>
            <p:cNvSpPr>
              <a:spLocks noChangeArrowheads="1"/>
            </p:cNvSpPr>
            <p:nvPr/>
          </p:nvSpPr>
          <p:spPr bwMode="auto">
            <a:xfrm>
              <a:off x="7845451" y="1896934"/>
              <a:ext cx="594901" cy="5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grpSp>
        <p:nvGrpSpPr>
          <p:cNvPr id="23" name="Group 35"/>
          <p:cNvGrpSpPr>
            <a:grpSpLocks/>
          </p:cNvGrpSpPr>
          <p:nvPr/>
        </p:nvGrpSpPr>
        <p:grpSpPr bwMode="auto">
          <a:xfrm>
            <a:off x="8003117" y="4270728"/>
            <a:ext cx="2984500" cy="1446213"/>
            <a:chOff x="7840528" y="3771900"/>
            <a:chExt cx="2983988" cy="1446550"/>
          </a:xfrm>
        </p:grpSpPr>
        <p:sp>
          <p:nvSpPr>
            <p:cNvPr id="24" name="TextBox 23"/>
            <p:cNvSpPr txBox="1"/>
            <p:nvPr/>
          </p:nvSpPr>
          <p:spPr>
            <a:xfrm>
              <a:off x="8377011" y="3771900"/>
              <a:ext cx="2447505" cy="144655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5" name="Rectangle 37"/>
            <p:cNvSpPr/>
            <p:nvPr/>
          </p:nvSpPr>
          <p:spPr>
            <a:xfrm>
              <a:off x="7840528" y="3771900"/>
              <a:ext cx="594933" cy="584911"/>
            </a:xfrm>
            <a:prstGeom prst="rect">
              <a:avLst/>
            </a:prstGeom>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spTree>
    <p:extLst>
      <p:ext uri="{BB962C8B-B14F-4D97-AF65-F5344CB8AC3E}">
        <p14:creationId xmlns:p14="http://schemas.microsoft.com/office/powerpoint/2010/main" val="220399868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50"/>
                                        <p:tgtEl>
                                          <p:spTgt spid="23"/>
                                        </p:tgtEl>
                                      </p:cBhvr>
                                    </p:animEffect>
                                    <p:anim calcmode="lin" valueType="num">
                                      <p:cBhvr>
                                        <p:cTn id="68" dur="250" fill="hold"/>
                                        <p:tgtEl>
                                          <p:spTgt spid="23"/>
                                        </p:tgtEl>
                                        <p:attrNameLst>
                                          <p:attrName>ppt_x</p:attrName>
                                        </p:attrNameLst>
                                      </p:cBhvr>
                                      <p:tavLst>
                                        <p:tav tm="0">
                                          <p:val>
                                            <p:strVal val="#ppt_x"/>
                                          </p:val>
                                        </p:tav>
                                        <p:tav tm="100000">
                                          <p:val>
                                            <p:strVal val="#ppt_x"/>
                                          </p:val>
                                        </p:tav>
                                      </p:tavLst>
                                    </p:anim>
                                    <p:anim calcmode="lin" valueType="num">
                                      <p:cBhvr>
                                        <p:cTn id="6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36330" y="1932817"/>
            <a:ext cx="10192864" cy="4763003"/>
            <a:chOff x="711547" y="2126236"/>
            <a:chExt cx="7345907" cy="3432654"/>
          </a:xfrm>
        </p:grpSpPr>
        <p:sp>
          <p:nvSpPr>
            <p:cNvPr id="13"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id-ID" sz="2000"/>
            </a:p>
          </p:txBody>
        </p:sp>
        <p:sp>
          <p:nvSpPr>
            <p:cNvPr id="14" name="Freeform 25"/>
            <p:cNvSpPr>
              <a:spLocks/>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2000"/>
            </a:p>
          </p:txBody>
        </p:sp>
        <p:sp>
          <p:nvSpPr>
            <p:cNvPr id="15"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2000"/>
            </a:p>
          </p:txBody>
        </p:sp>
        <p:sp>
          <p:nvSpPr>
            <p:cNvPr id="16" name="Freeform 27"/>
            <p:cNvSpPr>
              <a:spLocks/>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2000"/>
            </a:p>
          </p:txBody>
        </p:sp>
        <p:sp>
          <p:nvSpPr>
            <p:cNvPr id="17" name="TextBox 14"/>
            <p:cNvSpPr txBox="1"/>
            <p:nvPr/>
          </p:nvSpPr>
          <p:spPr>
            <a:xfrm>
              <a:off x="1532851" y="3562465"/>
              <a:ext cx="520350" cy="953791"/>
            </a:xfrm>
            <a:prstGeom prst="rect">
              <a:avLst/>
            </a:prstGeom>
            <a:noFill/>
          </p:spPr>
          <p:txBody>
            <a:bodyPr wrap="square" rtlCol="0">
              <a:spAutoFit/>
            </a:bodyPr>
            <a:lstStyle/>
            <a:p>
              <a:pPr algn="ctr"/>
              <a:r>
                <a:rPr lang="en-US" sz="4000" b="1" dirty="0">
                  <a:solidFill>
                    <a:schemeClr val="bg1">
                      <a:lumMod val="95000"/>
                    </a:schemeClr>
                  </a:solidFill>
                  <a:latin typeface="PT Sans" panose="020B0503020203020204" pitchFamily="34" charset="0"/>
                </a:rPr>
                <a:t>01</a:t>
              </a:r>
              <a:endParaRPr lang="id-ID" sz="4000" b="1" dirty="0">
                <a:solidFill>
                  <a:schemeClr val="bg1">
                    <a:lumMod val="95000"/>
                  </a:schemeClr>
                </a:solidFill>
                <a:latin typeface="PT Sans" panose="020B0503020203020204" pitchFamily="34" charset="0"/>
              </a:endParaRPr>
            </a:p>
          </p:txBody>
        </p:sp>
        <p:sp>
          <p:nvSpPr>
            <p:cNvPr id="18" name="TextBox 15"/>
            <p:cNvSpPr txBox="1"/>
            <p:nvPr/>
          </p:nvSpPr>
          <p:spPr>
            <a:xfrm>
              <a:off x="2462232" y="2732522"/>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02</a:t>
              </a:r>
              <a:endParaRPr lang="id-ID" sz="3200" b="1" dirty="0">
                <a:solidFill>
                  <a:schemeClr val="bg1">
                    <a:lumMod val="95000"/>
                  </a:schemeClr>
                </a:solidFill>
                <a:latin typeface="PT Sans" panose="020B0503020203020204" pitchFamily="34" charset="0"/>
              </a:endParaRPr>
            </a:p>
          </p:txBody>
        </p:sp>
        <p:sp>
          <p:nvSpPr>
            <p:cNvPr id="19" name="TextBox 16"/>
            <p:cNvSpPr txBox="1"/>
            <p:nvPr/>
          </p:nvSpPr>
          <p:spPr>
            <a:xfrm>
              <a:off x="2462232" y="4092743"/>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03</a:t>
              </a:r>
              <a:endParaRPr lang="id-ID" sz="3200" b="1" dirty="0">
                <a:solidFill>
                  <a:schemeClr val="bg1">
                    <a:lumMod val="95000"/>
                  </a:schemeClr>
                </a:solidFill>
                <a:latin typeface="PT Sans" panose="020B0503020203020204" pitchFamily="34" charset="0"/>
              </a:endParaRPr>
            </a:p>
          </p:txBody>
        </p:sp>
        <p:sp>
          <p:nvSpPr>
            <p:cNvPr id="20" name="TextBox 17"/>
            <p:cNvSpPr txBox="1"/>
            <p:nvPr/>
          </p:nvSpPr>
          <p:spPr>
            <a:xfrm>
              <a:off x="2256868" y="4597650"/>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01</a:t>
              </a:r>
            </a:p>
          </p:txBody>
        </p:sp>
        <p:sp>
          <p:nvSpPr>
            <p:cNvPr id="21" name="TextBox 18"/>
            <p:cNvSpPr txBox="1"/>
            <p:nvPr/>
          </p:nvSpPr>
          <p:spPr>
            <a:xfrm>
              <a:off x="2269342" y="4843593"/>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2" name="TextBox 19"/>
            <p:cNvSpPr txBox="1"/>
            <p:nvPr/>
          </p:nvSpPr>
          <p:spPr>
            <a:xfrm>
              <a:off x="915223" y="2684176"/>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a:t>
              </a:r>
              <a:r>
                <a:rPr lang="en-US" sz="2400" b="1" dirty="0">
                  <a:solidFill>
                    <a:schemeClr val="bg1">
                      <a:lumMod val="95000"/>
                    </a:schemeClr>
                  </a:solidFill>
                </a:rPr>
                <a:t>2</a:t>
              </a:r>
              <a:endParaRPr lang="id-ID" sz="2400" b="1" dirty="0">
                <a:solidFill>
                  <a:schemeClr val="bg1">
                    <a:lumMod val="95000"/>
                  </a:schemeClr>
                </a:solidFill>
              </a:endParaRPr>
            </a:p>
          </p:txBody>
        </p:sp>
        <p:sp>
          <p:nvSpPr>
            <p:cNvPr id="23" name="TextBox 20"/>
            <p:cNvSpPr txBox="1"/>
            <p:nvPr/>
          </p:nvSpPr>
          <p:spPr>
            <a:xfrm>
              <a:off x="927697" y="2930119"/>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4" name="TextBox 21"/>
            <p:cNvSpPr txBox="1"/>
            <p:nvPr/>
          </p:nvSpPr>
          <p:spPr>
            <a:xfrm>
              <a:off x="3180097" y="3200803"/>
              <a:ext cx="1126989" cy="332718"/>
            </a:xfrm>
            <a:prstGeom prst="rect">
              <a:avLst/>
            </a:prstGeom>
            <a:noFill/>
          </p:spPr>
          <p:txBody>
            <a:bodyPr wrap="none" rtlCol="0">
              <a:spAutoFit/>
            </a:bodyPr>
            <a:lstStyle/>
            <a:p>
              <a:r>
                <a:rPr lang="id-ID" sz="2400" dirty="0">
                  <a:solidFill>
                    <a:schemeClr val="bg1"/>
                  </a:solidFill>
                </a:rPr>
                <a:t>Content</a:t>
              </a:r>
              <a:r>
                <a:rPr lang="id-ID" sz="2400" b="1" dirty="0">
                  <a:solidFill>
                    <a:schemeClr val="bg1"/>
                  </a:solidFill>
                </a:rPr>
                <a:t> 0</a:t>
              </a:r>
              <a:r>
                <a:rPr lang="en-US" sz="2400" b="1" dirty="0">
                  <a:solidFill>
                    <a:schemeClr val="bg1"/>
                  </a:solidFill>
                </a:rPr>
                <a:t>3</a:t>
              </a:r>
              <a:endParaRPr lang="id-ID" sz="2400" b="1" dirty="0">
                <a:solidFill>
                  <a:schemeClr val="bg1"/>
                </a:solidFill>
              </a:endParaRPr>
            </a:p>
          </p:txBody>
        </p:sp>
        <p:sp>
          <p:nvSpPr>
            <p:cNvPr id="25" name="TextBox 22"/>
            <p:cNvSpPr txBox="1"/>
            <p:nvPr/>
          </p:nvSpPr>
          <p:spPr>
            <a:xfrm>
              <a:off x="3192571" y="3446746"/>
              <a:ext cx="1151768" cy="415897"/>
            </a:xfrm>
            <a:prstGeom prst="rect">
              <a:avLst/>
            </a:prstGeom>
            <a:noFill/>
          </p:spPr>
          <p:txBody>
            <a:bodyPr wrap="square" rtlCol="0">
              <a:spAutoFit/>
            </a:bodyPr>
            <a:lstStyle/>
            <a:p>
              <a:r>
                <a:rPr lang="id-ID" sz="1050" dirty="0">
                  <a:solidFill>
                    <a:schemeClr val="bg1"/>
                  </a:solidFill>
                </a:rPr>
                <a:t>Suitable for all category</a:t>
              </a:r>
              <a:r>
                <a:rPr lang="en-US" sz="1050" dirty="0">
                  <a:solidFill>
                    <a:schemeClr val="bg1"/>
                  </a:solidFill>
                </a:rPr>
                <a:t>, Lorem Ipsum is not simply random text.</a:t>
              </a:r>
              <a:endParaRPr lang="en-US" sz="1050" b="1" dirty="0">
                <a:solidFill>
                  <a:schemeClr val="bg1"/>
                </a:solidFill>
                <a:latin typeface="Signika Negative" pitchFamily="2" charset="0"/>
              </a:endParaRPr>
            </a:p>
          </p:txBody>
        </p:sp>
        <p:sp>
          <p:nvSpPr>
            <p:cNvPr id="26"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2000"/>
            </a:p>
          </p:txBody>
        </p:sp>
        <p:sp>
          <p:nvSpPr>
            <p:cNvPr id="27"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2000"/>
            </a:p>
          </p:txBody>
        </p:sp>
        <p:grpSp>
          <p:nvGrpSpPr>
            <p:cNvPr id="28" name="Group 52"/>
            <p:cNvGrpSpPr/>
            <p:nvPr/>
          </p:nvGrpSpPr>
          <p:grpSpPr>
            <a:xfrm flipH="1">
              <a:off x="1581431" y="4207786"/>
              <a:ext cx="673983" cy="683554"/>
              <a:chOff x="1909763" y="950913"/>
              <a:chExt cx="782637" cy="793750"/>
            </a:xfrm>
            <a:solidFill>
              <a:schemeClr val="bg1"/>
            </a:solidFill>
          </p:grpSpPr>
          <p:sp>
            <p:nvSpPr>
              <p:cNvPr id="3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2000"/>
              </a:p>
            </p:txBody>
          </p:sp>
          <p:sp>
            <p:nvSpPr>
              <p:cNvPr id="32" name="Freeform 60"/>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2000"/>
              </a:p>
            </p:txBody>
          </p:sp>
        </p:grpSp>
        <p:sp>
          <p:nvSpPr>
            <p:cNvPr id="29" name="TextBox 28"/>
            <p:cNvSpPr txBox="1"/>
            <p:nvPr/>
          </p:nvSpPr>
          <p:spPr>
            <a:xfrm>
              <a:off x="4661653" y="2739682"/>
              <a:ext cx="3395801" cy="665436"/>
            </a:xfrm>
            <a:prstGeom prst="rect">
              <a:avLst/>
            </a:prstGeom>
            <a:noFill/>
          </p:spPr>
          <p:txBody>
            <a:bodyPr wrap="none" rtlCol="0">
              <a:spAutoFit/>
            </a:bodyPr>
            <a:lstStyle/>
            <a:p>
              <a:r>
                <a:rPr lang="id-ID" sz="5400" b="1" dirty="0">
                  <a:solidFill>
                    <a:schemeClr val="bg1">
                      <a:lumMod val="50000"/>
                    </a:schemeClr>
                  </a:solidFill>
                  <a:latin typeface="Raleway" panose="020B0003030101060003" pitchFamily="34" charset="0"/>
                </a:rPr>
                <a:t>Round Words</a:t>
              </a:r>
            </a:p>
          </p:txBody>
        </p:sp>
        <p:sp>
          <p:nvSpPr>
            <p:cNvPr id="30" name="Rectangle 56"/>
            <p:cNvSpPr/>
            <p:nvPr/>
          </p:nvSpPr>
          <p:spPr>
            <a:xfrm>
              <a:off x="4661652" y="3321557"/>
              <a:ext cx="3239152" cy="1841038"/>
            </a:xfrm>
            <a:prstGeom prst="rect">
              <a:avLst/>
            </a:prstGeom>
          </p:spPr>
          <p:txBody>
            <a:bodyPr wrap="square">
              <a:spAutoFit/>
            </a:bodyPr>
            <a:lstStyle/>
            <a:p>
              <a:pPr algn="just"/>
              <a:r>
                <a:rPr lang="id-ID" sz="1600" b="1" dirty="0">
                  <a:solidFill>
                    <a:schemeClr val="bg1">
                      <a:lumMod val="50000"/>
                    </a:schemeClr>
                  </a:solidFill>
                  <a:latin typeface="PT Sans" panose="020B0503020203020204" pitchFamily="34" charset="0"/>
                </a:rPr>
                <a:t>Suitable for all categories </a:t>
              </a:r>
              <a:r>
                <a:rPr lang="id-ID" sz="16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 and personal presentation, eaque ipsa quae ab illo inventore veritatis et quasi architecto beatae</a:t>
              </a:r>
            </a:p>
            <a:p>
              <a:pPr algn="just"/>
              <a:endParaRPr lang="id-ID" sz="1600" dirty="0">
                <a:solidFill>
                  <a:schemeClr val="bg1">
                    <a:lumMod val="50000"/>
                  </a:schemeClr>
                </a:solidFill>
                <a:latin typeface="PT Sans" panose="020B0503020203020204" pitchFamily="34" charset="0"/>
              </a:endParaRPr>
            </a:p>
            <a:p>
              <a:pPr algn="just"/>
              <a:endParaRPr lang="id-ID" sz="1600" dirty="0">
                <a:solidFill>
                  <a:schemeClr val="bg1">
                    <a:lumMod val="50000"/>
                  </a:schemeClr>
                </a:solidFill>
                <a:latin typeface="PT Sans" panose="020B0503020203020204" pitchFamily="34" charset="0"/>
              </a:endParaRPr>
            </a:p>
          </p:txBody>
        </p:sp>
      </p:grpSp>
    </p:spTree>
    <p:extLst>
      <p:ext uri="{BB962C8B-B14F-4D97-AF65-F5344CB8AC3E}">
        <p14:creationId xmlns:p14="http://schemas.microsoft.com/office/powerpoint/2010/main" val="315260185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74"/>
          <p:cNvGrpSpPr/>
          <p:nvPr/>
        </p:nvGrpSpPr>
        <p:grpSpPr>
          <a:xfrm>
            <a:off x="3294063" y="4549800"/>
            <a:ext cx="874713" cy="788987"/>
            <a:chOff x="3294063" y="4620138"/>
            <a:chExt cx="874713" cy="788987"/>
          </a:xfrm>
          <a:solidFill>
            <a:schemeClr val="bg1">
              <a:lumMod val="50000"/>
            </a:schemeClr>
          </a:solidFill>
        </p:grpSpPr>
        <p:sp>
          <p:nvSpPr>
            <p:cNvPr id="13" name="Freeform 26"/>
            <p:cNvSpPr>
              <a:spLocks/>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4" name="Freeform 27"/>
            <p:cNvSpPr>
              <a:spLocks/>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5" name="Group 72"/>
          <p:cNvGrpSpPr/>
          <p:nvPr/>
        </p:nvGrpSpPr>
        <p:grpSpPr>
          <a:xfrm>
            <a:off x="8027988" y="2436837"/>
            <a:ext cx="892176" cy="625475"/>
            <a:chOff x="8027988" y="2507175"/>
            <a:chExt cx="892176" cy="625475"/>
          </a:xfrm>
          <a:solidFill>
            <a:schemeClr val="bg1">
              <a:lumMod val="50000"/>
            </a:schemeClr>
          </a:solidFill>
        </p:grpSpPr>
        <p:sp>
          <p:nvSpPr>
            <p:cNvPr id="16" name="Freeform 34"/>
            <p:cNvSpPr>
              <a:spLocks/>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7" name="Freeform 35"/>
            <p:cNvSpPr>
              <a:spLocks/>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8" name="Group 71"/>
          <p:cNvGrpSpPr/>
          <p:nvPr/>
        </p:nvGrpSpPr>
        <p:grpSpPr>
          <a:xfrm>
            <a:off x="3284538" y="2446362"/>
            <a:ext cx="893763" cy="625475"/>
            <a:chOff x="3284538" y="2516700"/>
            <a:chExt cx="893763" cy="625475"/>
          </a:xfrm>
          <a:solidFill>
            <a:schemeClr val="bg1">
              <a:lumMod val="50000"/>
            </a:schemeClr>
          </a:solidFill>
        </p:grpSpPr>
        <p:sp>
          <p:nvSpPr>
            <p:cNvPr id="19" name="Freeform 36"/>
            <p:cNvSpPr>
              <a:spLocks/>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0" name="Freeform 37"/>
            <p:cNvSpPr>
              <a:spLocks/>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chemeClr val="bg1">
                  <a:lumMod val="50000"/>
                </a:schemeClr>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1" name="Group 73"/>
          <p:cNvGrpSpPr/>
          <p:nvPr/>
        </p:nvGrpSpPr>
        <p:grpSpPr>
          <a:xfrm>
            <a:off x="7989888" y="4597425"/>
            <a:ext cx="652463" cy="688975"/>
            <a:chOff x="7989888" y="4667763"/>
            <a:chExt cx="652463" cy="688975"/>
          </a:xfrm>
          <a:solidFill>
            <a:schemeClr val="bg1">
              <a:lumMod val="50000"/>
            </a:schemeClr>
          </a:solidFill>
        </p:grpSpPr>
        <p:sp>
          <p:nvSpPr>
            <p:cNvPr id="22" name="Freeform 41"/>
            <p:cNvSpPr>
              <a:spLocks/>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3" name="Freeform 42"/>
            <p:cNvSpPr>
              <a:spLocks/>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chemeClr val="bg1">
                  <a:lumMod val="50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4" name="Group 87"/>
          <p:cNvGrpSpPr/>
          <p:nvPr/>
        </p:nvGrpSpPr>
        <p:grpSpPr>
          <a:xfrm>
            <a:off x="8642351" y="3068254"/>
            <a:ext cx="2343012" cy="944716"/>
            <a:chOff x="9720775" y="2761849"/>
            <a:chExt cx="2343012" cy="944716"/>
          </a:xfrm>
        </p:grpSpPr>
        <p:sp>
          <p:nvSpPr>
            <p:cNvPr id="25" name="TextBox 21"/>
            <p:cNvSpPr txBox="1"/>
            <p:nvPr/>
          </p:nvSpPr>
          <p:spPr>
            <a:xfrm>
              <a:off x="9720775" y="2761849"/>
              <a:ext cx="1492524" cy="369332"/>
            </a:xfrm>
            <a:prstGeom prst="rect">
              <a:avLst/>
            </a:prstGeom>
            <a:noFill/>
          </p:spPr>
          <p:txBody>
            <a:bodyPr wrap="none" rtlCol="0">
              <a:spAutoFit/>
            </a:bodyPr>
            <a:lstStyle/>
            <a:p>
              <a:r>
                <a:rPr lang="en-US" b="1" smtClean="0">
                  <a:solidFill>
                    <a:schemeClr val="bg1">
                      <a:lumMod val="50000"/>
                    </a:schemeClr>
                  </a:solidFill>
                </a:rPr>
                <a:t>Reading Book</a:t>
              </a:r>
              <a:endParaRPr lang="en-GB" b="1">
                <a:solidFill>
                  <a:schemeClr val="bg1">
                    <a:lumMod val="50000"/>
                  </a:schemeClr>
                </a:solidFill>
              </a:endParaRPr>
            </a:p>
          </p:txBody>
        </p:sp>
        <p:sp>
          <p:nvSpPr>
            <p:cNvPr id="26" name="Rectangle 89"/>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27" name="Group 90"/>
          <p:cNvGrpSpPr/>
          <p:nvPr/>
        </p:nvGrpSpPr>
        <p:grpSpPr>
          <a:xfrm>
            <a:off x="8350106" y="5338787"/>
            <a:ext cx="2343012" cy="944716"/>
            <a:chOff x="9720775" y="2761849"/>
            <a:chExt cx="2343012" cy="944716"/>
          </a:xfrm>
        </p:grpSpPr>
        <p:sp>
          <p:nvSpPr>
            <p:cNvPr id="28" name="TextBox 24"/>
            <p:cNvSpPr txBox="1"/>
            <p:nvPr/>
          </p:nvSpPr>
          <p:spPr>
            <a:xfrm>
              <a:off x="9720775" y="2761849"/>
              <a:ext cx="1129989" cy="369332"/>
            </a:xfrm>
            <a:prstGeom prst="rect">
              <a:avLst/>
            </a:prstGeom>
            <a:noFill/>
          </p:spPr>
          <p:txBody>
            <a:bodyPr wrap="none" rtlCol="0">
              <a:spAutoFit/>
            </a:bodyPr>
            <a:lstStyle/>
            <a:p>
              <a:r>
                <a:rPr lang="en-US" b="1" smtClean="0">
                  <a:solidFill>
                    <a:schemeClr val="bg1">
                      <a:lumMod val="50000"/>
                    </a:schemeClr>
                  </a:solidFill>
                </a:rPr>
                <a:t>Education</a:t>
              </a:r>
              <a:endParaRPr lang="en-GB" b="1">
                <a:solidFill>
                  <a:schemeClr val="bg1">
                    <a:lumMod val="50000"/>
                  </a:schemeClr>
                </a:solidFill>
              </a:endParaRPr>
            </a:p>
          </p:txBody>
        </p:sp>
        <p:sp>
          <p:nvSpPr>
            <p:cNvPr id="29" name="Rectangle 92"/>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0" name="Group 93"/>
          <p:cNvGrpSpPr/>
          <p:nvPr/>
        </p:nvGrpSpPr>
        <p:grpSpPr>
          <a:xfrm flipH="1">
            <a:off x="1231046" y="3073271"/>
            <a:ext cx="2343012" cy="944716"/>
            <a:chOff x="9720775" y="2761849"/>
            <a:chExt cx="2343012" cy="944716"/>
          </a:xfrm>
        </p:grpSpPr>
        <p:sp>
          <p:nvSpPr>
            <p:cNvPr id="31" name="TextBox 27"/>
            <p:cNvSpPr txBox="1"/>
            <p:nvPr/>
          </p:nvSpPr>
          <p:spPr>
            <a:xfrm>
              <a:off x="9720775" y="2761849"/>
              <a:ext cx="825867" cy="369332"/>
            </a:xfrm>
            <a:prstGeom prst="rect">
              <a:avLst/>
            </a:prstGeom>
            <a:noFill/>
          </p:spPr>
          <p:txBody>
            <a:bodyPr wrap="none" rtlCol="0">
              <a:spAutoFit/>
            </a:bodyPr>
            <a:lstStyle/>
            <a:p>
              <a:pPr algn="r"/>
              <a:r>
                <a:rPr lang="en-US" b="1" smtClean="0">
                  <a:solidFill>
                    <a:schemeClr val="bg1">
                      <a:lumMod val="50000"/>
                    </a:schemeClr>
                  </a:solidFill>
                </a:rPr>
                <a:t>Design</a:t>
              </a:r>
              <a:endParaRPr lang="en-GB" b="1">
                <a:solidFill>
                  <a:schemeClr val="bg1">
                    <a:lumMod val="50000"/>
                  </a:schemeClr>
                </a:solidFill>
              </a:endParaRPr>
            </a:p>
          </p:txBody>
        </p:sp>
        <p:sp>
          <p:nvSpPr>
            <p:cNvPr id="32" name="Rectangle 95"/>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3" name="Group 96"/>
          <p:cNvGrpSpPr/>
          <p:nvPr/>
        </p:nvGrpSpPr>
        <p:grpSpPr>
          <a:xfrm flipH="1">
            <a:off x="1238260" y="5338787"/>
            <a:ext cx="2343012" cy="944716"/>
            <a:chOff x="9720775" y="2761849"/>
            <a:chExt cx="2343012" cy="944716"/>
          </a:xfrm>
        </p:grpSpPr>
        <p:sp>
          <p:nvSpPr>
            <p:cNvPr id="34" name="TextBox 30"/>
            <p:cNvSpPr txBox="1"/>
            <p:nvPr/>
          </p:nvSpPr>
          <p:spPr>
            <a:xfrm>
              <a:off x="9720775" y="2761849"/>
              <a:ext cx="1109535" cy="369332"/>
            </a:xfrm>
            <a:prstGeom prst="rect">
              <a:avLst/>
            </a:prstGeom>
            <a:noFill/>
          </p:spPr>
          <p:txBody>
            <a:bodyPr wrap="none" rtlCol="0">
              <a:spAutoFit/>
            </a:bodyPr>
            <a:lstStyle/>
            <a:p>
              <a:pPr algn="r"/>
              <a:r>
                <a:rPr lang="en-US" b="1" smtClean="0">
                  <a:solidFill>
                    <a:schemeClr val="bg1">
                      <a:lumMod val="50000"/>
                    </a:schemeClr>
                  </a:solidFill>
                </a:rPr>
                <a:t>Searching</a:t>
              </a:r>
              <a:endParaRPr lang="en-GB" b="1">
                <a:solidFill>
                  <a:schemeClr val="bg1">
                    <a:lumMod val="50000"/>
                  </a:schemeClr>
                </a:solidFill>
              </a:endParaRPr>
            </a:p>
          </p:txBody>
        </p:sp>
        <p:sp>
          <p:nvSpPr>
            <p:cNvPr id="35" name="Rectangle 98"/>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a:t>
              </a:r>
              <a:r>
                <a:rPr lang="en-GB" sz="1200" smtClean="0">
                  <a:solidFill>
                    <a:schemeClr val="bg1">
                      <a:lumMod val="50000"/>
                    </a:schemeClr>
                  </a:solidFill>
                </a:rPr>
                <a:t>nonummy</a:t>
              </a:r>
              <a:endParaRPr lang="en-GB" sz="1200">
                <a:solidFill>
                  <a:schemeClr val="bg1">
                    <a:lumMod val="50000"/>
                  </a:schemeClr>
                </a:solidFill>
              </a:endParaRPr>
            </a:p>
          </p:txBody>
        </p:sp>
      </p:grpSp>
      <p:grpSp>
        <p:nvGrpSpPr>
          <p:cNvPr id="36" name="Group 3"/>
          <p:cNvGrpSpPr/>
          <p:nvPr/>
        </p:nvGrpSpPr>
        <p:grpSpPr>
          <a:xfrm>
            <a:off x="4325938" y="1790725"/>
            <a:ext cx="3514726" cy="3233737"/>
            <a:chOff x="4325938" y="1790725"/>
            <a:chExt cx="3514726" cy="3233737"/>
          </a:xfrm>
        </p:grpSpPr>
        <p:sp>
          <p:nvSpPr>
            <p:cNvPr id="37"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8" name="Freeform 48"/>
            <p:cNvSpPr>
              <a:spLocks/>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9" name="Freeform 49"/>
            <p:cNvSpPr>
              <a:spLocks/>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0" name="Freeform 50"/>
            <p:cNvSpPr>
              <a:spLocks/>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1" name="Freeform 52"/>
            <p:cNvSpPr>
              <a:spLocks/>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2" name="Freeform 54"/>
            <p:cNvSpPr>
              <a:spLocks/>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3" name="Oval 56"/>
            <p:cNvSpPr>
              <a:spLocks noChangeArrowheads="1"/>
            </p:cNvSpPr>
            <p:nvPr/>
          </p:nvSpPr>
          <p:spPr bwMode="auto">
            <a:xfrm>
              <a:off x="5737226" y="4129112"/>
              <a:ext cx="469900" cy="48895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4" name="Oval 57"/>
            <p:cNvSpPr>
              <a:spLocks noChangeArrowheads="1"/>
            </p:cNvSpPr>
            <p:nvPr/>
          </p:nvSpPr>
          <p:spPr bwMode="auto">
            <a:xfrm>
              <a:off x="5956301" y="2867050"/>
              <a:ext cx="471488" cy="487362"/>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5" name="Oval 58"/>
            <p:cNvSpPr>
              <a:spLocks noChangeArrowheads="1"/>
            </p:cNvSpPr>
            <p:nvPr/>
          </p:nvSpPr>
          <p:spPr bwMode="auto">
            <a:xfrm>
              <a:off x="6738938" y="3610000"/>
              <a:ext cx="469900" cy="485775"/>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6" name="Oval 59"/>
            <p:cNvSpPr>
              <a:spLocks noChangeArrowheads="1"/>
            </p:cNvSpPr>
            <p:nvPr/>
          </p:nvSpPr>
          <p:spPr bwMode="auto">
            <a:xfrm>
              <a:off x="4957763" y="3348062"/>
              <a:ext cx="469900" cy="487362"/>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7"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8"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9"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0"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spTree>
    <p:extLst>
      <p:ext uri="{BB962C8B-B14F-4D97-AF65-F5344CB8AC3E}">
        <p14:creationId xmlns:p14="http://schemas.microsoft.com/office/powerpoint/2010/main" val="78587921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44"/>
          <p:cNvSpPr>
            <a:spLocks noChangeArrowheads="1"/>
          </p:cNvSpPr>
          <p:nvPr/>
        </p:nvSpPr>
        <p:spPr bwMode="auto">
          <a:xfrm>
            <a:off x="1073621" y="1976218"/>
            <a:ext cx="1420004" cy="1420004"/>
          </a:xfrm>
          <a:prstGeom prst="ellipse">
            <a:avLst/>
          </a:prstGeom>
          <a:solidFill>
            <a:schemeClr val="accent3"/>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13" name="Group 8"/>
          <p:cNvGrpSpPr>
            <a:grpSpLocks/>
          </p:cNvGrpSpPr>
          <p:nvPr/>
        </p:nvGrpSpPr>
        <p:grpSpPr bwMode="auto">
          <a:xfrm>
            <a:off x="1602023" y="2427488"/>
            <a:ext cx="340680" cy="517464"/>
            <a:chOff x="0" y="0"/>
            <a:chExt cx="293688" cy="446088"/>
          </a:xfrm>
        </p:grpSpPr>
        <p:sp>
          <p:nvSpPr>
            <p:cNvPr id="14"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15"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16"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17" name="椭圆 50"/>
          <p:cNvSpPr>
            <a:spLocks noChangeArrowheads="1"/>
          </p:cNvSpPr>
          <p:nvPr/>
        </p:nvSpPr>
        <p:spPr bwMode="auto">
          <a:xfrm>
            <a:off x="3119825" y="1976218"/>
            <a:ext cx="1420004" cy="1420004"/>
          </a:xfrm>
          <a:prstGeom prst="ellipse">
            <a:avLst/>
          </a:prstGeom>
          <a:solidFill>
            <a:schemeClr val="accent2"/>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18"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19" name="椭圆 53"/>
          <p:cNvSpPr>
            <a:spLocks noChangeArrowheads="1"/>
          </p:cNvSpPr>
          <p:nvPr/>
        </p:nvSpPr>
        <p:spPr bwMode="auto">
          <a:xfrm>
            <a:off x="5166029" y="1976218"/>
            <a:ext cx="1421846" cy="1420004"/>
          </a:xfrm>
          <a:prstGeom prst="ellipse">
            <a:avLst/>
          </a:prstGeom>
          <a:solidFill>
            <a:schemeClr val="accent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20" name="Group 17"/>
          <p:cNvGrpSpPr>
            <a:grpSpLocks/>
          </p:cNvGrpSpPr>
          <p:nvPr/>
        </p:nvGrpSpPr>
        <p:grpSpPr bwMode="auto">
          <a:xfrm>
            <a:off x="5582807" y="2427488"/>
            <a:ext cx="442535" cy="570869"/>
            <a:chOff x="0" y="0"/>
            <a:chExt cx="381000" cy="492126"/>
          </a:xfrm>
        </p:grpSpPr>
        <p:sp>
          <p:nvSpPr>
            <p:cNvPr id="21"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2"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3"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4"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grpSp>
      <p:sp>
        <p:nvSpPr>
          <p:cNvPr id="25" name="椭圆 60"/>
          <p:cNvSpPr>
            <a:spLocks noChangeArrowheads="1"/>
          </p:cNvSpPr>
          <p:nvPr/>
        </p:nvSpPr>
        <p:spPr bwMode="auto">
          <a:xfrm>
            <a:off x="7214077" y="1955957"/>
            <a:ext cx="1420004" cy="1420004"/>
          </a:xfrm>
          <a:prstGeom prst="ellipse">
            <a:avLst/>
          </a:prstGeom>
          <a:solidFill>
            <a:schemeClr val="accent1">
              <a:lumMod val="75000"/>
            </a:schemeClr>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26"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27" name="椭圆 26"/>
          <p:cNvSpPr>
            <a:spLocks noChangeArrowheads="1"/>
          </p:cNvSpPr>
          <p:nvPr/>
        </p:nvSpPr>
        <p:spPr bwMode="auto">
          <a:xfrm>
            <a:off x="9260280" y="1976218"/>
            <a:ext cx="1420004" cy="1420004"/>
          </a:xfrm>
          <a:prstGeom prst="ellipse">
            <a:avLst/>
          </a:prstGeom>
          <a:solidFill>
            <a:schemeClr val="accent3"/>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28" name="Group 27"/>
          <p:cNvGrpSpPr>
            <a:grpSpLocks/>
          </p:cNvGrpSpPr>
          <p:nvPr/>
        </p:nvGrpSpPr>
        <p:grpSpPr bwMode="auto">
          <a:xfrm>
            <a:off x="9726607" y="2512943"/>
            <a:ext cx="481864" cy="352005"/>
            <a:chOff x="0" y="0"/>
            <a:chExt cx="685800" cy="400050"/>
          </a:xfrm>
        </p:grpSpPr>
        <p:sp>
          <p:nvSpPr>
            <p:cNvPr id="29"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30"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31" name="文本框 68"/>
          <p:cNvSpPr>
            <a:spLocks noChangeArrowheads="1"/>
          </p:cNvSpPr>
          <p:nvPr/>
        </p:nvSpPr>
        <p:spPr bwMode="auto">
          <a:xfrm>
            <a:off x="1190824"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2" name="文本框 69"/>
          <p:cNvSpPr>
            <a:spLocks noChangeArrowheads="1"/>
          </p:cNvSpPr>
          <p:nvPr/>
        </p:nvSpPr>
        <p:spPr bwMode="auto">
          <a:xfrm>
            <a:off x="3191169"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3" name="文本框 70"/>
          <p:cNvSpPr>
            <a:spLocks noChangeArrowheads="1"/>
          </p:cNvSpPr>
          <p:nvPr/>
        </p:nvSpPr>
        <p:spPr bwMode="auto">
          <a:xfrm>
            <a:off x="5313298"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4" name="文本框 71"/>
          <p:cNvSpPr>
            <a:spLocks noChangeArrowheads="1"/>
          </p:cNvSpPr>
          <p:nvPr/>
        </p:nvSpPr>
        <p:spPr bwMode="auto">
          <a:xfrm>
            <a:off x="7313643"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5" name="文本框 72"/>
          <p:cNvSpPr>
            <a:spLocks noChangeArrowheads="1"/>
          </p:cNvSpPr>
          <p:nvPr/>
        </p:nvSpPr>
        <p:spPr bwMode="auto">
          <a:xfrm>
            <a:off x="9379717"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6" name="燕尾形 73"/>
          <p:cNvSpPr>
            <a:spLocks noChangeArrowheads="1"/>
          </p:cNvSpPr>
          <p:nvPr/>
        </p:nvSpPr>
        <p:spPr bwMode="auto">
          <a:xfrm>
            <a:off x="2664907" y="2617153"/>
            <a:ext cx="250481" cy="250481"/>
          </a:xfrm>
          <a:prstGeom prst="chevron">
            <a:avLst>
              <a:gd name="adj" fmla="val 50000"/>
            </a:avLst>
          </a:prstGeom>
          <a:solidFill>
            <a:schemeClr val="bg1">
              <a:lumMod val="65000"/>
            </a:schemeClr>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7" name="燕尾形 74"/>
          <p:cNvSpPr>
            <a:spLocks noChangeArrowheads="1"/>
          </p:cNvSpPr>
          <p:nvPr/>
        </p:nvSpPr>
        <p:spPr bwMode="auto">
          <a:xfrm>
            <a:off x="4742422" y="2617153"/>
            <a:ext cx="250481" cy="250481"/>
          </a:xfrm>
          <a:prstGeom prst="chevron">
            <a:avLst>
              <a:gd name="adj" fmla="val 50000"/>
            </a:avLst>
          </a:prstGeom>
          <a:solidFill>
            <a:schemeClr val="bg1">
              <a:lumMod val="65000"/>
            </a:schemeClr>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8" name="燕尾形 75"/>
          <p:cNvSpPr>
            <a:spLocks noChangeArrowheads="1"/>
          </p:cNvSpPr>
          <p:nvPr/>
        </p:nvSpPr>
        <p:spPr bwMode="auto">
          <a:xfrm>
            <a:off x="6779419" y="2617153"/>
            <a:ext cx="250481" cy="250481"/>
          </a:xfrm>
          <a:prstGeom prst="chevron">
            <a:avLst>
              <a:gd name="adj" fmla="val 50000"/>
            </a:avLst>
          </a:prstGeom>
          <a:solidFill>
            <a:schemeClr val="bg1">
              <a:lumMod val="65000"/>
            </a:schemeClr>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9" name="燕尾形 76"/>
          <p:cNvSpPr>
            <a:spLocks noChangeArrowheads="1"/>
          </p:cNvSpPr>
          <p:nvPr/>
        </p:nvSpPr>
        <p:spPr bwMode="auto">
          <a:xfrm>
            <a:off x="8845883" y="2639253"/>
            <a:ext cx="250481" cy="250481"/>
          </a:xfrm>
          <a:prstGeom prst="chevron">
            <a:avLst>
              <a:gd name="adj" fmla="val 50000"/>
            </a:avLst>
          </a:prstGeom>
          <a:solidFill>
            <a:schemeClr val="bg1">
              <a:lumMod val="65000"/>
            </a:schemeClr>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40" name="Group 46"/>
          <p:cNvGrpSpPr>
            <a:grpSpLocks/>
          </p:cNvGrpSpPr>
          <p:nvPr/>
        </p:nvGrpSpPr>
        <p:grpSpPr bwMode="auto">
          <a:xfrm>
            <a:off x="1147292" y="4190024"/>
            <a:ext cx="9847129" cy="357303"/>
            <a:chOff x="0" y="0"/>
            <a:chExt cx="8487614" cy="309189"/>
          </a:xfrm>
          <a:solidFill>
            <a:schemeClr val="accent3"/>
          </a:solidFill>
        </p:grpSpPr>
        <p:sp>
          <p:nvSpPr>
            <p:cNvPr id="41" name="矩形 84"/>
            <p:cNvSpPr>
              <a:spLocks noChangeArrowheads="1"/>
            </p:cNvSpPr>
            <p:nvPr/>
          </p:nvSpPr>
          <p:spPr bwMode="auto">
            <a:xfrm>
              <a:off x="0" y="0"/>
              <a:ext cx="8487614" cy="309189"/>
            </a:xfrm>
            <a:prstGeom prst="rect">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2" name="燕尾形 85"/>
            <p:cNvSpPr>
              <a:spLocks noChangeArrowheads="1"/>
            </p:cNvSpPr>
            <p:nvPr/>
          </p:nvSpPr>
          <p:spPr bwMode="auto">
            <a:xfrm rot="5400000">
              <a:off x="447875" y="45803"/>
              <a:ext cx="237581" cy="237581"/>
            </a:xfrm>
            <a:prstGeom prst="chevron">
              <a:avLst>
                <a:gd name="adj" fmla="val 50000"/>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3" name="燕尾形 86"/>
            <p:cNvSpPr>
              <a:spLocks noChangeArrowheads="1"/>
            </p:cNvSpPr>
            <p:nvPr/>
          </p:nvSpPr>
          <p:spPr bwMode="auto">
            <a:xfrm rot="5400000">
              <a:off x="2193724" y="45802"/>
              <a:ext cx="237581" cy="237581"/>
            </a:xfrm>
            <a:prstGeom prst="chevron">
              <a:avLst>
                <a:gd name="adj" fmla="val 50000"/>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4" name="燕尾形 87"/>
            <p:cNvSpPr>
              <a:spLocks noChangeArrowheads="1"/>
            </p:cNvSpPr>
            <p:nvPr/>
          </p:nvSpPr>
          <p:spPr bwMode="auto">
            <a:xfrm rot="5400000">
              <a:off x="4024557" y="51518"/>
              <a:ext cx="237581" cy="237581"/>
            </a:xfrm>
            <a:prstGeom prst="chevron">
              <a:avLst>
                <a:gd name="adj" fmla="val 50000"/>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5" name="燕尾形 88"/>
            <p:cNvSpPr>
              <a:spLocks noChangeArrowheads="1"/>
            </p:cNvSpPr>
            <p:nvPr/>
          </p:nvSpPr>
          <p:spPr bwMode="auto">
            <a:xfrm rot="5400000">
              <a:off x="5716320" y="40380"/>
              <a:ext cx="237581" cy="237581"/>
            </a:xfrm>
            <a:prstGeom prst="chevron">
              <a:avLst>
                <a:gd name="adj" fmla="val 50000"/>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6" name="燕尾形 89"/>
            <p:cNvSpPr>
              <a:spLocks noChangeArrowheads="1"/>
            </p:cNvSpPr>
            <p:nvPr/>
          </p:nvSpPr>
          <p:spPr bwMode="auto">
            <a:xfrm rot="5400000">
              <a:off x="7540696" y="51082"/>
              <a:ext cx="237581" cy="237581"/>
            </a:xfrm>
            <a:prstGeom prst="chevron">
              <a:avLst>
                <a:gd name="adj" fmla="val 50000"/>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47" name="Content Placeholder 2"/>
          <p:cNvSpPr txBox="1">
            <a:spLocks/>
          </p:cNvSpPr>
          <p:nvPr/>
        </p:nvSpPr>
        <p:spPr>
          <a:xfrm>
            <a:off x="101377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8" name="Content Placeholder 2"/>
          <p:cNvSpPr txBox="1">
            <a:spLocks/>
          </p:cNvSpPr>
          <p:nvPr/>
        </p:nvSpPr>
        <p:spPr>
          <a:xfrm>
            <a:off x="297474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9" name="Content Placeholder 2"/>
          <p:cNvSpPr txBox="1">
            <a:spLocks/>
          </p:cNvSpPr>
          <p:nvPr/>
        </p:nvSpPr>
        <p:spPr>
          <a:xfrm>
            <a:off x="502554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0" name="Content Placeholder 2"/>
          <p:cNvSpPr txBox="1">
            <a:spLocks/>
          </p:cNvSpPr>
          <p:nvPr/>
        </p:nvSpPr>
        <p:spPr>
          <a:xfrm>
            <a:off x="6988284"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1" name="Content Placeholder 2"/>
          <p:cNvSpPr txBox="1">
            <a:spLocks/>
          </p:cNvSpPr>
          <p:nvPr/>
        </p:nvSpPr>
        <p:spPr>
          <a:xfrm>
            <a:off x="913689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Tree>
    <p:extLst>
      <p:ext uri="{BB962C8B-B14F-4D97-AF65-F5344CB8AC3E}">
        <p14:creationId xmlns:p14="http://schemas.microsoft.com/office/powerpoint/2010/main" val="290537224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1000"/>
                                        <p:tgtEl>
                                          <p:spTgt spid="37"/>
                                        </p:tgtEl>
                                      </p:cBhvr>
                                    </p:animEffect>
                                    <p:anim calcmode="lin" valueType="num">
                                      <p:cBhvr>
                                        <p:cTn id="119" dur="1000" fill="hold"/>
                                        <p:tgtEl>
                                          <p:spTgt spid="37"/>
                                        </p:tgtEl>
                                        <p:attrNameLst>
                                          <p:attrName>ppt_x</p:attrName>
                                        </p:attrNameLst>
                                      </p:cBhvr>
                                      <p:tavLst>
                                        <p:tav tm="0">
                                          <p:val>
                                            <p:strVal val="#ppt_x"/>
                                          </p:val>
                                        </p:tav>
                                        <p:tav tm="100000">
                                          <p:val>
                                            <p:strVal val="#ppt_x"/>
                                          </p:val>
                                        </p:tav>
                                      </p:tavLst>
                                    </p:anim>
                                    <p:anim calcmode="lin" valueType="num">
                                      <p:cBhvr>
                                        <p:cTn id="120" dur="1000" fill="hold"/>
                                        <p:tgtEl>
                                          <p:spTgt spid="3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1000"/>
                                        <p:tgtEl>
                                          <p:spTgt spid="38"/>
                                        </p:tgtEl>
                                      </p:cBhvr>
                                    </p:animEffect>
                                    <p:anim calcmode="lin" valueType="num">
                                      <p:cBhvr>
                                        <p:cTn id="124" dur="1000" fill="hold"/>
                                        <p:tgtEl>
                                          <p:spTgt spid="38"/>
                                        </p:tgtEl>
                                        <p:attrNameLst>
                                          <p:attrName>ppt_x</p:attrName>
                                        </p:attrNameLst>
                                      </p:cBhvr>
                                      <p:tavLst>
                                        <p:tav tm="0">
                                          <p:val>
                                            <p:strVal val="#ppt_x"/>
                                          </p:val>
                                        </p:tav>
                                        <p:tav tm="100000">
                                          <p:val>
                                            <p:strVal val="#ppt_x"/>
                                          </p:val>
                                        </p:tav>
                                      </p:tavLst>
                                    </p:anim>
                                    <p:anim calcmode="lin" valueType="num">
                                      <p:cBhvr>
                                        <p:cTn id="125" dur="1000" fill="hold"/>
                                        <p:tgtEl>
                                          <p:spTgt spid="3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5" grpId="0" animBg="1"/>
      <p:bldP spid="26" grpId="0" animBg="1"/>
      <p:bldP spid="27" grpId="0" animBg="1"/>
      <p:bldP spid="31" grpId="0"/>
      <p:bldP spid="32" grpId="0"/>
      <p:bldP spid="33" grpId="0"/>
      <p:bldP spid="34" grpId="0"/>
      <p:bldP spid="35" grpId="0"/>
      <p:bldP spid="36" grpId="0" animBg="1"/>
      <p:bldP spid="37" grpId="0" animBg="1"/>
      <p:bldP spid="38" grpId="0" animBg="1"/>
      <p:bldP spid="39" grpId="0" animBg="1"/>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4"/>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itchFamily="34" charset="-122"/>
                  <a:ea typeface="微软雅黑" pitchFamily="34" charset="-122"/>
                </a:rPr>
                <a:t>3</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4800" b="1" dirty="0" smtClean="0">
                <a:solidFill>
                  <a:schemeClr val="accent4"/>
                </a:solidFill>
                <a:latin typeface="微软雅黑" pitchFamily="34" charset="-122"/>
                <a:ea typeface="微软雅黑" pitchFamily="34" charset="-122"/>
                <a:sym typeface="微软雅黑" pitchFamily="34" charset="-122"/>
              </a:rPr>
              <a:t>加入你的标题</a:t>
            </a:r>
            <a:endParaRPr lang="en-US" altLang="zh-CN" sz="4800" b="1" dirty="0">
              <a:solidFill>
                <a:schemeClr val="accent4"/>
              </a:solidFill>
              <a:latin typeface="微软雅黑" pitchFamily="34" charset="-122"/>
              <a:ea typeface="微软雅黑" pitchFamily="34" charset="-122"/>
              <a:sym typeface="微软雅黑"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38496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
          <p:cNvSpPr/>
          <p:nvPr/>
        </p:nvSpPr>
        <p:spPr>
          <a:xfrm>
            <a:off x="0" y="2046526"/>
            <a:ext cx="121920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
          <p:cNvSpPr txBox="1"/>
          <p:nvPr/>
        </p:nvSpPr>
        <p:spPr>
          <a:xfrm>
            <a:off x="1219200" y="2251984"/>
            <a:ext cx="1467133" cy="369332"/>
          </a:xfrm>
          <a:prstGeom prst="rect">
            <a:avLst/>
          </a:prstGeom>
          <a:noFill/>
        </p:spPr>
        <p:txBody>
          <a:bodyPr wrap="none" rtlCol="0">
            <a:spAutoFit/>
          </a:bodyPr>
          <a:lstStyle/>
          <a:p>
            <a:r>
              <a:rPr lang="en-US" smtClean="0">
                <a:solidFill>
                  <a:schemeClr val="bg1"/>
                </a:solidFill>
                <a:latin typeface="Open Sans" panose="020B0606030504020204" pitchFamily="34" charset="0"/>
                <a:ea typeface="Open Sans" panose="020B0606030504020204" pitchFamily="34" charset="0"/>
                <a:cs typeface="Open Sans" panose="020B0606030504020204" pitchFamily="34" charset="0"/>
              </a:rPr>
              <a:t>FUN FACTS</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6"/>
          <p:cNvSpPr txBox="1"/>
          <p:nvPr/>
        </p:nvSpPr>
        <p:spPr>
          <a:xfrm>
            <a:off x="1219200" y="2621316"/>
            <a:ext cx="2289464" cy="861774"/>
          </a:xfrm>
          <a:prstGeom prst="rect">
            <a:avLst/>
          </a:prstGeom>
          <a:noFill/>
        </p:spPr>
        <p:txBody>
          <a:bodyPr wrap="square" rtlCol="0">
            <a:spAutoFit/>
          </a:bodyPr>
          <a:lstStyle/>
          <a:p>
            <a:pPr algn="just"/>
            <a:r>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Lid </a:t>
            </a: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est laborum dolo rumes fugats untras. Etharums ser quidem rerum facilis dolores nemis omnis fugats vitaes nemo minima rerums unsers sadips amets.. </a:t>
            </a:r>
            <a:endPar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7"/>
          <p:cNvSpPr txBox="1"/>
          <p:nvPr/>
        </p:nvSpPr>
        <p:spPr>
          <a:xfrm>
            <a:off x="4865109" y="2251984"/>
            <a:ext cx="904415" cy="523220"/>
          </a:xfrm>
          <a:prstGeom prst="rect">
            <a:avLst/>
          </a:prstGeom>
          <a:noFill/>
        </p:spPr>
        <p:txBody>
          <a:bodyPr wrap="none" rtlCol="0">
            <a:spAutoFit/>
          </a:bodyPr>
          <a:lstStyle/>
          <a:p>
            <a:r>
              <a:rPr lang="en-US" sz="2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95%</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8"/>
          <p:cNvSpPr txBox="1"/>
          <p:nvPr/>
        </p:nvSpPr>
        <p:spPr>
          <a:xfrm>
            <a:off x="4690125" y="2790593"/>
            <a:ext cx="1386918" cy="246221"/>
          </a:xfrm>
          <a:prstGeom prst="rect">
            <a:avLst/>
          </a:prstGeom>
          <a:noFill/>
        </p:spPr>
        <p:txBody>
          <a:bodyPr wrap="none" rtlCol="0">
            <a:spAutoFit/>
          </a:bodyPr>
          <a:lstStyle/>
          <a:p>
            <a:r>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HAPPY COSTUMER</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2"/>
          <p:cNvSpPr/>
          <p:nvPr/>
        </p:nvSpPr>
        <p:spPr>
          <a:xfrm>
            <a:off x="5014857"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18" name="TextBox 10"/>
          <p:cNvSpPr txBox="1"/>
          <p:nvPr/>
        </p:nvSpPr>
        <p:spPr>
          <a:xfrm>
            <a:off x="6650876" y="2251984"/>
            <a:ext cx="904415" cy="523220"/>
          </a:xfrm>
          <a:prstGeom prst="rect">
            <a:avLst/>
          </a:prstGeom>
          <a:noFill/>
        </p:spPr>
        <p:txBody>
          <a:bodyPr wrap="none" rtlCol="0">
            <a:spAutoFit/>
          </a:bodyPr>
          <a:lstStyle/>
          <a:p>
            <a:r>
              <a:rPr lang="en-US" sz="2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65%</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1"/>
          <p:cNvSpPr txBox="1"/>
          <p:nvPr/>
        </p:nvSpPr>
        <p:spPr>
          <a:xfrm>
            <a:off x="6441138" y="2788467"/>
            <a:ext cx="1443024" cy="246221"/>
          </a:xfrm>
          <a:prstGeom prst="rect">
            <a:avLst/>
          </a:prstGeom>
          <a:noFill/>
        </p:spPr>
        <p:txBody>
          <a:bodyPr wrap="none" rtlCol="0">
            <a:spAutoFit/>
          </a:bodyPr>
          <a:lstStyle/>
          <a:p>
            <a:r>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PROJECT PROCESS</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5"/>
          <p:cNvSpPr/>
          <p:nvPr/>
        </p:nvSpPr>
        <p:spPr>
          <a:xfrm>
            <a:off x="6733554" y="3077968"/>
            <a:ext cx="646331" cy="646331"/>
          </a:xfrm>
          <a:prstGeom prst="rect">
            <a:avLst/>
          </a:prstGeom>
          <a:solidFill>
            <a:schemeClr val="accent4"/>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21" name="TextBox 13"/>
          <p:cNvSpPr txBox="1"/>
          <p:nvPr/>
        </p:nvSpPr>
        <p:spPr>
          <a:xfrm>
            <a:off x="8446194" y="2251984"/>
            <a:ext cx="904415" cy="523220"/>
          </a:xfrm>
          <a:prstGeom prst="rect">
            <a:avLst/>
          </a:prstGeom>
          <a:noFill/>
        </p:spPr>
        <p:txBody>
          <a:bodyPr wrap="none" rtlCol="0">
            <a:spAutoFit/>
          </a:bodyPr>
          <a:lstStyle/>
          <a:p>
            <a:r>
              <a:rPr lang="en-US" sz="2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58%</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4"/>
          <p:cNvSpPr txBox="1"/>
          <p:nvPr/>
        </p:nvSpPr>
        <p:spPr>
          <a:xfrm>
            <a:off x="8533812" y="2775204"/>
            <a:ext cx="705642" cy="246221"/>
          </a:xfrm>
          <a:prstGeom prst="rect">
            <a:avLst/>
          </a:prstGeom>
          <a:noFill/>
        </p:spPr>
        <p:txBody>
          <a:bodyPr wrap="none" rtlCol="0">
            <a:spAutoFit/>
          </a:bodyPr>
          <a:lstStyle/>
          <a:p>
            <a:r>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WINNER</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18"/>
          <p:cNvSpPr/>
          <p:nvPr/>
        </p:nvSpPr>
        <p:spPr>
          <a:xfrm>
            <a:off x="8563081" y="3077967"/>
            <a:ext cx="646331" cy="646331"/>
          </a:xfrm>
          <a:prstGeom prst="rect">
            <a:avLst/>
          </a:prstGeom>
          <a:solidFill>
            <a:schemeClr val="accent1">
              <a:lumMod val="75000"/>
            </a:schemeClr>
          </a:solidFill>
        </p:spPr>
        <p:txBody>
          <a:bodyPr wrap="none">
            <a:spAutoFit/>
          </a:bodyPr>
          <a:lstStyle/>
          <a:p>
            <a:r>
              <a:rPr lang="en-US" sz="3600">
                <a:solidFill>
                  <a:schemeClr val="bg1"/>
                </a:solidFill>
                <a:latin typeface="FontAwesome" pitchFamily="2" charset="0"/>
              </a:rPr>
              <a:t></a:t>
            </a:r>
            <a:endParaRPr lang="en-US" sz="3600">
              <a:solidFill>
                <a:schemeClr val="bg1"/>
              </a:solidFill>
            </a:endParaRPr>
          </a:p>
        </p:txBody>
      </p:sp>
      <p:sp>
        <p:nvSpPr>
          <p:cNvPr id="24" name="TextBox 16"/>
          <p:cNvSpPr txBox="1"/>
          <p:nvPr/>
        </p:nvSpPr>
        <p:spPr>
          <a:xfrm>
            <a:off x="10085797" y="2251984"/>
            <a:ext cx="904415" cy="523220"/>
          </a:xfrm>
          <a:prstGeom prst="rect">
            <a:avLst/>
          </a:prstGeom>
          <a:noFill/>
        </p:spPr>
        <p:txBody>
          <a:bodyPr wrap="none" rtlCol="0">
            <a:spAutoFit/>
          </a:bodyPr>
          <a:lstStyle/>
          <a:p>
            <a:r>
              <a:rPr lang="en-US" sz="2800" smtClean="0">
                <a:solidFill>
                  <a:schemeClr val="bg1"/>
                </a:solidFill>
                <a:latin typeface="Open Sans" panose="020B0606030504020204" pitchFamily="34" charset="0"/>
                <a:ea typeface="Open Sans" panose="020B0606030504020204" pitchFamily="34" charset="0"/>
                <a:cs typeface="Open Sans" panose="020B0606030504020204" pitchFamily="34" charset="0"/>
              </a:rPr>
              <a:t>24%</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17"/>
          <p:cNvSpPr txBox="1"/>
          <p:nvPr/>
        </p:nvSpPr>
        <p:spPr>
          <a:xfrm>
            <a:off x="10119681" y="2775204"/>
            <a:ext cx="875561" cy="246221"/>
          </a:xfrm>
          <a:prstGeom prst="rect">
            <a:avLst/>
          </a:prstGeom>
          <a:noFill/>
        </p:spPr>
        <p:txBody>
          <a:bodyPr wrap="none" rtlCol="0">
            <a:spAutoFit/>
          </a:bodyPr>
          <a:lstStyle/>
          <a:p>
            <a:r>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NEW USER</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1"/>
          <p:cNvSpPr/>
          <p:nvPr/>
        </p:nvSpPr>
        <p:spPr>
          <a:xfrm>
            <a:off x="10199700"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grpSp>
        <p:nvGrpSpPr>
          <p:cNvPr id="27" name="Group 23"/>
          <p:cNvGrpSpPr/>
          <p:nvPr/>
        </p:nvGrpSpPr>
        <p:grpSpPr>
          <a:xfrm>
            <a:off x="1141288" y="4374734"/>
            <a:ext cx="4132146" cy="1525252"/>
            <a:chOff x="6993054" y="3358634"/>
            <a:chExt cx="4132146" cy="1525252"/>
          </a:xfrm>
        </p:grpSpPr>
        <p:sp>
          <p:nvSpPr>
            <p:cNvPr id="28" name="Rectangle 24"/>
            <p:cNvSpPr/>
            <p:nvPr/>
          </p:nvSpPr>
          <p:spPr>
            <a:xfrm>
              <a:off x="7467600" y="3429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5"/>
            <p:cNvSpPr/>
            <p:nvPr/>
          </p:nvSpPr>
          <p:spPr>
            <a:xfrm>
              <a:off x="7467600" y="3429000"/>
              <a:ext cx="2560320"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FACEBOOK</a:t>
              </a:r>
              <a:endParaRPr lang="en-US" sz="10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6"/>
            <p:cNvSpPr/>
            <p:nvPr/>
          </p:nvSpPr>
          <p:spPr>
            <a:xfrm>
              <a:off x="7467600" y="3718917"/>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92%</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27"/>
            <p:cNvSpPr/>
            <p:nvPr/>
          </p:nvSpPr>
          <p:spPr>
            <a:xfrm>
              <a:off x="7467600" y="3718917"/>
              <a:ext cx="30175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TWITTER</a:t>
              </a:r>
              <a:endParaRPr lang="en-US" sz="10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28"/>
            <p:cNvSpPr/>
            <p:nvPr/>
          </p:nvSpPr>
          <p:spPr>
            <a:xfrm>
              <a:off x="7467600" y="40005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56%</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29"/>
            <p:cNvSpPr/>
            <p:nvPr/>
          </p:nvSpPr>
          <p:spPr>
            <a:xfrm>
              <a:off x="7467600" y="4000500"/>
              <a:ext cx="146304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GOOGLE PLUS</a:t>
              </a:r>
              <a:endParaRPr lang="en-US" sz="10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0"/>
            <p:cNvSpPr/>
            <p:nvPr/>
          </p:nvSpPr>
          <p:spPr>
            <a:xfrm>
              <a:off x="7467600" y="428625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63%</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1"/>
            <p:cNvSpPr/>
            <p:nvPr/>
          </p:nvSpPr>
          <p:spPr>
            <a:xfrm>
              <a:off x="7467600" y="4286250"/>
              <a:ext cx="192024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PIN</a:t>
              </a:r>
              <a:endParaRPr lang="en-US" sz="10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2"/>
            <p:cNvSpPr/>
            <p:nvPr/>
          </p:nvSpPr>
          <p:spPr>
            <a:xfrm>
              <a:off x="7010400" y="33586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7" name="Rectangle 33"/>
            <p:cNvSpPr/>
            <p:nvPr/>
          </p:nvSpPr>
          <p:spPr>
            <a:xfrm>
              <a:off x="7010400" y="3648551"/>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8" name="Rectangle 34"/>
            <p:cNvSpPr/>
            <p:nvPr/>
          </p:nvSpPr>
          <p:spPr>
            <a:xfrm>
              <a:off x="7009885" y="39301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9" name="Rectangle 35"/>
            <p:cNvSpPr/>
            <p:nvPr/>
          </p:nvSpPr>
          <p:spPr>
            <a:xfrm>
              <a:off x="7009885" y="4215906"/>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p>
          </p:txBody>
        </p:sp>
        <p:sp>
          <p:nvSpPr>
            <p:cNvPr id="40" name="Rectangle 36"/>
            <p:cNvSpPr/>
            <p:nvPr/>
          </p:nvSpPr>
          <p:spPr>
            <a:xfrm>
              <a:off x="7467600" y="4572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63%</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37"/>
            <p:cNvSpPr/>
            <p:nvPr/>
          </p:nvSpPr>
          <p:spPr>
            <a:xfrm>
              <a:off x="7467600" y="4572000"/>
              <a:ext cx="12801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INSTAGRAMM</a:t>
              </a:r>
              <a:endParaRPr lang="en-US" sz="10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38"/>
            <p:cNvSpPr/>
            <p:nvPr/>
          </p:nvSpPr>
          <p:spPr>
            <a:xfrm>
              <a:off x="6993054" y="4514554"/>
              <a:ext cx="415498"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grpSp>
      <p:sp>
        <p:nvSpPr>
          <p:cNvPr id="43" name="TextBox 36"/>
          <p:cNvSpPr txBox="1"/>
          <p:nvPr/>
        </p:nvSpPr>
        <p:spPr>
          <a:xfrm>
            <a:off x="6196845" y="4374734"/>
            <a:ext cx="4778939" cy="1785104"/>
          </a:xfrm>
          <a:prstGeom prst="rect">
            <a:avLst/>
          </a:prstGeom>
          <a:noFill/>
        </p:spPr>
        <p:txBody>
          <a:bodyPr wrap="square" rtlCol="0">
            <a:spAutoFit/>
          </a:bodyPr>
          <a:lstStyle/>
          <a:p>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minima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dirty="0" err="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quae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ab</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aspernatur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fugit,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consequuntur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magni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eos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ratione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sequi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nesciunt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porro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quisquam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qui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non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numquam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modi</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incidunt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magnm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quaerat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90616814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4250"/>
                            </p:stCondLst>
                            <p:childTnLst>
                              <p:par>
                                <p:cTn id="101" presetID="42"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45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250"/>
                                        <p:tgtEl>
                                          <p:spTgt spid="43"/>
                                        </p:tgtEl>
                                      </p:cBhvr>
                                    </p:animEffect>
                                    <p:anim calcmode="lin" valueType="num">
                                      <p:cBhvr>
                                        <p:cTn id="110" dur="250" fill="hold"/>
                                        <p:tgtEl>
                                          <p:spTgt spid="43"/>
                                        </p:tgtEl>
                                        <p:attrNameLst>
                                          <p:attrName>ppt_x</p:attrName>
                                        </p:attrNameLst>
                                      </p:cBhvr>
                                      <p:tavLst>
                                        <p:tav tm="0">
                                          <p:val>
                                            <p:strVal val="#ppt_x"/>
                                          </p:val>
                                        </p:tav>
                                        <p:tav tm="100000">
                                          <p:val>
                                            <p:strVal val="#ppt_x"/>
                                          </p:val>
                                        </p:tav>
                                      </p:tavLst>
                                    </p:anim>
                                    <p:anim calcmode="lin" valueType="num">
                                      <p:cBhvr>
                                        <p:cTn id="111"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8" grpId="0"/>
      <p:bldP spid="19" grpId="0"/>
      <p:bldP spid="20" grpId="0" animBg="1"/>
      <p:bldP spid="21" grpId="0"/>
      <p:bldP spid="22" grpId="0"/>
      <p:bldP spid="23" grpId="0" animBg="1"/>
      <p:bldP spid="24" grpId="0"/>
      <p:bldP spid="25" grpId="0"/>
      <p:bldP spid="26"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42503" y="1788419"/>
            <a:ext cx="11069292" cy="4532928"/>
            <a:chOff x="820346" y="1272786"/>
            <a:chExt cx="7568078" cy="3099164"/>
          </a:xfrm>
        </p:grpSpPr>
        <p:grpSp>
          <p:nvGrpSpPr>
            <p:cNvPr id="13" name="组合 12"/>
            <p:cNvGrpSpPr/>
            <p:nvPr/>
          </p:nvGrpSpPr>
          <p:grpSpPr>
            <a:xfrm>
              <a:off x="820346" y="1272786"/>
              <a:ext cx="4889835" cy="3099164"/>
              <a:chOff x="819150" y="1514022"/>
              <a:chExt cx="7134226" cy="4521653"/>
            </a:xfrm>
          </p:grpSpPr>
          <p:sp>
            <p:nvSpPr>
              <p:cNvPr id="21" name="圆角矩形 20"/>
              <p:cNvSpPr/>
              <p:nvPr/>
            </p:nvSpPr>
            <p:spPr>
              <a:xfrm>
                <a:off x="2793015" y="151402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2" name="圆角矩形 21"/>
              <p:cNvSpPr/>
              <p:nvPr/>
            </p:nvSpPr>
            <p:spPr>
              <a:xfrm>
                <a:off x="5555265" y="2485570"/>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圆角矩形 22"/>
              <p:cNvSpPr/>
              <p:nvPr/>
            </p:nvSpPr>
            <p:spPr>
              <a:xfrm>
                <a:off x="6441091" y="343807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4" name="圆角矩形 23"/>
              <p:cNvSpPr/>
              <p:nvPr/>
            </p:nvSpPr>
            <p:spPr>
              <a:xfrm>
                <a:off x="4678965" y="3438072"/>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5" name="圆角矩形 24"/>
              <p:cNvSpPr/>
              <p:nvPr/>
            </p:nvSpPr>
            <p:spPr>
              <a:xfrm>
                <a:off x="2793014" y="3438072"/>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6" name="圆角矩形 25"/>
              <p:cNvSpPr/>
              <p:nvPr/>
            </p:nvSpPr>
            <p:spPr>
              <a:xfrm>
                <a:off x="1040415" y="3438072"/>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7" name="圆角矩形 26"/>
              <p:cNvSpPr/>
              <p:nvPr/>
            </p:nvSpPr>
            <p:spPr>
              <a:xfrm>
                <a:off x="1040414" y="4185784"/>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8" name="圆角矩形 27"/>
              <p:cNvSpPr/>
              <p:nvPr/>
            </p:nvSpPr>
            <p:spPr>
              <a:xfrm>
                <a:off x="1040413" y="4933497"/>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9" name="圆角矩形 28"/>
              <p:cNvSpPr/>
              <p:nvPr/>
            </p:nvSpPr>
            <p:spPr>
              <a:xfrm>
                <a:off x="4678965" y="4132490"/>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圆角矩形 29"/>
              <p:cNvSpPr/>
              <p:nvPr/>
            </p:nvSpPr>
            <p:spPr>
              <a:xfrm>
                <a:off x="4678964" y="4826908"/>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1" name="圆角矩形 30"/>
              <p:cNvSpPr/>
              <p:nvPr/>
            </p:nvSpPr>
            <p:spPr>
              <a:xfrm>
                <a:off x="4678964" y="5521325"/>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cxnSp>
            <p:nvCxnSpPr>
              <p:cNvPr id="32" name="直接连接符 31"/>
              <p:cNvCxnSpPr>
                <a:stCxn id="21" idx="2"/>
                <a:endCxn id="25" idx="0"/>
              </p:cNvCxnSpPr>
              <p:nvPr/>
            </p:nvCxnSpPr>
            <p:spPr>
              <a:xfrm flipH="1">
                <a:off x="3549157" y="2028372"/>
                <a:ext cx="1" cy="1409700"/>
              </a:xfrm>
              <a:prstGeom prst="line">
                <a:avLst/>
              </a:prstGeom>
              <a:noFill/>
              <a:ln w="9525" cap="flat" cmpd="sng" algn="ctr">
                <a:solidFill>
                  <a:schemeClr val="bg1">
                    <a:lumMod val="50000"/>
                  </a:schemeClr>
                </a:solidFill>
                <a:prstDash val="solid"/>
              </a:ln>
              <a:effectLst/>
            </p:spPr>
          </p:cxnSp>
          <p:cxnSp>
            <p:nvCxnSpPr>
              <p:cNvPr id="33" name="直接连接符 32"/>
              <p:cNvCxnSpPr/>
              <p:nvPr/>
            </p:nvCxnSpPr>
            <p:spPr>
              <a:xfrm flipH="1">
                <a:off x="1796555" y="2999920"/>
                <a:ext cx="1752602" cy="0"/>
              </a:xfrm>
              <a:prstGeom prst="line">
                <a:avLst/>
              </a:prstGeom>
              <a:noFill/>
              <a:ln w="9525" cap="flat" cmpd="sng" algn="ctr">
                <a:solidFill>
                  <a:schemeClr val="bg1">
                    <a:lumMod val="50000"/>
                  </a:schemeClr>
                </a:solidFill>
                <a:prstDash val="solid"/>
              </a:ln>
              <a:effectLst/>
            </p:spPr>
          </p:cxnSp>
          <p:cxnSp>
            <p:nvCxnSpPr>
              <p:cNvPr id="34" name="直接连接符 33"/>
              <p:cNvCxnSpPr>
                <a:endCxn id="26" idx="0"/>
              </p:cNvCxnSpPr>
              <p:nvPr/>
            </p:nvCxnSpPr>
            <p:spPr>
              <a:xfrm>
                <a:off x="1796555" y="2999920"/>
                <a:ext cx="3" cy="438152"/>
              </a:xfrm>
              <a:prstGeom prst="line">
                <a:avLst/>
              </a:prstGeom>
              <a:noFill/>
              <a:ln w="9525" cap="flat" cmpd="sng" algn="ctr">
                <a:solidFill>
                  <a:srgbClr val="49555F"/>
                </a:solidFill>
                <a:prstDash val="solid"/>
              </a:ln>
              <a:effectLst/>
            </p:spPr>
          </p:cxnSp>
          <p:cxnSp>
            <p:nvCxnSpPr>
              <p:cNvPr id="35" name="直接连接符 34"/>
              <p:cNvCxnSpPr>
                <a:endCxn id="22" idx="1"/>
              </p:cNvCxnSpPr>
              <p:nvPr/>
            </p:nvCxnSpPr>
            <p:spPr>
              <a:xfrm>
                <a:off x="3549156" y="2733222"/>
                <a:ext cx="2006109" cy="0"/>
              </a:xfrm>
              <a:prstGeom prst="line">
                <a:avLst/>
              </a:prstGeom>
              <a:noFill/>
              <a:ln w="9525" cap="flat" cmpd="sng" algn="ctr">
                <a:solidFill>
                  <a:schemeClr val="bg1">
                    <a:lumMod val="50000"/>
                  </a:schemeClr>
                </a:solidFill>
                <a:prstDash val="solid"/>
              </a:ln>
              <a:effectLst/>
            </p:spPr>
          </p:cxnSp>
          <p:cxnSp>
            <p:nvCxnSpPr>
              <p:cNvPr id="36" name="直接连接符 35"/>
              <p:cNvCxnSpPr>
                <a:stCxn id="24" idx="0"/>
              </p:cNvCxnSpPr>
              <p:nvPr/>
            </p:nvCxnSpPr>
            <p:spPr>
              <a:xfrm flipH="1" flipV="1">
                <a:off x="5435106" y="3218996"/>
                <a:ext cx="2" cy="219076"/>
              </a:xfrm>
              <a:prstGeom prst="line">
                <a:avLst/>
              </a:prstGeom>
              <a:noFill/>
              <a:ln w="9525" cap="flat" cmpd="sng" algn="ctr">
                <a:solidFill>
                  <a:schemeClr val="bg1">
                    <a:lumMod val="50000"/>
                  </a:schemeClr>
                </a:solidFill>
                <a:prstDash val="solid"/>
              </a:ln>
              <a:effectLst/>
            </p:spPr>
          </p:cxnSp>
          <p:cxnSp>
            <p:nvCxnSpPr>
              <p:cNvPr id="37" name="直接连接符 36"/>
              <p:cNvCxnSpPr/>
              <p:nvPr/>
            </p:nvCxnSpPr>
            <p:spPr>
              <a:xfrm flipH="1" flipV="1">
                <a:off x="7197233" y="3218996"/>
                <a:ext cx="2" cy="219076"/>
              </a:xfrm>
              <a:prstGeom prst="line">
                <a:avLst/>
              </a:prstGeom>
              <a:noFill/>
              <a:ln w="9525" cap="flat" cmpd="sng" algn="ctr">
                <a:solidFill>
                  <a:schemeClr val="bg1">
                    <a:lumMod val="50000"/>
                  </a:schemeClr>
                </a:solidFill>
                <a:prstDash val="solid"/>
              </a:ln>
              <a:effectLst/>
            </p:spPr>
          </p:cxnSp>
          <p:cxnSp>
            <p:nvCxnSpPr>
              <p:cNvPr id="38" name="直接连接符 37"/>
              <p:cNvCxnSpPr/>
              <p:nvPr/>
            </p:nvCxnSpPr>
            <p:spPr>
              <a:xfrm>
                <a:off x="5435106" y="3218996"/>
                <a:ext cx="1762127" cy="0"/>
              </a:xfrm>
              <a:prstGeom prst="line">
                <a:avLst/>
              </a:prstGeom>
              <a:noFill/>
              <a:ln w="9525" cap="flat" cmpd="sng" algn="ctr">
                <a:solidFill>
                  <a:schemeClr val="bg1">
                    <a:lumMod val="50000"/>
                  </a:schemeClr>
                </a:solidFill>
                <a:prstDash val="solid"/>
              </a:ln>
              <a:effectLst/>
            </p:spPr>
          </p:cxnSp>
          <p:cxnSp>
            <p:nvCxnSpPr>
              <p:cNvPr id="39" name="直接连接符 38"/>
              <p:cNvCxnSpPr>
                <a:stCxn id="22" idx="2"/>
              </p:cNvCxnSpPr>
              <p:nvPr/>
            </p:nvCxnSpPr>
            <p:spPr>
              <a:xfrm flipH="1">
                <a:off x="6311407" y="2999920"/>
                <a:ext cx="1" cy="219076"/>
              </a:xfrm>
              <a:prstGeom prst="line">
                <a:avLst/>
              </a:prstGeom>
              <a:noFill/>
              <a:ln w="9525" cap="flat" cmpd="sng" algn="ctr">
                <a:solidFill>
                  <a:schemeClr val="bg1">
                    <a:lumMod val="50000"/>
                  </a:schemeClr>
                </a:solidFill>
                <a:prstDash val="solid"/>
              </a:ln>
              <a:effectLst/>
            </p:spPr>
          </p:cxnSp>
          <p:cxnSp>
            <p:nvCxnSpPr>
              <p:cNvPr id="40" name="直接连接符 39"/>
              <p:cNvCxnSpPr/>
              <p:nvPr/>
            </p:nvCxnSpPr>
            <p:spPr>
              <a:xfrm flipH="1">
                <a:off x="819150" y="3695247"/>
                <a:ext cx="221265" cy="0"/>
              </a:xfrm>
              <a:prstGeom prst="line">
                <a:avLst/>
              </a:prstGeom>
              <a:noFill/>
              <a:ln w="9525" cap="flat" cmpd="sng" algn="ctr">
                <a:solidFill>
                  <a:srgbClr val="49555F"/>
                </a:solidFill>
                <a:prstDash val="solid"/>
              </a:ln>
              <a:effectLst/>
            </p:spPr>
          </p:cxnSp>
          <p:cxnSp>
            <p:nvCxnSpPr>
              <p:cNvPr id="41" name="直接连接符 40"/>
              <p:cNvCxnSpPr/>
              <p:nvPr/>
            </p:nvCxnSpPr>
            <p:spPr>
              <a:xfrm flipH="1">
                <a:off x="819150" y="4442959"/>
                <a:ext cx="221265" cy="0"/>
              </a:xfrm>
              <a:prstGeom prst="line">
                <a:avLst/>
              </a:prstGeom>
              <a:noFill/>
              <a:ln w="9525" cap="flat" cmpd="sng" algn="ctr">
                <a:solidFill>
                  <a:schemeClr val="bg1">
                    <a:lumMod val="50000"/>
                  </a:schemeClr>
                </a:solidFill>
                <a:prstDash val="solid"/>
              </a:ln>
              <a:effectLst/>
            </p:spPr>
          </p:cxnSp>
          <p:cxnSp>
            <p:nvCxnSpPr>
              <p:cNvPr id="42" name="直接连接符 41"/>
              <p:cNvCxnSpPr/>
              <p:nvPr/>
            </p:nvCxnSpPr>
            <p:spPr>
              <a:xfrm flipH="1">
                <a:off x="819150" y="5190672"/>
                <a:ext cx="221265" cy="0"/>
              </a:xfrm>
              <a:prstGeom prst="line">
                <a:avLst/>
              </a:prstGeom>
              <a:noFill/>
              <a:ln w="9525" cap="flat" cmpd="sng" algn="ctr">
                <a:solidFill>
                  <a:schemeClr val="bg1">
                    <a:lumMod val="50000"/>
                  </a:schemeClr>
                </a:solidFill>
                <a:prstDash val="solid"/>
              </a:ln>
              <a:effectLst/>
            </p:spPr>
          </p:cxnSp>
          <p:cxnSp>
            <p:nvCxnSpPr>
              <p:cNvPr id="43" name="直接连接符 42"/>
              <p:cNvCxnSpPr/>
              <p:nvPr/>
            </p:nvCxnSpPr>
            <p:spPr>
              <a:xfrm>
                <a:off x="819150" y="3695247"/>
                <a:ext cx="0" cy="1495425"/>
              </a:xfrm>
              <a:prstGeom prst="line">
                <a:avLst/>
              </a:prstGeom>
              <a:noFill/>
              <a:ln w="9525" cap="flat" cmpd="sng" algn="ctr">
                <a:solidFill>
                  <a:schemeClr val="bg1">
                    <a:lumMod val="50000"/>
                  </a:schemeClr>
                </a:solidFill>
                <a:prstDash val="solid"/>
              </a:ln>
              <a:effectLst/>
            </p:spPr>
          </p:cxnSp>
          <p:cxnSp>
            <p:nvCxnSpPr>
              <p:cNvPr id="44" name="直接连接符 43"/>
              <p:cNvCxnSpPr/>
              <p:nvPr/>
            </p:nvCxnSpPr>
            <p:spPr>
              <a:xfrm flipH="1">
                <a:off x="4456602" y="3701144"/>
                <a:ext cx="221265" cy="0"/>
              </a:xfrm>
              <a:prstGeom prst="line">
                <a:avLst/>
              </a:prstGeom>
              <a:noFill/>
              <a:ln w="9525" cap="flat" cmpd="sng" algn="ctr">
                <a:solidFill>
                  <a:srgbClr val="49555F"/>
                </a:solidFill>
                <a:prstDash val="solid"/>
              </a:ln>
              <a:effectLst/>
            </p:spPr>
          </p:cxnSp>
          <p:cxnSp>
            <p:nvCxnSpPr>
              <p:cNvPr id="45" name="直接连接符 44"/>
              <p:cNvCxnSpPr/>
              <p:nvPr/>
            </p:nvCxnSpPr>
            <p:spPr>
              <a:xfrm flipH="1">
                <a:off x="4456602" y="5778500"/>
                <a:ext cx="221265" cy="0"/>
              </a:xfrm>
              <a:prstGeom prst="line">
                <a:avLst/>
              </a:prstGeom>
              <a:noFill/>
              <a:ln w="9525" cap="flat" cmpd="sng" algn="ctr">
                <a:solidFill>
                  <a:schemeClr val="bg1">
                    <a:lumMod val="50000"/>
                  </a:schemeClr>
                </a:solidFill>
                <a:prstDash val="solid"/>
              </a:ln>
              <a:effectLst/>
            </p:spPr>
          </p:cxnSp>
          <p:cxnSp>
            <p:nvCxnSpPr>
              <p:cNvPr id="46" name="直接连接符 45"/>
              <p:cNvCxnSpPr/>
              <p:nvPr/>
            </p:nvCxnSpPr>
            <p:spPr>
              <a:xfrm flipH="1">
                <a:off x="4456602" y="4393596"/>
                <a:ext cx="221265" cy="0"/>
              </a:xfrm>
              <a:prstGeom prst="line">
                <a:avLst/>
              </a:prstGeom>
              <a:noFill/>
              <a:ln w="9525" cap="flat" cmpd="sng" algn="ctr">
                <a:solidFill>
                  <a:schemeClr val="bg1">
                    <a:lumMod val="50000"/>
                  </a:schemeClr>
                </a:solidFill>
                <a:prstDash val="solid"/>
              </a:ln>
              <a:effectLst/>
            </p:spPr>
          </p:cxnSp>
          <p:cxnSp>
            <p:nvCxnSpPr>
              <p:cNvPr id="47" name="直接连接符 46"/>
              <p:cNvCxnSpPr/>
              <p:nvPr/>
            </p:nvCxnSpPr>
            <p:spPr>
              <a:xfrm flipH="1">
                <a:off x="4456602" y="5086048"/>
                <a:ext cx="221265" cy="0"/>
              </a:xfrm>
              <a:prstGeom prst="line">
                <a:avLst/>
              </a:prstGeom>
              <a:noFill/>
              <a:ln w="9525" cap="flat" cmpd="sng" algn="ctr">
                <a:solidFill>
                  <a:schemeClr val="bg1">
                    <a:lumMod val="50000"/>
                  </a:schemeClr>
                </a:solidFill>
                <a:prstDash val="solid"/>
              </a:ln>
              <a:effectLst/>
            </p:spPr>
          </p:cxnSp>
          <p:cxnSp>
            <p:nvCxnSpPr>
              <p:cNvPr id="48" name="直接连接符 47"/>
              <p:cNvCxnSpPr/>
              <p:nvPr/>
            </p:nvCxnSpPr>
            <p:spPr>
              <a:xfrm>
                <a:off x="4456602" y="3695247"/>
                <a:ext cx="0" cy="2083253"/>
              </a:xfrm>
              <a:prstGeom prst="line">
                <a:avLst/>
              </a:prstGeom>
              <a:noFill/>
              <a:ln w="9525" cap="flat" cmpd="sng" algn="ctr">
                <a:solidFill>
                  <a:schemeClr val="bg1">
                    <a:lumMod val="50000"/>
                  </a:schemeClr>
                </a:solidFill>
                <a:prstDash val="solid"/>
              </a:ln>
              <a:effectLst/>
            </p:spPr>
          </p:cxnSp>
        </p:grpSp>
        <p:grpSp>
          <p:nvGrpSpPr>
            <p:cNvPr id="14" name="组合 13"/>
            <p:cNvGrpSpPr/>
            <p:nvPr/>
          </p:nvGrpSpPr>
          <p:grpSpPr>
            <a:xfrm>
              <a:off x="5980190" y="1587750"/>
              <a:ext cx="2408234" cy="2637363"/>
              <a:chOff x="6231835" y="1104259"/>
              <a:chExt cx="2471633" cy="2706794"/>
            </a:xfrm>
          </p:grpSpPr>
          <p:sp>
            <p:nvSpPr>
              <p:cNvPr id="15" name="文本框 31"/>
              <p:cNvSpPr txBox="1"/>
              <p:nvPr/>
            </p:nvSpPr>
            <p:spPr>
              <a:xfrm>
                <a:off x="6231835" y="1104259"/>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tabLst/>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6" name="文本框 32"/>
              <p:cNvSpPr txBox="1"/>
              <p:nvPr/>
            </p:nvSpPr>
            <p:spPr>
              <a:xfrm>
                <a:off x="6231835" y="2033841"/>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tabLst/>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文本框 33"/>
              <p:cNvSpPr txBox="1"/>
              <p:nvPr/>
            </p:nvSpPr>
            <p:spPr>
              <a:xfrm>
                <a:off x="6231835" y="2963423"/>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tabLst/>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文字，在此处添加文字。</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31835" y="1968986"/>
                <a:ext cx="2471633" cy="0"/>
              </a:xfrm>
              <a:prstGeom prst="line">
                <a:avLst/>
              </a:prstGeom>
              <a:noFill/>
              <a:ln w="9525" cap="flat" cmpd="sng" algn="ctr">
                <a:solidFill>
                  <a:schemeClr val="bg1">
                    <a:lumMod val="50000"/>
                  </a:schemeClr>
                </a:solidFill>
                <a:prstDash val="solid"/>
              </a:ln>
              <a:effectLst/>
            </p:spPr>
          </p:cxnSp>
          <p:cxnSp>
            <p:nvCxnSpPr>
              <p:cNvPr id="19" name="直接连接符 18"/>
              <p:cNvCxnSpPr/>
              <p:nvPr/>
            </p:nvCxnSpPr>
            <p:spPr>
              <a:xfrm>
                <a:off x="6231835" y="2890019"/>
                <a:ext cx="2471633" cy="0"/>
              </a:xfrm>
              <a:prstGeom prst="line">
                <a:avLst/>
              </a:prstGeom>
              <a:noFill/>
              <a:ln w="9525" cap="flat" cmpd="sng" algn="ctr">
                <a:solidFill>
                  <a:schemeClr val="bg1">
                    <a:lumMod val="50000"/>
                  </a:schemeClr>
                </a:solidFill>
                <a:prstDash val="solid"/>
              </a:ln>
              <a:effectLst/>
            </p:spPr>
          </p:cxnSp>
          <p:cxnSp>
            <p:nvCxnSpPr>
              <p:cNvPr id="20" name="直接连接符 19"/>
              <p:cNvCxnSpPr/>
              <p:nvPr/>
            </p:nvCxnSpPr>
            <p:spPr>
              <a:xfrm>
                <a:off x="6231835" y="3811053"/>
                <a:ext cx="2471633" cy="0"/>
              </a:xfrm>
              <a:prstGeom prst="line">
                <a:avLst/>
              </a:prstGeom>
              <a:noFill/>
              <a:ln w="9525" cap="flat" cmpd="sng" algn="ctr">
                <a:solidFill>
                  <a:schemeClr val="bg1">
                    <a:lumMod val="50000"/>
                  </a:schemeClr>
                </a:solidFill>
                <a:prstDash val="solid"/>
              </a:ln>
              <a:effectLst/>
            </p:spPr>
          </p:cxnSp>
        </p:grpSp>
      </p:grpSp>
    </p:spTree>
    <p:extLst>
      <p:ext uri="{BB962C8B-B14F-4D97-AF65-F5344CB8AC3E}">
        <p14:creationId xmlns:p14="http://schemas.microsoft.com/office/powerpoint/2010/main" val="135503560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459090" y="1538496"/>
            <a:ext cx="9504798" cy="5165264"/>
            <a:chOff x="1125102" y="2121215"/>
            <a:chExt cx="6558579" cy="3564178"/>
          </a:xfrm>
        </p:grpSpPr>
        <p:sp>
          <p:nvSpPr>
            <p:cNvPr id="13" name="Oval 152"/>
            <p:cNvSpPr/>
            <p:nvPr/>
          </p:nvSpPr>
          <p:spPr>
            <a:xfrm>
              <a:off x="1398254" y="2193842"/>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4" name="Oval 153"/>
            <p:cNvSpPr/>
            <p:nvPr/>
          </p:nvSpPr>
          <p:spPr>
            <a:xfrm>
              <a:off x="3901018" y="3175873"/>
              <a:ext cx="1056278" cy="1056278"/>
            </a:xfrm>
            <a:prstGeom prst="ellipse">
              <a:avLst/>
            </a:prstGeom>
            <a:solidFill>
              <a:schemeClr val="accent2"/>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5" name="Oval 154"/>
            <p:cNvSpPr/>
            <p:nvPr/>
          </p:nvSpPr>
          <p:spPr>
            <a:xfrm>
              <a:off x="5296066" y="4629115"/>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6" name="Oval 155"/>
            <p:cNvSpPr/>
            <p:nvPr/>
          </p:nvSpPr>
          <p:spPr>
            <a:xfrm>
              <a:off x="2501042" y="4629115"/>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7" name="Oval 156"/>
            <p:cNvSpPr/>
            <p:nvPr/>
          </p:nvSpPr>
          <p:spPr>
            <a:xfrm>
              <a:off x="6352344" y="2437820"/>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cxnSp>
          <p:nvCxnSpPr>
            <p:cNvPr id="18" name="Curved Connector 157"/>
            <p:cNvCxnSpPr>
              <a:stCxn id="14" idx="4"/>
              <a:endCxn id="15" idx="2"/>
            </p:cNvCxnSpPr>
            <p:nvPr/>
          </p:nvCxnSpPr>
          <p:spPr>
            <a:xfrm rot="16200000" flipH="1">
              <a:off x="4400060" y="4261248"/>
              <a:ext cx="925103" cy="866909"/>
            </a:xfrm>
            <a:prstGeom prst="curvedConnector2">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9" name="Curved Connector 158"/>
            <p:cNvCxnSpPr>
              <a:stCxn id="14" idx="4"/>
              <a:endCxn id="16" idx="0"/>
            </p:cNvCxnSpPr>
            <p:nvPr/>
          </p:nvCxnSpPr>
          <p:spPr>
            <a:xfrm rot="5400000">
              <a:off x="3530687" y="3730645"/>
              <a:ext cx="396963" cy="1399976"/>
            </a:xfrm>
            <a:prstGeom prst="curvedConnector3">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0" name="Curved Connector 159"/>
            <p:cNvCxnSpPr>
              <a:stCxn id="16" idx="2"/>
            </p:cNvCxnSpPr>
            <p:nvPr/>
          </p:nvCxnSpPr>
          <p:spPr>
            <a:xfrm rot="10800000">
              <a:off x="1398255" y="2721030"/>
              <a:ext cx="1102787" cy="2436224"/>
            </a:xfrm>
            <a:prstGeom prst="curvedConnector3">
              <a:avLst>
                <a:gd name="adj1" fmla="val 115547"/>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1" name="Curved Connector 160"/>
            <p:cNvCxnSpPr>
              <a:stCxn id="17" idx="4"/>
            </p:cNvCxnSpPr>
            <p:nvPr/>
          </p:nvCxnSpPr>
          <p:spPr>
            <a:xfrm rot="5400000" flipH="1">
              <a:off x="4280974" y="894589"/>
              <a:ext cx="773068" cy="4425950"/>
            </a:xfrm>
            <a:prstGeom prst="curvedConnector4">
              <a:avLst>
                <a:gd name="adj1" fmla="val -35696"/>
                <a:gd name="adj2" fmla="val 39881"/>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rot="21568247">
              <a:off x="3605107" y="3520623"/>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Research</a:t>
              </a:r>
            </a:p>
          </p:txBody>
        </p:sp>
        <p:sp>
          <p:nvSpPr>
            <p:cNvPr id="23" name="TextBox 20"/>
            <p:cNvSpPr txBox="1"/>
            <p:nvPr/>
          </p:nvSpPr>
          <p:spPr>
            <a:xfrm rot="21568247">
              <a:off x="4964261" y="4990921"/>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Brand</a:t>
              </a:r>
            </a:p>
          </p:txBody>
        </p:sp>
        <p:sp>
          <p:nvSpPr>
            <p:cNvPr id="24" name="TextBox 21"/>
            <p:cNvSpPr txBox="1"/>
            <p:nvPr/>
          </p:nvSpPr>
          <p:spPr>
            <a:xfrm rot="21568247">
              <a:off x="2251502" y="497660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Planning</a:t>
              </a:r>
            </a:p>
          </p:txBody>
        </p:sp>
        <p:sp>
          <p:nvSpPr>
            <p:cNvPr id="25" name="TextBox 22"/>
            <p:cNvSpPr txBox="1"/>
            <p:nvPr/>
          </p:nvSpPr>
          <p:spPr>
            <a:xfrm rot="21568247">
              <a:off x="1125102" y="252918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Outcome</a:t>
              </a:r>
            </a:p>
          </p:txBody>
        </p:sp>
        <p:sp>
          <p:nvSpPr>
            <p:cNvPr id="26" name="TextBox 23"/>
            <p:cNvSpPr txBox="1"/>
            <p:nvPr/>
          </p:nvSpPr>
          <p:spPr>
            <a:xfrm rot="21568247">
              <a:off x="6102804" y="2673348"/>
              <a:ext cx="1555356" cy="553998"/>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Strategic</a:t>
              </a:r>
            </a:p>
            <a:p>
              <a:pPr algn="ctr"/>
              <a:r>
                <a:rPr lang="id-ID" sz="1500" dirty="0">
                  <a:solidFill>
                    <a:schemeClr val="bg1">
                      <a:lumMod val="95000"/>
                    </a:schemeClr>
                  </a:solidFill>
                  <a:latin typeface="PT Sans" panose="020B0503020203020204" pitchFamily="34" charset="0"/>
                </a:rPr>
                <a:t>Thinking</a:t>
              </a:r>
            </a:p>
          </p:txBody>
        </p:sp>
        <p:sp>
          <p:nvSpPr>
            <p:cNvPr id="27" name="Rectangle 166"/>
            <p:cNvSpPr/>
            <p:nvPr/>
          </p:nvSpPr>
          <p:spPr>
            <a:xfrm>
              <a:off x="3559829"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28" name="Straight Connector 167"/>
            <p:cNvCxnSpPr/>
            <p:nvPr/>
          </p:nvCxnSpPr>
          <p:spPr>
            <a:xfrm>
              <a:off x="3639919"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9" name="Rectangle 168"/>
            <p:cNvSpPr/>
            <p:nvPr/>
          </p:nvSpPr>
          <p:spPr>
            <a:xfrm>
              <a:off x="6385942"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0" name="Straight Connector 169"/>
            <p:cNvCxnSpPr/>
            <p:nvPr/>
          </p:nvCxnSpPr>
          <p:spPr>
            <a:xfrm>
              <a:off x="6466032"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1" name="Rectangle 170"/>
            <p:cNvSpPr/>
            <p:nvPr/>
          </p:nvSpPr>
          <p:spPr>
            <a:xfrm>
              <a:off x="5125455" y="2764286"/>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2" name="Straight Connector 171"/>
            <p:cNvCxnSpPr/>
            <p:nvPr/>
          </p:nvCxnSpPr>
          <p:spPr>
            <a:xfrm>
              <a:off x="5205545" y="2724629"/>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3" name="Rectangle 172"/>
            <p:cNvSpPr/>
            <p:nvPr/>
          </p:nvSpPr>
          <p:spPr>
            <a:xfrm>
              <a:off x="2501042" y="2160872"/>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4" name="Straight Connector 173"/>
            <p:cNvCxnSpPr/>
            <p:nvPr/>
          </p:nvCxnSpPr>
          <p:spPr>
            <a:xfrm>
              <a:off x="2581132" y="2121215"/>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5" name="Rectangle 174"/>
            <p:cNvSpPr/>
            <p:nvPr/>
          </p:nvSpPr>
          <p:spPr>
            <a:xfrm>
              <a:off x="2613926" y="3516450"/>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6" name="Straight Connector 175"/>
            <p:cNvCxnSpPr/>
            <p:nvPr/>
          </p:nvCxnSpPr>
          <p:spPr>
            <a:xfrm>
              <a:off x="2694016" y="3476792"/>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06507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11"/>
          <p:cNvSpPr/>
          <p:nvPr/>
        </p:nvSpPr>
        <p:spPr>
          <a:xfrm>
            <a:off x="1389781" y="2366681"/>
            <a:ext cx="2164977" cy="21649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01287" y="2366680"/>
            <a:ext cx="2164977" cy="216497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12793" y="2366681"/>
            <a:ext cx="2164977" cy="21649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4299" y="2366680"/>
            <a:ext cx="2164977" cy="21649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30"/>
          <p:cNvSpPr txBox="1"/>
          <p:nvPr/>
        </p:nvSpPr>
        <p:spPr>
          <a:xfrm>
            <a:off x="1779305" y="2876044"/>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68%</a:t>
            </a:r>
          </a:p>
        </p:txBody>
      </p:sp>
      <p:sp>
        <p:nvSpPr>
          <p:cNvPr id="30" name="文本框 31"/>
          <p:cNvSpPr txBox="1"/>
          <p:nvPr/>
        </p:nvSpPr>
        <p:spPr>
          <a:xfrm>
            <a:off x="4208381" y="2886512"/>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45%</a:t>
            </a:r>
          </a:p>
        </p:txBody>
      </p:sp>
      <p:sp>
        <p:nvSpPr>
          <p:cNvPr id="31" name="文本框 32"/>
          <p:cNvSpPr txBox="1"/>
          <p:nvPr/>
        </p:nvSpPr>
        <p:spPr>
          <a:xfrm>
            <a:off x="6639565" y="2882810"/>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77%</a:t>
            </a:r>
          </a:p>
        </p:txBody>
      </p:sp>
      <p:sp>
        <p:nvSpPr>
          <p:cNvPr id="32" name="文本框 33"/>
          <p:cNvSpPr txBox="1"/>
          <p:nvPr/>
        </p:nvSpPr>
        <p:spPr>
          <a:xfrm>
            <a:off x="9095882" y="2882810"/>
            <a:ext cx="1221809" cy="646331"/>
          </a:xfrm>
          <a:prstGeom prst="rect">
            <a:avLst/>
          </a:prstGeom>
          <a:noFill/>
          <a:effectLst/>
        </p:spPr>
        <p:txBody>
          <a:bodyPr wrap="none" rtlCol="0">
            <a:spAutoFit/>
          </a:bodyPr>
          <a:lstStyle/>
          <a:p>
            <a:r>
              <a:rPr lang="en-US" altLang="zh-CN" sz="3200" b="1" dirty="0" smtClean="0">
                <a:solidFill>
                  <a:schemeClr val="bg1"/>
                </a:solidFill>
              </a:rPr>
              <a:t>  </a:t>
            </a:r>
            <a:r>
              <a:rPr lang="en-US" altLang="zh-CN" sz="3600" b="1" dirty="0" smtClean="0">
                <a:solidFill>
                  <a:srgbClr val="FEFEFE"/>
                </a:solidFill>
                <a:latin typeface="方正姚体" panose="02010601030101010101" pitchFamily="2" charset="-122"/>
              </a:rPr>
              <a:t>59%</a:t>
            </a:r>
          </a:p>
        </p:txBody>
      </p:sp>
      <p:sp>
        <p:nvSpPr>
          <p:cNvPr id="33" name="文本框 34"/>
          <p:cNvSpPr txBox="1"/>
          <p:nvPr/>
        </p:nvSpPr>
        <p:spPr>
          <a:xfrm>
            <a:off x="1760272"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4" name="文本框 35"/>
          <p:cNvSpPr txBox="1"/>
          <p:nvPr/>
        </p:nvSpPr>
        <p:spPr>
          <a:xfrm>
            <a:off x="4213142"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5" name="文本框 36"/>
          <p:cNvSpPr txBox="1"/>
          <p:nvPr/>
        </p:nvSpPr>
        <p:spPr>
          <a:xfrm>
            <a:off x="6575460"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6" name="文本框 37"/>
          <p:cNvSpPr txBox="1"/>
          <p:nvPr/>
        </p:nvSpPr>
        <p:spPr>
          <a:xfrm>
            <a:off x="9028311" y="3907378"/>
            <a:ext cx="1412566" cy="369332"/>
          </a:xfrm>
          <a:prstGeom prst="rect">
            <a:avLst/>
          </a:prstGeom>
          <a:noFill/>
          <a:effectLst/>
        </p:spPr>
        <p:txBody>
          <a:bodyPr wrap="none" rtlCol="0">
            <a:spAutoFit/>
          </a:bodyPr>
          <a:lstStyle/>
          <a:p>
            <a:r>
              <a:rPr lang="en-US" altLang="zh-CN" b="1" dirty="0" smtClean="0">
                <a:solidFill>
                  <a:srgbClr val="FEFEFE"/>
                </a:solidFill>
                <a:latin typeface="方正姚体" panose="02010601030101010101" pitchFamily="2" charset="-122"/>
              </a:rPr>
              <a:t>TITLE   HERE</a:t>
            </a:r>
            <a:endParaRPr lang="en-US" altLang="zh-CN" sz="1400" b="1" dirty="0" smtClean="0">
              <a:solidFill>
                <a:srgbClr val="FEFEFE"/>
              </a:solidFill>
              <a:latin typeface="方正姚体" panose="02010601030101010101" pitchFamily="2" charset="-122"/>
            </a:endParaRPr>
          </a:p>
        </p:txBody>
      </p:sp>
      <p:sp>
        <p:nvSpPr>
          <p:cNvPr id="37" name="文本框 38"/>
          <p:cNvSpPr txBox="1"/>
          <p:nvPr/>
        </p:nvSpPr>
        <p:spPr>
          <a:xfrm>
            <a:off x="161279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8" name="文本框 39"/>
          <p:cNvSpPr txBox="1"/>
          <p:nvPr/>
        </p:nvSpPr>
        <p:spPr>
          <a:xfrm>
            <a:off x="406566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9" name="文本框 40"/>
          <p:cNvSpPr txBox="1"/>
          <p:nvPr/>
        </p:nvSpPr>
        <p:spPr>
          <a:xfrm>
            <a:off x="651853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40" name="文本框 41"/>
          <p:cNvSpPr txBox="1"/>
          <p:nvPr/>
        </p:nvSpPr>
        <p:spPr>
          <a:xfrm>
            <a:off x="8917011"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Click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here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add </a:t>
            </a:r>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 you</a:t>
            </a: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To the  center of </a:t>
            </a:r>
            <a:r>
              <a:rPr lang="en-US" altLang="zh-CN" sz="1400" dirty="0">
                <a:solidFill>
                  <a:schemeClr val="bg1">
                    <a:lumMod val="50000"/>
                  </a:schemeClr>
                </a:solidFill>
                <a:latin typeface="方正姚体" panose="02010601030101010101" pitchFamily="2" charset="-122"/>
                <a:ea typeface="方正姚体" panose="02010601030101010101" pitchFamily="2" charset="-122"/>
              </a:rPr>
              <a:t>the </a:t>
            </a:r>
            <a:endParaRPr lang="en-US" altLang="zh-CN" sz="1400" dirty="0" smtClean="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smtClean="0">
                <a:solidFill>
                  <a:schemeClr val="bg1">
                    <a:lumMod val="50000"/>
                  </a:schemeClr>
                </a:solidFill>
                <a:latin typeface="方正姚体" panose="02010601030101010101" pitchFamily="2" charset="-122"/>
                <a:ea typeface="方正姚体" panose="02010601030101010101" pitchFamily="2" charset="-122"/>
              </a:rPr>
              <a:t>narrative thought</a:t>
            </a:r>
          </a:p>
        </p:txBody>
      </p:sp>
    </p:spTree>
    <p:extLst>
      <p:ext uri="{BB962C8B-B14F-4D97-AF65-F5344CB8AC3E}">
        <p14:creationId xmlns:p14="http://schemas.microsoft.com/office/powerpoint/2010/main" val="206025535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strVal val="#ppt_x"/>
                                          </p:val>
                                        </p:tav>
                                        <p:tav tm="100000">
                                          <p:val>
                                            <p:strVal val="#ppt_x"/>
                                          </p:val>
                                        </p:tav>
                                      </p:tavLst>
                                    </p:anim>
                                    <p:anim calcmode="lin" valueType="num">
                                      <p:cBhvr>
                                        <p:cTn id="39" dur="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50"/>
                                        <p:tgtEl>
                                          <p:spTgt spid="33"/>
                                        </p:tgtEl>
                                      </p:cBhvr>
                                    </p:animEffec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anim calcmode="lin" valueType="num">
                                      <p:cBhvr>
                                        <p:cTn id="68" dur="250" fill="hold"/>
                                        <p:tgtEl>
                                          <p:spTgt spid="34"/>
                                        </p:tgtEl>
                                        <p:attrNameLst>
                                          <p:attrName>ppt_x</p:attrName>
                                        </p:attrNameLst>
                                      </p:cBhvr>
                                      <p:tavLst>
                                        <p:tav tm="0">
                                          <p:val>
                                            <p:strVal val="#ppt_x"/>
                                          </p:val>
                                        </p:tav>
                                        <p:tav tm="100000">
                                          <p:val>
                                            <p:strVal val="#ppt_x"/>
                                          </p:val>
                                        </p:tav>
                                      </p:tavLst>
                                    </p:anim>
                                    <p:anim calcmode="lin" valueType="num">
                                      <p:cBhvr>
                                        <p:cTn id="69" dur="2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50"/>
                                        <p:tgtEl>
                                          <p:spTgt spid="35"/>
                                        </p:tgtEl>
                                      </p:cBhvr>
                                    </p:animEffect>
                                    <p:anim calcmode="lin" valueType="num">
                                      <p:cBhvr>
                                        <p:cTn id="74" dur="250" fill="hold"/>
                                        <p:tgtEl>
                                          <p:spTgt spid="35"/>
                                        </p:tgtEl>
                                        <p:attrNameLst>
                                          <p:attrName>ppt_x</p:attrName>
                                        </p:attrNameLst>
                                      </p:cBhvr>
                                      <p:tavLst>
                                        <p:tav tm="0">
                                          <p:val>
                                            <p:strVal val="#ppt_x"/>
                                          </p:val>
                                        </p:tav>
                                        <p:tav tm="100000">
                                          <p:val>
                                            <p:strVal val="#ppt_x"/>
                                          </p:val>
                                        </p:tav>
                                      </p:tavLst>
                                    </p:anim>
                                    <p:anim calcmode="lin" valueType="num">
                                      <p:cBhvr>
                                        <p:cTn id="75" dur="25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anim calcmode="lin" valueType="num">
                                      <p:cBhvr>
                                        <p:cTn id="80" dur="250" fill="hold"/>
                                        <p:tgtEl>
                                          <p:spTgt spid="36"/>
                                        </p:tgtEl>
                                        <p:attrNameLst>
                                          <p:attrName>ppt_x</p:attrName>
                                        </p:attrNameLst>
                                      </p:cBhvr>
                                      <p:tavLst>
                                        <p:tav tm="0">
                                          <p:val>
                                            <p:strVal val="#ppt_x"/>
                                          </p:val>
                                        </p:tav>
                                        <p:tav tm="100000">
                                          <p:val>
                                            <p:strVal val="#ppt_x"/>
                                          </p:val>
                                        </p:tav>
                                      </p:tavLst>
                                    </p:anim>
                                    <p:anim calcmode="lin" valueType="num">
                                      <p:cBhvr>
                                        <p:cTn id="81" dur="250" fill="hold"/>
                                        <p:tgtEl>
                                          <p:spTgt spid="36"/>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anim calcmode="lin" valueType="num">
                                      <p:cBhvr>
                                        <p:cTn id="86" dur="250" fill="hold"/>
                                        <p:tgtEl>
                                          <p:spTgt spid="37"/>
                                        </p:tgtEl>
                                        <p:attrNameLst>
                                          <p:attrName>ppt_x</p:attrName>
                                        </p:attrNameLst>
                                      </p:cBhvr>
                                      <p:tavLst>
                                        <p:tav tm="0">
                                          <p:val>
                                            <p:strVal val="#ppt_x"/>
                                          </p:val>
                                        </p:tav>
                                        <p:tav tm="100000">
                                          <p:val>
                                            <p:strVal val="#ppt_x"/>
                                          </p:val>
                                        </p:tav>
                                      </p:tavLst>
                                    </p:anim>
                                    <p:anim calcmode="lin" valueType="num">
                                      <p:cBhvr>
                                        <p:cTn id="87" dur="25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anim calcmode="lin" valueType="num">
                                      <p:cBhvr>
                                        <p:cTn id="92" dur="250" fill="hold"/>
                                        <p:tgtEl>
                                          <p:spTgt spid="38"/>
                                        </p:tgtEl>
                                        <p:attrNameLst>
                                          <p:attrName>ppt_x</p:attrName>
                                        </p:attrNameLst>
                                      </p:cBhvr>
                                      <p:tavLst>
                                        <p:tav tm="0">
                                          <p:val>
                                            <p:strVal val="#ppt_x"/>
                                          </p:val>
                                        </p:tav>
                                        <p:tav tm="100000">
                                          <p:val>
                                            <p:strVal val="#ppt_x"/>
                                          </p:val>
                                        </p:tav>
                                      </p:tavLst>
                                    </p:anim>
                                    <p:anim calcmode="lin" valueType="num">
                                      <p:cBhvr>
                                        <p:cTn id="93" dur="25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anim calcmode="lin" valueType="num">
                                      <p:cBhvr>
                                        <p:cTn id="98" dur="250" fill="hold"/>
                                        <p:tgtEl>
                                          <p:spTgt spid="39"/>
                                        </p:tgtEl>
                                        <p:attrNameLst>
                                          <p:attrName>ppt_x</p:attrName>
                                        </p:attrNameLst>
                                      </p:cBhvr>
                                      <p:tavLst>
                                        <p:tav tm="0">
                                          <p:val>
                                            <p:strVal val="#ppt_x"/>
                                          </p:val>
                                        </p:tav>
                                        <p:tav tm="100000">
                                          <p:val>
                                            <p:strVal val="#ppt_x"/>
                                          </p:val>
                                        </p:tav>
                                      </p:tavLst>
                                    </p:anim>
                                    <p:anim calcmode="lin" valueType="num">
                                      <p:cBhvr>
                                        <p:cTn id="99" dur="250" fill="hold"/>
                                        <p:tgtEl>
                                          <p:spTgt spid="39"/>
                                        </p:tgtEl>
                                        <p:attrNameLst>
                                          <p:attrName>ppt_y</p:attrName>
                                        </p:attrNameLst>
                                      </p:cBhvr>
                                      <p:tavLst>
                                        <p:tav tm="0">
                                          <p:val>
                                            <p:strVal val="#ppt_y+.1"/>
                                          </p:val>
                                        </p:tav>
                                        <p:tav tm="100000">
                                          <p:val>
                                            <p:strVal val="#ppt_y"/>
                                          </p:val>
                                        </p:tav>
                                      </p:tavLst>
                                    </p:anim>
                                  </p:childTnLst>
                                </p:cTn>
                              </p:par>
                            </p:childTnLst>
                          </p:cTn>
                        </p:par>
                        <p:par>
                          <p:cTn id="100" fill="hold">
                            <p:stCondLst>
                              <p:cond delay="4250"/>
                            </p:stCondLst>
                            <p:childTnLst>
                              <p:par>
                                <p:cTn id="101" presetID="42"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anim calcmode="lin" valueType="num">
                                      <p:cBhvr>
                                        <p:cTn id="104" dur="250" fill="hold"/>
                                        <p:tgtEl>
                                          <p:spTgt spid="40"/>
                                        </p:tgtEl>
                                        <p:attrNameLst>
                                          <p:attrName>ppt_x</p:attrName>
                                        </p:attrNameLst>
                                      </p:cBhvr>
                                      <p:tavLst>
                                        <p:tav tm="0">
                                          <p:val>
                                            <p:strVal val="#ppt_x"/>
                                          </p:val>
                                        </p:tav>
                                        <p:tav tm="100000">
                                          <p:val>
                                            <p:strVal val="#ppt_x"/>
                                          </p:val>
                                        </p:tav>
                                      </p:tavLst>
                                    </p:anim>
                                    <p:anim calcmode="lin" valueType="num">
                                      <p:cBhvr>
                                        <p:cTn id="105"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731437" y="3669216"/>
            <a:ext cx="3793579" cy="592932"/>
            <a:chOff x="5180762" y="1341138"/>
            <a:chExt cx="3793579" cy="592932"/>
          </a:xfrm>
          <a:solidFill>
            <a:schemeClr val="accent3"/>
          </a:solidFill>
        </p:grpSpPr>
        <p:sp>
          <p:nvSpPr>
            <p:cNvPr id="36" name="Freeform 11"/>
            <p:cNvSpPr>
              <a:spLocks/>
            </p:cNvSpPr>
            <p:nvPr/>
          </p:nvSpPr>
          <p:spPr bwMode="auto">
            <a:xfrm>
              <a:off x="5303349" y="1341138"/>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37" name="Freeform 10"/>
            <p:cNvSpPr>
              <a:spLocks/>
            </p:cNvSpPr>
            <p:nvPr/>
          </p:nvSpPr>
          <p:spPr bwMode="auto">
            <a:xfrm>
              <a:off x="5180762" y="1407814"/>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38" name="Rectangle 12"/>
            <p:cNvSpPr>
              <a:spLocks noChangeArrowheads="1"/>
            </p:cNvSpPr>
            <p:nvPr/>
          </p:nvSpPr>
          <p:spPr bwMode="auto">
            <a:xfrm>
              <a:off x="5367617" y="1341139"/>
              <a:ext cx="540333" cy="553640"/>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9" name="TextBox 105"/>
            <p:cNvSpPr txBox="1">
              <a:spLocks noChangeArrowheads="1"/>
            </p:cNvSpPr>
            <p:nvPr/>
          </p:nvSpPr>
          <p:spPr bwMode="auto">
            <a:xfrm>
              <a:off x="6065051" y="1454247"/>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smtClean="0">
                  <a:solidFill>
                    <a:schemeClr val="bg1"/>
                  </a:solidFill>
                  <a:latin typeface="微软雅黑" pitchFamily="34" charset="-122"/>
                  <a:ea typeface="微软雅黑" pitchFamily="34" charset="-122"/>
                </a:rPr>
                <a:t>点击加入标题</a:t>
              </a:r>
              <a:endParaRPr lang="zh-CN" altLang="en-US" sz="2400" dirty="0">
                <a:solidFill>
                  <a:schemeClr val="bg1"/>
                </a:solidFill>
                <a:latin typeface="微软雅黑" pitchFamily="34" charset="-122"/>
                <a:ea typeface="微软雅黑" pitchFamily="34" charset="-122"/>
              </a:endParaRPr>
            </a:p>
          </p:txBody>
        </p:sp>
        <p:sp>
          <p:nvSpPr>
            <p:cNvPr id="40" name="TextBox 106"/>
            <p:cNvSpPr txBox="1">
              <a:spLocks noChangeArrowheads="1"/>
            </p:cNvSpPr>
            <p:nvPr/>
          </p:nvSpPr>
          <p:spPr bwMode="auto">
            <a:xfrm>
              <a:off x="5448548" y="1373285"/>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a:solidFill>
                    <a:srgbClr val="FFFFFF"/>
                  </a:solidFill>
                  <a:latin typeface="微软雅黑" pitchFamily="34" charset="-122"/>
                  <a:ea typeface="微软雅黑" pitchFamily="34" charset="-122"/>
                </a:rPr>
                <a:t>1</a:t>
              </a:r>
              <a:endParaRPr lang="zh-CN" altLang="en-US" sz="3000" b="1" dirty="0">
                <a:solidFill>
                  <a:srgbClr val="FFFFFF"/>
                </a:solidFill>
                <a:latin typeface="微软雅黑" pitchFamily="34" charset="-122"/>
                <a:ea typeface="微软雅黑" pitchFamily="34" charset="-122"/>
              </a:endParaRPr>
            </a:p>
          </p:txBody>
        </p:sp>
      </p:grpSp>
      <p:grpSp>
        <p:nvGrpSpPr>
          <p:cNvPr id="41" name="组合 40"/>
          <p:cNvGrpSpPr/>
          <p:nvPr/>
        </p:nvGrpSpPr>
        <p:grpSpPr>
          <a:xfrm>
            <a:off x="1731437" y="4793124"/>
            <a:ext cx="3793579" cy="592931"/>
            <a:chOff x="5694561" y="2088852"/>
            <a:chExt cx="3793579" cy="592931"/>
          </a:xfrm>
          <a:solidFill>
            <a:schemeClr val="accent2"/>
          </a:solidFill>
        </p:grpSpPr>
        <p:sp>
          <p:nvSpPr>
            <p:cNvPr id="42" name="Freeform 11"/>
            <p:cNvSpPr>
              <a:spLocks/>
            </p:cNvSpPr>
            <p:nvPr/>
          </p:nvSpPr>
          <p:spPr bwMode="auto">
            <a:xfrm>
              <a:off x="5817148" y="2088852"/>
              <a:ext cx="668870" cy="84535"/>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3" name="Freeform 10"/>
            <p:cNvSpPr>
              <a:spLocks/>
            </p:cNvSpPr>
            <p:nvPr/>
          </p:nvSpPr>
          <p:spPr bwMode="auto">
            <a:xfrm>
              <a:off x="5694561" y="2155527"/>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44" name="Rectangle 12"/>
            <p:cNvSpPr>
              <a:spLocks noChangeArrowheads="1"/>
            </p:cNvSpPr>
            <p:nvPr/>
          </p:nvSpPr>
          <p:spPr bwMode="auto">
            <a:xfrm>
              <a:off x="5881416" y="2088852"/>
              <a:ext cx="540333" cy="553641"/>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45" name="TextBox 108"/>
            <p:cNvSpPr txBox="1">
              <a:spLocks noChangeArrowheads="1"/>
            </p:cNvSpPr>
            <p:nvPr/>
          </p:nvSpPr>
          <p:spPr bwMode="auto">
            <a:xfrm>
              <a:off x="6578850" y="2224583"/>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solidFill>
                  <a:latin typeface="微软雅黑" pitchFamily="34" charset="-122"/>
                  <a:ea typeface="微软雅黑" pitchFamily="34" charset="-122"/>
                </a:rPr>
                <a:t>点击加入标题</a:t>
              </a:r>
            </a:p>
          </p:txBody>
        </p:sp>
        <p:sp>
          <p:nvSpPr>
            <p:cNvPr id="46" name="TextBox 109"/>
            <p:cNvSpPr txBox="1">
              <a:spLocks noChangeArrowheads="1"/>
            </p:cNvSpPr>
            <p:nvPr/>
          </p:nvSpPr>
          <p:spPr bwMode="auto">
            <a:xfrm>
              <a:off x="5962347" y="2104330"/>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smtClean="0">
                  <a:solidFill>
                    <a:srgbClr val="FFFFFF"/>
                  </a:solidFill>
                  <a:latin typeface="微软雅黑" pitchFamily="34" charset="-122"/>
                  <a:ea typeface="微软雅黑" pitchFamily="34" charset="-122"/>
                </a:rPr>
                <a:t>2</a:t>
              </a:r>
              <a:endParaRPr lang="zh-CN" altLang="en-US" sz="3000" b="1" dirty="0">
                <a:solidFill>
                  <a:srgbClr val="FFFFFF"/>
                </a:solidFill>
                <a:latin typeface="微软雅黑" pitchFamily="34" charset="-122"/>
                <a:ea typeface="微软雅黑" pitchFamily="34" charset="-122"/>
              </a:endParaRPr>
            </a:p>
          </p:txBody>
        </p:sp>
      </p:grpSp>
      <p:grpSp>
        <p:nvGrpSpPr>
          <p:cNvPr id="47" name="组合 46"/>
          <p:cNvGrpSpPr/>
          <p:nvPr/>
        </p:nvGrpSpPr>
        <p:grpSpPr>
          <a:xfrm>
            <a:off x="6262329" y="3666278"/>
            <a:ext cx="3793579" cy="591741"/>
            <a:chOff x="5862527" y="3014841"/>
            <a:chExt cx="3793579" cy="591741"/>
          </a:xfrm>
          <a:solidFill>
            <a:schemeClr val="accent4"/>
          </a:solidFill>
        </p:grpSpPr>
        <p:sp>
          <p:nvSpPr>
            <p:cNvPr id="48" name="Freeform 11"/>
            <p:cNvSpPr>
              <a:spLocks/>
            </p:cNvSpPr>
            <p:nvPr/>
          </p:nvSpPr>
          <p:spPr bwMode="auto">
            <a:xfrm>
              <a:off x="5985114" y="3014841"/>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9" name="Freeform 10"/>
            <p:cNvSpPr>
              <a:spLocks/>
            </p:cNvSpPr>
            <p:nvPr/>
          </p:nvSpPr>
          <p:spPr bwMode="auto">
            <a:xfrm>
              <a:off x="5862527" y="3080326"/>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50" name="Rectangle 12"/>
            <p:cNvSpPr>
              <a:spLocks noChangeArrowheads="1"/>
            </p:cNvSpPr>
            <p:nvPr/>
          </p:nvSpPr>
          <p:spPr bwMode="auto">
            <a:xfrm>
              <a:off x="6049382" y="3014842"/>
              <a:ext cx="540333" cy="553640"/>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1" name="TextBox 115"/>
            <p:cNvSpPr txBox="1">
              <a:spLocks noChangeArrowheads="1"/>
            </p:cNvSpPr>
            <p:nvPr/>
          </p:nvSpPr>
          <p:spPr bwMode="auto">
            <a:xfrm>
              <a:off x="6746816" y="311009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solidFill>
                  <a:latin typeface="微软雅黑" pitchFamily="34" charset="-122"/>
                  <a:ea typeface="微软雅黑" pitchFamily="34" charset="-122"/>
                </a:rPr>
                <a:t>点击加入标题</a:t>
              </a:r>
            </a:p>
          </p:txBody>
        </p:sp>
        <p:sp>
          <p:nvSpPr>
            <p:cNvPr id="52" name="TextBox 116"/>
            <p:cNvSpPr txBox="1">
              <a:spLocks noChangeArrowheads="1"/>
            </p:cNvSpPr>
            <p:nvPr/>
          </p:nvSpPr>
          <p:spPr bwMode="auto">
            <a:xfrm>
              <a:off x="6130313" y="302912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smtClean="0">
                  <a:solidFill>
                    <a:srgbClr val="FFFFFF"/>
                  </a:solidFill>
                  <a:latin typeface="微软雅黑" pitchFamily="34" charset="-122"/>
                  <a:ea typeface="微软雅黑" pitchFamily="34" charset="-122"/>
                </a:rPr>
                <a:t>3</a:t>
              </a:r>
              <a:endParaRPr lang="zh-CN" altLang="en-US" sz="3000" b="1" dirty="0">
                <a:solidFill>
                  <a:srgbClr val="FFFFFF"/>
                </a:solidFill>
                <a:latin typeface="微软雅黑" pitchFamily="34" charset="-122"/>
                <a:ea typeface="微软雅黑" pitchFamily="34" charset="-122"/>
              </a:endParaRPr>
            </a:p>
          </p:txBody>
        </p:sp>
      </p:grpSp>
      <p:grpSp>
        <p:nvGrpSpPr>
          <p:cNvPr id="53" name="组合 52"/>
          <p:cNvGrpSpPr/>
          <p:nvPr/>
        </p:nvGrpSpPr>
        <p:grpSpPr>
          <a:xfrm>
            <a:off x="6262329" y="4793124"/>
            <a:ext cx="3793579" cy="591741"/>
            <a:chOff x="5677148" y="3848257"/>
            <a:chExt cx="3793579" cy="591741"/>
          </a:xfrm>
          <a:solidFill>
            <a:schemeClr val="accent1">
              <a:lumMod val="75000"/>
            </a:schemeClr>
          </a:solidFill>
        </p:grpSpPr>
        <p:sp>
          <p:nvSpPr>
            <p:cNvPr id="54" name="Freeform 11"/>
            <p:cNvSpPr>
              <a:spLocks/>
            </p:cNvSpPr>
            <p:nvPr/>
          </p:nvSpPr>
          <p:spPr bwMode="auto">
            <a:xfrm>
              <a:off x="5787035" y="3848257"/>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w="9525">
              <a:noFill/>
              <a:round/>
              <a:headEnd/>
              <a:tailEnd/>
            </a:ln>
          </p:spPr>
          <p:txBody>
            <a:bodyPr lIns="68562" tIns="34281" rIns="68562" bIns="34281"/>
            <a:lstStyle/>
            <a:p>
              <a:endParaRPr lang="zh-CN" altLang="en-US"/>
            </a:p>
          </p:txBody>
        </p:sp>
        <p:sp>
          <p:nvSpPr>
            <p:cNvPr id="55" name="Freeform 10"/>
            <p:cNvSpPr>
              <a:spLocks/>
            </p:cNvSpPr>
            <p:nvPr/>
          </p:nvSpPr>
          <p:spPr bwMode="auto">
            <a:xfrm>
              <a:off x="5677148" y="3913742"/>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56" name="Rectangle 12"/>
            <p:cNvSpPr>
              <a:spLocks noChangeArrowheads="1"/>
            </p:cNvSpPr>
            <p:nvPr/>
          </p:nvSpPr>
          <p:spPr bwMode="auto">
            <a:xfrm>
              <a:off x="5864003" y="3848258"/>
              <a:ext cx="540333" cy="553640"/>
            </a:xfrm>
            <a:prstGeom prst="rect">
              <a:avLst/>
            </a:prstGeom>
            <a:grpFill/>
            <a:ln w="9525">
              <a:noFill/>
              <a:miter lim="800000"/>
              <a:headEnd/>
              <a:tailEnd/>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7" name="TextBox 117"/>
            <p:cNvSpPr txBox="1">
              <a:spLocks noChangeArrowheads="1"/>
            </p:cNvSpPr>
            <p:nvPr/>
          </p:nvSpPr>
          <p:spPr bwMode="auto">
            <a:xfrm>
              <a:off x="6561437" y="395184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solidFill>
                  <a:latin typeface="微软雅黑" pitchFamily="34" charset="-122"/>
                  <a:ea typeface="微软雅黑" pitchFamily="34" charset="-122"/>
                </a:rPr>
                <a:t>点击加入标题</a:t>
              </a:r>
            </a:p>
          </p:txBody>
        </p:sp>
        <p:sp>
          <p:nvSpPr>
            <p:cNvPr id="58" name="TextBox 118"/>
            <p:cNvSpPr txBox="1">
              <a:spLocks noChangeArrowheads="1"/>
            </p:cNvSpPr>
            <p:nvPr/>
          </p:nvSpPr>
          <p:spPr bwMode="auto">
            <a:xfrm>
              <a:off x="5944934" y="387087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smtClean="0">
                  <a:solidFill>
                    <a:srgbClr val="FFFFFF"/>
                  </a:solidFill>
                  <a:latin typeface="微软雅黑" pitchFamily="34" charset="-122"/>
                  <a:ea typeface="微软雅黑" pitchFamily="34" charset="-122"/>
                </a:rPr>
                <a:t>4</a:t>
              </a:r>
              <a:endParaRPr lang="zh-CN" altLang="en-US" sz="3000" b="1" dirty="0">
                <a:solidFill>
                  <a:srgbClr val="FFFFFF"/>
                </a:solidFill>
                <a:latin typeface="微软雅黑" pitchFamily="34" charset="-122"/>
                <a:ea typeface="微软雅黑" pitchFamily="34" charset="-122"/>
              </a:endParaRPr>
            </a:p>
          </p:txBody>
        </p:sp>
      </p:grpSp>
      <p:grpSp>
        <p:nvGrpSpPr>
          <p:cNvPr id="108" name="组合 107"/>
          <p:cNvGrpSpPr/>
          <p:nvPr/>
        </p:nvGrpSpPr>
        <p:grpSpPr>
          <a:xfrm>
            <a:off x="5030117" y="644955"/>
            <a:ext cx="2270571" cy="2270569"/>
            <a:chOff x="3535099" y="1592978"/>
            <a:chExt cx="1182749" cy="1182749"/>
          </a:xfrm>
          <a:effectLst/>
        </p:grpSpPr>
        <p:sp>
          <p:nvSpPr>
            <p:cNvPr id="109" name="椭圆 108"/>
            <p:cNvSpPr/>
            <p:nvPr/>
          </p:nvSpPr>
          <p:spPr>
            <a:xfrm>
              <a:off x="3535099" y="1592978"/>
              <a:ext cx="1182749" cy="1182749"/>
            </a:xfrm>
            <a:prstGeom prst="ellipse">
              <a:avLst/>
            </a:prstGeom>
            <a:solidFill>
              <a:schemeClr val="accent3"/>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10" name="文本框 1"/>
            <p:cNvSpPr txBox="1"/>
            <p:nvPr/>
          </p:nvSpPr>
          <p:spPr>
            <a:xfrm>
              <a:off x="3718006" y="1919472"/>
              <a:ext cx="817642" cy="480967"/>
            </a:xfrm>
            <a:prstGeom prst="rect">
              <a:avLst/>
            </a:prstGeom>
            <a:noFill/>
            <a:ln>
              <a:noFill/>
            </a:ln>
            <a:effectLst/>
          </p:spPr>
          <p:txBody>
            <a:bodyPr wrap="none" rtlCol="0">
              <a:spAutoFit/>
            </a:bodyPr>
            <a:lstStyle/>
            <a:p>
              <a:pPr algn="ctr"/>
              <a:r>
                <a:rPr lang="zh-CN" altLang="en-US" sz="5400" b="1" dirty="0" smtClean="0">
                  <a:solidFill>
                    <a:schemeClr val="bg1"/>
                  </a:solidFill>
                  <a:effectLst/>
                  <a:latin typeface="微软雅黑" pitchFamily="34" charset="-122"/>
                  <a:ea typeface="微软雅黑" pitchFamily="34" charset="-122"/>
                </a:rPr>
                <a:t>目录</a:t>
              </a:r>
              <a:endParaRPr lang="zh-CN" altLang="en-US" sz="5400" b="1" dirty="0">
                <a:solidFill>
                  <a:schemeClr val="bg1"/>
                </a:solidFill>
                <a:effectLst/>
                <a:latin typeface="微软雅黑" pitchFamily="34" charset="-122"/>
                <a:ea typeface="微软雅黑" pitchFamily="34" charset="-122"/>
              </a:endParaRPr>
            </a:p>
          </p:txBody>
        </p:sp>
      </p:grpSp>
    </p:spTree>
    <p:extLst>
      <p:ext uri="{BB962C8B-B14F-4D97-AF65-F5344CB8AC3E}">
        <p14:creationId xmlns:p14="http://schemas.microsoft.com/office/powerpoint/2010/main" val="351882109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Scale>
                                      <p:cBhvr>
                                        <p:cTn id="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
                                        </p:tgtEl>
                                        <p:attrNameLst>
                                          <p:attrName>ppt_x</p:attrName>
                                          <p:attrName>ppt_y</p:attrName>
                                        </p:attrNameLst>
                                      </p:cBhvr>
                                    </p:animMotion>
                                    <p:animEffect transition="in" filter="fade">
                                      <p:cBhvr>
                                        <p:cTn id="9" dur="1000"/>
                                        <p:tgtEl>
                                          <p:spTgt spid="10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10655" y="2435147"/>
            <a:ext cx="11084576" cy="3503500"/>
            <a:chOff x="684213" y="1392350"/>
            <a:chExt cx="7772400" cy="2456621"/>
          </a:xfrm>
        </p:grpSpPr>
        <p:sp>
          <p:nvSpPr>
            <p:cNvPr id="13" name="Freeform 5"/>
            <p:cNvSpPr/>
            <p:nvPr/>
          </p:nvSpPr>
          <p:spPr bwMode="auto">
            <a:xfrm>
              <a:off x="922338"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lang="zh-CN" altLang="en-US" sz="3600">
                <a:solidFill>
                  <a:prstClr val="black"/>
                </a:solidFill>
              </a:endParaRPr>
            </a:p>
          </p:txBody>
        </p:sp>
        <p:sp>
          <p:nvSpPr>
            <p:cNvPr id="14" name="Freeform 7"/>
            <p:cNvSpPr/>
            <p:nvPr/>
          </p:nvSpPr>
          <p:spPr bwMode="auto">
            <a:xfrm>
              <a:off x="6227763"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4"/>
            </a:solidFill>
            <a:ln>
              <a:noFill/>
            </a:ln>
            <a:effectLst/>
          </p:spPr>
          <p:txBody>
            <a:bodyPr/>
            <a:lstStyle/>
            <a:p>
              <a:endParaRPr lang="zh-CN" altLang="en-US" sz="3600">
                <a:solidFill>
                  <a:prstClr val="black"/>
                </a:solidFill>
              </a:endParaRPr>
            </a:p>
          </p:txBody>
        </p:sp>
        <p:sp>
          <p:nvSpPr>
            <p:cNvPr id="15" name="Freeform 9"/>
            <p:cNvSpPr/>
            <p:nvPr/>
          </p:nvSpPr>
          <p:spPr bwMode="auto">
            <a:xfrm>
              <a:off x="3578225"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lumMod val="75000"/>
              </a:schemeClr>
            </a:solidFill>
            <a:ln>
              <a:noFill/>
            </a:ln>
            <a:effectLst/>
          </p:spPr>
          <p:txBody>
            <a:bodyPr/>
            <a:lstStyle/>
            <a:p>
              <a:endParaRPr lang="zh-CN" altLang="en-US" sz="3600">
                <a:solidFill>
                  <a:prstClr val="black"/>
                </a:solidFill>
              </a:endParaRPr>
            </a:p>
          </p:txBody>
        </p:sp>
        <p:grpSp>
          <p:nvGrpSpPr>
            <p:cNvPr id="16" name="Group 11"/>
            <p:cNvGrpSpPr/>
            <p:nvPr/>
          </p:nvGrpSpPr>
          <p:grpSpPr bwMode="auto">
            <a:xfrm>
              <a:off x="684213" y="1608316"/>
              <a:ext cx="392112" cy="393822"/>
              <a:chOff x="0" y="0"/>
              <a:chExt cx="247" cy="248"/>
            </a:xfrm>
            <a:solidFill>
              <a:schemeClr val="accent1"/>
            </a:solidFill>
          </p:grpSpPr>
          <p:sp>
            <p:nvSpPr>
              <p:cNvPr id="39" name="Oval 12"/>
              <p:cNvSpPr>
                <a:spLocks noChangeArrowheads="1"/>
              </p:cNvSpPr>
              <p:nvPr/>
            </p:nvSpPr>
            <p:spPr bwMode="auto">
              <a:xfrm>
                <a:off x="0" y="0"/>
                <a:ext cx="247" cy="248"/>
              </a:xfrm>
              <a:prstGeom prst="ellipse">
                <a:avLst/>
              </a:prstGeom>
              <a:solidFill>
                <a:schemeClr val="accent3"/>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40" name="Group 13"/>
              <p:cNvGrpSpPr/>
              <p:nvPr/>
            </p:nvGrpSpPr>
            <p:grpSpPr bwMode="auto">
              <a:xfrm>
                <a:off x="80" y="80"/>
                <a:ext cx="88" cy="89"/>
                <a:chOff x="0" y="0"/>
                <a:chExt cx="88" cy="89"/>
              </a:xfrm>
              <a:grpFill/>
            </p:grpSpPr>
            <p:sp>
              <p:nvSpPr>
                <p:cNvPr id="41"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42" name="Line 15"/>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7" name="Oval 18" descr="0x786"/>
            <p:cNvSpPr>
              <a:spLocks noChangeArrowheads="1"/>
            </p:cNvSpPr>
            <p:nvPr/>
          </p:nvSpPr>
          <p:spPr bwMode="auto">
            <a:xfrm>
              <a:off x="777875" y="3134376"/>
              <a:ext cx="712788" cy="71459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18" name="Group 19"/>
            <p:cNvGrpSpPr/>
            <p:nvPr/>
          </p:nvGrpSpPr>
          <p:grpSpPr bwMode="auto">
            <a:xfrm>
              <a:off x="3348038" y="1608316"/>
              <a:ext cx="392112" cy="393822"/>
              <a:chOff x="0" y="0"/>
              <a:chExt cx="247" cy="248"/>
            </a:xfrm>
            <a:solidFill>
              <a:schemeClr val="accent2"/>
            </a:solidFill>
          </p:grpSpPr>
          <p:sp>
            <p:nvSpPr>
              <p:cNvPr id="35" name="Oval 20"/>
              <p:cNvSpPr>
                <a:spLocks noChangeArrowheads="1"/>
              </p:cNvSpPr>
              <p:nvPr/>
            </p:nvSpPr>
            <p:spPr bwMode="auto">
              <a:xfrm>
                <a:off x="0" y="0"/>
                <a:ext cx="247" cy="248"/>
              </a:xfrm>
              <a:prstGeom prst="ellipse">
                <a:avLst/>
              </a:prstGeom>
              <a:solidFill>
                <a:schemeClr val="accent1">
                  <a:lumMod val="75000"/>
                </a:schemeClr>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6" name="Group 21"/>
              <p:cNvGrpSpPr/>
              <p:nvPr/>
            </p:nvGrpSpPr>
            <p:grpSpPr bwMode="auto">
              <a:xfrm>
                <a:off x="80" y="80"/>
                <a:ext cx="88" cy="89"/>
                <a:chOff x="0" y="0"/>
                <a:chExt cx="88" cy="89"/>
              </a:xfrm>
              <a:grpFill/>
            </p:grpSpPr>
            <p:sp>
              <p:nvSpPr>
                <p:cNvPr id="37"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8" name="Line 23"/>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9" name="Oval 26" descr="0115mvtps00039"/>
            <p:cNvSpPr>
              <a:spLocks noChangeArrowheads="1"/>
            </p:cNvSpPr>
            <p:nvPr/>
          </p:nvSpPr>
          <p:spPr bwMode="auto">
            <a:xfrm>
              <a:off x="3433764" y="3134376"/>
              <a:ext cx="714375" cy="71459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20" name="Group 27"/>
            <p:cNvGrpSpPr/>
            <p:nvPr/>
          </p:nvGrpSpPr>
          <p:grpSpPr bwMode="auto">
            <a:xfrm>
              <a:off x="6011863" y="1608316"/>
              <a:ext cx="392112" cy="393822"/>
              <a:chOff x="0" y="0"/>
              <a:chExt cx="247" cy="248"/>
            </a:xfrm>
            <a:solidFill>
              <a:schemeClr val="accent3"/>
            </a:solidFill>
          </p:grpSpPr>
          <p:sp>
            <p:nvSpPr>
              <p:cNvPr id="31" name="Oval 28"/>
              <p:cNvSpPr>
                <a:spLocks noChangeArrowheads="1"/>
              </p:cNvSpPr>
              <p:nvPr/>
            </p:nvSpPr>
            <p:spPr bwMode="auto">
              <a:xfrm>
                <a:off x="0" y="0"/>
                <a:ext cx="247" cy="248"/>
              </a:xfrm>
              <a:prstGeom prst="ellipse">
                <a:avLst/>
              </a:prstGeom>
              <a:solidFill>
                <a:schemeClr val="accent4"/>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2" name="Group 29"/>
              <p:cNvGrpSpPr/>
              <p:nvPr/>
            </p:nvGrpSpPr>
            <p:grpSpPr bwMode="auto">
              <a:xfrm>
                <a:off x="79" y="80"/>
                <a:ext cx="89" cy="89"/>
                <a:chOff x="0" y="0"/>
                <a:chExt cx="89" cy="89"/>
              </a:xfrm>
              <a:grpFill/>
            </p:grpSpPr>
            <p:sp>
              <p:nvSpPr>
                <p:cNvPr id="33"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4" name="Line 31"/>
                <p:cNvSpPr>
                  <a:spLocks noChangeShapeType="1"/>
                </p:cNvSpPr>
                <p:nvPr/>
              </p:nvSpPr>
              <p:spPr bwMode="auto">
                <a:xfrm>
                  <a:off x="45"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21" name="Oval 34" descr="u=290065061,2920051158&amp;fm=15&amp;gp=0"/>
            <p:cNvSpPr>
              <a:spLocks noChangeArrowheads="1"/>
            </p:cNvSpPr>
            <p:nvPr/>
          </p:nvSpPr>
          <p:spPr bwMode="auto">
            <a:xfrm>
              <a:off x="6091239" y="3134376"/>
              <a:ext cx="714375" cy="71459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sp>
          <p:nvSpPr>
            <p:cNvPr id="22" name="Rectangle 35"/>
            <p:cNvSpPr>
              <a:spLocks noChangeArrowheads="1"/>
            </p:cNvSpPr>
            <p:nvPr/>
          </p:nvSpPr>
          <p:spPr bwMode="auto">
            <a:xfrm>
              <a:off x="125888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200">
                  <a:solidFill>
                    <a:prstClr val="white"/>
                  </a:solidFill>
                </a:rPr>
                <a:t>“</a:t>
              </a:r>
              <a:r>
                <a:rPr lang="en-US" altLang="zh-CN" sz="1200" dirty="0">
                  <a:solidFill>
                    <a:prstClr val="white"/>
                  </a:solidFill>
                </a:rPr>
                <a:t>We have many PowerPoint </a:t>
              </a:r>
              <a:r>
                <a:rPr lang="zh-CN" altLang="en-US" sz="120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a:solidFill>
                    <a:prstClr val="white"/>
                  </a:solidFill>
                </a:rPr>
                <a:t>“</a:t>
              </a:r>
              <a:endParaRPr lang="en-US" altLang="zh-CN" sz="1200" dirty="0">
                <a:solidFill>
                  <a:prstClr val="white"/>
                </a:solidFill>
              </a:endParaRPr>
            </a:p>
          </p:txBody>
        </p:sp>
        <p:sp>
          <p:nvSpPr>
            <p:cNvPr id="23" name="Rectangle 36"/>
            <p:cNvSpPr>
              <a:spLocks noChangeArrowheads="1"/>
            </p:cNvSpPr>
            <p:nvPr/>
          </p:nvSpPr>
          <p:spPr bwMode="auto">
            <a:xfrm>
              <a:off x="3932238"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4" name="Rectangle 37"/>
            <p:cNvSpPr>
              <a:spLocks noChangeArrowheads="1"/>
            </p:cNvSpPr>
            <p:nvPr/>
          </p:nvSpPr>
          <p:spPr bwMode="auto">
            <a:xfrm>
              <a:off x="657383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5" name="Rectangle 38"/>
            <p:cNvSpPr>
              <a:spLocks noChangeArrowheads="1"/>
            </p:cNvSpPr>
            <p:nvPr/>
          </p:nvSpPr>
          <p:spPr bwMode="auto">
            <a:xfrm>
              <a:off x="1701801" y="3337638"/>
              <a:ext cx="880235"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Mark J.Smith</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6" name="Rectangle 39"/>
            <p:cNvSpPr>
              <a:spLocks noChangeArrowheads="1"/>
            </p:cNvSpPr>
            <p:nvPr/>
          </p:nvSpPr>
          <p:spPr bwMode="auto">
            <a:xfrm>
              <a:off x="1701801" y="3561544"/>
              <a:ext cx="805916"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CEO &amp; Founder</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7" name="Rectangle 40"/>
            <p:cNvSpPr>
              <a:spLocks noChangeArrowheads="1"/>
            </p:cNvSpPr>
            <p:nvPr/>
          </p:nvSpPr>
          <p:spPr bwMode="auto">
            <a:xfrm>
              <a:off x="4368800" y="3337638"/>
              <a:ext cx="1108004"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Paula M.Ricardo</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8" name="Rectangle 41"/>
            <p:cNvSpPr>
              <a:spLocks noChangeArrowheads="1"/>
            </p:cNvSpPr>
            <p:nvPr/>
          </p:nvSpPr>
          <p:spPr bwMode="auto">
            <a:xfrm>
              <a:off x="4368800" y="3561544"/>
              <a:ext cx="611462"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Data Analys</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9" name="Rectangle 42"/>
            <p:cNvSpPr>
              <a:spLocks noChangeArrowheads="1"/>
            </p:cNvSpPr>
            <p:nvPr/>
          </p:nvSpPr>
          <p:spPr bwMode="auto">
            <a:xfrm>
              <a:off x="7016750" y="3337638"/>
              <a:ext cx="1300481"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Melinda K.Johnson</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0" name="Rectangle 43"/>
            <p:cNvSpPr>
              <a:spLocks noChangeArrowheads="1"/>
            </p:cNvSpPr>
            <p:nvPr/>
          </p:nvSpPr>
          <p:spPr bwMode="auto">
            <a:xfrm>
              <a:off x="7016751" y="3561544"/>
              <a:ext cx="592354"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Accountant</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185044665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1">
                <a:lumMod val="75000"/>
              </a:schemeClr>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itchFamily="34" charset="-122"/>
                  <a:ea typeface="微软雅黑" pitchFamily="34" charset="-122"/>
                </a:rPr>
                <a:t>4</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4800" b="1" dirty="0" smtClean="0">
                <a:solidFill>
                  <a:schemeClr val="accent1">
                    <a:lumMod val="75000"/>
                  </a:schemeClr>
                </a:solidFill>
                <a:latin typeface="微软雅黑" pitchFamily="34" charset="-122"/>
                <a:ea typeface="微软雅黑" pitchFamily="34" charset="-122"/>
                <a:sym typeface="微软雅黑" pitchFamily="34" charset="-122"/>
              </a:rPr>
              <a:t>加入你的标题</a:t>
            </a:r>
            <a:endParaRPr lang="en-US" altLang="zh-CN" sz="4800" b="1" dirty="0">
              <a:solidFill>
                <a:schemeClr val="accent1">
                  <a:lumMod val="75000"/>
                </a:schemeClr>
              </a:solidFill>
              <a:latin typeface="微软雅黑" pitchFamily="34" charset="-122"/>
              <a:ea typeface="微软雅黑" pitchFamily="34" charset="-122"/>
              <a:sym typeface="微软雅黑"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0989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3" name="TextBox 5"/>
          <p:cNvSpPr txBox="1"/>
          <p:nvPr/>
        </p:nvSpPr>
        <p:spPr>
          <a:xfrm>
            <a:off x="6203664" y="5098474"/>
            <a:ext cx="4655442" cy="1169551"/>
          </a:xfrm>
          <a:prstGeom prst="rect">
            <a:avLst/>
          </a:prstGeom>
          <a:noFill/>
        </p:spPr>
        <p:txBody>
          <a:bodyPr wrap="none" rtlCol="0">
            <a:spAutoFit/>
          </a:bodyPr>
          <a:lstStyle/>
          <a:p>
            <a:r>
              <a:rPr lang="en-US" sz="10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p>
          <a:p>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 laborum dolo rumes fugats untras. Etharums ser quidem rerum facilis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 omnis fugats vitaes nemo minima rerums unsers sadips amets..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 perspiciatis unde omnis iste natus error sit voluptatem accusantium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 totam rem aperiam, eaque ipsa quae ab illo inventore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 quasi architecto beatae vitae dicta sunt explicabo. </a:t>
            </a:r>
          </a:p>
        </p:txBody>
      </p:sp>
      <p:sp>
        <p:nvSpPr>
          <p:cNvPr id="14" name="Oval 12"/>
          <p:cNvSpPr/>
          <p:nvPr/>
        </p:nvSpPr>
        <p:spPr>
          <a:xfrm>
            <a:off x="1255152" y="2190839"/>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5" name="Rectangle 13"/>
          <p:cNvSpPr/>
          <p:nvPr/>
        </p:nvSpPr>
        <p:spPr>
          <a:xfrm>
            <a:off x="2031439" y="2122646"/>
            <a:ext cx="3330918" cy="707886"/>
          </a:xfrm>
          <a:prstGeom prst="rect">
            <a:avLst/>
          </a:prstGeom>
        </p:spPr>
        <p:txBody>
          <a:bodyPr wrap="square">
            <a:spAutoFit/>
          </a:bodyPr>
          <a:lstStyle/>
          <a:p>
            <a:r>
              <a:rPr lang="en-US" sz="1000" b="1" dirty="0" smtClean="0">
                <a:solidFill>
                  <a:schemeClr val="bg1">
                    <a:lumMod val="50000"/>
                  </a:schemeClr>
                </a:solidFill>
                <a:latin typeface="Open Sans" panose="020B0606030504020204" pitchFamily="34" charset="0"/>
                <a:ea typeface="Calibri" panose="020F0502020204030204" pitchFamily="34" charset="0"/>
              </a:rPr>
              <a:t>UNIQUE &amp; MODERN DESIGN</a:t>
            </a:r>
          </a:p>
          <a:p>
            <a:endParaRPr lang="en-US" sz="1000" b="1" dirty="0" smtClean="0">
              <a:solidFill>
                <a:schemeClr val="bg1">
                  <a:lumMod val="50000"/>
                </a:schemeClr>
              </a:solidFill>
              <a:latin typeface="Open Sans" panose="020B0606030504020204" pitchFamily="34" charset="0"/>
              <a:ea typeface="Calibri" panose="020F0502020204030204" pitchFamily="34" charset="0"/>
            </a:endParaRPr>
          </a:p>
          <a:p>
            <a:r>
              <a:rPr lang="en-US" sz="1000" dirty="0" smtClean="0">
                <a:solidFill>
                  <a:schemeClr val="bg1">
                    <a:lumMod val="50000"/>
                  </a:schemeClr>
                </a:solidFill>
                <a:latin typeface="Open Sans" panose="020B0606030504020204" pitchFamily="34" charset="0"/>
                <a:ea typeface="Calibri" panose="020F0502020204030204" pitchFamily="34" charset="0"/>
              </a:rPr>
              <a:t>Lid </a:t>
            </a:r>
            <a:r>
              <a:rPr lang="en-US" sz="1000" dirty="0" err="1">
                <a:solidFill>
                  <a:schemeClr val="bg1">
                    <a:lumMod val="50000"/>
                  </a:schemeClr>
                </a:solidFill>
                <a:latin typeface="Open Sans" panose="020B0606030504020204" pitchFamily="34" charset="0"/>
                <a:ea typeface="Calibri" panose="020F0502020204030204" pitchFamily="34" charset="0"/>
              </a:rPr>
              <a:t>est</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laborum</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dolo</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rumes</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fugats</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untras</a:t>
            </a:r>
            <a:r>
              <a:rPr lang="en-US" sz="1000" dirty="0" smtClean="0">
                <a:solidFill>
                  <a:schemeClr val="bg1">
                    <a:lumMod val="50000"/>
                  </a:schemeClr>
                </a:solidFill>
                <a:latin typeface="Open Sans" panose="020B0606030504020204" pitchFamily="34" charset="0"/>
                <a:ea typeface="Calibri" panose="020F0502020204030204" pitchFamily="34" charset="0"/>
              </a:rPr>
              <a:t>.</a:t>
            </a:r>
            <a:r>
              <a:rPr lang="en-US" sz="1000" dirty="0">
                <a:solidFill>
                  <a:schemeClr val="bg1">
                    <a:lumMod val="50000"/>
                  </a:schemeClr>
                </a:solidFill>
                <a:latin typeface="Open Sans" panose="020B0606030504020204" pitchFamily="34" charset="0"/>
                <a:ea typeface="Calibri" panose="020F0502020204030204" pitchFamily="34" charset="0"/>
              </a:rPr>
              <a:t> Lid </a:t>
            </a:r>
            <a:r>
              <a:rPr lang="en-US" sz="1000" dirty="0" err="1">
                <a:solidFill>
                  <a:schemeClr val="bg1">
                    <a:lumMod val="50000"/>
                  </a:schemeClr>
                </a:solidFill>
                <a:latin typeface="Open Sans" panose="020B0606030504020204" pitchFamily="34" charset="0"/>
                <a:ea typeface="Calibri" panose="020F0502020204030204" pitchFamily="34" charset="0"/>
              </a:rPr>
              <a:t>est</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laborum</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dolo</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smtClean="0">
                <a:solidFill>
                  <a:schemeClr val="bg1">
                    <a:lumMod val="50000"/>
                  </a:schemeClr>
                </a:solidFill>
                <a:latin typeface="Open Sans" panose="020B0606030504020204" pitchFamily="34" charset="0"/>
                <a:ea typeface="Calibri" panose="020F0502020204030204" pitchFamily="34" charset="0"/>
              </a:rPr>
              <a:t>rumes</a:t>
            </a:r>
            <a:r>
              <a:rPr lang="en-US" sz="1000" dirty="0" smtClean="0">
                <a:solidFill>
                  <a:schemeClr val="bg1">
                    <a:lumMod val="50000"/>
                  </a:schemeClr>
                </a:solidFill>
                <a:latin typeface="Open Sans" panose="020B0606030504020204" pitchFamily="34" charset="0"/>
                <a:ea typeface="Calibri" panose="020F0502020204030204" pitchFamily="34" charset="0"/>
              </a:rPr>
              <a:t>.</a:t>
            </a:r>
            <a:endParaRPr lang="en-US" sz="1000" dirty="0">
              <a:solidFill>
                <a:schemeClr val="bg1">
                  <a:lumMod val="50000"/>
                </a:schemeClr>
              </a:solidFill>
            </a:endParaRPr>
          </a:p>
        </p:txBody>
      </p:sp>
      <p:sp>
        <p:nvSpPr>
          <p:cNvPr id="16" name="Oval 14"/>
          <p:cNvSpPr/>
          <p:nvPr/>
        </p:nvSpPr>
        <p:spPr>
          <a:xfrm>
            <a:off x="1240864" y="3262557"/>
            <a:ext cx="571500" cy="571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7" name="Rectangle 15"/>
          <p:cNvSpPr/>
          <p:nvPr/>
        </p:nvSpPr>
        <p:spPr>
          <a:xfrm>
            <a:off x="2017151" y="3194364"/>
            <a:ext cx="3345206" cy="707886"/>
          </a:xfrm>
          <a:prstGeom prst="rect">
            <a:avLst/>
          </a:prstGeom>
        </p:spPr>
        <p:txBody>
          <a:bodyPr wrap="square">
            <a:spAutoFit/>
          </a:bodyPr>
          <a:lstStyle/>
          <a:p>
            <a:r>
              <a:rPr lang="en-US" sz="1000" b="1" smtClean="0">
                <a:solidFill>
                  <a:schemeClr val="bg1">
                    <a:lumMod val="50000"/>
                  </a:schemeClr>
                </a:solidFill>
                <a:latin typeface="Open Sans" panose="020B0606030504020204" pitchFamily="34" charset="0"/>
                <a:ea typeface="Calibri" panose="020F0502020204030204" pitchFamily="34" charset="0"/>
              </a:rPr>
              <a:t>AWESOME VECTOR ICONS</a:t>
            </a:r>
          </a:p>
          <a:p>
            <a:endParaRPr lang="en-US" sz="1000" b="1" smtClean="0">
              <a:solidFill>
                <a:schemeClr val="bg1">
                  <a:lumMod val="50000"/>
                </a:schemeClr>
              </a:solidFill>
              <a:latin typeface="Open Sans" panose="020B0606030504020204" pitchFamily="34" charset="0"/>
              <a:ea typeface="Calibri" panose="020F0502020204030204" pitchFamily="34" charset="0"/>
            </a:endParaRPr>
          </a:p>
          <a:p>
            <a:r>
              <a:rPr lang="en-US" sz="1000" smtClean="0">
                <a:solidFill>
                  <a:schemeClr val="bg1">
                    <a:lumMod val="50000"/>
                  </a:schemeClr>
                </a:solidFill>
                <a:latin typeface="Open Sans" panose="020B0606030504020204" pitchFamily="34" charset="0"/>
                <a:ea typeface="Calibri" panose="020F0502020204030204" pitchFamily="34" charset="0"/>
              </a:rPr>
              <a:t>Lid </a:t>
            </a:r>
            <a:r>
              <a:rPr lang="en-US" sz="1000">
                <a:solidFill>
                  <a:schemeClr val="bg1">
                    <a:lumMod val="50000"/>
                  </a:schemeClr>
                </a:solidFill>
                <a:latin typeface="Open Sans" panose="020B0606030504020204" pitchFamily="34" charset="0"/>
                <a:ea typeface="Calibri" panose="020F0502020204030204" pitchFamily="34" charset="0"/>
              </a:rPr>
              <a:t>est laborum dolo rumes fugats untras</a:t>
            </a:r>
            <a:r>
              <a:rPr lang="en-US" sz="1000" smtClean="0">
                <a:solidFill>
                  <a:schemeClr val="bg1">
                    <a:lumMod val="50000"/>
                  </a:schemeClr>
                </a:solidFill>
                <a:latin typeface="Open Sans" panose="020B0606030504020204" pitchFamily="34" charset="0"/>
                <a:ea typeface="Calibri" panose="020F0502020204030204" pitchFamily="34" charset="0"/>
              </a:rPr>
              <a:t>.</a:t>
            </a:r>
            <a:r>
              <a:rPr lang="en-US" sz="1000">
                <a:solidFill>
                  <a:schemeClr val="bg1">
                    <a:lumMod val="50000"/>
                  </a:schemeClr>
                </a:solidFill>
                <a:latin typeface="Open Sans" panose="020B0606030504020204" pitchFamily="34" charset="0"/>
                <a:ea typeface="Calibri" panose="020F0502020204030204" pitchFamily="34" charset="0"/>
              </a:rPr>
              <a:t> Lid est laborum dolo </a:t>
            </a:r>
            <a:r>
              <a:rPr lang="en-US" sz="1000" smtClean="0">
                <a:solidFill>
                  <a:schemeClr val="bg1">
                    <a:lumMod val="50000"/>
                  </a:schemeClr>
                </a:solidFill>
                <a:latin typeface="Open Sans" panose="020B0606030504020204" pitchFamily="34" charset="0"/>
                <a:ea typeface="Calibri" panose="020F0502020204030204" pitchFamily="34" charset="0"/>
              </a:rPr>
              <a:t>rumes.</a:t>
            </a:r>
            <a:endParaRPr lang="en-US" sz="1000">
              <a:solidFill>
                <a:schemeClr val="bg1">
                  <a:lumMod val="50000"/>
                </a:schemeClr>
              </a:solidFill>
            </a:endParaRPr>
          </a:p>
        </p:txBody>
      </p:sp>
      <p:sp>
        <p:nvSpPr>
          <p:cNvPr id="18" name="Oval 16"/>
          <p:cNvSpPr/>
          <p:nvPr/>
        </p:nvSpPr>
        <p:spPr>
          <a:xfrm>
            <a:off x="1240864" y="4402468"/>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9" name="Rectangle 17"/>
          <p:cNvSpPr/>
          <p:nvPr/>
        </p:nvSpPr>
        <p:spPr>
          <a:xfrm>
            <a:off x="2017151" y="4334275"/>
            <a:ext cx="3345206" cy="707886"/>
          </a:xfrm>
          <a:prstGeom prst="rect">
            <a:avLst/>
          </a:prstGeom>
        </p:spPr>
        <p:txBody>
          <a:bodyPr wrap="square">
            <a:spAutoFit/>
          </a:bodyPr>
          <a:lstStyle/>
          <a:p>
            <a:r>
              <a:rPr lang="en-US" sz="1000" b="1" smtClean="0">
                <a:solidFill>
                  <a:schemeClr val="bg1">
                    <a:lumMod val="50000"/>
                  </a:schemeClr>
                </a:solidFill>
                <a:latin typeface="Open Sans" panose="020B0606030504020204" pitchFamily="34" charset="0"/>
                <a:ea typeface="Calibri" panose="020F0502020204030204" pitchFamily="34" charset="0"/>
              </a:rPr>
              <a:t>AWESOME VECTOR ICONS</a:t>
            </a:r>
          </a:p>
          <a:p>
            <a:endParaRPr lang="en-US" sz="1000" b="1" smtClean="0">
              <a:solidFill>
                <a:schemeClr val="bg1">
                  <a:lumMod val="50000"/>
                </a:schemeClr>
              </a:solidFill>
              <a:latin typeface="Open Sans" panose="020B0606030504020204" pitchFamily="34" charset="0"/>
              <a:ea typeface="Calibri" panose="020F0502020204030204" pitchFamily="34" charset="0"/>
            </a:endParaRPr>
          </a:p>
          <a:p>
            <a:r>
              <a:rPr lang="en-US" sz="1000" smtClean="0">
                <a:solidFill>
                  <a:schemeClr val="bg1">
                    <a:lumMod val="50000"/>
                  </a:schemeClr>
                </a:solidFill>
                <a:latin typeface="Open Sans" panose="020B0606030504020204" pitchFamily="34" charset="0"/>
                <a:ea typeface="Calibri" panose="020F0502020204030204" pitchFamily="34" charset="0"/>
              </a:rPr>
              <a:t>Lid </a:t>
            </a:r>
            <a:r>
              <a:rPr lang="en-US" sz="1000">
                <a:solidFill>
                  <a:schemeClr val="bg1">
                    <a:lumMod val="50000"/>
                  </a:schemeClr>
                </a:solidFill>
                <a:latin typeface="Open Sans" panose="020B0606030504020204" pitchFamily="34" charset="0"/>
                <a:ea typeface="Calibri" panose="020F0502020204030204" pitchFamily="34" charset="0"/>
              </a:rPr>
              <a:t>est laborum dolo rumes fugats untras</a:t>
            </a:r>
            <a:r>
              <a:rPr lang="en-US" sz="1000" smtClean="0">
                <a:solidFill>
                  <a:schemeClr val="bg1">
                    <a:lumMod val="50000"/>
                  </a:schemeClr>
                </a:solidFill>
                <a:latin typeface="Open Sans" panose="020B0606030504020204" pitchFamily="34" charset="0"/>
                <a:ea typeface="Calibri" panose="020F0502020204030204" pitchFamily="34" charset="0"/>
              </a:rPr>
              <a:t>.</a:t>
            </a:r>
            <a:r>
              <a:rPr lang="en-US" sz="1000">
                <a:solidFill>
                  <a:schemeClr val="bg1">
                    <a:lumMod val="50000"/>
                  </a:schemeClr>
                </a:solidFill>
                <a:latin typeface="Open Sans" panose="020B0606030504020204" pitchFamily="34" charset="0"/>
                <a:ea typeface="Calibri" panose="020F0502020204030204" pitchFamily="34" charset="0"/>
              </a:rPr>
              <a:t> Lid est laborum dolo </a:t>
            </a:r>
            <a:r>
              <a:rPr lang="en-US" sz="1000" smtClean="0">
                <a:solidFill>
                  <a:schemeClr val="bg1">
                    <a:lumMod val="50000"/>
                  </a:schemeClr>
                </a:solidFill>
                <a:latin typeface="Open Sans" panose="020B0606030504020204" pitchFamily="34" charset="0"/>
                <a:ea typeface="Calibri" panose="020F0502020204030204" pitchFamily="34" charset="0"/>
              </a:rPr>
              <a:t>rumes.</a:t>
            </a:r>
            <a:endParaRPr lang="en-US" sz="1000">
              <a:solidFill>
                <a:schemeClr val="bg1">
                  <a:lumMod val="50000"/>
                </a:schemeClr>
              </a:solidFill>
            </a:endParaRPr>
          </a:p>
        </p:txBody>
      </p:sp>
      <p:sp>
        <p:nvSpPr>
          <p:cNvPr id="20" name="Oval 18"/>
          <p:cNvSpPr/>
          <p:nvPr/>
        </p:nvSpPr>
        <p:spPr>
          <a:xfrm>
            <a:off x="1256182" y="5474186"/>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21" name="Rectangle 19"/>
          <p:cNvSpPr/>
          <p:nvPr/>
        </p:nvSpPr>
        <p:spPr>
          <a:xfrm>
            <a:off x="2032469" y="5405993"/>
            <a:ext cx="3345206" cy="707886"/>
          </a:xfrm>
          <a:prstGeom prst="rect">
            <a:avLst/>
          </a:prstGeom>
        </p:spPr>
        <p:txBody>
          <a:bodyPr wrap="square">
            <a:spAutoFit/>
          </a:bodyPr>
          <a:lstStyle/>
          <a:p>
            <a:r>
              <a:rPr lang="en-US" sz="1000" b="1" smtClean="0">
                <a:solidFill>
                  <a:schemeClr val="bg1">
                    <a:lumMod val="50000"/>
                  </a:schemeClr>
                </a:solidFill>
                <a:latin typeface="Open Sans" panose="020B0606030504020204" pitchFamily="34" charset="0"/>
                <a:ea typeface="Calibri" panose="020F0502020204030204" pitchFamily="34" charset="0"/>
              </a:rPr>
              <a:t>AWESOME VECTOR ICONS</a:t>
            </a:r>
          </a:p>
          <a:p>
            <a:endParaRPr lang="en-US" sz="1000" b="1" smtClean="0">
              <a:solidFill>
                <a:schemeClr val="bg1">
                  <a:lumMod val="50000"/>
                </a:schemeClr>
              </a:solidFill>
              <a:latin typeface="Open Sans" panose="020B0606030504020204" pitchFamily="34" charset="0"/>
              <a:ea typeface="Calibri" panose="020F0502020204030204" pitchFamily="34" charset="0"/>
            </a:endParaRPr>
          </a:p>
          <a:p>
            <a:r>
              <a:rPr lang="en-US" sz="1000" smtClean="0">
                <a:solidFill>
                  <a:schemeClr val="bg1">
                    <a:lumMod val="50000"/>
                  </a:schemeClr>
                </a:solidFill>
                <a:latin typeface="Open Sans" panose="020B0606030504020204" pitchFamily="34" charset="0"/>
                <a:ea typeface="Calibri" panose="020F0502020204030204" pitchFamily="34" charset="0"/>
              </a:rPr>
              <a:t>Lid </a:t>
            </a:r>
            <a:r>
              <a:rPr lang="en-US" sz="1000">
                <a:solidFill>
                  <a:schemeClr val="bg1">
                    <a:lumMod val="50000"/>
                  </a:schemeClr>
                </a:solidFill>
                <a:latin typeface="Open Sans" panose="020B0606030504020204" pitchFamily="34" charset="0"/>
                <a:ea typeface="Calibri" panose="020F0502020204030204" pitchFamily="34" charset="0"/>
              </a:rPr>
              <a:t>est laborum dolo rumes fugats untras</a:t>
            </a:r>
            <a:r>
              <a:rPr lang="en-US" sz="1000" smtClean="0">
                <a:solidFill>
                  <a:schemeClr val="bg1">
                    <a:lumMod val="50000"/>
                  </a:schemeClr>
                </a:solidFill>
                <a:latin typeface="Open Sans" panose="020B0606030504020204" pitchFamily="34" charset="0"/>
                <a:ea typeface="Calibri" panose="020F0502020204030204" pitchFamily="34" charset="0"/>
              </a:rPr>
              <a:t>.</a:t>
            </a:r>
            <a:r>
              <a:rPr lang="en-US" sz="1000">
                <a:solidFill>
                  <a:schemeClr val="bg1">
                    <a:lumMod val="50000"/>
                  </a:schemeClr>
                </a:solidFill>
                <a:latin typeface="Open Sans" panose="020B0606030504020204" pitchFamily="34" charset="0"/>
                <a:ea typeface="Calibri" panose="020F0502020204030204" pitchFamily="34" charset="0"/>
              </a:rPr>
              <a:t> Lid est laborum dolo </a:t>
            </a:r>
            <a:r>
              <a:rPr lang="en-US" sz="1000" smtClean="0">
                <a:solidFill>
                  <a:schemeClr val="bg1">
                    <a:lumMod val="50000"/>
                  </a:schemeClr>
                </a:solidFill>
                <a:latin typeface="Open Sans" panose="020B0606030504020204" pitchFamily="34" charset="0"/>
                <a:ea typeface="Calibri" panose="020F0502020204030204" pitchFamily="34" charset="0"/>
              </a:rPr>
              <a:t>rumes.</a:t>
            </a:r>
            <a:endParaRPr lang="en-US" sz="1000">
              <a:solidFill>
                <a:schemeClr val="bg1">
                  <a:lumMod val="50000"/>
                </a:schemeClr>
              </a:solidFill>
            </a:endParaRPr>
          </a:p>
        </p:txBody>
      </p:sp>
      <p:sp>
        <p:nvSpPr>
          <p:cNvPr id="22" name="矩形 21"/>
          <p:cNvSpPr/>
          <p:nvPr/>
        </p:nvSpPr>
        <p:spPr>
          <a:xfrm>
            <a:off x="6313832" y="1929161"/>
            <a:ext cx="4915446" cy="2891492"/>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93138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50"/>
                                        <p:tgtEl>
                                          <p:spTgt spid="21"/>
                                        </p:tgtEl>
                                      </p:cBhvr>
                                    </p:animEffect>
                                    <p:anim calcmode="lin" valueType="num">
                                      <p:cBhvr>
                                        <p:cTn id="62" dur="250" fill="hold"/>
                                        <p:tgtEl>
                                          <p:spTgt spid="21"/>
                                        </p:tgtEl>
                                        <p:attrNameLst>
                                          <p:attrName>ppt_x</p:attrName>
                                        </p:attrNameLst>
                                      </p:cBhvr>
                                      <p:tavLst>
                                        <p:tav tm="0">
                                          <p:val>
                                            <p:strVal val="#ppt_x"/>
                                          </p:val>
                                        </p:tav>
                                        <p:tav tm="100000">
                                          <p:val>
                                            <p:strVal val="#ppt_x"/>
                                          </p:val>
                                        </p:tav>
                                      </p:tavLst>
                                    </p:anim>
                                    <p:anim calcmode="lin" valueType="num">
                                      <p:cBhvr>
                                        <p:cTn id="63" dur="25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26"/>
          <p:cNvSpPr>
            <a:spLocks noEditPoints="1"/>
          </p:cNvSpPr>
          <p:nvPr>
            <p:custDataLst>
              <p:tags r:id="rId1"/>
            </p:custDataLst>
          </p:nvPr>
        </p:nvSpPr>
        <p:spPr bwMode="auto">
          <a:xfrm>
            <a:off x="1721822" y="2105973"/>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accent3"/>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27"/>
          <p:cNvSpPr>
            <a:spLocks/>
          </p:cNvSpPr>
          <p:nvPr>
            <p:custDataLst>
              <p:tags r:id="rId2"/>
            </p:custDataLst>
          </p:nvPr>
        </p:nvSpPr>
        <p:spPr bwMode="auto">
          <a:xfrm>
            <a:off x="1510718" y="2432018"/>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chemeClr val="accent3"/>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品 28"/>
          <p:cNvSpPr>
            <a:spLocks/>
          </p:cNvSpPr>
          <p:nvPr>
            <p:custDataLst>
              <p:tags r:id="rId3"/>
            </p:custDataLst>
          </p:nvPr>
        </p:nvSpPr>
        <p:spPr bwMode="auto">
          <a:xfrm>
            <a:off x="1465766" y="2111094"/>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chemeClr val="accent3"/>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品 29"/>
          <p:cNvSpPr>
            <a:spLocks noEditPoints="1"/>
          </p:cNvSpPr>
          <p:nvPr>
            <p:custDataLst>
              <p:tags r:id="rId4"/>
            </p:custDataLst>
          </p:nvPr>
        </p:nvSpPr>
        <p:spPr bwMode="auto">
          <a:xfrm>
            <a:off x="1811158" y="2442829"/>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chemeClr val="accent3"/>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14"/>
          <p:cNvSpPr>
            <a:spLocks/>
          </p:cNvSpPr>
          <p:nvPr>
            <p:custDataLst>
              <p:tags r:id="rId5"/>
            </p:custDataLst>
          </p:nvPr>
        </p:nvSpPr>
        <p:spPr bwMode="auto">
          <a:xfrm>
            <a:off x="1502567" y="3017741"/>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chemeClr val="accent2"/>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品 15"/>
          <p:cNvSpPr>
            <a:spLocks/>
          </p:cNvSpPr>
          <p:nvPr>
            <p:custDataLst>
              <p:tags r:id="rId6"/>
            </p:custDataLst>
          </p:nvPr>
        </p:nvSpPr>
        <p:spPr bwMode="auto">
          <a:xfrm>
            <a:off x="1711593" y="3017741"/>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chemeClr val="accent2"/>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品 16"/>
          <p:cNvSpPr>
            <a:spLocks noEditPoints="1"/>
          </p:cNvSpPr>
          <p:nvPr>
            <p:custDataLst>
              <p:tags r:id="rId7"/>
            </p:custDataLst>
          </p:nvPr>
        </p:nvSpPr>
        <p:spPr bwMode="auto">
          <a:xfrm>
            <a:off x="1491779" y="3188513"/>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chemeClr val="accent2"/>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94"/>
          <p:cNvSpPr>
            <a:spLocks/>
          </p:cNvSpPr>
          <p:nvPr>
            <p:custDataLst>
              <p:tags r:id="rId8"/>
            </p:custDataLst>
          </p:nvPr>
        </p:nvSpPr>
        <p:spPr bwMode="auto">
          <a:xfrm>
            <a:off x="1516736" y="437318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品 95"/>
          <p:cNvSpPr>
            <a:spLocks/>
          </p:cNvSpPr>
          <p:nvPr>
            <p:custDataLst>
              <p:tags r:id="rId9"/>
            </p:custDataLst>
          </p:nvPr>
        </p:nvSpPr>
        <p:spPr bwMode="auto">
          <a:xfrm>
            <a:off x="1516736" y="4479321"/>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出品 96"/>
          <p:cNvSpPr>
            <a:spLocks/>
          </p:cNvSpPr>
          <p:nvPr>
            <p:custDataLst>
              <p:tags r:id="rId10"/>
            </p:custDataLst>
          </p:nvPr>
        </p:nvSpPr>
        <p:spPr bwMode="auto">
          <a:xfrm>
            <a:off x="1516736" y="4583919"/>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品 97"/>
          <p:cNvSpPr>
            <a:spLocks/>
          </p:cNvSpPr>
          <p:nvPr>
            <p:custDataLst>
              <p:tags r:id="rId11"/>
            </p:custDataLst>
          </p:nvPr>
        </p:nvSpPr>
        <p:spPr bwMode="auto">
          <a:xfrm>
            <a:off x="1516736" y="469005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98"/>
          <p:cNvSpPr>
            <a:spLocks/>
          </p:cNvSpPr>
          <p:nvPr>
            <p:custDataLst>
              <p:tags r:id="rId12"/>
            </p:custDataLst>
          </p:nvPr>
        </p:nvSpPr>
        <p:spPr bwMode="auto">
          <a:xfrm>
            <a:off x="2051006" y="4325500"/>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99"/>
          <p:cNvSpPr>
            <a:spLocks/>
          </p:cNvSpPr>
          <p:nvPr>
            <p:custDataLst>
              <p:tags r:id="rId13"/>
            </p:custDataLst>
          </p:nvPr>
        </p:nvSpPr>
        <p:spPr bwMode="auto">
          <a:xfrm>
            <a:off x="2051006" y="4434200"/>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100"/>
          <p:cNvSpPr>
            <a:spLocks/>
          </p:cNvSpPr>
          <p:nvPr>
            <p:custDataLst>
              <p:tags r:id="rId14"/>
            </p:custDataLst>
          </p:nvPr>
        </p:nvSpPr>
        <p:spPr bwMode="auto">
          <a:xfrm>
            <a:off x="2051006" y="4541362"/>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101"/>
          <p:cNvSpPr>
            <a:spLocks noEditPoints="1"/>
          </p:cNvSpPr>
          <p:nvPr>
            <p:custDataLst>
              <p:tags r:id="rId15"/>
            </p:custDataLst>
          </p:nvPr>
        </p:nvSpPr>
        <p:spPr bwMode="auto">
          <a:xfrm>
            <a:off x="1553140" y="4279354"/>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chemeClr val="accent4"/>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14"/>
          <p:cNvSpPr>
            <a:spLocks noEditPoints="1"/>
          </p:cNvSpPr>
          <p:nvPr>
            <p:custDataLst>
              <p:tags r:id="rId16"/>
            </p:custDataLst>
          </p:nvPr>
        </p:nvSpPr>
        <p:spPr bwMode="auto">
          <a:xfrm>
            <a:off x="1734583" y="5325889"/>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15"/>
          <p:cNvSpPr>
            <a:spLocks/>
          </p:cNvSpPr>
          <p:nvPr>
            <p:custDataLst>
              <p:tags r:id="rId17"/>
            </p:custDataLst>
          </p:nvPr>
        </p:nvSpPr>
        <p:spPr bwMode="auto">
          <a:xfrm>
            <a:off x="1569323" y="5366591"/>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16"/>
          <p:cNvSpPr>
            <a:spLocks/>
          </p:cNvSpPr>
          <p:nvPr>
            <p:custDataLst>
              <p:tags r:id="rId18"/>
            </p:custDataLst>
          </p:nvPr>
        </p:nvSpPr>
        <p:spPr bwMode="auto">
          <a:xfrm>
            <a:off x="1767439" y="5192014"/>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17"/>
          <p:cNvSpPr>
            <a:spLocks/>
          </p:cNvSpPr>
          <p:nvPr>
            <p:custDataLst>
              <p:tags r:id="rId19"/>
            </p:custDataLst>
          </p:nvPr>
        </p:nvSpPr>
        <p:spPr bwMode="auto">
          <a:xfrm>
            <a:off x="2039113" y="5366591"/>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品 18"/>
          <p:cNvSpPr>
            <a:spLocks/>
          </p:cNvSpPr>
          <p:nvPr>
            <p:custDataLst>
              <p:tags r:id="rId20"/>
            </p:custDataLst>
          </p:nvPr>
        </p:nvSpPr>
        <p:spPr bwMode="auto">
          <a:xfrm>
            <a:off x="1599727" y="5227812"/>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出品 19"/>
          <p:cNvSpPr>
            <a:spLocks noEditPoints="1"/>
          </p:cNvSpPr>
          <p:nvPr>
            <p:custDataLst>
              <p:tags r:id="rId21"/>
            </p:custDataLst>
          </p:nvPr>
        </p:nvSpPr>
        <p:spPr bwMode="auto">
          <a:xfrm>
            <a:off x="1553140" y="5406313"/>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chemeClr val="accent1">
              <a:lumMod val="7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品 26"/>
          <p:cNvSpPr/>
          <p:nvPr>
            <p:custDataLst>
              <p:tags r:id="rId22"/>
            </p:custDataLst>
          </p:nvPr>
        </p:nvSpPr>
        <p:spPr>
          <a:xfrm>
            <a:off x="2619657" y="2111139"/>
            <a:ext cx="4138530"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4" name="27"/>
          <p:cNvSpPr/>
          <p:nvPr>
            <p:custDataLst>
              <p:tags r:id="rId23"/>
            </p:custDataLst>
          </p:nvPr>
        </p:nvSpPr>
        <p:spPr>
          <a:xfrm>
            <a:off x="2619656" y="3127885"/>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5" name="品 28"/>
          <p:cNvSpPr/>
          <p:nvPr>
            <p:custDataLst>
              <p:tags r:id="rId24"/>
            </p:custDataLst>
          </p:nvPr>
        </p:nvSpPr>
        <p:spPr>
          <a:xfrm>
            <a:off x="2619656" y="4206567"/>
            <a:ext cx="4138531"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6" name="PA_圆品 29"/>
          <p:cNvSpPr/>
          <p:nvPr>
            <p:custDataLst>
              <p:tags r:id="rId25"/>
            </p:custDataLst>
          </p:nvPr>
        </p:nvSpPr>
        <p:spPr>
          <a:xfrm>
            <a:off x="2619656" y="5192014"/>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7" name="30"/>
          <p:cNvSpPr/>
          <p:nvPr>
            <p:custDataLst>
              <p:tags r:id="rId26"/>
            </p:custDataLst>
          </p:nvPr>
        </p:nvSpPr>
        <p:spPr>
          <a:xfrm>
            <a:off x="7654392" y="3467321"/>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34"/>
          <p:cNvSpPr/>
          <p:nvPr>
            <p:custDataLst>
              <p:tags r:id="rId27"/>
            </p:custDataLst>
          </p:nvPr>
        </p:nvSpPr>
        <p:spPr>
          <a:xfrm>
            <a:off x="2619656" y="2111139"/>
            <a:ext cx="3606085" cy="57973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9" name="品 35"/>
          <p:cNvSpPr txBox="1"/>
          <p:nvPr>
            <p:custDataLst>
              <p:tags r:id="rId28"/>
            </p:custDataLst>
          </p:nvPr>
        </p:nvSpPr>
        <p:spPr>
          <a:xfrm>
            <a:off x="5440959" y="224735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36"/>
          <p:cNvSpPr/>
          <p:nvPr>
            <p:custDataLst>
              <p:tags r:id="rId29"/>
            </p:custDataLst>
          </p:nvPr>
        </p:nvSpPr>
        <p:spPr>
          <a:xfrm>
            <a:off x="2619655" y="3124930"/>
            <a:ext cx="2640171" cy="5797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1" name="37"/>
          <p:cNvSpPr txBox="1"/>
          <p:nvPr>
            <p:custDataLst>
              <p:tags r:id="rId30"/>
            </p:custDataLst>
          </p:nvPr>
        </p:nvSpPr>
        <p:spPr>
          <a:xfrm>
            <a:off x="4515305" y="3264055"/>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品 38"/>
          <p:cNvSpPr/>
          <p:nvPr>
            <p:custDataLst>
              <p:tags r:id="rId31"/>
            </p:custDataLst>
          </p:nvPr>
        </p:nvSpPr>
        <p:spPr>
          <a:xfrm>
            <a:off x="2619656" y="4213808"/>
            <a:ext cx="2060622" cy="579736"/>
          </a:xfrm>
          <a:prstGeom prst="round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3" name="39"/>
          <p:cNvSpPr txBox="1"/>
          <p:nvPr>
            <p:custDataLst>
              <p:tags r:id="rId32"/>
            </p:custDataLst>
          </p:nvPr>
        </p:nvSpPr>
        <p:spPr>
          <a:xfrm>
            <a:off x="3935756" y="4352081"/>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品 40"/>
          <p:cNvSpPr/>
          <p:nvPr>
            <p:custDataLst>
              <p:tags r:id="rId33"/>
            </p:custDataLst>
          </p:nvPr>
        </p:nvSpPr>
        <p:spPr>
          <a:xfrm>
            <a:off x="2619655" y="5199057"/>
            <a:ext cx="1423341" cy="579736"/>
          </a:xfrm>
          <a:prstGeom prst="round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5" name="41"/>
          <p:cNvSpPr txBox="1"/>
          <p:nvPr>
            <p:custDataLst>
              <p:tags r:id="rId34"/>
            </p:custDataLst>
          </p:nvPr>
        </p:nvSpPr>
        <p:spPr>
          <a:xfrm>
            <a:off x="3313350" y="5325889"/>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14"/>
          <p:cNvSpPr txBox="1"/>
          <p:nvPr>
            <p:custDataLst>
              <p:tags r:id="rId35"/>
            </p:custDataLst>
          </p:nvPr>
        </p:nvSpPr>
        <p:spPr>
          <a:xfrm>
            <a:off x="7654392" y="2733227"/>
            <a:ext cx="3891424" cy="584775"/>
          </a:xfrm>
          <a:prstGeom prst="rect">
            <a:avLst/>
          </a:prstGeom>
          <a:noFill/>
        </p:spPr>
        <p:txBody>
          <a:bodyPr wrap="square" rtlCol="0">
            <a:spAutoFit/>
          </a:bodyPr>
          <a:lstStyle/>
          <a:p>
            <a:r>
              <a:rPr lang="zh-CN" altLang="en-US" sz="3200" b="1" dirty="0" smtClean="0">
                <a:solidFill>
                  <a:schemeClr val="bg1">
                    <a:lumMod val="50000"/>
                  </a:schemeClr>
                </a:solidFill>
                <a:latin typeface="微软雅黑" panose="020B0503020204020204" pitchFamily="34" charset="-122"/>
                <a:ea typeface="微软雅黑" panose="020B0503020204020204" pitchFamily="34" charset="-122"/>
              </a:rPr>
              <a:t>加入你的标题描述</a:t>
            </a:r>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760165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4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32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3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6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38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4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42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44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46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4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80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120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14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160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180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grpId="0" nodeType="withEffect">
                                  <p:stCondLst>
                                    <p:cond delay="200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p:bldP spid="15" grpId="0" animBg="1"/>
      <p:bldP spid="16" grpId="0" animBg="1"/>
      <p:bldP spid="17" grpId="0" animBg="1"/>
      <p:bldP spid="18" grpId="0" animBg="1"/>
      <p:bldP spid="19" grpId="0" animBg="1" autoUpdateAnimBg="0"/>
      <p:bldP spid="20" grpId="0" animBg="1" autoUpdateAnimBg="0"/>
      <p:bldP spid="21" grpId="0" animBg="1"/>
      <p:bldP spid="22" grpId="0" animBg="1" autoUpdateAnimBg="0"/>
      <p:bldP spid="23" grpId="0" animBg="1" autoUpdateAnimBg="0"/>
      <p:bldP spid="24" grpId="0" animBg="1"/>
      <p:bldP spid="25" grpId="0" animBg="1" autoUpdateAnimBg="0"/>
      <p:bldP spid="26" grpId="0" animBg="1" autoUpdateAnimBg="0"/>
      <p:bldP spid="27" grpId="0" animBg="1"/>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animBg="1" autoUpdateAnimBg="0"/>
      <p:bldP spid="36" grpId="0" animBg="1" autoUpdateAnimBg="0"/>
      <p:bldP spid="37" grpId="0"/>
      <p:bldP spid="38" grpId="0" animBg="1"/>
      <p:bldP spid="39" grpId="0"/>
      <p:bldP spid="40" grpId="0" animBg="1"/>
      <p:bldP spid="41" grpId="0"/>
      <p:bldP spid="42" grpId="0" animBg="1"/>
      <p:bldP spid="43" grpId="0" animBg="1" autoUpdateAnimBg="0"/>
      <p:bldP spid="44" grpId="0" animBg="1" autoUpdateAnimBg="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35"/>
          <p:cNvGrpSpPr/>
          <p:nvPr/>
        </p:nvGrpSpPr>
        <p:grpSpPr>
          <a:xfrm>
            <a:off x="2560764" y="2224723"/>
            <a:ext cx="3186112" cy="707886"/>
            <a:chOff x="3533220" y="2094454"/>
            <a:chExt cx="3186112" cy="707886"/>
          </a:xfrm>
        </p:grpSpPr>
        <p:sp>
          <p:nvSpPr>
            <p:cNvPr id="13" name="Oval 12"/>
            <p:cNvSpPr/>
            <p:nvPr/>
          </p:nvSpPr>
          <p:spPr>
            <a:xfrm>
              <a:off x="3533220" y="2162647"/>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4" name="Rectangle 13"/>
            <p:cNvSpPr/>
            <p:nvPr/>
          </p:nvSpPr>
          <p:spPr>
            <a:xfrm>
              <a:off x="4309507" y="2094454"/>
              <a:ext cx="2409825" cy="707886"/>
            </a:xfrm>
            <a:prstGeom prst="rect">
              <a:avLst/>
            </a:prstGeom>
          </p:spPr>
          <p:txBody>
            <a:bodyPr wrap="square">
              <a:spAutoFit/>
            </a:bodyPr>
            <a:lstStyle/>
            <a:p>
              <a:r>
                <a:rPr lang="en-US" sz="1000" b="1" dirty="0" smtClean="0">
                  <a:solidFill>
                    <a:schemeClr val="bg1">
                      <a:lumMod val="50000"/>
                    </a:schemeClr>
                  </a:solidFill>
                  <a:latin typeface="Open Sans" panose="020B0606030504020204" pitchFamily="34" charset="0"/>
                  <a:ea typeface="Calibri" panose="020F0502020204030204" pitchFamily="34" charset="0"/>
                </a:rPr>
                <a:t>COSTUMER SYSTEM</a:t>
              </a:r>
            </a:p>
            <a:p>
              <a:endParaRPr lang="en-US" sz="1000" b="1" dirty="0" smtClean="0">
                <a:solidFill>
                  <a:schemeClr val="bg1">
                    <a:lumMod val="50000"/>
                  </a:schemeClr>
                </a:solidFill>
                <a:latin typeface="Open Sans" panose="020B0606030504020204" pitchFamily="34" charset="0"/>
                <a:ea typeface="Calibri" panose="020F0502020204030204" pitchFamily="34" charset="0"/>
              </a:endParaRPr>
            </a:p>
            <a:p>
              <a:r>
                <a:rPr lang="en-US" sz="1000" dirty="0" smtClean="0">
                  <a:solidFill>
                    <a:schemeClr val="bg1">
                      <a:lumMod val="50000"/>
                    </a:schemeClr>
                  </a:solidFill>
                  <a:latin typeface="Open Sans" panose="020B0606030504020204" pitchFamily="34" charset="0"/>
                  <a:ea typeface="Calibri" panose="020F0502020204030204" pitchFamily="34" charset="0"/>
                </a:rPr>
                <a:t>Lid </a:t>
              </a:r>
              <a:r>
                <a:rPr lang="en-US" sz="1000" dirty="0" err="1">
                  <a:solidFill>
                    <a:schemeClr val="bg1">
                      <a:lumMod val="50000"/>
                    </a:schemeClr>
                  </a:solidFill>
                  <a:latin typeface="Open Sans" panose="020B0606030504020204" pitchFamily="34" charset="0"/>
                  <a:ea typeface="Calibri" panose="020F0502020204030204" pitchFamily="34" charset="0"/>
                </a:rPr>
                <a:t>est</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laborum</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dolo</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rumes</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fugats</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untras</a:t>
              </a:r>
              <a:r>
                <a:rPr lang="en-US" sz="1000" dirty="0" smtClean="0">
                  <a:solidFill>
                    <a:schemeClr val="bg1">
                      <a:lumMod val="50000"/>
                    </a:schemeClr>
                  </a:solidFill>
                  <a:latin typeface="Open Sans" panose="020B0606030504020204" pitchFamily="34" charset="0"/>
                  <a:ea typeface="Calibri" panose="020F0502020204030204" pitchFamily="34" charset="0"/>
                </a:rPr>
                <a:t>.</a:t>
              </a:r>
              <a:r>
                <a:rPr lang="en-US" sz="1000" dirty="0">
                  <a:solidFill>
                    <a:schemeClr val="bg1">
                      <a:lumMod val="50000"/>
                    </a:schemeClr>
                  </a:solidFill>
                  <a:latin typeface="Open Sans" panose="020B0606030504020204" pitchFamily="34" charset="0"/>
                  <a:ea typeface="Calibri" panose="020F0502020204030204" pitchFamily="34" charset="0"/>
                </a:rPr>
                <a:t> Lid </a:t>
              </a:r>
              <a:r>
                <a:rPr lang="en-US" sz="1000" dirty="0" err="1">
                  <a:solidFill>
                    <a:schemeClr val="bg1">
                      <a:lumMod val="50000"/>
                    </a:schemeClr>
                  </a:solidFill>
                  <a:latin typeface="Open Sans" panose="020B0606030504020204" pitchFamily="34" charset="0"/>
                  <a:ea typeface="Calibri" panose="020F0502020204030204" pitchFamily="34" charset="0"/>
                </a:rPr>
                <a:t>est</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laborum</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a:solidFill>
                    <a:schemeClr val="bg1">
                      <a:lumMod val="50000"/>
                    </a:schemeClr>
                  </a:solidFill>
                  <a:latin typeface="Open Sans" panose="020B0606030504020204" pitchFamily="34" charset="0"/>
                  <a:ea typeface="Calibri" panose="020F0502020204030204" pitchFamily="34" charset="0"/>
                </a:rPr>
                <a:t>dolo</a:t>
              </a:r>
              <a:r>
                <a:rPr lang="en-US" sz="1000" dirty="0">
                  <a:solidFill>
                    <a:schemeClr val="bg1">
                      <a:lumMod val="50000"/>
                    </a:schemeClr>
                  </a:solidFill>
                  <a:latin typeface="Open Sans" panose="020B0606030504020204" pitchFamily="34" charset="0"/>
                  <a:ea typeface="Calibri" panose="020F0502020204030204" pitchFamily="34" charset="0"/>
                </a:rPr>
                <a:t> </a:t>
              </a:r>
              <a:r>
                <a:rPr lang="en-US" sz="1000" dirty="0" err="1" smtClean="0">
                  <a:solidFill>
                    <a:schemeClr val="bg1">
                      <a:lumMod val="50000"/>
                    </a:schemeClr>
                  </a:solidFill>
                  <a:latin typeface="Open Sans" panose="020B0606030504020204" pitchFamily="34" charset="0"/>
                  <a:ea typeface="Calibri" panose="020F0502020204030204" pitchFamily="34" charset="0"/>
                </a:rPr>
                <a:t>rumes</a:t>
              </a:r>
              <a:r>
                <a:rPr lang="en-US" sz="1000" dirty="0" smtClean="0">
                  <a:solidFill>
                    <a:schemeClr val="bg1">
                      <a:lumMod val="50000"/>
                    </a:schemeClr>
                  </a:solidFill>
                  <a:latin typeface="Open Sans" panose="020B0606030504020204" pitchFamily="34" charset="0"/>
                  <a:ea typeface="Calibri" panose="020F0502020204030204" pitchFamily="34" charset="0"/>
                </a:rPr>
                <a:t>.</a:t>
              </a:r>
              <a:endParaRPr lang="en-US" sz="1000" dirty="0">
                <a:solidFill>
                  <a:schemeClr val="bg1">
                    <a:lumMod val="50000"/>
                  </a:schemeClr>
                </a:solidFill>
              </a:endParaRPr>
            </a:p>
          </p:txBody>
        </p:sp>
      </p:grpSp>
      <p:grpSp>
        <p:nvGrpSpPr>
          <p:cNvPr id="15" name="Group 34"/>
          <p:cNvGrpSpPr/>
          <p:nvPr/>
        </p:nvGrpSpPr>
        <p:grpSpPr>
          <a:xfrm>
            <a:off x="2560764" y="3644420"/>
            <a:ext cx="3186112" cy="707886"/>
            <a:chOff x="3533220" y="3514151"/>
            <a:chExt cx="3186112" cy="707886"/>
          </a:xfrm>
        </p:grpSpPr>
        <p:sp>
          <p:nvSpPr>
            <p:cNvPr id="16" name="Oval 14"/>
            <p:cNvSpPr/>
            <p:nvPr/>
          </p:nvSpPr>
          <p:spPr>
            <a:xfrm>
              <a:off x="3533220" y="3582344"/>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7" name="Rectangle 15"/>
            <p:cNvSpPr/>
            <p:nvPr/>
          </p:nvSpPr>
          <p:spPr>
            <a:xfrm>
              <a:off x="4309507" y="3514151"/>
              <a:ext cx="2409825" cy="707886"/>
            </a:xfrm>
            <a:prstGeom prst="rect">
              <a:avLst/>
            </a:prstGeom>
          </p:spPr>
          <p:txBody>
            <a:bodyPr wrap="square">
              <a:spAutoFit/>
            </a:bodyPr>
            <a:lstStyle/>
            <a:p>
              <a:r>
                <a:rPr lang="en-US" sz="1000" b="1" smtClean="0">
                  <a:solidFill>
                    <a:schemeClr val="bg1">
                      <a:lumMod val="50000"/>
                    </a:schemeClr>
                  </a:solidFill>
                  <a:latin typeface="Open Sans" panose="020B0606030504020204" pitchFamily="34" charset="0"/>
                  <a:ea typeface="Calibri" panose="020F0502020204030204" pitchFamily="34" charset="0"/>
                </a:rPr>
                <a:t>SAFETY &amp; SECURITY</a:t>
              </a:r>
            </a:p>
            <a:p>
              <a:endParaRPr lang="en-US" sz="1000" b="1" smtClean="0">
                <a:solidFill>
                  <a:schemeClr val="bg1">
                    <a:lumMod val="50000"/>
                  </a:schemeClr>
                </a:solidFill>
                <a:latin typeface="Open Sans" panose="020B0606030504020204" pitchFamily="34" charset="0"/>
                <a:ea typeface="Calibri" panose="020F0502020204030204" pitchFamily="34" charset="0"/>
              </a:endParaRPr>
            </a:p>
            <a:p>
              <a:r>
                <a:rPr lang="en-US" sz="1000" smtClean="0">
                  <a:solidFill>
                    <a:schemeClr val="bg1">
                      <a:lumMod val="50000"/>
                    </a:schemeClr>
                  </a:solidFill>
                  <a:latin typeface="Open Sans" panose="020B0606030504020204" pitchFamily="34" charset="0"/>
                  <a:ea typeface="Calibri" panose="020F0502020204030204" pitchFamily="34" charset="0"/>
                </a:rPr>
                <a:t>Lid </a:t>
              </a:r>
              <a:r>
                <a:rPr lang="en-US" sz="1000">
                  <a:solidFill>
                    <a:schemeClr val="bg1">
                      <a:lumMod val="50000"/>
                    </a:schemeClr>
                  </a:solidFill>
                  <a:latin typeface="Open Sans" panose="020B0606030504020204" pitchFamily="34" charset="0"/>
                  <a:ea typeface="Calibri" panose="020F0502020204030204" pitchFamily="34" charset="0"/>
                </a:rPr>
                <a:t>est laborum dolo rumes fugats untras</a:t>
              </a:r>
              <a:r>
                <a:rPr lang="en-US" sz="1000" smtClean="0">
                  <a:solidFill>
                    <a:schemeClr val="bg1">
                      <a:lumMod val="50000"/>
                    </a:schemeClr>
                  </a:solidFill>
                  <a:latin typeface="Open Sans" panose="020B0606030504020204" pitchFamily="34" charset="0"/>
                  <a:ea typeface="Calibri" panose="020F0502020204030204" pitchFamily="34" charset="0"/>
                </a:rPr>
                <a:t>.</a:t>
              </a:r>
              <a:r>
                <a:rPr lang="en-US" sz="1000">
                  <a:solidFill>
                    <a:schemeClr val="bg1">
                      <a:lumMod val="50000"/>
                    </a:schemeClr>
                  </a:solidFill>
                  <a:latin typeface="Open Sans" panose="020B0606030504020204" pitchFamily="34" charset="0"/>
                  <a:ea typeface="Calibri" panose="020F0502020204030204" pitchFamily="34" charset="0"/>
                </a:rPr>
                <a:t> Lid est laborum dolo </a:t>
              </a:r>
              <a:r>
                <a:rPr lang="en-US" sz="1000" smtClean="0">
                  <a:solidFill>
                    <a:schemeClr val="bg1">
                      <a:lumMod val="50000"/>
                    </a:schemeClr>
                  </a:solidFill>
                  <a:latin typeface="Open Sans" panose="020B0606030504020204" pitchFamily="34" charset="0"/>
                  <a:ea typeface="Calibri" panose="020F0502020204030204" pitchFamily="34" charset="0"/>
                </a:rPr>
                <a:t>rumes.</a:t>
              </a:r>
              <a:endParaRPr lang="en-US" sz="1000">
                <a:solidFill>
                  <a:schemeClr val="bg1">
                    <a:lumMod val="50000"/>
                  </a:schemeClr>
                </a:solidFill>
              </a:endParaRPr>
            </a:p>
          </p:txBody>
        </p:sp>
      </p:grpSp>
      <p:grpSp>
        <p:nvGrpSpPr>
          <p:cNvPr id="18" name="Group 36"/>
          <p:cNvGrpSpPr/>
          <p:nvPr/>
        </p:nvGrpSpPr>
        <p:grpSpPr>
          <a:xfrm>
            <a:off x="2560764" y="5064117"/>
            <a:ext cx="3186112" cy="707886"/>
            <a:chOff x="3533220" y="5196728"/>
            <a:chExt cx="3186112" cy="707886"/>
          </a:xfrm>
        </p:grpSpPr>
        <p:sp>
          <p:nvSpPr>
            <p:cNvPr id="19" name="Oval 19"/>
            <p:cNvSpPr/>
            <p:nvPr/>
          </p:nvSpPr>
          <p:spPr>
            <a:xfrm>
              <a:off x="3533220" y="5264921"/>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20" name="Rectangle 20"/>
            <p:cNvSpPr/>
            <p:nvPr/>
          </p:nvSpPr>
          <p:spPr>
            <a:xfrm>
              <a:off x="4309507" y="5196728"/>
              <a:ext cx="2409825" cy="707886"/>
            </a:xfrm>
            <a:prstGeom prst="rect">
              <a:avLst/>
            </a:prstGeom>
          </p:spPr>
          <p:txBody>
            <a:bodyPr wrap="square">
              <a:spAutoFit/>
            </a:bodyPr>
            <a:lstStyle/>
            <a:p>
              <a:r>
                <a:rPr lang="en-US" sz="1000" b="1" smtClean="0">
                  <a:solidFill>
                    <a:schemeClr val="bg1">
                      <a:lumMod val="50000"/>
                    </a:schemeClr>
                  </a:solidFill>
                  <a:latin typeface="Open Sans" panose="020B0606030504020204" pitchFamily="34" charset="0"/>
                  <a:ea typeface="Calibri" panose="020F0502020204030204" pitchFamily="34" charset="0"/>
                </a:rPr>
                <a:t>AWESOME APPLLICATIONS</a:t>
              </a:r>
            </a:p>
            <a:p>
              <a:endParaRPr lang="en-US" sz="1000" b="1" smtClean="0">
                <a:solidFill>
                  <a:schemeClr val="bg1">
                    <a:lumMod val="50000"/>
                  </a:schemeClr>
                </a:solidFill>
                <a:latin typeface="Open Sans" panose="020B0606030504020204" pitchFamily="34" charset="0"/>
                <a:ea typeface="Calibri" panose="020F0502020204030204" pitchFamily="34" charset="0"/>
              </a:endParaRPr>
            </a:p>
            <a:p>
              <a:r>
                <a:rPr lang="en-US" sz="1000" smtClean="0">
                  <a:solidFill>
                    <a:schemeClr val="bg1">
                      <a:lumMod val="50000"/>
                    </a:schemeClr>
                  </a:solidFill>
                  <a:latin typeface="Open Sans" panose="020B0606030504020204" pitchFamily="34" charset="0"/>
                  <a:ea typeface="Calibri" panose="020F0502020204030204" pitchFamily="34" charset="0"/>
                </a:rPr>
                <a:t>Lid </a:t>
              </a:r>
              <a:r>
                <a:rPr lang="en-US" sz="1000">
                  <a:solidFill>
                    <a:schemeClr val="bg1">
                      <a:lumMod val="50000"/>
                    </a:schemeClr>
                  </a:solidFill>
                  <a:latin typeface="Open Sans" panose="020B0606030504020204" pitchFamily="34" charset="0"/>
                  <a:ea typeface="Calibri" panose="020F0502020204030204" pitchFamily="34" charset="0"/>
                </a:rPr>
                <a:t>est laborum dolo rumes fugats untras</a:t>
              </a:r>
              <a:r>
                <a:rPr lang="en-US" sz="1000" smtClean="0">
                  <a:solidFill>
                    <a:schemeClr val="bg1">
                      <a:lumMod val="50000"/>
                    </a:schemeClr>
                  </a:solidFill>
                  <a:latin typeface="Open Sans" panose="020B0606030504020204" pitchFamily="34" charset="0"/>
                  <a:ea typeface="Calibri" panose="020F0502020204030204" pitchFamily="34" charset="0"/>
                </a:rPr>
                <a:t>.</a:t>
              </a:r>
              <a:r>
                <a:rPr lang="en-US" sz="1000">
                  <a:solidFill>
                    <a:schemeClr val="bg1">
                      <a:lumMod val="50000"/>
                    </a:schemeClr>
                  </a:solidFill>
                  <a:latin typeface="Open Sans" panose="020B0606030504020204" pitchFamily="34" charset="0"/>
                  <a:ea typeface="Calibri" panose="020F0502020204030204" pitchFamily="34" charset="0"/>
                </a:rPr>
                <a:t> Lid est laborum dolo </a:t>
              </a:r>
              <a:r>
                <a:rPr lang="en-US" sz="1000" smtClean="0">
                  <a:solidFill>
                    <a:schemeClr val="bg1">
                      <a:lumMod val="50000"/>
                    </a:schemeClr>
                  </a:solidFill>
                  <a:latin typeface="Open Sans" panose="020B0606030504020204" pitchFamily="34" charset="0"/>
                  <a:ea typeface="Calibri" panose="020F0502020204030204" pitchFamily="34" charset="0"/>
                </a:rPr>
                <a:t>rumes.</a:t>
              </a:r>
              <a:endParaRPr lang="en-US" sz="1000">
                <a:solidFill>
                  <a:schemeClr val="bg1">
                    <a:lumMod val="50000"/>
                  </a:schemeClr>
                </a:solidFill>
              </a:endParaRPr>
            </a:p>
          </p:txBody>
        </p:sp>
      </p:grpSp>
      <p:sp>
        <p:nvSpPr>
          <p:cNvPr id="21" name="Rectangle 22"/>
          <p:cNvSpPr/>
          <p:nvPr/>
        </p:nvSpPr>
        <p:spPr>
          <a:xfrm>
            <a:off x="6536932" y="2812324"/>
            <a:ext cx="2286000" cy="514350"/>
          </a:xfrm>
          <a:prstGeom prst="rect">
            <a:avLst/>
          </a:prstGeom>
          <a:solidFill>
            <a:srgbClr val="F7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Open Sans" panose="020B0606030504020204" pitchFamily="34" charset="0"/>
                <a:ea typeface="Open Sans" panose="020B0606030504020204" pitchFamily="34" charset="0"/>
                <a:cs typeface="Open Sans" panose="020B0606030504020204" pitchFamily="34" charset="0"/>
              </a:rPr>
              <a:t>OUR COMPANY</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3"/>
          <p:cNvSpPr/>
          <p:nvPr/>
        </p:nvSpPr>
        <p:spPr>
          <a:xfrm>
            <a:off x="8822932" y="2812324"/>
            <a:ext cx="1435126"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Open Sans" panose="020B0606030504020204" pitchFamily="34" charset="0"/>
                <a:ea typeface="Open Sans" panose="020B0606030504020204" pitchFamily="34" charset="0"/>
                <a:cs typeface="Open Sans" panose="020B0606030504020204" pitchFamily="34" charset="0"/>
              </a:rPr>
              <a:t>COMPETITIVE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4"/>
          <p:cNvSpPr/>
          <p:nvPr/>
        </p:nvSpPr>
        <p:spPr>
          <a:xfrm>
            <a:off x="6546136" y="3832073"/>
            <a:ext cx="2276796" cy="2092881"/>
          </a:xfrm>
          <a:prstGeom prst="rect">
            <a:avLst/>
          </a:prstGeom>
        </p:spPr>
        <p:txBody>
          <a:bodyPr wrap="square">
            <a:spAutoFit/>
          </a:bodyPr>
          <a:lstStyle/>
          <a:p>
            <a:pPr algn="just"/>
            <a:r>
              <a:rPr lang="en-US" sz="10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COMPANY</a:t>
            </a:r>
          </a:p>
          <a:p>
            <a:pPr algn="just"/>
            <a:endParaRPr lang="en-US" sz="10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 dolor sit amet, consectetur adipiscing elit. Nam viverra euismod odio, gravida pellentesque urna varius vitae.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dui lorem, adipiscing in adipiscing et, interdum nec metus. Mauris ultricies, justo eu convallis placerat, felis</a:t>
            </a:r>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lgn="just"/>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Team</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5"/>
          <p:cNvSpPr/>
          <p:nvPr/>
        </p:nvSpPr>
        <p:spPr>
          <a:xfrm>
            <a:off x="9056134" y="3832073"/>
            <a:ext cx="1510268" cy="2092881"/>
          </a:xfrm>
          <a:prstGeom prst="rect">
            <a:avLst/>
          </a:prstGeom>
        </p:spPr>
        <p:txBody>
          <a:bodyPr wrap="square">
            <a:spAutoFit/>
          </a:bodyPr>
          <a:lstStyle/>
          <a:p>
            <a:pPr algn="just"/>
            <a:r>
              <a:rPr lang="en-US" sz="10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COMPETITIVE</a:t>
            </a:r>
          </a:p>
          <a:p>
            <a:pPr algn="just"/>
            <a:endParaRPr lang="en-US" sz="10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a:t>
            </a: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 dolor sit amet, consectetur adipiscing elit. Nam viverra euismod odio, gravida pellentesque urna varius vitae. </a:t>
            </a:r>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Management Team</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18"/>
          <p:cNvSpPr txBox="1"/>
          <p:nvPr/>
        </p:nvSpPr>
        <p:spPr>
          <a:xfrm>
            <a:off x="6546136" y="2348614"/>
            <a:ext cx="1322798" cy="461665"/>
          </a:xfrm>
          <a:prstGeom prst="rect">
            <a:avLst/>
          </a:prstGeom>
          <a:noFill/>
        </p:spPr>
        <p:txBody>
          <a:bodyPr wrap="none" rtlCol="0">
            <a:spAutoFit/>
          </a:bodyPr>
          <a:lstStyle/>
          <a:p>
            <a:r>
              <a:rPr lang="en-US" sz="14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64%</a:t>
            </a: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IMPLEMENTATION</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19"/>
          <p:cNvSpPr txBox="1"/>
          <p:nvPr/>
        </p:nvSpPr>
        <p:spPr>
          <a:xfrm>
            <a:off x="8822932" y="2348614"/>
            <a:ext cx="1322798" cy="461665"/>
          </a:xfrm>
          <a:prstGeom prst="rect">
            <a:avLst/>
          </a:prstGeom>
          <a:noFill/>
        </p:spPr>
        <p:txBody>
          <a:bodyPr wrap="none" rtlCol="0">
            <a:spAutoFit/>
          </a:bodyPr>
          <a:lstStyle/>
          <a:p>
            <a:r>
              <a:rPr lang="en-US" sz="1400" b="1"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a:p>
            <a:r>
              <a:rPr lang="en-US" sz="10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IMPLEMENTATION</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489464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anim calcmode="lin" valueType="num">
                                      <p:cBhvr>
                                        <p:cTn id="20" dur="250" fill="hold"/>
                                        <p:tgtEl>
                                          <p:spTgt spid="15"/>
                                        </p:tgtEl>
                                        <p:attrNameLst>
                                          <p:attrName>ppt_x</p:attrName>
                                        </p:attrNameLst>
                                      </p:cBhvr>
                                      <p:tavLst>
                                        <p:tav tm="0">
                                          <p:val>
                                            <p:strVal val="#ppt_x"/>
                                          </p:val>
                                        </p:tav>
                                        <p:tav tm="100000">
                                          <p:val>
                                            <p:strVal val="#ppt_x"/>
                                          </p:val>
                                        </p:tav>
                                      </p:tavLst>
                                    </p:anim>
                                    <p:anim calcmode="lin" valueType="num">
                                      <p:cBhvr>
                                        <p:cTn id="21" dur="25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50"/>
                                        <p:tgtEl>
                                          <p:spTgt spid="18"/>
                                        </p:tgtEl>
                                      </p:cBhvr>
                                    </p:animEffect>
                                    <p:anim calcmode="lin" valueType="num">
                                      <p:cBhvr>
                                        <p:cTn id="26" dur="250" fill="hold"/>
                                        <p:tgtEl>
                                          <p:spTgt spid="18"/>
                                        </p:tgtEl>
                                        <p:attrNameLst>
                                          <p:attrName>ppt_x</p:attrName>
                                        </p:attrNameLst>
                                      </p:cBhvr>
                                      <p:tavLst>
                                        <p:tav tm="0">
                                          <p:val>
                                            <p:strVal val="#ppt_x"/>
                                          </p:val>
                                        </p:tav>
                                        <p:tav tm="100000">
                                          <p:val>
                                            <p:strVal val="#ppt_x"/>
                                          </p:val>
                                        </p:tav>
                                      </p:tavLst>
                                    </p:anim>
                                    <p:anim calcmode="lin" valueType="num">
                                      <p:cBhvr>
                                        <p:cTn id="27" dur="25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anim calcmode="lin" valueType="num">
                                      <p:cBhvr>
                                        <p:cTn id="56" dur="250" fill="hold"/>
                                        <p:tgtEl>
                                          <p:spTgt spid="25"/>
                                        </p:tgtEl>
                                        <p:attrNameLst>
                                          <p:attrName>ppt_x</p:attrName>
                                        </p:attrNameLst>
                                      </p:cBhvr>
                                      <p:tavLst>
                                        <p:tav tm="0">
                                          <p:val>
                                            <p:strVal val="#ppt_x"/>
                                          </p:val>
                                        </p:tav>
                                        <p:tav tm="100000">
                                          <p:val>
                                            <p:strVal val="#ppt_x"/>
                                          </p:val>
                                        </p:tav>
                                      </p:tavLst>
                                    </p:anim>
                                    <p:anim calcmode="lin" valueType="num">
                                      <p:cBhvr>
                                        <p:cTn id="57" dur="25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anim calcmode="lin" valueType="num">
                                      <p:cBhvr>
                                        <p:cTn id="62" dur="250" fill="hold"/>
                                        <p:tgtEl>
                                          <p:spTgt spid="26"/>
                                        </p:tgtEl>
                                        <p:attrNameLst>
                                          <p:attrName>ppt_x</p:attrName>
                                        </p:attrNameLst>
                                      </p:cBhvr>
                                      <p:tavLst>
                                        <p:tav tm="0">
                                          <p:val>
                                            <p:strVal val="#ppt_x"/>
                                          </p:val>
                                        </p:tav>
                                        <p:tav tm="100000">
                                          <p:val>
                                            <p:strVal val="#ppt_x"/>
                                          </p:val>
                                        </p:tav>
                                      </p:tavLst>
                                    </p:anim>
                                    <p:anim calcmode="lin" valueType="num">
                                      <p:cBhvr>
                                        <p:cTn id="6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直接连接符 90"/>
          <p:cNvSpPr/>
          <p:nvPr/>
        </p:nvSpPr>
        <p:spPr>
          <a:xfrm>
            <a:off x="1536700" y="326707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3" name="直接连接符 91"/>
          <p:cNvSpPr/>
          <p:nvPr/>
        </p:nvSpPr>
        <p:spPr>
          <a:xfrm>
            <a:off x="1536700" y="470852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4" name="矩形 92"/>
          <p:cNvSpPr/>
          <p:nvPr/>
        </p:nvSpPr>
        <p:spPr>
          <a:xfrm>
            <a:off x="1441450" y="1873250"/>
            <a:ext cx="1470025" cy="431800"/>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5" name="矩形 47"/>
          <p:cNvSpPr/>
          <p:nvPr/>
        </p:nvSpPr>
        <p:spPr>
          <a:xfrm>
            <a:off x="1444625" y="22891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dirty="0">
              <a:solidFill>
                <a:schemeClr val="bg1">
                  <a:lumMod val="50000"/>
                </a:schemeClr>
              </a:solidFill>
              <a:latin typeface="Arial" pitchFamily="34" charset="0"/>
              <a:ea typeface="宋体" pitchFamily="2" charset="-122"/>
            </a:endParaRPr>
          </a:p>
        </p:txBody>
      </p:sp>
      <p:sp>
        <p:nvSpPr>
          <p:cNvPr id="16" name="矩形 94"/>
          <p:cNvSpPr/>
          <p:nvPr/>
        </p:nvSpPr>
        <p:spPr>
          <a:xfrm>
            <a:off x="1441450" y="33480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7" name="矩形 47"/>
          <p:cNvSpPr/>
          <p:nvPr/>
        </p:nvSpPr>
        <p:spPr>
          <a:xfrm>
            <a:off x="1444625" y="37623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dirty="0">
              <a:solidFill>
                <a:schemeClr val="bg1">
                  <a:lumMod val="50000"/>
                </a:schemeClr>
              </a:solidFill>
              <a:latin typeface="Arial" pitchFamily="34" charset="0"/>
              <a:ea typeface="宋体" pitchFamily="2" charset="-122"/>
            </a:endParaRPr>
          </a:p>
        </p:txBody>
      </p:sp>
      <p:sp>
        <p:nvSpPr>
          <p:cNvPr id="18" name="矩形 96"/>
          <p:cNvSpPr/>
          <p:nvPr/>
        </p:nvSpPr>
        <p:spPr>
          <a:xfrm>
            <a:off x="1441450" y="48212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9" name="矩形 47"/>
          <p:cNvSpPr/>
          <p:nvPr/>
        </p:nvSpPr>
        <p:spPr>
          <a:xfrm>
            <a:off x="1444625" y="52355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dirty="0">
              <a:solidFill>
                <a:schemeClr val="bg1">
                  <a:lumMod val="50000"/>
                </a:schemeClr>
              </a:solidFill>
              <a:latin typeface="Arial" pitchFamily="34" charset="0"/>
              <a:ea typeface="宋体" pitchFamily="2" charset="-122"/>
            </a:endParaRPr>
          </a:p>
        </p:txBody>
      </p:sp>
      <p:grpSp>
        <p:nvGrpSpPr>
          <p:cNvPr id="20" name="组合 98"/>
          <p:cNvGrpSpPr/>
          <p:nvPr/>
        </p:nvGrpSpPr>
        <p:grpSpPr>
          <a:xfrm>
            <a:off x="3851275" y="4076700"/>
            <a:ext cx="2195513" cy="1895475"/>
            <a:chOff x="0" y="0"/>
            <a:chExt cx="2331720" cy="1752600"/>
          </a:xfrm>
        </p:grpSpPr>
        <p:sp>
          <p:nvSpPr>
            <p:cNvPr id="21" name="文本框 99"/>
            <p:cNvSpPr/>
            <p:nvPr/>
          </p:nvSpPr>
          <p:spPr>
            <a:xfrm>
              <a:off x="121860" y="719623"/>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22" name="文本框 100"/>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23" name="文本框 101"/>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24" name="矩形 102"/>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25" name="直接连接符 103"/>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26" name="直接连接符 104"/>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27" name="组合 105"/>
          <p:cNvGrpSpPr/>
          <p:nvPr/>
        </p:nvGrpSpPr>
        <p:grpSpPr>
          <a:xfrm>
            <a:off x="6302375" y="4076700"/>
            <a:ext cx="2195513" cy="1895475"/>
            <a:chOff x="0" y="0"/>
            <a:chExt cx="2331720" cy="1752600"/>
          </a:xfrm>
        </p:grpSpPr>
        <p:sp>
          <p:nvSpPr>
            <p:cNvPr id="28" name="文本框 106"/>
            <p:cNvSpPr/>
            <p:nvPr/>
          </p:nvSpPr>
          <p:spPr>
            <a:xfrm>
              <a:off x="121860"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29" name="文本框 107"/>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30" name="文本框 108"/>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31" name="矩形 109"/>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32" name="直接连接符 110"/>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33" name="直接连接符 111"/>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34" name="组合 112"/>
          <p:cNvGrpSpPr/>
          <p:nvPr/>
        </p:nvGrpSpPr>
        <p:grpSpPr>
          <a:xfrm>
            <a:off x="8710613" y="4076700"/>
            <a:ext cx="2195512" cy="1895475"/>
            <a:chOff x="0" y="0"/>
            <a:chExt cx="2331720" cy="1752600"/>
          </a:xfrm>
        </p:grpSpPr>
        <p:sp>
          <p:nvSpPr>
            <p:cNvPr id="35" name="文本框 113"/>
            <p:cNvSpPr/>
            <p:nvPr/>
          </p:nvSpPr>
          <p:spPr>
            <a:xfrm>
              <a:off x="121861"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36" name="文本框 114"/>
            <p:cNvSpPr/>
            <p:nvPr/>
          </p:nvSpPr>
          <p:spPr>
            <a:xfrm>
              <a:off x="121861"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37" name="文本框 115"/>
            <p:cNvSpPr/>
            <p:nvPr/>
          </p:nvSpPr>
          <p:spPr>
            <a:xfrm>
              <a:off x="121861"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itchFamily="34" charset="0"/>
                  <a:ea typeface="微软雅黑" pitchFamily="34" charset="-122"/>
                  <a:sym typeface="Arial" pitchFamily="34" charset="0"/>
                </a:rPr>
                <a:t>TEXT HERE</a:t>
              </a:r>
              <a:endParaRPr lang="zh-CN" altLang="en-US" sz="1600" baseline="-3000" dirty="0">
                <a:solidFill>
                  <a:schemeClr val="bg1">
                    <a:lumMod val="50000"/>
                  </a:schemeClr>
                </a:solidFill>
                <a:latin typeface="Arial" pitchFamily="34" charset="0"/>
                <a:ea typeface="微软雅黑" pitchFamily="34" charset="-122"/>
                <a:sym typeface="Arial" pitchFamily="34" charset="0"/>
              </a:endParaRPr>
            </a:p>
          </p:txBody>
        </p:sp>
        <p:sp>
          <p:nvSpPr>
            <p:cNvPr id="38" name="矩形 116"/>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39" name="直接连接符 117"/>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40" name="直接连接符 118"/>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41" name="组合 119"/>
          <p:cNvGrpSpPr/>
          <p:nvPr/>
        </p:nvGrpSpPr>
        <p:grpSpPr>
          <a:xfrm>
            <a:off x="3851275" y="2003425"/>
            <a:ext cx="2195513" cy="2074863"/>
            <a:chOff x="0" y="0"/>
            <a:chExt cx="2331720" cy="1920240"/>
          </a:xfrm>
          <a:solidFill>
            <a:srgbClr val="6EB106"/>
          </a:solidFill>
        </p:grpSpPr>
        <p:sp>
          <p:nvSpPr>
            <p:cNvPr id="42" name="矩形 120"/>
            <p:cNvSpPr/>
            <p:nvPr/>
          </p:nvSpPr>
          <p:spPr>
            <a:xfrm>
              <a:off x="0" y="0"/>
              <a:ext cx="2331720" cy="1920240"/>
            </a:xfrm>
            <a:prstGeom prst="rect">
              <a:avLst/>
            </a:prstGeom>
            <a:solidFill>
              <a:schemeClr val="accent1">
                <a:lumMod val="75000"/>
              </a:schemeClr>
            </a:solidFill>
            <a:ln w="9525">
              <a:noFill/>
              <a:miter/>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43" name="Freeform 151"/>
            <p:cNvSpPr>
              <a:spLocks noEditPoints="1"/>
            </p:cNvSpPr>
            <p:nvPr/>
          </p:nvSpPr>
          <p:spPr>
            <a:xfrm>
              <a:off x="656771" y="337024"/>
              <a:ext cx="984095" cy="863594"/>
            </a:xfrm>
            <a:custGeom>
              <a:avLst/>
              <a:gdLst>
                <a:gd name="txL" fmla="*/ 0 w 123"/>
                <a:gd name="txT" fmla="*/ 0 h 129"/>
                <a:gd name="txR" fmla="*/ 123 w 123"/>
                <a:gd name="txB" fmla="*/ 129 h 12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44" name="文本框 122"/>
            <p:cNvSpPr/>
            <p:nvPr/>
          </p:nvSpPr>
          <p:spPr>
            <a:xfrm>
              <a:off x="121860" y="1442827"/>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itchFamily="34" charset="0"/>
                  <a:ea typeface="微软雅黑" pitchFamily="34" charset="-122"/>
                  <a:sym typeface="Arial" pitchFamily="34" charset="0"/>
                </a:rPr>
                <a:t>TEXT HERE</a:t>
              </a:r>
              <a:endParaRPr lang="zh-CN" altLang="en-US" baseline="-3000" dirty="0">
                <a:solidFill>
                  <a:schemeClr val="bg1">
                    <a:lumMod val="50000"/>
                  </a:schemeClr>
                </a:solidFill>
                <a:latin typeface="Arial" pitchFamily="34" charset="0"/>
                <a:ea typeface="微软雅黑" pitchFamily="34" charset="-122"/>
                <a:sym typeface="Arial" pitchFamily="34" charset="0"/>
              </a:endParaRPr>
            </a:p>
          </p:txBody>
        </p:sp>
      </p:grpSp>
      <p:grpSp>
        <p:nvGrpSpPr>
          <p:cNvPr id="45" name="组合 123"/>
          <p:cNvGrpSpPr/>
          <p:nvPr/>
        </p:nvGrpSpPr>
        <p:grpSpPr>
          <a:xfrm>
            <a:off x="6318250" y="2003425"/>
            <a:ext cx="2195513" cy="2074863"/>
            <a:chOff x="0" y="0"/>
            <a:chExt cx="2331720" cy="1920240"/>
          </a:xfrm>
          <a:solidFill>
            <a:srgbClr val="6EB106"/>
          </a:solidFill>
        </p:grpSpPr>
        <p:sp>
          <p:nvSpPr>
            <p:cNvPr id="46" name="矩形 124"/>
            <p:cNvSpPr/>
            <p:nvPr/>
          </p:nvSpPr>
          <p:spPr>
            <a:xfrm>
              <a:off x="0" y="0"/>
              <a:ext cx="2331720" cy="1920240"/>
            </a:xfrm>
            <a:prstGeom prst="rect">
              <a:avLst/>
            </a:prstGeom>
            <a:solidFill>
              <a:schemeClr val="accent3"/>
            </a:solidFill>
            <a:ln w="9525">
              <a:noFill/>
              <a:miter/>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47" name="文本框 125"/>
            <p:cNvSpPr/>
            <p:nvPr/>
          </p:nvSpPr>
          <p:spPr>
            <a:xfrm>
              <a:off x="106620" y="1442826"/>
              <a:ext cx="2088001" cy="351325"/>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itchFamily="34" charset="0"/>
                  <a:ea typeface="微软雅黑" pitchFamily="34" charset="-122"/>
                  <a:sym typeface="Arial" pitchFamily="34" charset="0"/>
                </a:rPr>
                <a:t>TEXT HERE</a:t>
              </a:r>
              <a:endParaRPr lang="zh-CN" altLang="en-US" dirty="0">
                <a:solidFill>
                  <a:schemeClr val="bg1">
                    <a:lumMod val="50000"/>
                  </a:schemeClr>
                </a:solidFill>
                <a:latin typeface="Arial" pitchFamily="34" charset="0"/>
                <a:ea typeface="微软雅黑" pitchFamily="34" charset="-122"/>
                <a:sym typeface="Arial" pitchFamily="34" charset="0"/>
              </a:endParaRPr>
            </a:p>
          </p:txBody>
        </p:sp>
      </p:grpSp>
      <p:grpSp>
        <p:nvGrpSpPr>
          <p:cNvPr id="48" name="组合 126"/>
          <p:cNvGrpSpPr/>
          <p:nvPr/>
        </p:nvGrpSpPr>
        <p:grpSpPr>
          <a:xfrm>
            <a:off x="8718550" y="2003425"/>
            <a:ext cx="2195513" cy="2074863"/>
            <a:chOff x="0" y="0"/>
            <a:chExt cx="2331720" cy="1920240"/>
          </a:xfrm>
          <a:solidFill>
            <a:srgbClr val="6EB106"/>
          </a:solidFill>
        </p:grpSpPr>
        <p:sp>
          <p:nvSpPr>
            <p:cNvPr id="49" name="矩形 127"/>
            <p:cNvSpPr/>
            <p:nvPr/>
          </p:nvSpPr>
          <p:spPr>
            <a:xfrm>
              <a:off x="0" y="0"/>
              <a:ext cx="2331720" cy="1920240"/>
            </a:xfrm>
            <a:prstGeom prst="rect">
              <a:avLst/>
            </a:prstGeom>
            <a:solidFill>
              <a:schemeClr val="accent4"/>
            </a:solidFill>
            <a:ln w="9525">
              <a:noFill/>
              <a:miter/>
            </a:ln>
          </p:spPr>
          <p:txBody>
            <a:bodyPr anchor="ctr"/>
            <a:lstStyle/>
            <a:p>
              <a:pPr lvl="0" algn="ctr" eaLnBrk="1" hangingPunct="1">
                <a:buNone/>
              </a:pPr>
              <a:endParaRPr lang="zh-CN" altLang="zh-CN" sz="2400" dirty="0">
                <a:solidFill>
                  <a:schemeClr val="bg1">
                    <a:lumMod val="50000"/>
                  </a:schemeClr>
                </a:solidFill>
                <a:latin typeface="Arial" pitchFamily="34" charset="0"/>
                <a:ea typeface="微软雅黑" pitchFamily="34" charset="-122"/>
                <a:sym typeface="Arial" pitchFamily="34" charset="0"/>
              </a:endParaRPr>
            </a:p>
          </p:txBody>
        </p:sp>
        <p:sp>
          <p:nvSpPr>
            <p:cNvPr id="50" name="Freeform 145"/>
            <p:cNvSpPr>
              <a:spLocks noEditPoints="1"/>
            </p:cNvSpPr>
            <p:nvPr/>
          </p:nvSpPr>
          <p:spPr>
            <a:xfrm>
              <a:off x="686559" y="373833"/>
              <a:ext cx="958600" cy="826785"/>
            </a:xfrm>
            <a:custGeom>
              <a:avLst/>
              <a:gdLst>
                <a:gd name="txL" fmla="*/ 0 w 111"/>
                <a:gd name="txT" fmla="*/ 0 h 111"/>
                <a:gd name="txR" fmla="*/ 111 w 111"/>
                <a:gd name="txB" fmla="*/ 111 h 11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51" name="文本框 129"/>
            <p:cNvSpPr/>
            <p:nvPr/>
          </p:nvSpPr>
          <p:spPr>
            <a:xfrm>
              <a:off x="114240" y="1442826"/>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itchFamily="34" charset="0"/>
                  <a:ea typeface="微软雅黑" pitchFamily="34" charset="-122"/>
                  <a:sym typeface="Arial" pitchFamily="34" charset="0"/>
                </a:rPr>
                <a:t>TEXT HERE</a:t>
              </a:r>
              <a:endParaRPr lang="zh-CN" altLang="en-US" dirty="0">
                <a:solidFill>
                  <a:schemeClr val="bg1">
                    <a:lumMod val="50000"/>
                  </a:schemeClr>
                </a:solidFill>
                <a:latin typeface="Arial" pitchFamily="34" charset="0"/>
                <a:ea typeface="微软雅黑" pitchFamily="34" charset="-122"/>
                <a:sym typeface="Arial" pitchFamily="34" charset="0"/>
              </a:endParaRPr>
            </a:p>
          </p:txBody>
        </p:sp>
      </p:grpSp>
      <p:sp>
        <p:nvSpPr>
          <p:cNvPr id="52" name="Freeform 123"/>
          <p:cNvSpPr>
            <a:spLocks noEditPoints="1"/>
          </p:cNvSpPr>
          <p:nvPr/>
        </p:nvSpPr>
        <p:spPr>
          <a:xfrm>
            <a:off x="7011988" y="2586038"/>
            <a:ext cx="806450" cy="569912"/>
          </a:xfrm>
          <a:custGeom>
            <a:avLst/>
            <a:gdLst>
              <a:gd name="txL" fmla="*/ 0 w 61"/>
              <a:gd name="txT" fmla="*/ 0 h 40"/>
              <a:gd name="txR" fmla="*/ 61 w 61"/>
              <a:gd name="txB" fmla="*/ 40 h 40"/>
            </a:gdLst>
            <a:ahLst/>
            <a:cxnLst>
              <a:cxn ang="0">
                <a:pos x="0" y="2147483646"/>
              </a:cxn>
              <a:cxn ang="0">
                <a:pos x="0" y="2147483646"/>
              </a:cxn>
              <a:cxn ang="0">
                <a:pos x="0"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2F2F2">
              <a:alpha val="100000"/>
            </a:srgbClr>
          </a:solidFill>
          <a:ln w="9525">
            <a:noFill/>
          </a:ln>
        </p:spPr>
        <p:txBody>
          <a:bodyPr/>
          <a:lstStyle/>
          <a:p>
            <a:endParaRPr lang="zh-CN" altLang="en-US"/>
          </a:p>
        </p:txBody>
      </p:sp>
    </p:spTree>
    <p:extLst>
      <p:ext uri="{BB962C8B-B14F-4D97-AF65-F5344CB8AC3E}">
        <p14:creationId xmlns:p14="http://schemas.microsoft.com/office/powerpoint/2010/main" val="74592586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250"/>
                                  </p:stCondLst>
                                  <p:childTnLst>
                                    <p:set>
                                      <p:cBhvr>
                                        <p:cTn id="12" dur="1" fill="hold">
                                          <p:stCondLst>
                                            <p:cond delay="0"/>
                                          </p:stCondLst>
                                        </p:cTn>
                                        <p:tgtEl>
                                          <p:spTgt spid="48"/>
                                        </p:tgtEl>
                                        <p:attrNameLst>
                                          <p:attrName>style.visibility</p:attrName>
                                        </p:attrNameLst>
                                      </p:cBhvr>
                                      <p:to>
                                        <p:strVal val="visible"/>
                                      </p:to>
                                    </p:set>
                                    <p:animEffect filter="barn(inVertical)">
                                      <p:cBhvr>
                                        <p:cTn id="13" dur="500"/>
                                        <p:tgtEl>
                                          <p:spTgt spid="48"/>
                                        </p:tgtEl>
                                      </p:cBhvr>
                                    </p:animEffect>
                                  </p:childTnLst>
                                </p:cTn>
                              </p:par>
                              <p:par>
                                <p:cTn id="14" presetID="16" presetClass="entr" presetSubtype="21" fill="hold" nodeType="withEffect">
                                  <p:stCondLst>
                                    <p:cond delay="250"/>
                                  </p:stCondLst>
                                  <p:childTnLst>
                                    <p:set>
                                      <p:cBhvr>
                                        <p:cTn id="15" dur="1" fill="hold">
                                          <p:stCondLst>
                                            <p:cond delay="0"/>
                                          </p:stCondLst>
                                        </p:cTn>
                                        <p:tgtEl>
                                          <p:spTgt spid="34"/>
                                        </p:tgtEl>
                                        <p:attrNameLst>
                                          <p:attrName>style.visibility</p:attrName>
                                        </p:attrNameLst>
                                      </p:cBhvr>
                                      <p:to>
                                        <p:strVal val="visible"/>
                                      </p:to>
                                    </p:set>
                                    <p:animEffect filter="barn(inVertical)">
                                      <p:cBhvr>
                                        <p:cTn id="16" dur="500"/>
                                        <p:tgtEl>
                                          <p:spTgt spid="34"/>
                                        </p:tgtEl>
                                      </p:cBhvr>
                                    </p:animEffect>
                                  </p:childTnLst>
                                </p:cTn>
                              </p:par>
                              <p:par>
                                <p:cTn id="17" presetID="16" presetClass="entr" presetSubtype="21" fill="hold" nodeType="withEffect">
                                  <p:stCondLst>
                                    <p:cond delay="1250"/>
                                  </p:stCondLst>
                                  <p:childTnLst>
                                    <p:set>
                                      <p:cBhvr>
                                        <p:cTn id="18" dur="1" fill="hold">
                                          <p:stCondLst>
                                            <p:cond delay="0"/>
                                          </p:stCondLst>
                                        </p:cTn>
                                        <p:tgtEl>
                                          <p:spTgt spid="45"/>
                                        </p:tgtEl>
                                        <p:attrNameLst>
                                          <p:attrName>style.visibility</p:attrName>
                                        </p:attrNameLst>
                                      </p:cBhvr>
                                      <p:to>
                                        <p:strVal val="visible"/>
                                      </p:to>
                                    </p:set>
                                    <p:animEffect filter="barn(inVertical)">
                                      <p:cBhvr>
                                        <p:cTn id="19" dur="500"/>
                                        <p:tgtEl>
                                          <p:spTgt spid="45"/>
                                        </p:tgtEl>
                                      </p:cBhvr>
                                    </p:animEffect>
                                  </p:childTnLst>
                                </p:cTn>
                              </p:par>
                              <p:par>
                                <p:cTn id="20" presetID="16" presetClass="entr" presetSubtype="21" fill="hold" nodeType="withEffect">
                                  <p:stCondLst>
                                    <p:cond delay="1500"/>
                                  </p:stCondLst>
                                  <p:childTnLst>
                                    <p:set>
                                      <p:cBhvr>
                                        <p:cTn id="21" dur="1" fill="hold">
                                          <p:stCondLst>
                                            <p:cond delay="0"/>
                                          </p:stCondLst>
                                        </p:cTn>
                                        <p:tgtEl>
                                          <p:spTgt spid="52"/>
                                        </p:tgtEl>
                                        <p:attrNameLst>
                                          <p:attrName>style.visibility</p:attrName>
                                        </p:attrNameLst>
                                      </p:cBhvr>
                                      <p:to>
                                        <p:strVal val="visible"/>
                                      </p:to>
                                    </p:set>
                                    <p:animEffect filter="barn(inVertical)">
                                      <p:cBhvr>
                                        <p:cTn id="22" dur="250"/>
                                        <p:tgtEl>
                                          <p:spTgt spid="52"/>
                                        </p:tgtEl>
                                      </p:cBhvr>
                                    </p:animEffect>
                                  </p:childTnLst>
                                </p:cTn>
                              </p:par>
                              <p:par>
                                <p:cTn id="23" presetID="16" presetClass="entr" presetSubtype="21" fill="hold" nodeType="withEffect">
                                  <p:stCondLst>
                                    <p:cond delay="1250"/>
                                  </p:stCondLst>
                                  <p:childTnLst>
                                    <p:set>
                                      <p:cBhvr>
                                        <p:cTn id="24" dur="1" fill="hold">
                                          <p:stCondLst>
                                            <p:cond delay="0"/>
                                          </p:stCondLst>
                                        </p:cTn>
                                        <p:tgtEl>
                                          <p:spTgt spid="27"/>
                                        </p:tgtEl>
                                        <p:attrNameLst>
                                          <p:attrName>style.visibility</p:attrName>
                                        </p:attrNameLst>
                                      </p:cBhvr>
                                      <p:to>
                                        <p:strVal val="visible"/>
                                      </p:to>
                                    </p:set>
                                    <p:animEffect filter="barn(inVertical)">
                                      <p:cBhvr>
                                        <p:cTn id="25" dur="500"/>
                                        <p:tgtEl>
                                          <p:spTgt spid="27"/>
                                        </p:tgtEl>
                                      </p:cBhvr>
                                    </p:animEffect>
                                  </p:childTnLst>
                                </p:cTn>
                              </p:par>
                              <p:par>
                                <p:cTn id="26" presetID="16" presetClass="entr" presetSubtype="21" fill="hold"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filter="barn(inVertical)">
                                      <p:cBhvr>
                                        <p:cTn id="28" dur="500"/>
                                        <p:tgtEl>
                                          <p:spTgt spid="41"/>
                                        </p:tgtEl>
                                      </p:cBhvr>
                                    </p:animEffect>
                                  </p:childTnLst>
                                </p:cTn>
                              </p:par>
                              <p:par>
                                <p:cTn id="29" presetID="16" presetClass="entr" presetSubtype="21" fill="hold" nodeType="withEffect">
                                  <p:stCondLst>
                                    <p:cond delay="2250"/>
                                  </p:stCondLst>
                                  <p:childTnLst>
                                    <p:set>
                                      <p:cBhvr>
                                        <p:cTn id="30" dur="1" fill="hold">
                                          <p:stCondLst>
                                            <p:cond delay="0"/>
                                          </p:stCondLst>
                                        </p:cTn>
                                        <p:tgtEl>
                                          <p:spTgt spid="20"/>
                                        </p:tgtEl>
                                        <p:attrNameLst>
                                          <p:attrName>style.visibility</p:attrName>
                                        </p:attrNameLst>
                                      </p:cBhvr>
                                      <p:to>
                                        <p:strVal val="visible"/>
                                      </p:to>
                                    </p:set>
                                    <p:animEffect filter="barn(inVertical)">
                                      <p:cBhvr>
                                        <p:cTn id="31" dur="500"/>
                                        <p:tgtEl>
                                          <p:spTgt spid="20"/>
                                        </p:tgtEl>
                                      </p:cBhvr>
                                    </p:animEffect>
                                  </p:childTnLst>
                                </p:cTn>
                              </p:par>
                            </p:childTnLst>
                          </p:cTn>
                        </p:par>
                        <p:par>
                          <p:cTn id="32" fill="hold">
                            <p:stCondLst>
                              <p:cond delay="325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filter="randombar(horizontal)">
                                      <p:cBhvr>
                                        <p:cTn id="50" dur="500"/>
                                        <p:tgtEl>
                                          <p:spTgt spid="1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filter="randombar(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p:bldP spid="16" grpId="0" bldLvl="0"/>
      <p:bldP spid="17" grpId="0" bldLvl="0"/>
      <p:bldP spid="18" grpId="0" bldLvl="0"/>
      <p:bldP spid="19"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37"/>
          <p:cNvGrpSpPr/>
          <p:nvPr/>
        </p:nvGrpSpPr>
        <p:grpSpPr>
          <a:xfrm>
            <a:off x="1502228" y="2303735"/>
            <a:ext cx="301358" cy="2317121"/>
            <a:chOff x="1074408" y="1485901"/>
            <a:chExt cx="214311" cy="1647821"/>
          </a:xfrm>
          <a:solidFill>
            <a:schemeClr val="accent3"/>
          </a:solidFill>
        </p:grpSpPr>
        <p:cxnSp>
          <p:nvCxnSpPr>
            <p:cNvPr id="14"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38"/>
          <p:cNvGrpSpPr/>
          <p:nvPr/>
        </p:nvGrpSpPr>
        <p:grpSpPr>
          <a:xfrm>
            <a:off x="2035839" y="2303735"/>
            <a:ext cx="301358" cy="2317121"/>
            <a:chOff x="1447800" y="1485901"/>
            <a:chExt cx="214311" cy="1647821"/>
          </a:xfrm>
          <a:solidFill>
            <a:schemeClr val="accent1">
              <a:lumMod val="75000"/>
            </a:schemeClr>
          </a:solidFill>
        </p:grpSpPr>
        <p:cxnSp>
          <p:nvCxnSpPr>
            <p:cNvPr id="17"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9"/>
          <p:cNvGrpSpPr/>
          <p:nvPr/>
        </p:nvGrpSpPr>
        <p:grpSpPr>
          <a:xfrm>
            <a:off x="2569451" y="2303735"/>
            <a:ext cx="301358" cy="2317121"/>
            <a:chOff x="1828800" y="1485901"/>
            <a:chExt cx="214311" cy="1647821"/>
          </a:xfrm>
          <a:solidFill>
            <a:schemeClr val="accent4"/>
          </a:solidFill>
        </p:grpSpPr>
        <p:cxnSp>
          <p:nvCxnSpPr>
            <p:cNvPr id="20"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40"/>
          <p:cNvGrpSpPr/>
          <p:nvPr/>
        </p:nvGrpSpPr>
        <p:grpSpPr>
          <a:xfrm>
            <a:off x="3103063" y="2303735"/>
            <a:ext cx="301358" cy="2317121"/>
            <a:chOff x="2209800" y="1485901"/>
            <a:chExt cx="214311" cy="1647821"/>
          </a:xfrm>
        </p:grpSpPr>
        <p:cxnSp>
          <p:nvCxnSpPr>
            <p:cNvPr id="23"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120"/>
            <p:cNvSpPr/>
            <p:nvPr/>
          </p:nvSpPr>
          <p:spPr>
            <a:xfrm>
              <a:off x="2209800" y="2419350"/>
              <a:ext cx="214311" cy="7143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636674" y="2303735"/>
            <a:ext cx="301358" cy="2317121"/>
            <a:chOff x="2667000" y="1485901"/>
            <a:chExt cx="214311" cy="1647821"/>
          </a:xfrm>
          <a:solidFill>
            <a:schemeClr val="accent2"/>
          </a:solidFill>
        </p:grpSpPr>
        <p:cxnSp>
          <p:nvCxnSpPr>
            <p:cNvPr id="26"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42"/>
          <p:cNvGrpSpPr/>
          <p:nvPr/>
        </p:nvGrpSpPr>
        <p:grpSpPr>
          <a:xfrm>
            <a:off x="4170289" y="2303735"/>
            <a:ext cx="301358" cy="2317121"/>
            <a:chOff x="2971800" y="1485901"/>
            <a:chExt cx="214311" cy="1647821"/>
          </a:xfrm>
          <a:solidFill>
            <a:schemeClr val="accent1">
              <a:lumMod val="75000"/>
            </a:schemeClr>
          </a:solidFill>
        </p:grpSpPr>
        <p:cxnSp>
          <p:nvCxnSpPr>
            <p:cNvPr id="29"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32"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4"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5"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6"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7" name="Group 149"/>
          <p:cNvGrpSpPr/>
          <p:nvPr/>
        </p:nvGrpSpPr>
        <p:grpSpPr>
          <a:xfrm>
            <a:off x="6389434" y="2305418"/>
            <a:ext cx="2090836" cy="701095"/>
            <a:chOff x="4597686" y="3155872"/>
            <a:chExt cx="1583966" cy="498584"/>
          </a:xfrm>
        </p:grpSpPr>
        <p:sp>
          <p:nvSpPr>
            <p:cNvPr id="38" name="TextBox 37"/>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597686" y="3348942"/>
              <a:ext cx="1583966"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52"/>
          <p:cNvGrpSpPr/>
          <p:nvPr/>
        </p:nvGrpSpPr>
        <p:grpSpPr>
          <a:xfrm>
            <a:off x="9386634" y="2305418"/>
            <a:ext cx="2036110" cy="701095"/>
            <a:chOff x="6978976" y="3155872"/>
            <a:chExt cx="1542507" cy="498584"/>
          </a:xfrm>
        </p:grpSpPr>
        <p:sp>
          <p:nvSpPr>
            <p:cNvPr id="41" name="TextBox 40"/>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978976" y="3348942"/>
              <a:ext cx="1542507"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55"/>
          <p:cNvGrpSpPr/>
          <p:nvPr/>
        </p:nvGrpSpPr>
        <p:grpSpPr>
          <a:xfrm>
            <a:off x="6389434" y="3213449"/>
            <a:ext cx="2036110" cy="701095"/>
            <a:chOff x="4597685" y="3914331"/>
            <a:chExt cx="1542507" cy="498583"/>
          </a:xfrm>
        </p:grpSpPr>
        <p:sp>
          <p:nvSpPr>
            <p:cNvPr id="44" name="TextBox 43"/>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158"/>
          <p:cNvGrpSpPr/>
          <p:nvPr/>
        </p:nvGrpSpPr>
        <p:grpSpPr>
          <a:xfrm>
            <a:off x="9386634" y="3213449"/>
            <a:ext cx="2036110" cy="701095"/>
            <a:chOff x="6978976" y="3914331"/>
            <a:chExt cx="1542507" cy="498583"/>
          </a:xfrm>
        </p:grpSpPr>
        <p:sp>
          <p:nvSpPr>
            <p:cNvPr id="47" name="TextBox 46"/>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161"/>
          <p:cNvGrpSpPr/>
          <p:nvPr/>
        </p:nvGrpSpPr>
        <p:grpSpPr>
          <a:xfrm>
            <a:off x="6389434" y="4239172"/>
            <a:ext cx="2036110" cy="701095"/>
            <a:chOff x="4597685" y="3914331"/>
            <a:chExt cx="1542507" cy="498583"/>
          </a:xfrm>
        </p:grpSpPr>
        <p:sp>
          <p:nvSpPr>
            <p:cNvPr id="50" name="TextBox 49"/>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64"/>
          <p:cNvGrpSpPr/>
          <p:nvPr/>
        </p:nvGrpSpPr>
        <p:grpSpPr>
          <a:xfrm>
            <a:off x="9386634" y="4239172"/>
            <a:ext cx="2036110" cy="701095"/>
            <a:chOff x="6978976" y="3914331"/>
            <a:chExt cx="1542507" cy="498583"/>
          </a:xfrm>
        </p:grpSpPr>
        <p:sp>
          <p:nvSpPr>
            <p:cNvPr id="53" name="TextBox 52"/>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 name="Group 167"/>
          <p:cNvGrpSpPr/>
          <p:nvPr/>
        </p:nvGrpSpPr>
        <p:grpSpPr>
          <a:xfrm>
            <a:off x="8674821" y="4215707"/>
            <a:ext cx="659525" cy="640643"/>
            <a:chOff x="6299532" y="4190009"/>
            <a:chExt cx="469021" cy="455593"/>
          </a:xfrm>
        </p:grpSpPr>
        <p:sp>
          <p:nvSpPr>
            <p:cNvPr id="56" name="Oval 168"/>
            <p:cNvSpPr>
              <a:spLocks noChangeAspect="1"/>
            </p:cNvSpPr>
            <p:nvPr/>
          </p:nvSpPr>
          <p:spPr>
            <a:xfrm>
              <a:off x="6299532" y="4190009"/>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170"/>
          <p:cNvGrpSpPr/>
          <p:nvPr/>
        </p:nvGrpSpPr>
        <p:grpSpPr>
          <a:xfrm>
            <a:off x="5648471" y="2277304"/>
            <a:ext cx="659525" cy="640643"/>
            <a:chOff x="630683" y="3383511"/>
            <a:chExt cx="469021" cy="455593"/>
          </a:xfrm>
        </p:grpSpPr>
        <p:sp>
          <p:nvSpPr>
            <p:cNvPr id="59" name="Oval 171"/>
            <p:cNvSpPr>
              <a:spLocks noChangeAspect="1"/>
            </p:cNvSpPr>
            <p:nvPr/>
          </p:nvSpPr>
          <p:spPr>
            <a:xfrm>
              <a:off x="630683" y="3383511"/>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173"/>
          <p:cNvGrpSpPr/>
          <p:nvPr/>
        </p:nvGrpSpPr>
        <p:grpSpPr>
          <a:xfrm>
            <a:off x="5648471" y="4215707"/>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176"/>
          <p:cNvGrpSpPr/>
          <p:nvPr/>
        </p:nvGrpSpPr>
        <p:grpSpPr>
          <a:xfrm>
            <a:off x="5648471" y="3229350"/>
            <a:ext cx="659525" cy="640643"/>
            <a:chOff x="6299532" y="3384456"/>
            <a:chExt cx="469021" cy="455593"/>
          </a:xfrm>
        </p:grpSpPr>
        <p:sp>
          <p:nvSpPr>
            <p:cNvPr id="65" name="Oval 177"/>
            <p:cNvSpPr>
              <a:spLocks noChangeAspect="1"/>
            </p:cNvSpPr>
            <p:nvPr/>
          </p:nvSpPr>
          <p:spPr>
            <a:xfrm>
              <a:off x="6299532"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179"/>
          <p:cNvGrpSpPr/>
          <p:nvPr/>
        </p:nvGrpSpPr>
        <p:grpSpPr>
          <a:xfrm>
            <a:off x="8674821" y="3229350"/>
            <a:ext cx="659525" cy="640643"/>
            <a:chOff x="630683" y="4190009"/>
            <a:chExt cx="469021" cy="455593"/>
          </a:xfrm>
        </p:grpSpPr>
        <p:sp>
          <p:nvSpPr>
            <p:cNvPr id="68" name="Oval 180"/>
            <p:cNvSpPr>
              <a:spLocks noChangeAspect="1"/>
            </p:cNvSpPr>
            <p:nvPr/>
          </p:nvSpPr>
          <p:spPr>
            <a:xfrm>
              <a:off x="630683" y="4190009"/>
              <a:ext cx="469021" cy="4555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182"/>
          <p:cNvGrpSpPr/>
          <p:nvPr/>
        </p:nvGrpSpPr>
        <p:grpSpPr>
          <a:xfrm>
            <a:off x="8674821" y="2277304"/>
            <a:ext cx="659525" cy="640643"/>
            <a:chOff x="3425803" y="3384456"/>
            <a:chExt cx="469021" cy="455593"/>
          </a:xfrm>
        </p:grpSpPr>
        <p:sp>
          <p:nvSpPr>
            <p:cNvPr id="71"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4"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92894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500"/>
                                        <p:tgtEl>
                                          <p:spTgt spid="1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Bottom)">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4000"/>
                            </p:stCondLst>
                            <p:childTnLst>
                              <p:par>
                                <p:cTn id="36" presetID="1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lide(fromBottom)">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5000"/>
                            </p:stCondLst>
                            <p:childTnLst>
                              <p:par>
                                <p:cTn id="43" presetID="1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Bottom)">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6000"/>
                            </p:stCondLst>
                            <p:childTnLst>
                              <p:par>
                                <p:cTn id="50" presetID="1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Bottom)">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childTnLst>
                          </p:cTn>
                        </p:par>
                        <p:par>
                          <p:cTn id="56" fill="hold">
                            <p:stCondLst>
                              <p:cond delay="7000"/>
                            </p:stCondLst>
                            <p:childTnLst>
                              <p:par>
                                <p:cTn id="57" presetID="53"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2" presetClass="entr" presetSubtype="4" accel="50000" decel="5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7500"/>
                            </p:stCondLst>
                            <p:childTnLst>
                              <p:par>
                                <p:cTn id="67" presetID="53" presetClass="entr" presetSubtype="0"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par>
                                <p:cTn id="72" presetID="2" presetClass="entr" presetSubtype="4" accel="50000" decel="5000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53"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2" presetClass="entr" presetSubtype="4" accel="50000" decel="5000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childTnLst>
                          </p:cTn>
                        </p:par>
                        <p:par>
                          <p:cTn id="86" fill="hold">
                            <p:stCondLst>
                              <p:cond delay="8500"/>
                            </p:stCondLst>
                            <p:childTnLst>
                              <p:par>
                                <p:cTn id="87" presetID="53" presetClass="entr" presetSubtype="0"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500" fill="hold"/>
                                        <p:tgtEl>
                                          <p:spTgt spid="67"/>
                                        </p:tgtEl>
                                        <p:attrNameLst>
                                          <p:attrName>ppt_w</p:attrName>
                                        </p:attrNameLst>
                                      </p:cBhvr>
                                      <p:tavLst>
                                        <p:tav tm="0">
                                          <p:val>
                                            <p:fltVal val="0"/>
                                          </p:val>
                                        </p:tav>
                                        <p:tav tm="100000">
                                          <p:val>
                                            <p:strVal val="#ppt_w"/>
                                          </p:val>
                                        </p:tav>
                                      </p:tavLst>
                                    </p:anim>
                                    <p:anim calcmode="lin" valueType="num">
                                      <p:cBhvr>
                                        <p:cTn id="90" dur="500" fill="hold"/>
                                        <p:tgtEl>
                                          <p:spTgt spid="67"/>
                                        </p:tgtEl>
                                        <p:attrNameLst>
                                          <p:attrName>ppt_h</p:attrName>
                                        </p:attrNameLst>
                                      </p:cBhvr>
                                      <p:tavLst>
                                        <p:tav tm="0">
                                          <p:val>
                                            <p:fltVal val="0"/>
                                          </p:val>
                                        </p:tav>
                                        <p:tav tm="100000">
                                          <p:val>
                                            <p:strVal val="#ppt_h"/>
                                          </p:val>
                                        </p:tav>
                                      </p:tavLst>
                                    </p:anim>
                                    <p:animEffect transition="in" filter="fade">
                                      <p:cBhvr>
                                        <p:cTn id="91" dur="500"/>
                                        <p:tgtEl>
                                          <p:spTgt spid="67"/>
                                        </p:tgtEl>
                                      </p:cBhvr>
                                    </p:animEffect>
                                  </p:childTnLst>
                                </p:cTn>
                              </p:par>
                              <p:par>
                                <p:cTn id="92" presetID="2" presetClass="entr" presetSubtype="4" accel="50000" decel="50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par>
                          <p:cTn id="96" fill="hold">
                            <p:stCondLst>
                              <p:cond delay="9000"/>
                            </p:stCondLst>
                            <p:childTnLst>
                              <p:par>
                                <p:cTn id="97" presetID="53" presetClass="entr" presetSubtype="0" fill="hold"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53" presetClass="entr" presetSubtype="0"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childTnLst>
                                </p:cTn>
                              </p:par>
                              <p:par>
                                <p:cTn id="112" presetID="2" presetClass="entr" presetSubtype="4" accel="50000" decel="5000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childTnLst>
                          </p:cTn>
                        </p:par>
                        <p:par>
                          <p:cTn id="116" fill="hold">
                            <p:stCondLst>
                              <p:cond delay="10000"/>
                            </p:stCondLst>
                            <p:childTnLst>
                              <p:par>
                                <p:cTn id="117" presetID="13" presetClass="entr" presetSubtype="16"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plus(in)">
                                      <p:cBhvr>
                                        <p:cTn id="119" dur="500"/>
                                        <p:tgtEl>
                                          <p:spTgt spid="7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32" grpId="0"/>
      <p:bldP spid="33" grpId="0"/>
      <p:bldP spid="34" grpId="0"/>
      <p:bldP spid="35" grpId="0"/>
      <p:bldP spid="36"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4" name="PA_标题 1"/>
          <p:cNvSpPr txBox="1">
            <a:spLocks/>
          </p:cNvSpPr>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smtClean="0">
                <a:solidFill>
                  <a:schemeClr val="accent1">
                    <a:lumMod val="75000"/>
                  </a:schemeClr>
                </a:solidFill>
                <a:latin typeface="微软雅黑" panose="020B0503020204020204" pitchFamily="34" charset="-122"/>
                <a:ea typeface="微软雅黑" panose="020B0503020204020204" pitchFamily="34" charset="-122"/>
              </a:rPr>
              <a:t>谢谢</a:t>
            </a:r>
            <a:r>
              <a:rPr lang="zh-CN" altLang="en-US" sz="6800" dirty="0" smtClean="0">
                <a:solidFill>
                  <a:schemeClr val="accent4"/>
                </a:solidFill>
                <a:latin typeface="微软雅黑" panose="020B0503020204020204" pitchFamily="34" charset="-122"/>
                <a:ea typeface="微软雅黑" panose="020B0503020204020204" pitchFamily="34" charset="-122"/>
              </a:rPr>
              <a:t>您的</a:t>
            </a:r>
            <a:r>
              <a:rPr lang="zh-CN" altLang="en-US" sz="6800" dirty="0" smtClean="0">
                <a:solidFill>
                  <a:schemeClr val="accent2"/>
                </a:solidFill>
                <a:latin typeface="微软雅黑" panose="020B0503020204020204" pitchFamily="34" charset="-122"/>
                <a:ea typeface="微软雅黑" panose="020B0503020204020204" pitchFamily="34" charset="-122"/>
              </a:rPr>
              <a:t>观看</a:t>
            </a:r>
            <a:r>
              <a:rPr lang="zh-CN" altLang="en-US" sz="6800" dirty="0" smtClean="0">
                <a:solidFill>
                  <a:schemeClr val="accent3"/>
                </a:solidFill>
                <a:latin typeface="微软雅黑" panose="020B0503020204020204" pitchFamily="34" charset="-122"/>
                <a:ea typeface="微软雅黑" panose="020B0503020204020204" pitchFamily="34" charset="-122"/>
              </a:rPr>
              <a:t>指导</a:t>
            </a:r>
            <a:r>
              <a:rPr lang="en-US" altLang="zh-CN" sz="6800" dirty="0" smtClean="0">
                <a:solidFill>
                  <a:schemeClr val="accent3"/>
                </a:solidFill>
                <a:latin typeface="微软雅黑" panose="020B0503020204020204" pitchFamily="34" charset="-122"/>
                <a:ea typeface="微软雅黑" panose="020B0503020204020204" pitchFamily="34" charset="-122"/>
              </a:rPr>
              <a:t>!</a:t>
            </a:r>
            <a:endParaRPr lang="zh-CN" altLang="en-US" sz="6800" dirty="0">
              <a:solidFill>
                <a:schemeClr val="accent3"/>
              </a:solidFill>
              <a:latin typeface="微软雅黑" panose="020B0503020204020204" pitchFamily="34" charset="-122"/>
              <a:ea typeface="微软雅黑" panose="020B0503020204020204" pitchFamily="34" charset="-122"/>
            </a:endParaRPr>
          </a:p>
        </p:txBody>
      </p:sp>
      <p:sp>
        <p:nvSpPr>
          <p:cNvPr id="25" name="PA_副标题 2"/>
          <p:cNvSpPr txBox="1">
            <a:spLocks/>
          </p:cNvSpPr>
          <p:nvPr>
            <p:custDataLst>
              <p:tags r:id="rId2"/>
            </p:custDataLst>
          </p:nvPr>
        </p:nvSpPr>
        <p:spPr>
          <a:xfrm>
            <a:off x="1911999" y="4073021"/>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适用公司企业述职汇报</a:t>
            </a:r>
            <a:r>
              <a:rPr lang="en-US" altLang="zh-CN" sz="2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工作汇报</a:t>
            </a:r>
            <a:r>
              <a:rPr lang="en-US" altLang="zh-CN" sz="20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部门培训</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等</a:t>
            </a:r>
          </a:p>
        </p:txBody>
      </p:sp>
      <p:grpSp>
        <p:nvGrpSpPr>
          <p:cNvPr id="26" name="Group 38"/>
          <p:cNvGrpSpPr/>
          <p:nvPr/>
        </p:nvGrpSpPr>
        <p:grpSpPr>
          <a:xfrm flipH="1">
            <a:off x="5390680" y="5890640"/>
            <a:ext cx="1575060" cy="160804"/>
            <a:chOff x="5548426" y="3343939"/>
            <a:chExt cx="833173" cy="85061"/>
          </a:xfrm>
          <a:solidFill>
            <a:srgbClr val="1983B7"/>
          </a:solidFill>
        </p:grpSpPr>
        <p:sp>
          <p:nvSpPr>
            <p:cNvPr id="27"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8"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9"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0"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1"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2"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33" name="文本框 283"/>
          <p:cNvSpPr txBox="1"/>
          <p:nvPr/>
        </p:nvSpPr>
        <p:spPr>
          <a:xfrm>
            <a:off x="4540662" y="1209196"/>
            <a:ext cx="3281668" cy="1815882"/>
          </a:xfrm>
          <a:prstGeom prst="rect">
            <a:avLst/>
          </a:prstGeom>
          <a:noFill/>
        </p:spPr>
        <p:txBody>
          <a:bodyPr wrap="none" rtlCol="0">
            <a:spAutoFit/>
          </a:bodyPr>
          <a:lstStyle/>
          <a:p>
            <a:pPr algn="ctr"/>
            <a:r>
              <a:rPr lang="en-US" altLang="zh-CN" sz="11200" dirty="0" smtClean="0">
                <a:solidFill>
                  <a:schemeClr val="accent3"/>
                </a:solidFill>
                <a:latin typeface="华文黑体-日" panose="02000000000000000000" pitchFamily="2" charset="-122"/>
                <a:ea typeface="华文黑体-日" panose="02000000000000000000" pitchFamily="2" charset="-122"/>
              </a:rPr>
              <a:t>2</a:t>
            </a:r>
            <a:r>
              <a:rPr lang="en-US" altLang="zh-CN" sz="11200" dirty="0" smtClean="0">
                <a:solidFill>
                  <a:schemeClr val="accent2"/>
                </a:solidFill>
                <a:latin typeface="华文黑体-日" panose="02000000000000000000" pitchFamily="2" charset="-122"/>
                <a:ea typeface="华文黑体-日" panose="02000000000000000000" pitchFamily="2" charset="-122"/>
              </a:rPr>
              <a:t>0</a:t>
            </a:r>
            <a:r>
              <a:rPr lang="en-US" altLang="zh-CN" sz="11200" dirty="0" smtClean="0">
                <a:solidFill>
                  <a:schemeClr val="accent4"/>
                </a:solidFill>
                <a:latin typeface="华文黑体-日" panose="02000000000000000000" pitchFamily="2" charset="-122"/>
                <a:ea typeface="华文黑体-日" panose="02000000000000000000" pitchFamily="2" charset="-122"/>
              </a:rPr>
              <a:t>20</a:t>
            </a:r>
            <a:endParaRPr lang="zh-CN" altLang="en-US" sz="11200" dirty="0">
              <a:solidFill>
                <a:schemeClr val="accent1">
                  <a:lumMod val="75000"/>
                </a:schemeClr>
              </a:solidFill>
              <a:latin typeface="华文黑体-日" panose="02000000000000000000" pitchFamily="2" charset="-122"/>
              <a:ea typeface="华文黑体-日" panose="02000000000000000000" pitchFamily="2" charset="-122"/>
            </a:endParaRPr>
          </a:p>
        </p:txBody>
      </p:sp>
    </p:spTree>
    <p:extLst>
      <p:ext uri="{BB962C8B-B14F-4D97-AF65-F5344CB8AC3E}">
        <p14:creationId xmlns:p14="http://schemas.microsoft.com/office/powerpoint/2010/main" val="190710639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10" presetClass="entr" presetSubtype="0" fill="hold" grpId="0"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anim calcmode="lin" valueType="num">
                                      <p:cBhvr>
                                        <p:cTn id="17" dur="750" fill="hold"/>
                                        <p:tgtEl>
                                          <p:spTgt spid="26"/>
                                        </p:tgtEl>
                                        <p:attrNameLst>
                                          <p:attrName>ppt_x</p:attrName>
                                        </p:attrNameLst>
                                      </p:cBhvr>
                                      <p:tavLst>
                                        <p:tav tm="0">
                                          <p:val>
                                            <p:strVal val="#ppt_x"/>
                                          </p:val>
                                        </p:tav>
                                        <p:tav tm="100000">
                                          <p:val>
                                            <p:strVal val="#ppt_x"/>
                                          </p:val>
                                        </p:tav>
                                      </p:tavLst>
                                    </p:anim>
                                    <p:anim calcmode="lin" valueType="num">
                                      <p:cBhvr>
                                        <p:cTn id="18" dur="75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250"/>
                                        <p:tgtEl>
                                          <p:spTgt spid="33"/>
                                        </p:tgtEl>
                                      </p:cBhvr>
                                    </p:animEffect>
                                    <p:anim calcmode="lin" valueType="num">
                                      <p:cBhvr>
                                        <p:cTn id="22" dur="1250" fill="hold"/>
                                        <p:tgtEl>
                                          <p:spTgt spid="33"/>
                                        </p:tgtEl>
                                        <p:attrNameLst>
                                          <p:attrName>ppt_x</p:attrName>
                                        </p:attrNameLst>
                                      </p:cBhvr>
                                      <p:tavLst>
                                        <p:tav tm="0">
                                          <p:val>
                                            <p:strVal val="#ppt_x"/>
                                          </p:val>
                                        </p:tav>
                                        <p:tav tm="100000">
                                          <p:val>
                                            <p:strVal val="#ppt_x"/>
                                          </p:val>
                                        </p:tav>
                                      </p:tavLst>
                                    </p:anim>
                                    <p:anim calcmode="lin" valueType="num">
                                      <p:cBhvr>
                                        <p:cTn id="23" dur="1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3"/>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itchFamily="34" charset="-122"/>
                  <a:ea typeface="微软雅黑" pitchFamily="34" charset="-122"/>
                </a:rPr>
                <a:t>1</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4800" b="1" dirty="0" smtClean="0">
                <a:solidFill>
                  <a:schemeClr val="accent3"/>
                </a:solidFill>
                <a:latin typeface="微软雅黑" pitchFamily="34" charset="-122"/>
                <a:ea typeface="微软雅黑" pitchFamily="34" charset="-122"/>
                <a:sym typeface="微软雅黑" pitchFamily="34" charset="-122"/>
              </a:rPr>
              <a:t>加入你的标题</a:t>
            </a:r>
            <a:endParaRPr lang="en-US" altLang="zh-CN" sz="4800" b="1" dirty="0">
              <a:solidFill>
                <a:schemeClr val="accent3"/>
              </a:solidFill>
              <a:latin typeface="微软雅黑" pitchFamily="34" charset="-122"/>
              <a:ea typeface="微软雅黑" pitchFamily="34" charset="-122"/>
              <a:sym typeface="微软雅黑"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72806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37" name="矩形 36"/>
          <p:cNvSpPr/>
          <p:nvPr/>
        </p:nvSpPr>
        <p:spPr>
          <a:xfrm>
            <a:off x="5341031" y="2014765"/>
            <a:ext cx="2952750" cy="2043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38"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218" y="2338615"/>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10"/>
          <p:cNvSpPr txBox="1">
            <a:spLocks noChangeArrowheads="1"/>
          </p:cNvSpPr>
          <p:nvPr/>
        </p:nvSpPr>
        <p:spPr bwMode="auto">
          <a:xfrm>
            <a:off x="5575981" y="2905353"/>
            <a:ext cx="2484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40" name="文本框 11"/>
          <p:cNvSpPr txBox="1">
            <a:spLocks noChangeArrowheads="1"/>
          </p:cNvSpPr>
          <p:nvPr/>
        </p:nvSpPr>
        <p:spPr bwMode="auto">
          <a:xfrm>
            <a:off x="6199868" y="2330678"/>
            <a:ext cx="189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41" name="矩形 40"/>
          <p:cNvSpPr/>
          <p:nvPr/>
        </p:nvSpPr>
        <p:spPr>
          <a:xfrm>
            <a:off x="5341031" y="4172178"/>
            <a:ext cx="2952750" cy="204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2" name="文本框 23"/>
          <p:cNvSpPr txBox="1">
            <a:spLocks noChangeArrowheads="1"/>
          </p:cNvSpPr>
          <p:nvPr/>
        </p:nvSpPr>
        <p:spPr bwMode="auto">
          <a:xfrm>
            <a:off x="5575981"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43" name="文本框 24"/>
          <p:cNvSpPr txBox="1">
            <a:spLocks noChangeArrowheads="1"/>
          </p:cNvSpPr>
          <p:nvPr/>
        </p:nvSpPr>
        <p:spPr bwMode="auto">
          <a:xfrm>
            <a:off x="6199868"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44" name="Freeform 5"/>
          <p:cNvSpPr>
            <a:spLocks/>
          </p:cNvSpPr>
          <p:nvPr/>
        </p:nvSpPr>
        <p:spPr bwMode="auto">
          <a:xfrm rot="19556407">
            <a:off x="5625193" y="4432528"/>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矩形 44"/>
          <p:cNvSpPr/>
          <p:nvPr/>
        </p:nvSpPr>
        <p:spPr>
          <a:xfrm>
            <a:off x="8412843" y="1994128"/>
            <a:ext cx="2952750" cy="2044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6" name="文本框 28"/>
          <p:cNvSpPr txBox="1">
            <a:spLocks noChangeArrowheads="1"/>
          </p:cNvSpPr>
          <p:nvPr/>
        </p:nvSpPr>
        <p:spPr bwMode="auto">
          <a:xfrm>
            <a:off x="8646206" y="2884715"/>
            <a:ext cx="2484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47" name="文本框 29"/>
          <p:cNvSpPr txBox="1">
            <a:spLocks noChangeArrowheads="1"/>
          </p:cNvSpPr>
          <p:nvPr/>
        </p:nvSpPr>
        <p:spPr bwMode="auto">
          <a:xfrm>
            <a:off x="9281206" y="2341790"/>
            <a:ext cx="1893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pic>
        <p:nvPicPr>
          <p:cNvPr id="48"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781" y="2295753"/>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412843" y="4172178"/>
            <a:ext cx="2952750" cy="2044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0" name="文本框 36"/>
          <p:cNvSpPr txBox="1">
            <a:spLocks noChangeArrowheads="1"/>
          </p:cNvSpPr>
          <p:nvPr/>
        </p:nvSpPr>
        <p:spPr bwMode="auto">
          <a:xfrm>
            <a:off x="8646206"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51" name="文本框 37"/>
          <p:cNvSpPr txBox="1">
            <a:spLocks noChangeArrowheads="1"/>
          </p:cNvSpPr>
          <p:nvPr/>
        </p:nvSpPr>
        <p:spPr bwMode="auto">
          <a:xfrm>
            <a:off x="9219293"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52" name="Freeform 110"/>
          <p:cNvSpPr>
            <a:spLocks noEditPoints="1"/>
          </p:cNvSpPr>
          <p:nvPr/>
        </p:nvSpPr>
        <p:spPr bwMode="auto">
          <a:xfrm>
            <a:off x="8863693" y="4457928"/>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 name="矩形 3"/>
          <p:cNvSpPr/>
          <p:nvPr/>
        </p:nvSpPr>
        <p:spPr>
          <a:xfrm>
            <a:off x="891393" y="2014765"/>
            <a:ext cx="4310517" cy="4222750"/>
          </a:xfrm>
          <a:prstGeom prst="rect">
            <a:avLst/>
          </a:prstGeom>
          <a:blipFill dpi="0" rotWithShape="1">
            <a:blip r:embed="rId5"/>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048970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50"/>
                                        <p:tgtEl>
                                          <p:spTgt spid="37"/>
                                        </p:tgtEl>
                                      </p:cBhvr>
                                    </p:animEffect>
                                    <p:anim calcmode="lin" valueType="num">
                                      <p:cBhvr>
                                        <p:cTn id="14" dur="250" fill="hold"/>
                                        <p:tgtEl>
                                          <p:spTgt spid="37"/>
                                        </p:tgtEl>
                                        <p:attrNameLst>
                                          <p:attrName>ppt_x</p:attrName>
                                        </p:attrNameLst>
                                      </p:cBhvr>
                                      <p:tavLst>
                                        <p:tav tm="0">
                                          <p:val>
                                            <p:strVal val="#ppt_x"/>
                                          </p:val>
                                        </p:tav>
                                        <p:tav tm="100000">
                                          <p:val>
                                            <p:strVal val="#ppt_x"/>
                                          </p:val>
                                        </p:tav>
                                      </p:tavLst>
                                    </p:anim>
                                    <p:anim calcmode="lin" valueType="num">
                                      <p:cBhvr>
                                        <p:cTn id="15" dur="25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anim calcmode="lin" valueType="num">
                                      <p:cBhvr>
                                        <p:cTn id="20" dur="250" fill="hold"/>
                                        <p:tgtEl>
                                          <p:spTgt spid="38"/>
                                        </p:tgtEl>
                                        <p:attrNameLst>
                                          <p:attrName>ppt_x</p:attrName>
                                        </p:attrNameLst>
                                      </p:cBhvr>
                                      <p:tavLst>
                                        <p:tav tm="0">
                                          <p:val>
                                            <p:strVal val="#ppt_x"/>
                                          </p:val>
                                        </p:tav>
                                        <p:tav tm="100000">
                                          <p:val>
                                            <p:strVal val="#ppt_x"/>
                                          </p:val>
                                        </p:tav>
                                      </p:tavLst>
                                    </p:anim>
                                    <p:anim calcmode="lin" valueType="num">
                                      <p:cBhvr>
                                        <p:cTn id="21" dur="25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50"/>
                                        <p:tgtEl>
                                          <p:spTgt spid="39"/>
                                        </p:tgtEl>
                                      </p:cBhvr>
                                    </p:animEffect>
                                    <p:anim calcmode="lin" valueType="num">
                                      <p:cBhvr>
                                        <p:cTn id="26" dur="250" fill="hold"/>
                                        <p:tgtEl>
                                          <p:spTgt spid="39"/>
                                        </p:tgtEl>
                                        <p:attrNameLst>
                                          <p:attrName>ppt_x</p:attrName>
                                        </p:attrNameLst>
                                      </p:cBhvr>
                                      <p:tavLst>
                                        <p:tav tm="0">
                                          <p:val>
                                            <p:strVal val="#ppt_x"/>
                                          </p:val>
                                        </p:tav>
                                        <p:tav tm="100000">
                                          <p:val>
                                            <p:strVal val="#ppt_x"/>
                                          </p:val>
                                        </p:tav>
                                      </p:tavLst>
                                    </p:anim>
                                    <p:anim calcmode="lin" valueType="num">
                                      <p:cBhvr>
                                        <p:cTn id="27" dur="25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50"/>
                                        <p:tgtEl>
                                          <p:spTgt spid="41"/>
                                        </p:tgtEl>
                                      </p:cBhvr>
                                    </p:animEffect>
                                    <p:anim calcmode="lin" valueType="num">
                                      <p:cBhvr>
                                        <p:cTn id="38" dur="250" fill="hold"/>
                                        <p:tgtEl>
                                          <p:spTgt spid="41"/>
                                        </p:tgtEl>
                                        <p:attrNameLst>
                                          <p:attrName>ppt_x</p:attrName>
                                        </p:attrNameLst>
                                      </p:cBhvr>
                                      <p:tavLst>
                                        <p:tav tm="0">
                                          <p:val>
                                            <p:strVal val="#ppt_x"/>
                                          </p:val>
                                        </p:tav>
                                        <p:tav tm="100000">
                                          <p:val>
                                            <p:strVal val="#ppt_x"/>
                                          </p:val>
                                        </p:tav>
                                      </p:tavLst>
                                    </p:anim>
                                    <p:anim calcmode="lin" valueType="num">
                                      <p:cBhvr>
                                        <p:cTn id="39" dur="25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50"/>
                                        <p:tgtEl>
                                          <p:spTgt spid="42"/>
                                        </p:tgtEl>
                                      </p:cBhvr>
                                    </p:animEffect>
                                    <p:anim calcmode="lin" valueType="num">
                                      <p:cBhvr>
                                        <p:cTn id="44" dur="250" fill="hold"/>
                                        <p:tgtEl>
                                          <p:spTgt spid="42"/>
                                        </p:tgtEl>
                                        <p:attrNameLst>
                                          <p:attrName>ppt_x</p:attrName>
                                        </p:attrNameLst>
                                      </p:cBhvr>
                                      <p:tavLst>
                                        <p:tav tm="0">
                                          <p:val>
                                            <p:strVal val="#ppt_x"/>
                                          </p:val>
                                        </p:tav>
                                        <p:tav tm="100000">
                                          <p:val>
                                            <p:strVal val="#ppt_x"/>
                                          </p:val>
                                        </p:tav>
                                      </p:tavLst>
                                    </p:anim>
                                    <p:anim calcmode="lin" valueType="num">
                                      <p:cBhvr>
                                        <p:cTn id="45" dur="25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50"/>
                                        <p:tgtEl>
                                          <p:spTgt spid="43"/>
                                        </p:tgtEl>
                                      </p:cBhvr>
                                    </p:animEffect>
                                    <p:anim calcmode="lin" valueType="num">
                                      <p:cBhvr>
                                        <p:cTn id="50" dur="250" fill="hold"/>
                                        <p:tgtEl>
                                          <p:spTgt spid="43"/>
                                        </p:tgtEl>
                                        <p:attrNameLst>
                                          <p:attrName>ppt_x</p:attrName>
                                        </p:attrNameLst>
                                      </p:cBhvr>
                                      <p:tavLst>
                                        <p:tav tm="0">
                                          <p:val>
                                            <p:strVal val="#ppt_x"/>
                                          </p:val>
                                        </p:tav>
                                        <p:tav tm="100000">
                                          <p:val>
                                            <p:strVal val="#ppt_x"/>
                                          </p:val>
                                        </p:tav>
                                      </p:tavLst>
                                    </p:anim>
                                    <p:anim calcmode="lin" valueType="num">
                                      <p:cBhvr>
                                        <p:cTn id="51" dur="25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50"/>
                                        <p:tgtEl>
                                          <p:spTgt spid="44"/>
                                        </p:tgtEl>
                                      </p:cBhvr>
                                    </p:animEffect>
                                    <p:anim calcmode="lin" valueType="num">
                                      <p:cBhvr>
                                        <p:cTn id="56" dur="250" fill="hold"/>
                                        <p:tgtEl>
                                          <p:spTgt spid="44"/>
                                        </p:tgtEl>
                                        <p:attrNameLst>
                                          <p:attrName>ppt_x</p:attrName>
                                        </p:attrNameLst>
                                      </p:cBhvr>
                                      <p:tavLst>
                                        <p:tav tm="0">
                                          <p:val>
                                            <p:strVal val="#ppt_x"/>
                                          </p:val>
                                        </p:tav>
                                        <p:tav tm="100000">
                                          <p:val>
                                            <p:strVal val="#ppt_x"/>
                                          </p:val>
                                        </p:tav>
                                      </p:tavLst>
                                    </p:anim>
                                    <p:anim calcmode="lin" valueType="num">
                                      <p:cBhvr>
                                        <p:cTn id="57" dur="25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250"/>
                                        <p:tgtEl>
                                          <p:spTgt spid="45"/>
                                        </p:tgtEl>
                                      </p:cBhvr>
                                    </p:animEffect>
                                    <p:anim calcmode="lin" valueType="num">
                                      <p:cBhvr>
                                        <p:cTn id="62" dur="250" fill="hold"/>
                                        <p:tgtEl>
                                          <p:spTgt spid="45"/>
                                        </p:tgtEl>
                                        <p:attrNameLst>
                                          <p:attrName>ppt_x</p:attrName>
                                        </p:attrNameLst>
                                      </p:cBhvr>
                                      <p:tavLst>
                                        <p:tav tm="0">
                                          <p:val>
                                            <p:strVal val="#ppt_x"/>
                                          </p:val>
                                        </p:tav>
                                        <p:tav tm="100000">
                                          <p:val>
                                            <p:strVal val="#ppt_x"/>
                                          </p:val>
                                        </p:tav>
                                      </p:tavLst>
                                    </p:anim>
                                    <p:anim calcmode="lin" valueType="num">
                                      <p:cBhvr>
                                        <p:cTn id="63" dur="250" fill="hold"/>
                                        <p:tgtEl>
                                          <p:spTgt spid="45"/>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50"/>
                                        <p:tgtEl>
                                          <p:spTgt spid="46"/>
                                        </p:tgtEl>
                                      </p:cBhvr>
                                    </p:animEffect>
                                    <p:anim calcmode="lin" valueType="num">
                                      <p:cBhvr>
                                        <p:cTn id="68" dur="250" fill="hold"/>
                                        <p:tgtEl>
                                          <p:spTgt spid="46"/>
                                        </p:tgtEl>
                                        <p:attrNameLst>
                                          <p:attrName>ppt_x</p:attrName>
                                        </p:attrNameLst>
                                      </p:cBhvr>
                                      <p:tavLst>
                                        <p:tav tm="0">
                                          <p:val>
                                            <p:strVal val="#ppt_x"/>
                                          </p:val>
                                        </p:tav>
                                        <p:tav tm="100000">
                                          <p:val>
                                            <p:strVal val="#ppt_x"/>
                                          </p:val>
                                        </p:tav>
                                      </p:tavLst>
                                    </p:anim>
                                    <p:anim calcmode="lin" valueType="num">
                                      <p:cBhvr>
                                        <p:cTn id="69" dur="25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250"/>
                                        <p:tgtEl>
                                          <p:spTgt spid="47"/>
                                        </p:tgtEl>
                                      </p:cBhvr>
                                    </p:animEffect>
                                    <p:anim calcmode="lin" valueType="num">
                                      <p:cBhvr>
                                        <p:cTn id="74" dur="250" fill="hold"/>
                                        <p:tgtEl>
                                          <p:spTgt spid="47"/>
                                        </p:tgtEl>
                                        <p:attrNameLst>
                                          <p:attrName>ppt_x</p:attrName>
                                        </p:attrNameLst>
                                      </p:cBhvr>
                                      <p:tavLst>
                                        <p:tav tm="0">
                                          <p:val>
                                            <p:strVal val="#ppt_x"/>
                                          </p:val>
                                        </p:tav>
                                        <p:tav tm="100000">
                                          <p:val>
                                            <p:strVal val="#ppt_x"/>
                                          </p:val>
                                        </p:tav>
                                      </p:tavLst>
                                    </p:anim>
                                    <p:anim calcmode="lin" valueType="num">
                                      <p:cBhvr>
                                        <p:cTn id="75" dur="250" fill="hold"/>
                                        <p:tgtEl>
                                          <p:spTgt spid="47"/>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anim calcmode="lin" valueType="num">
                                      <p:cBhvr>
                                        <p:cTn id="80" dur="250" fill="hold"/>
                                        <p:tgtEl>
                                          <p:spTgt spid="48"/>
                                        </p:tgtEl>
                                        <p:attrNameLst>
                                          <p:attrName>ppt_x</p:attrName>
                                        </p:attrNameLst>
                                      </p:cBhvr>
                                      <p:tavLst>
                                        <p:tav tm="0">
                                          <p:val>
                                            <p:strVal val="#ppt_x"/>
                                          </p:val>
                                        </p:tav>
                                        <p:tav tm="100000">
                                          <p:val>
                                            <p:strVal val="#ppt_x"/>
                                          </p:val>
                                        </p:tav>
                                      </p:tavLst>
                                    </p:anim>
                                    <p:anim calcmode="lin" valueType="num">
                                      <p:cBhvr>
                                        <p:cTn id="81" dur="25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250"/>
                                        <p:tgtEl>
                                          <p:spTgt spid="49"/>
                                        </p:tgtEl>
                                      </p:cBhvr>
                                    </p:animEffect>
                                    <p:anim calcmode="lin" valueType="num">
                                      <p:cBhvr>
                                        <p:cTn id="86" dur="250" fill="hold"/>
                                        <p:tgtEl>
                                          <p:spTgt spid="49"/>
                                        </p:tgtEl>
                                        <p:attrNameLst>
                                          <p:attrName>ppt_x</p:attrName>
                                        </p:attrNameLst>
                                      </p:cBhvr>
                                      <p:tavLst>
                                        <p:tav tm="0">
                                          <p:val>
                                            <p:strVal val="#ppt_x"/>
                                          </p:val>
                                        </p:tav>
                                        <p:tav tm="100000">
                                          <p:val>
                                            <p:strVal val="#ppt_x"/>
                                          </p:val>
                                        </p:tav>
                                      </p:tavLst>
                                    </p:anim>
                                    <p:anim calcmode="lin" valueType="num">
                                      <p:cBhvr>
                                        <p:cTn id="87" dur="250" fill="hold"/>
                                        <p:tgtEl>
                                          <p:spTgt spid="49"/>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250"/>
                                        <p:tgtEl>
                                          <p:spTgt spid="50"/>
                                        </p:tgtEl>
                                      </p:cBhvr>
                                    </p:animEffect>
                                    <p:anim calcmode="lin" valueType="num">
                                      <p:cBhvr>
                                        <p:cTn id="92" dur="250" fill="hold"/>
                                        <p:tgtEl>
                                          <p:spTgt spid="50"/>
                                        </p:tgtEl>
                                        <p:attrNameLst>
                                          <p:attrName>ppt_x</p:attrName>
                                        </p:attrNameLst>
                                      </p:cBhvr>
                                      <p:tavLst>
                                        <p:tav tm="0">
                                          <p:val>
                                            <p:strVal val="#ppt_x"/>
                                          </p:val>
                                        </p:tav>
                                        <p:tav tm="100000">
                                          <p:val>
                                            <p:strVal val="#ppt_x"/>
                                          </p:val>
                                        </p:tav>
                                      </p:tavLst>
                                    </p:anim>
                                    <p:anim calcmode="lin" valueType="num">
                                      <p:cBhvr>
                                        <p:cTn id="93" dur="250" fill="hold"/>
                                        <p:tgtEl>
                                          <p:spTgt spid="50"/>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250"/>
                                        <p:tgtEl>
                                          <p:spTgt spid="51"/>
                                        </p:tgtEl>
                                      </p:cBhvr>
                                    </p:animEffect>
                                    <p:anim calcmode="lin" valueType="num">
                                      <p:cBhvr>
                                        <p:cTn id="98" dur="250" fill="hold"/>
                                        <p:tgtEl>
                                          <p:spTgt spid="51"/>
                                        </p:tgtEl>
                                        <p:attrNameLst>
                                          <p:attrName>ppt_x</p:attrName>
                                        </p:attrNameLst>
                                      </p:cBhvr>
                                      <p:tavLst>
                                        <p:tav tm="0">
                                          <p:val>
                                            <p:strVal val="#ppt_x"/>
                                          </p:val>
                                        </p:tav>
                                        <p:tav tm="100000">
                                          <p:val>
                                            <p:strVal val="#ppt_x"/>
                                          </p:val>
                                        </p:tav>
                                      </p:tavLst>
                                    </p:anim>
                                    <p:anim calcmode="lin" valueType="num">
                                      <p:cBhvr>
                                        <p:cTn id="99" dur="250" fill="hold"/>
                                        <p:tgtEl>
                                          <p:spTgt spid="51"/>
                                        </p:tgtEl>
                                        <p:attrNameLst>
                                          <p:attrName>ppt_y</p:attrName>
                                        </p:attrNameLst>
                                      </p:cBhvr>
                                      <p:tavLst>
                                        <p:tav tm="0">
                                          <p:val>
                                            <p:strVal val="#ppt_y+.1"/>
                                          </p:val>
                                        </p:tav>
                                        <p:tav tm="100000">
                                          <p:val>
                                            <p:strVal val="#ppt_y"/>
                                          </p:val>
                                        </p:tav>
                                      </p:tavLst>
                                    </p:anim>
                                  </p:childTnLst>
                                </p:cTn>
                              </p:par>
                            </p:childTnLst>
                          </p:cTn>
                        </p:par>
                        <p:par>
                          <p:cTn id="100" fill="hold">
                            <p:stCondLst>
                              <p:cond delay="4250"/>
                            </p:stCondLst>
                            <p:childTnLst>
                              <p:par>
                                <p:cTn id="101" presetID="42"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250"/>
                                        <p:tgtEl>
                                          <p:spTgt spid="52"/>
                                        </p:tgtEl>
                                      </p:cBhvr>
                                    </p:animEffect>
                                    <p:anim calcmode="lin" valueType="num">
                                      <p:cBhvr>
                                        <p:cTn id="104" dur="250" fill="hold"/>
                                        <p:tgtEl>
                                          <p:spTgt spid="52"/>
                                        </p:tgtEl>
                                        <p:attrNameLst>
                                          <p:attrName>ppt_x</p:attrName>
                                        </p:attrNameLst>
                                      </p:cBhvr>
                                      <p:tavLst>
                                        <p:tav tm="0">
                                          <p:val>
                                            <p:strVal val="#ppt_x"/>
                                          </p:val>
                                        </p:tav>
                                        <p:tav tm="100000">
                                          <p:val>
                                            <p:strVal val="#ppt_x"/>
                                          </p:val>
                                        </p:tav>
                                      </p:tavLst>
                                    </p:anim>
                                    <p:anim calcmode="lin" valueType="num">
                                      <p:cBhvr>
                                        <p:cTn id="105" dur="250" fill="hold"/>
                                        <p:tgtEl>
                                          <p:spTgt spid="5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0" grpId="0"/>
      <p:bldP spid="41" grpId="0" animBg="1"/>
      <p:bldP spid="42" grpId="0"/>
      <p:bldP spid="43" grpId="0"/>
      <p:bldP spid="44" grpId="0" animBg="1"/>
      <p:bldP spid="45" grpId="0" animBg="1"/>
      <p:bldP spid="46" grpId="0"/>
      <p:bldP spid="47" grpId="0"/>
      <p:bldP spid="49" grpId="0" animBg="1"/>
      <p:bldP spid="50" grpId="0"/>
      <p:bldP spid="51" grpId="0"/>
      <p:bldP spid="5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4"/>
          <p:cNvSpPr/>
          <p:nvPr/>
        </p:nvSpPr>
        <p:spPr>
          <a:xfrm>
            <a:off x="720286" y="2087683"/>
            <a:ext cx="8942363" cy="1744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Isosceles Triangle 5"/>
          <p:cNvSpPr/>
          <p:nvPr/>
        </p:nvSpPr>
        <p:spPr>
          <a:xfrm rot="5400000">
            <a:off x="9311013" y="1978903"/>
            <a:ext cx="2800727" cy="19619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6"/>
          <p:cNvGrpSpPr/>
          <p:nvPr/>
        </p:nvGrpSpPr>
        <p:grpSpPr>
          <a:xfrm>
            <a:off x="8305802" y="2602912"/>
            <a:ext cx="2405575" cy="713936"/>
            <a:chOff x="8305802" y="2818812"/>
            <a:chExt cx="2405575" cy="713936"/>
          </a:xfrm>
        </p:grpSpPr>
        <p:sp>
          <p:nvSpPr>
            <p:cNvPr id="15" name="Rectangle 10"/>
            <p:cNvSpPr/>
            <p:nvPr/>
          </p:nvSpPr>
          <p:spPr>
            <a:xfrm>
              <a:off x="8305802" y="2818812"/>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1"/>
            <p:cNvSpPr txBox="1"/>
            <p:nvPr/>
          </p:nvSpPr>
          <p:spPr>
            <a:xfrm>
              <a:off x="8902265" y="2991114"/>
              <a:ext cx="1795684"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WIN THE CUP</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13"/>
          <p:cNvGrpSpPr/>
          <p:nvPr/>
        </p:nvGrpSpPr>
        <p:grpSpPr>
          <a:xfrm>
            <a:off x="858128" y="2602911"/>
            <a:ext cx="2405575" cy="713936"/>
            <a:chOff x="858128" y="2818811"/>
            <a:chExt cx="2405575" cy="713936"/>
          </a:xfrm>
        </p:grpSpPr>
        <p:sp>
          <p:nvSpPr>
            <p:cNvPr id="19" name="Rectangle 7"/>
            <p:cNvSpPr/>
            <p:nvPr/>
          </p:nvSpPr>
          <p:spPr>
            <a:xfrm>
              <a:off x="858128" y="2818811"/>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5"/>
            <p:cNvSpPr txBox="1"/>
            <p:nvPr/>
          </p:nvSpPr>
          <p:spPr>
            <a:xfrm>
              <a:off x="1383005" y="2991114"/>
              <a:ext cx="1726819"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BRIGHT IDEA</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12"/>
          <p:cNvGrpSpPr/>
          <p:nvPr/>
        </p:nvGrpSpPr>
        <p:grpSpPr>
          <a:xfrm>
            <a:off x="3340686" y="2602912"/>
            <a:ext cx="2405575" cy="713936"/>
            <a:chOff x="3340686" y="2818812"/>
            <a:chExt cx="2405575" cy="713936"/>
          </a:xfrm>
        </p:grpSpPr>
        <p:sp>
          <p:nvSpPr>
            <p:cNvPr id="23" name="Rectangle 8"/>
            <p:cNvSpPr/>
            <p:nvPr/>
          </p:nvSpPr>
          <p:spPr>
            <a:xfrm>
              <a:off x="3340686"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4021838" y="2991114"/>
              <a:ext cx="1407821"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THE TEAM</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Group 11"/>
          <p:cNvGrpSpPr/>
          <p:nvPr/>
        </p:nvGrpSpPr>
        <p:grpSpPr>
          <a:xfrm>
            <a:off x="5823244" y="2602912"/>
            <a:ext cx="2532048" cy="713936"/>
            <a:chOff x="5823244" y="2818812"/>
            <a:chExt cx="2532048" cy="713936"/>
          </a:xfrm>
        </p:grpSpPr>
        <p:sp>
          <p:nvSpPr>
            <p:cNvPr id="27" name="Rectangle 9"/>
            <p:cNvSpPr/>
            <p:nvPr/>
          </p:nvSpPr>
          <p:spPr>
            <a:xfrm>
              <a:off x="5823244"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3"/>
            <p:cNvSpPr txBox="1"/>
            <p:nvPr/>
          </p:nvSpPr>
          <p:spPr>
            <a:xfrm>
              <a:off x="6457015" y="2991114"/>
              <a:ext cx="1898277" cy="369332"/>
            </a:xfrm>
            <a:prstGeom prst="rect">
              <a:avLst/>
            </a:prstGeom>
            <a:noFill/>
          </p:spPr>
          <p:txBody>
            <a:bodyPr wrap="none" rtlCol="0">
              <a:spAutoFit/>
            </a:bodyPr>
            <a:lstStyle/>
            <a:p>
              <a:r>
                <a:rPr lang="en-US" b="1"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GLOBAL BASIC</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2"/>
            <p:cNvSpPr>
              <a:spLocks noEditPoints="1"/>
            </p:cNvSpPr>
            <p:nvPr/>
          </p:nvSpPr>
          <p:spPr bwMode="auto">
            <a:xfrm>
              <a:off x="6041476"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Rectangle 23"/>
          <p:cNvSpPr/>
          <p:nvPr/>
        </p:nvSpPr>
        <p:spPr>
          <a:xfrm>
            <a:off x="1008296" y="4967089"/>
            <a:ext cx="2105238" cy="1569660"/>
          </a:xfrm>
          <a:prstGeom prst="rect">
            <a:avLst/>
          </a:prstGeom>
        </p:spPr>
        <p:txBody>
          <a:bodyPr wrap="square">
            <a:spAutoFit/>
          </a:bodyPr>
          <a:lstStyle/>
          <a:p>
            <a:pPr algn="ct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sp>
        <p:nvSpPr>
          <p:cNvPr id="31" name="Rectangle 24"/>
          <p:cNvSpPr/>
          <p:nvPr/>
        </p:nvSpPr>
        <p:spPr>
          <a:xfrm>
            <a:off x="3490854"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2" name="Rectangle 25"/>
          <p:cNvSpPr/>
          <p:nvPr/>
        </p:nvSpPr>
        <p:spPr>
          <a:xfrm>
            <a:off x="5973412"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3" name="Rectangle 26"/>
          <p:cNvSpPr/>
          <p:nvPr/>
        </p:nvSpPr>
        <p:spPr>
          <a:xfrm>
            <a:off x="8455970"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4" name="TextBox 29"/>
          <p:cNvSpPr txBox="1"/>
          <p:nvPr/>
        </p:nvSpPr>
        <p:spPr>
          <a:xfrm>
            <a:off x="1507718"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01</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0"/>
          <p:cNvSpPr txBox="1"/>
          <p:nvPr/>
        </p:nvSpPr>
        <p:spPr>
          <a:xfrm>
            <a:off x="3990276"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02</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31"/>
          <p:cNvSpPr txBox="1"/>
          <p:nvPr/>
        </p:nvSpPr>
        <p:spPr>
          <a:xfrm>
            <a:off x="6472834"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03</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2"/>
          <p:cNvSpPr txBox="1"/>
          <p:nvPr/>
        </p:nvSpPr>
        <p:spPr>
          <a:xfrm>
            <a:off x="8955392" y="4597757"/>
            <a:ext cx="1106393" cy="369332"/>
          </a:xfrm>
          <a:prstGeom prst="rect">
            <a:avLst/>
          </a:prstGeom>
          <a:noFill/>
        </p:spPr>
        <p:txBody>
          <a:bodyPr wrap="none" rtlCol="0">
            <a:spAutoFit/>
          </a:bodyPr>
          <a:lstStyle/>
          <a:p>
            <a:pPr algn="ctr"/>
            <a:r>
              <a:rPr lang="en-US" b="1"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04</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2708803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8"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Left)">
                                      <p:cBhvr>
                                        <p:cTn id="27" dur="500"/>
                                        <p:tgtEl>
                                          <p:spTgt spid="26"/>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par>
                          <p:cTn id="32" fill="hold">
                            <p:stCondLst>
                              <p:cond delay="3000"/>
                            </p:stCondLst>
                            <p:childTnLst>
                              <p:par>
                                <p:cTn id="33" presetID="18"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500"/>
                                        <p:tgtEl>
                                          <p:spTgt spid="18"/>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down)">
                                      <p:cBhvr>
                                        <p:cTn id="44" dur="500"/>
                                        <p:tgtEl>
                                          <p:spTgt spid="30"/>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ppt_y</p:attrName>
                                        </p:attrNameLst>
                                      </p:cBhvr>
                                      <p:tavLst>
                                        <p:tav tm="0">
                                          <p:val>
                                            <p:strVal val="#ppt_y+#ppt_h*1.125000"/>
                                          </p:val>
                                        </p:tav>
                                        <p:tav tm="100000">
                                          <p:val>
                                            <p:strVal val="#ppt_y"/>
                                          </p:val>
                                        </p:tav>
                                      </p:tavLst>
                                    </p:anim>
                                    <p:animEffect transition="in" filter="wipe(up)">
                                      <p:cBhvr>
                                        <p:cTn id="49" dur="500"/>
                                        <p:tgtEl>
                                          <p:spTgt spid="35"/>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ppt_y</p:attrName>
                                        </p:attrNameLst>
                                      </p:cBhvr>
                                      <p:tavLst>
                                        <p:tav tm="0">
                                          <p:val>
                                            <p:strVal val="#ppt_y-#ppt_h*1.125000"/>
                                          </p:val>
                                        </p:tav>
                                        <p:tav tm="100000">
                                          <p:val>
                                            <p:strVal val="#ppt_y"/>
                                          </p:val>
                                        </p:tav>
                                      </p:tavLst>
                                    </p:anim>
                                    <p:animEffect transition="in" filter="wipe(down)">
                                      <p:cBhvr>
                                        <p:cTn id="53" dur="500"/>
                                        <p:tgtEl>
                                          <p:spTgt spid="31"/>
                                        </p:tgtEl>
                                      </p:cBhvr>
                                    </p:animEffect>
                                  </p:childTnLst>
                                </p:cTn>
                              </p:par>
                            </p:childTnLst>
                          </p:cTn>
                        </p:par>
                        <p:par>
                          <p:cTn id="54" fill="hold">
                            <p:stCondLst>
                              <p:cond delay="4500"/>
                            </p:stCondLst>
                            <p:childTnLst>
                              <p:par>
                                <p:cTn id="55" presetID="1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p:tgtEl>
                                          <p:spTgt spid="36"/>
                                        </p:tgtEl>
                                        <p:attrNameLst>
                                          <p:attrName>ppt_y</p:attrName>
                                        </p:attrNameLst>
                                      </p:cBhvr>
                                      <p:tavLst>
                                        <p:tav tm="0">
                                          <p:val>
                                            <p:strVal val="#ppt_y+#ppt_h*1.125000"/>
                                          </p:val>
                                        </p:tav>
                                        <p:tav tm="100000">
                                          <p:val>
                                            <p:strVal val="#ppt_y"/>
                                          </p:val>
                                        </p:tav>
                                      </p:tavLst>
                                    </p:anim>
                                    <p:animEffect transition="in" filter="wipe(up)">
                                      <p:cBhvr>
                                        <p:cTn id="58" dur="500"/>
                                        <p:tgtEl>
                                          <p:spTgt spid="36"/>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down)">
                                      <p:cBhvr>
                                        <p:cTn id="62" dur="500"/>
                                        <p:tgtEl>
                                          <p:spTgt spid="32"/>
                                        </p:tgtEl>
                                      </p:cBhvr>
                                    </p:animEffect>
                                  </p:childTnLst>
                                </p:cTn>
                              </p:par>
                            </p:childTnLst>
                          </p:cTn>
                        </p:par>
                        <p:par>
                          <p:cTn id="63" fill="hold">
                            <p:stCondLst>
                              <p:cond delay="5000"/>
                            </p:stCondLst>
                            <p:childTnLst>
                              <p:par>
                                <p:cTn id="64" presetID="1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8"/>
          <p:cNvGrpSpPr>
            <a:grpSpLocks/>
          </p:cNvGrpSpPr>
          <p:nvPr/>
        </p:nvGrpSpPr>
        <p:grpSpPr bwMode="auto">
          <a:xfrm>
            <a:off x="1277938" y="2465388"/>
            <a:ext cx="4462462" cy="1046162"/>
            <a:chOff x="0" y="0"/>
            <a:chExt cx="4461858" cy="1045190"/>
          </a:xfrm>
        </p:grpSpPr>
        <p:sp>
          <p:nvSpPr>
            <p:cNvPr id="15" name="椭圆 9"/>
            <p:cNvSpPr>
              <a:spLocks noChangeArrowheads="1"/>
            </p:cNvSpPr>
            <p:nvPr/>
          </p:nvSpPr>
          <p:spPr bwMode="auto">
            <a:xfrm>
              <a:off x="0" y="0"/>
              <a:ext cx="1045190" cy="1045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chemeClr val="bg1">
                    <a:lumMod val="50000"/>
                  </a:schemeClr>
                </a:solidFill>
              </a:endParaRPr>
            </a:p>
          </p:txBody>
        </p:sp>
        <p:sp>
          <p:nvSpPr>
            <p:cNvPr id="16"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lumMod val="50000"/>
                  </a:schemeClr>
                </a:solidFill>
              </a:endParaRPr>
            </a:p>
          </p:txBody>
        </p:sp>
        <p:sp>
          <p:nvSpPr>
            <p:cNvPr id="17"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我们工作室致力于专业</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模板的发布，课件及汇报</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的美化，并为您提供专业的</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个性定制服务</a:t>
              </a:r>
              <a:r>
                <a:rPr lang="en-US" altLang="zh-CN" sz="1400">
                  <a:solidFill>
                    <a:schemeClr val="bg1">
                      <a:lumMod val="50000"/>
                    </a:schemeClr>
                  </a:solidFill>
                  <a:latin typeface="微软雅黑" pitchFamily="34" charset="-122"/>
                  <a:ea typeface="微软雅黑" pitchFamily="34" charset="-122"/>
                </a:rPr>
                <a:t>.</a:t>
              </a:r>
              <a:endParaRPr lang="zh-CN" altLang="en-US" sz="1400">
                <a:solidFill>
                  <a:schemeClr val="bg1">
                    <a:lumMod val="50000"/>
                  </a:schemeClr>
                </a:solidFill>
                <a:latin typeface="微软雅黑" pitchFamily="34" charset="-122"/>
                <a:ea typeface="微软雅黑" pitchFamily="34" charset="-122"/>
              </a:endParaRPr>
            </a:p>
          </p:txBody>
        </p:sp>
      </p:grpSp>
      <p:grpSp>
        <p:nvGrpSpPr>
          <p:cNvPr id="18" name="组合 17"/>
          <p:cNvGrpSpPr>
            <a:grpSpLocks/>
          </p:cNvGrpSpPr>
          <p:nvPr/>
        </p:nvGrpSpPr>
        <p:grpSpPr bwMode="auto">
          <a:xfrm>
            <a:off x="6342063" y="2446338"/>
            <a:ext cx="4503737" cy="1044575"/>
            <a:chOff x="0" y="0"/>
            <a:chExt cx="4504272" cy="1045190"/>
          </a:xfrm>
        </p:grpSpPr>
        <p:sp>
          <p:nvSpPr>
            <p:cNvPr id="19" name="椭圆 18"/>
            <p:cNvSpPr>
              <a:spLocks noChangeArrowheads="1"/>
            </p:cNvSpPr>
            <p:nvPr/>
          </p:nvSpPr>
          <p:spPr bwMode="auto">
            <a:xfrm>
              <a:off x="0" y="0"/>
              <a:ext cx="1045190" cy="104519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chemeClr val="bg1">
                    <a:lumMod val="50000"/>
                  </a:schemeClr>
                </a:solidFill>
              </a:endParaRPr>
            </a:p>
          </p:txBody>
        </p:sp>
        <p:grpSp>
          <p:nvGrpSpPr>
            <p:cNvPr id="20" name="组合 19"/>
            <p:cNvGrpSpPr>
              <a:grpSpLocks/>
            </p:cNvGrpSpPr>
            <p:nvPr/>
          </p:nvGrpSpPr>
          <p:grpSpPr bwMode="auto">
            <a:xfrm>
              <a:off x="258757" y="324274"/>
              <a:ext cx="527675" cy="396641"/>
              <a:chOff x="0" y="0"/>
              <a:chExt cx="473075" cy="355600"/>
            </a:xfrm>
          </p:grpSpPr>
          <p:sp>
            <p:nvSpPr>
              <p:cNvPr id="22" name="Freeform 59"/>
              <p:cNvSpPr>
                <a:spLocks/>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lumMod val="50000"/>
                    </a:schemeClr>
                  </a:solidFill>
                </a:endParaRPr>
              </a:p>
            </p:txBody>
          </p:sp>
          <p:sp>
            <p:nvSpPr>
              <p:cNvPr id="23" name="Freeform 60"/>
              <p:cNvSpPr>
                <a:spLocks/>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lumMod val="50000"/>
                    </a:schemeClr>
                  </a:solidFill>
                </a:endParaRPr>
              </a:p>
            </p:txBody>
          </p:sp>
        </p:grpSp>
        <p:sp>
          <p:nvSpPr>
            <p:cNvPr id="21" name="文本框 20"/>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400" dirty="0">
                  <a:solidFill>
                    <a:schemeClr val="bg1">
                      <a:lumMod val="50000"/>
                    </a:schemeClr>
                  </a:solidFill>
                  <a:latin typeface="微软雅黑" pitchFamily="34" charset="-122"/>
                  <a:ea typeface="微软雅黑" pitchFamily="34" charset="-122"/>
                </a:rPr>
                <a:t>我们工作室致力于专业</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模板的发布，课件及汇报</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的美化，并为您提供专业的</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个性定制服务</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p:txBody>
        </p:sp>
      </p:grpSp>
      <p:grpSp>
        <p:nvGrpSpPr>
          <p:cNvPr id="24" name="组合 20"/>
          <p:cNvGrpSpPr>
            <a:grpSpLocks/>
          </p:cNvGrpSpPr>
          <p:nvPr/>
        </p:nvGrpSpPr>
        <p:grpSpPr bwMode="auto">
          <a:xfrm>
            <a:off x="1277938" y="4397375"/>
            <a:ext cx="4462462" cy="1044575"/>
            <a:chOff x="0" y="0"/>
            <a:chExt cx="4461858" cy="1045190"/>
          </a:xfrm>
        </p:grpSpPr>
        <p:sp>
          <p:nvSpPr>
            <p:cNvPr id="25"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chemeClr val="bg1">
                    <a:lumMod val="50000"/>
                  </a:schemeClr>
                </a:solidFill>
              </a:endParaRPr>
            </a:p>
          </p:txBody>
        </p:sp>
        <p:sp>
          <p:nvSpPr>
            <p:cNvPr id="26"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lumMod val="50000"/>
                  </a:schemeClr>
                </a:solidFill>
              </a:endParaRPr>
            </a:p>
          </p:txBody>
        </p:sp>
        <p:sp>
          <p:nvSpPr>
            <p:cNvPr id="27"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我们工作室致力于专业</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模板的发布，课件及汇报</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的美化，并为您提供专业的</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个性定制服务</a:t>
              </a:r>
              <a:r>
                <a:rPr lang="en-US" altLang="zh-CN" sz="1400">
                  <a:solidFill>
                    <a:schemeClr val="bg1">
                      <a:lumMod val="50000"/>
                    </a:schemeClr>
                  </a:solidFill>
                  <a:latin typeface="微软雅黑" pitchFamily="34" charset="-122"/>
                  <a:ea typeface="微软雅黑" pitchFamily="34" charset="-122"/>
                </a:rPr>
                <a:t>.</a:t>
              </a:r>
              <a:endParaRPr lang="zh-CN" altLang="en-US" sz="1400">
                <a:solidFill>
                  <a:schemeClr val="bg1">
                    <a:lumMod val="50000"/>
                  </a:schemeClr>
                </a:solidFill>
                <a:latin typeface="微软雅黑" pitchFamily="34" charset="-122"/>
                <a:ea typeface="微软雅黑" pitchFamily="34" charset="-122"/>
              </a:endParaRPr>
            </a:p>
          </p:txBody>
        </p:sp>
      </p:grpSp>
      <p:grpSp>
        <p:nvGrpSpPr>
          <p:cNvPr id="28" name="组合 24"/>
          <p:cNvGrpSpPr>
            <a:grpSpLocks/>
          </p:cNvGrpSpPr>
          <p:nvPr/>
        </p:nvGrpSpPr>
        <p:grpSpPr bwMode="auto">
          <a:xfrm>
            <a:off x="6342063" y="4397375"/>
            <a:ext cx="4462462" cy="1044575"/>
            <a:chOff x="0" y="0"/>
            <a:chExt cx="4461857" cy="1045190"/>
          </a:xfrm>
        </p:grpSpPr>
        <p:sp>
          <p:nvSpPr>
            <p:cNvPr id="29" name="椭圆 25"/>
            <p:cNvSpPr>
              <a:spLocks noChangeArrowheads="1"/>
            </p:cNvSpPr>
            <p:nvPr/>
          </p:nvSpPr>
          <p:spPr bwMode="auto">
            <a:xfrm>
              <a:off x="0" y="0"/>
              <a:ext cx="1045190" cy="1045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chemeClr val="bg1">
                    <a:lumMod val="50000"/>
                  </a:schemeClr>
                </a:solidFill>
              </a:endParaRPr>
            </a:p>
          </p:txBody>
        </p:sp>
        <p:sp>
          <p:nvSpPr>
            <p:cNvPr id="30" name="Freeform 97"/>
            <p:cNvSpPr>
              <a:spLocks/>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solidFill>
                  <a:schemeClr val="bg1">
                    <a:lumMod val="50000"/>
                  </a:schemeClr>
                </a:solidFill>
              </a:endParaRPr>
            </a:p>
          </p:txBody>
        </p:sp>
        <p:sp>
          <p:nvSpPr>
            <p:cNvPr id="31"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我们工作室致力于专业</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模板的发布，课件及汇报</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的美化，并为您提供专业的</a:t>
              </a:r>
              <a:r>
                <a:rPr lang="en-US" altLang="zh-CN" sz="1400">
                  <a:solidFill>
                    <a:schemeClr val="bg1">
                      <a:lumMod val="50000"/>
                    </a:schemeClr>
                  </a:solidFill>
                  <a:latin typeface="微软雅黑" pitchFamily="34" charset="-122"/>
                  <a:ea typeface="微软雅黑" pitchFamily="34" charset="-122"/>
                </a:rPr>
                <a:t>PPT</a:t>
              </a:r>
              <a:r>
                <a:rPr lang="zh-CN" altLang="en-US" sz="1400">
                  <a:solidFill>
                    <a:schemeClr val="bg1">
                      <a:lumMod val="50000"/>
                    </a:schemeClr>
                  </a:solidFill>
                  <a:latin typeface="微软雅黑" pitchFamily="34" charset="-122"/>
                  <a:ea typeface="微软雅黑" pitchFamily="34" charset="-122"/>
                </a:rPr>
                <a:t>个性定制服务</a:t>
              </a:r>
              <a:r>
                <a:rPr lang="en-US" altLang="zh-CN" sz="1400">
                  <a:solidFill>
                    <a:schemeClr val="bg1">
                      <a:lumMod val="50000"/>
                    </a:schemeClr>
                  </a:solidFill>
                  <a:latin typeface="微软雅黑" pitchFamily="34" charset="-122"/>
                  <a:ea typeface="微软雅黑" pitchFamily="34" charset="-122"/>
                </a:rPr>
                <a:t>.</a:t>
              </a:r>
              <a:endParaRPr lang="zh-CN" altLang="en-US" sz="1400">
                <a:solidFill>
                  <a:schemeClr val="bg1">
                    <a:lumMod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79970202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6645" y="2127130"/>
            <a:ext cx="11748343" cy="3669547"/>
            <a:chOff x="1365250" y="1620838"/>
            <a:chExt cx="6302375" cy="1968521"/>
          </a:xfrm>
        </p:grpSpPr>
        <p:sp>
          <p:nvSpPr>
            <p:cNvPr id="13" name="Rectangle 2"/>
            <p:cNvSpPr/>
            <p:nvPr/>
          </p:nvSpPr>
          <p:spPr>
            <a:xfrm>
              <a:off x="1547813" y="2209800"/>
              <a:ext cx="5616575" cy="460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15" name="Oval 19"/>
            <p:cNvSpPr/>
            <p:nvPr/>
          </p:nvSpPr>
          <p:spPr>
            <a:xfrm>
              <a:off x="4535488" y="1812925"/>
              <a:ext cx="792162" cy="792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16" name="Oval 14"/>
            <p:cNvSpPr/>
            <p:nvPr/>
          </p:nvSpPr>
          <p:spPr>
            <a:xfrm>
              <a:off x="1476375" y="2011363"/>
              <a:ext cx="395288" cy="3952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17" name="Oval 26"/>
            <p:cNvSpPr/>
            <p:nvPr/>
          </p:nvSpPr>
          <p:spPr>
            <a:xfrm>
              <a:off x="2178050" y="1957388"/>
              <a:ext cx="503238"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18" name="Oval 30"/>
            <p:cNvSpPr/>
            <p:nvPr/>
          </p:nvSpPr>
          <p:spPr>
            <a:xfrm>
              <a:off x="2987675" y="2065338"/>
              <a:ext cx="288925" cy="2873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19" name="Oval 31"/>
            <p:cNvSpPr/>
            <p:nvPr/>
          </p:nvSpPr>
          <p:spPr>
            <a:xfrm>
              <a:off x="3581400" y="1885950"/>
              <a:ext cx="649288" cy="647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20" name="Oval 32"/>
            <p:cNvSpPr/>
            <p:nvPr/>
          </p:nvSpPr>
          <p:spPr>
            <a:xfrm>
              <a:off x="5634038" y="1957388"/>
              <a:ext cx="50482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21" name="Oval 33"/>
            <p:cNvSpPr/>
            <p:nvPr/>
          </p:nvSpPr>
          <p:spPr>
            <a:xfrm>
              <a:off x="6443663" y="1620838"/>
              <a:ext cx="1223962" cy="1223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itchFamily="34" charset="0"/>
              </a:endParaRPr>
            </a:p>
          </p:txBody>
        </p:sp>
        <p:sp>
          <p:nvSpPr>
            <p:cNvPr id="22" name="Rectangle 34"/>
            <p:cNvSpPr>
              <a:spLocks noChangeArrowheads="1"/>
            </p:cNvSpPr>
            <p:nvPr/>
          </p:nvSpPr>
          <p:spPr bwMode="auto">
            <a:xfrm>
              <a:off x="46894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2015</a:t>
              </a:r>
              <a:endParaRPr lang="bg-BG" altLang="zh-CN" sz="2800" dirty="0">
                <a:solidFill>
                  <a:schemeClr val="bg1">
                    <a:lumMod val="50000"/>
                  </a:schemeClr>
                </a:solidFill>
              </a:endParaRPr>
            </a:p>
          </p:txBody>
        </p:sp>
        <p:sp>
          <p:nvSpPr>
            <p:cNvPr id="23" name="Rectangle 35"/>
            <p:cNvSpPr>
              <a:spLocks noChangeArrowheads="1"/>
            </p:cNvSpPr>
            <p:nvPr/>
          </p:nvSpPr>
          <p:spPr bwMode="auto">
            <a:xfrm>
              <a:off x="5644295"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2016</a:t>
              </a:r>
              <a:endParaRPr lang="bg-BG" altLang="zh-CN" sz="2800" dirty="0">
                <a:solidFill>
                  <a:schemeClr val="bg1">
                    <a:lumMod val="50000"/>
                  </a:schemeClr>
                </a:solidFill>
              </a:endParaRPr>
            </a:p>
          </p:txBody>
        </p:sp>
        <p:sp>
          <p:nvSpPr>
            <p:cNvPr id="24" name="Rectangle 36"/>
            <p:cNvSpPr>
              <a:spLocks noChangeArrowheads="1"/>
            </p:cNvSpPr>
            <p:nvPr/>
          </p:nvSpPr>
          <p:spPr bwMode="auto">
            <a:xfrm>
              <a:off x="3663889"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2014</a:t>
              </a:r>
              <a:endParaRPr lang="bg-BG" altLang="zh-CN" sz="2800" dirty="0">
                <a:solidFill>
                  <a:schemeClr val="bg1">
                    <a:lumMod val="50000"/>
                  </a:schemeClr>
                </a:solidFill>
              </a:endParaRPr>
            </a:p>
          </p:txBody>
        </p:sp>
        <p:sp>
          <p:nvSpPr>
            <p:cNvPr id="25" name="Rectangle 37"/>
            <p:cNvSpPr>
              <a:spLocks noChangeArrowheads="1"/>
            </p:cNvSpPr>
            <p:nvPr/>
          </p:nvSpPr>
          <p:spPr bwMode="auto">
            <a:xfrm>
              <a:off x="2889188"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2013</a:t>
              </a:r>
              <a:endParaRPr lang="bg-BG" altLang="zh-CN" sz="2800" dirty="0">
                <a:solidFill>
                  <a:schemeClr val="bg1">
                    <a:lumMod val="50000"/>
                  </a:schemeClr>
                </a:solidFill>
              </a:endParaRPr>
            </a:p>
          </p:txBody>
        </p:sp>
        <p:sp>
          <p:nvSpPr>
            <p:cNvPr id="26" name="Rectangle 38"/>
            <p:cNvSpPr>
              <a:spLocks noChangeArrowheads="1"/>
            </p:cNvSpPr>
            <p:nvPr/>
          </p:nvSpPr>
          <p:spPr bwMode="auto">
            <a:xfrm>
              <a:off x="21875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2012</a:t>
              </a:r>
              <a:endParaRPr lang="bg-BG" altLang="zh-CN" sz="2800" dirty="0">
                <a:solidFill>
                  <a:schemeClr val="bg1">
                    <a:lumMod val="50000"/>
                  </a:schemeClr>
                </a:solidFill>
              </a:endParaRPr>
            </a:p>
          </p:txBody>
        </p:sp>
        <p:sp>
          <p:nvSpPr>
            <p:cNvPr id="27" name="Rectangle 39"/>
            <p:cNvSpPr>
              <a:spLocks noChangeArrowheads="1"/>
            </p:cNvSpPr>
            <p:nvPr/>
          </p:nvSpPr>
          <p:spPr bwMode="auto">
            <a:xfrm>
              <a:off x="1431866"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smtClean="0">
                  <a:solidFill>
                    <a:schemeClr val="bg1">
                      <a:lumMod val="50000"/>
                    </a:schemeClr>
                  </a:solidFill>
                  <a:latin typeface="New Cicle" pitchFamily="2" charset="0"/>
                </a:rPr>
                <a:t>2011</a:t>
              </a:r>
              <a:endParaRPr lang="bg-BG" altLang="zh-CN" sz="2800" dirty="0">
                <a:solidFill>
                  <a:schemeClr val="bg1">
                    <a:lumMod val="50000"/>
                  </a:schemeClr>
                </a:solidFill>
              </a:endParaRPr>
            </a:p>
          </p:txBody>
        </p:sp>
        <p:sp>
          <p:nvSpPr>
            <p:cNvPr id="28" name="Rectangle 40"/>
            <p:cNvSpPr>
              <a:spLocks noChangeArrowheads="1"/>
            </p:cNvSpPr>
            <p:nvPr/>
          </p:nvSpPr>
          <p:spPr bwMode="auto">
            <a:xfrm>
              <a:off x="6707353" y="1980801"/>
              <a:ext cx="759488" cy="44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smtClean="0">
                  <a:solidFill>
                    <a:schemeClr val="bg1"/>
                  </a:solidFill>
                  <a:latin typeface="New Cicle" pitchFamily="2" charset="0"/>
                </a:rPr>
                <a:t>2017</a:t>
              </a:r>
              <a:endParaRPr lang="bg-BG" altLang="zh-CN" sz="4800" dirty="0">
                <a:solidFill>
                  <a:schemeClr val="bg1"/>
                </a:solidFill>
              </a:endParaRPr>
            </a:p>
          </p:txBody>
        </p:sp>
        <p:sp>
          <p:nvSpPr>
            <p:cNvPr id="29" name="Rectangle 42"/>
            <p:cNvSpPr>
              <a:spLocks noChangeArrowheads="1"/>
            </p:cNvSpPr>
            <p:nvPr/>
          </p:nvSpPr>
          <p:spPr bwMode="auto">
            <a:xfrm>
              <a:off x="1365250" y="3011488"/>
              <a:ext cx="6302375" cy="57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perspiciatis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unde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omnis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iste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natus</a:t>
              </a:r>
              <a:r>
                <a:rPr lang="en-US" sz="1600" dirty="0">
                  <a:solidFill>
                    <a:schemeClr val="bg1">
                      <a:lumMod val="50000"/>
                    </a:schemeClr>
                  </a:solidFill>
                  <a:latin typeface="GeosansLight" pitchFamily="2" charset="0"/>
                </a:rPr>
                <a:t> error sit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accusantium</a:t>
              </a:r>
              <a:r>
                <a:rPr lang="en-US" sz="1600" b="1"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doloremque</a:t>
              </a:r>
              <a:r>
                <a:rPr lang="en-US" sz="1600" b="1"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laudantium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totam</a:t>
              </a:r>
              <a:r>
                <a:rPr lang="en-US" sz="1600" dirty="0">
                  <a:solidFill>
                    <a:schemeClr val="bg1">
                      <a:lumMod val="50000"/>
                    </a:schemeClr>
                  </a:solidFill>
                  <a:latin typeface="GeosansLight" pitchFamily="2" charset="0"/>
                </a:rPr>
                <a:t> rem </a:t>
              </a:r>
              <a:r>
                <a:rPr lang="en-US" sz="1600" dirty="0" err="1">
                  <a:solidFill>
                    <a:schemeClr val="bg1">
                      <a:lumMod val="50000"/>
                    </a:schemeClr>
                  </a:solidFill>
                  <a:latin typeface="GeosansLight" pitchFamily="2" charset="0"/>
                </a:rPr>
                <a:t>aperiam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eaque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a:t>
              </a:r>
              <a:r>
                <a:rPr lang="en-US" sz="1600" dirty="0">
                  <a:solidFill>
                    <a:schemeClr val="bg1">
                      <a:lumMod val="50000"/>
                    </a:schemeClr>
                  </a:solidFill>
                  <a:latin typeface="GeosansLight" pitchFamily="2" charset="0"/>
                </a:rPr>
                <a:t> quae ab </a:t>
              </a:r>
              <a:r>
                <a:rPr lang="en-US" sz="1600" dirty="0" err="1">
                  <a:solidFill>
                    <a:schemeClr val="bg1">
                      <a:lumMod val="50000"/>
                    </a:schemeClr>
                  </a:solidFill>
                  <a:latin typeface="GeosansLight" pitchFamily="2" charset="0"/>
                </a:rPr>
                <a:t>illo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inventore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veritatis</a:t>
              </a:r>
              <a:r>
                <a:rPr lang="en-US" sz="1600" dirty="0">
                  <a:solidFill>
                    <a:schemeClr val="bg1">
                      <a:lumMod val="50000"/>
                    </a:schemeClr>
                  </a:solidFill>
                  <a:latin typeface="GeosansLight" pitchFamily="2" charset="0"/>
                </a:rPr>
                <a:t> et quasi </a:t>
              </a:r>
              <a:r>
                <a:rPr lang="en-US" sz="1600" dirty="0" err="1">
                  <a:solidFill>
                    <a:schemeClr val="bg1">
                      <a:lumMod val="50000"/>
                    </a:schemeClr>
                  </a:solidFill>
                  <a:latin typeface="GeosansLight" pitchFamily="2" charset="0"/>
                </a:rPr>
                <a:t>architecto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beatae</a:t>
              </a:r>
              <a:r>
                <a:rPr lang="en-US" sz="1600" dirty="0">
                  <a:solidFill>
                    <a:schemeClr val="bg1">
                      <a:lumMod val="50000"/>
                    </a:schemeClr>
                  </a:solidFill>
                  <a:latin typeface="GeosansLight" pitchFamily="2" charset="0"/>
                </a:rPr>
                <a:t> vitae dicta </a:t>
              </a:r>
              <a:r>
                <a:rPr lang="en-US" sz="1600" dirty="0" err="1">
                  <a:solidFill>
                    <a:schemeClr val="bg1">
                      <a:lumMod val="50000"/>
                    </a:schemeClr>
                  </a:solidFill>
                  <a:latin typeface="GeosansLight" pitchFamily="2" charset="0"/>
                </a:rPr>
                <a:t>sunt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explicabo</a:t>
              </a:r>
              <a:r>
                <a:rPr lang="en-US" sz="1600" dirty="0">
                  <a:solidFill>
                    <a:schemeClr val="bg1">
                      <a:lumMod val="50000"/>
                    </a:schemeClr>
                  </a:solidFill>
                  <a:latin typeface="GeosansLight" pitchFamily="2" charset="0"/>
                </a:rPr>
                <a:t>. Nemo </a:t>
              </a:r>
              <a:r>
                <a:rPr lang="en-US" sz="1600" dirty="0" err="1">
                  <a:solidFill>
                    <a:schemeClr val="bg1">
                      <a:lumMod val="50000"/>
                    </a:schemeClr>
                  </a:solidFill>
                  <a:latin typeface="GeosansLight" pitchFamily="2" charset="0"/>
                </a:rPr>
                <a:t>enim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voluptas</a:t>
              </a:r>
              <a:r>
                <a:rPr lang="en-US" sz="1600" dirty="0">
                  <a:solidFill>
                    <a:schemeClr val="bg1">
                      <a:lumMod val="50000"/>
                    </a:schemeClr>
                  </a:solidFill>
                  <a:latin typeface="GeosansLight" pitchFamily="2" charset="0"/>
                </a:rPr>
                <a:t> sit </a:t>
              </a:r>
              <a:r>
                <a:rPr lang="en-US" sz="1600" dirty="0" err="1">
                  <a:solidFill>
                    <a:schemeClr val="bg1">
                      <a:lumMod val="50000"/>
                    </a:schemeClr>
                  </a:solidFill>
                  <a:latin typeface="GeosansLight" pitchFamily="2" charset="0"/>
                </a:rPr>
                <a:t>aspernatur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odit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fugit, </a:t>
              </a:r>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consequuntur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magni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dolores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eos</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ratione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sequi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nesciunt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porro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quisquam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est</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dolorem</a:t>
              </a:r>
              <a:r>
                <a:rPr lang="en-US" sz="1600" dirty="0">
                  <a:solidFill>
                    <a:schemeClr val="bg1">
                      <a:lumMod val="50000"/>
                    </a:schemeClr>
                  </a:solidFill>
                  <a:latin typeface="GeosansLight" pitchFamily="2" charset="0"/>
                </a:rPr>
                <a:t> ipsum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dolor sit </a:t>
              </a:r>
              <a:r>
                <a:rPr lang="en-US" sz="1600" dirty="0" err="1">
                  <a:solidFill>
                    <a:schemeClr val="bg1">
                      <a:lumMod val="50000"/>
                    </a:schemeClr>
                  </a:solidFill>
                  <a:latin typeface="GeosansLight" pitchFamily="2" charset="0"/>
                </a:rPr>
                <a:t>amet</a:t>
              </a:r>
              <a:r>
                <a:rPr lang="en-US" sz="1600" dirty="0">
                  <a:solidFill>
                    <a:schemeClr val="bg1">
                      <a:lumMod val="50000"/>
                    </a:schemeClr>
                  </a:solidFill>
                  <a:latin typeface="GeosansLight" pitchFamily="2" charset="0"/>
                </a:rPr>
                <a:t>, </a:t>
              </a:r>
              <a:endParaRPr lang="bg-BG" altLang="zh-CN" sz="1600" dirty="0">
                <a:solidFill>
                  <a:schemeClr val="bg1">
                    <a:lumMod val="50000"/>
                  </a:schemeClr>
                </a:solidFill>
                <a:latin typeface="WeblySleek UI"/>
              </a:endParaRPr>
            </a:p>
          </p:txBody>
        </p:sp>
        <p:sp>
          <p:nvSpPr>
            <p:cNvPr id="30" name="Rectangle 43"/>
            <p:cNvSpPr>
              <a:spLocks noChangeArrowheads="1"/>
            </p:cNvSpPr>
            <p:nvPr/>
          </p:nvSpPr>
          <p:spPr bwMode="auto">
            <a:xfrm>
              <a:off x="5686425" y="2024063"/>
              <a:ext cx="319205" cy="31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bg1">
                      <a:lumMod val="50000"/>
                    </a:schemeClr>
                  </a:solidFill>
                  <a:latin typeface="FontAwesome" pitchFamily="2" charset="0"/>
                </a:rPr>
                <a:t></a:t>
              </a:r>
              <a:endParaRPr lang="bg-BG" altLang="zh-CN" sz="3200">
                <a:solidFill>
                  <a:schemeClr val="bg1">
                    <a:lumMod val="50000"/>
                  </a:schemeClr>
                </a:solidFill>
              </a:endParaRPr>
            </a:p>
          </p:txBody>
        </p:sp>
      </p:grpSp>
    </p:spTree>
    <p:extLst>
      <p:ext uri="{BB962C8B-B14F-4D97-AF65-F5344CB8AC3E}">
        <p14:creationId xmlns:p14="http://schemas.microsoft.com/office/powerpoint/2010/main" val="367972912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smtClean="0">
                    <a:solidFill>
                      <a:schemeClr val="bg1">
                        <a:lumMod val="50000"/>
                      </a:schemeClr>
                    </a:solidFill>
                    <a:latin typeface="Arial" pitchFamily="34" charset="0"/>
                    <a:ea typeface="微软雅黑" pitchFamily="34" charset="-122"/>
                    <a:sym typeface="Arial" pitchFamily="34" charset="0"/>
                  </a:rPr>
                  <a:t>加入你的标题描述</a:t>
                </a:r>
                <a:endParaRPr lang="zh-CN" altLang="en-US" sz="2900" dirty="0">
                  <a:solidFill>
                    <a:schemeClr val="bg1">
                      <a:lumMod val="50000"/>
                    </a:schemeClr>
                  </a:solidFill>
                  <a:latin typeface="Arial" pitchFamily="34" charset="0"/>
                  <a:ea typeface="微软雅黑" pitchFamily="34" charset="-122"/>
                  <a:sym typeface="Arial" pitchFamily="34" charset="0"/>
                </a:endParaRP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5"/>
          <p:cNvGrpSpPr/>
          <p:nvPr/>
        </p:nvGrpSpPr>
        <p:grpSpPr>
          <a:xfrm>
            <a:off x="876458" y="2276475"/>
            <a:ext cx="5014826" cy="1781908"/>
            <a:chOff x="876458" y="1450975"/>
            <a:chExt cx="5014826" cy="1781908"/>
          </a:xfrm>
        </p:grpSpPr>
        <p:sp>
          <p:nvSpPr>
            <p:cNvPr id="13" name="Rounded Rectangle 15"/>
            <p:cNvSpPr/>
            <p:nvPr/>
          </p:nvSpPr>
          <p:spPr>
            <a:xfrm>
              <a:off x="1750493" y="1450975"/>
              <a:ext cx="4140791" cy="1781907"/>
            </a:xfrm>
            <a:prstGeom prst="roundRect">
              <a:avLst>
                <a:gd name="adj" fmla="val 105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Oval 6"/>
            <p:cNvSpPr/>
            <p:nvPr/>
          </p:nvSpPr>
          <p:spPr>
            <a:xfrm>
              <a:off x="876458" y="1450976"/>
              <a:ext cx="1781907" cy="1781907"/>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22"/>
            <p:cNvGrpSpPr/>
            <p:nvPr/>
          </p:nvGrpSpPr>
          <p:grpSpPr>
            <a:xfrm>
              <a:off x="2872409" y="1630815"/>
              <a:ext cx="2804831" cy="1592859"/>
              <a:chOff x="2953370" y="1665128"/>
              <a:chExt cx="2804831" cy="1592859"/>
            </a:xfrm>
          </p:grpSpPr>
          <p:sp>
            <p:nvSpPr>
              <p:cNvPr id="16" name="Rectangle 19"/>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2"/>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21"/>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Group 7"/>
          <p:cNvGrpSpPr/>
          <p:nvPr/>
        </p:nvGrpSpPr>
        <p:grpSpPr>
          <a:xfrm>
            <a:off x="6353271" y="2276476"/>
            <a:ext cx="5014826" cy="1781907"/>
            <a:chOff x="6353271" y="1450976"/>
            <a:chExt cx="5014826" cy="1781907"/>
          </a:xfrm>
        </p:grpSpPr>
        <p:sp>
          <p:nvSpPr>
            <p:cNvPr id="20" name="Rounded Rectangle 4"/>
            <p:cNvSpPr/>
            <p:nvPr/>
          </p:nvSpPr>
          <p:spPr>
            <a:xfrm>
              <a:off x="7227306" y="1450976"/>
              <a:ext cx="4140791" cy="1781907"/>
            </a:xfrm>
            <a:prstGeom prst="roundRect">
              <a:avLst>
                <a:gd name="adj" fmla="val 10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Oval 3"/>
            <p:cNvSpPr/>
            <p:nvPr/>
          </p:nvSpPr>
          <p:spPr>
            <a:xfrm>
              <a:off x="6353271" y="1450976"/>
              <a:ext cx="1781907" cy="17819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Group 23"/>
            <p:cNvGrpSpPr/>
            <p:nvPr/>
          </p:nvGrpSpPr>
          <p:grpSpPr>
            <a:xfrm>
              <a:off x="8349222" y="1630815"/>
              <a:ext cx="2804831" cy="1592859"/>
              <a:chOff x="2953370" y="1665128"/>
              <a:chExt cx="2804831" cy="1592859"/>
            </a:xfrm>
          </p:grpSpPr>
          <p:sp>
            <p:nvSpPr>
              <p:cNvPr id="23" name="Rectangle 24"/>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ctangle 26"/>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6" name="Group 8"/>
          <p:cNvGrpSpPr/>
          <p:nvPr/>
        </p:nvGrpSpPr>
        <p:grpSpPr>
          <a:xfrm>
            <a:off x="876458" y="4310972"/>
            <a:ext cx="5014826" cy="1790466"/>
            <a:chOff x="876458" y="3485472"/>
            <a:chExt cx="5014826" cy="1790466"/>
          </a:xfrm>
        </p:grpSpPr>
        <p:sp>
          <p:nvSpPr>
            <p:cNvPr id="27" name="Rounded Rectangle 14"/>
            <p:cNvSpPr/>
            <p:nvPr/>
          </p:nvSpPr>
          <p:spPr>
            <a:xfrm>
              <a:off x="1750493" y="3485472"/>
              <a:ext cx="4140791" cy="1781907"/>
            </a:xfrm>
            <a:prstGeom prst="roundRect">
              <a:avLst>
                <a:gd name="adj" fmla="val 105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Oval 10"/>
            <p:cNvSpPr/>
            <p:nvPr/>
          </p:nvSpPr>
          <p:spPr>
            <a:xfrm>
              <a:off x="876458" y="3485472"/>
              <a:ext cx="1781907" cy="1781907"/>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27"/>
            <p:cNvGrpSpPr/>
            <p:nvPr/>
          </p:nvGrpSpPr>
          <p:grpSpPr>
            <a:xfrm>
              <a:off x="2872409" y="3683079"/>
              <a:ext cx="2804831" cy="1592859"/>
              <a:chOff x="2953370" y="1665128"/>
              <a:chExt cx="2804831" cy="1592859"/>
            </a:xfrm>
          </p:grpSpPr>
          <p:sp>
            <p:nvSpPr>
              <p:cNvPr id="30" name="Rectangle 28"/>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6"/>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30"/>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3" name="Group 9"/>
          <p:cNvGrpSpPr/>
          <p:nvPr/>
        </p:nvGrpSpPr>
        <p:grpSpPr>
          <a:xfrm>
            <a:off x="6353757" y="4310971"/>
            <a:ext cx="5014340" cy="1790467"/>
            <a:chOff x="6353757" y="3485471"/>
            <a:chExt cx="5014340" cy="1790467"/>
          </a:xfrm>
        </p:grpSpPr>
        <p:sp>
          <p:nvSpPr>
            <p:cNvPr id="34" name="Rounded Rectangle 16"/>
            <p:cNvSpPr/>
            <p:nvPr/>
          </p:nvSpPr>
          <p:spPr>
            <a:xfrm>
              <a:off x="7227306" y="3485471"/>
              <a:ext cx="4140791" cy="1781907"/>
            </a:xfrm>
            <a:prstGeom prst="roundRect">
              <a:avLst>
                <a:gd name="adj" fmla="val 105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12"/>
            <p:cNvSpPr/>
            <p:nvPr/>
          </p:nvSpPr>
          <p:spPr>
            <a:xfrm>
              <a:off x="6353757" y="3485472"/>
              <a:ext cx="1781907" cy="1781907"/>
            </a:xfrm>
            <a:prstGeom prst="ellipse">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31"/>
            <p:cNvGrpSpPr/>
            <p:nvPr/>
          </p:nvGrpSpPr>
          <p:grpSpPr>
            <a:xfrm>
              <a:off x="8349222" y="3683079"/>
              <a:ext cx="2804831" cy="1592859"/>
              <a:chOff x="2953370" y="1665128"/>
              <a:chExt cx="2804831" cy="1592859"/>
            </a:xfrm>
          </p:grpSpPr>
          <p:sp>
            <p:nvSpPr>
              <p:cNvPr id="37" name="Rectangle 32"/>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33"/>
              <p:cNvSpPr txBox="1"/>
              <p:nvPr/>
            </p:nvSpPr>
            <p:spPr>
              <a:xfrm>
                <a:off x="2957888" y="1965325"/>
                <a:ext cx="1314527" cy="276999"/>
              </a:xfrm>
              <a:prstGeom prst="rect">
                <a:avLst/>
              </a:prstGeom>
              <a:noFill/>
            </p:spPr>
            <p:txBody>
              <a:bodyPr wrap="none" rtlCol="0">
                <a:spAutoFit/>
              </a:bodyPr>
              <a:lstStyle/>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34"/>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endParaRPr lang="en-GB"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sz="1200" smtClean="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393714902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2"/>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smtClean="0">
                  <a:solidFill>
                    <a:schemeClr val="bg1"/>
                  </a:solidFill>
                  <a:effectLst/>
                  <a:latin typeface="微软雅黑" pitchFamily="34" charset="-122"/>
                  <a:ea typeface="微软雅黑" pitchFamily="34" charset="-122"/>
                </a:rPr>
                <a:t>2</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4800" b="1" dirty="0" smtClean="0">
                <a:solidFill>
                  <a:schemeClr val="accent2"/>
                </a:solidFill>
                <a:latin typeface="微软雅黑" pitchFamily="34" charset="-122"/>
                <a:ea typeface="微软雅黑" pitchFamily="34" charset="-122"/>
                <a:sym typeface="微软雅黑" pitchFamily="34" charset="-122"/>
              </a:rPr>
              <a:t>加入你的标题</a:t>
            </a:r>
            <a:endParaRPr lang="en-US" altLang="zh-CN" sz="4800" b="1" dirty="0">
              <a:solidFill>
                <a:schemeClr val="accent2"/>
              </a:solidFill>
              <a:latin typeface="微软雅黑" pitchFamily="34" charset="-122"/>
              <a:ea typeface="微软雅黑" pitchFamily="34" charset="-122"/>
              <a:sym typeface="微软雅黑"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处在</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2369788" y="4383237"/>
            <a:ext cx="1456264"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9254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2468</Words>
  <Application>Microsoft Office PowerPoint</Application>
  <PresentationFormat>自定义</PresentationFormat>
  <Paragraphs>375</Paragraphs>
  <Slides>27</Slides>
  <Notes>27</Notes>
  <HiddenSlides>0</HiddenSlides>
  <MMClips>1</MMClips>
  <ScaleCrop>false</ScaleCrop>
  <HeadingPairs>
    <vt:vector size="6" baseType="variant">
      <vt:variant>
        <vt:lpstr>已用的字体</vt:lpstr>
      </vt:variant>
      <vt:variant>
        <vt:i4>25</vt:i4>
      </vt:variant>
      <vt:variant>
        <vt:lpstr>主题</vt:lpstr>
      </vt:variant>
      <vt:variant>
        <vt:i4>10</vt:i4>
      </vt:variant>
      <vt:variant>
        <vt:lpstr>幻灯片标题</vt:lpstr>
      </vt:variant>
      <vt:variant>
        <vt:i4>27</vt:i4>
      </vt:variant>
    </vt:vector>
  </HeadingPairs>
  <TitlesOfParts>
    <vt:vector size="62" baseType="lpstr">
      <vt:lpstr>FontAwesome</vt:lpstr>
      <vt:lpstr>GeosansLight</vt:lpstr>
      <vt:lpstr>ITC Avant Garde Std Bk</vt:lpstr>
      <vt:lpstr>LiHei Pro</vt:lpstr>
      <vt:lpstr>New Cicle</vt:lpstr>
      <vt:lpstr>PT Sans</vt:lpstr>
      <vt:lpstr>Raleway</vt:lpstr>
      <vt:lpstr>Signika</vt:lpstr>
      <vt:lpstr>Signika Negative</vt:lpstr>
      <vt:lpstr>WeblySleek UI</vt:lpstr>
      <vt:lpstr>等线</vt:lpstr>
      <vt:lpstr>等线 Light</vt:lpstr>
      <vt:lpstr>方正姚体</vt:lpstr>
      <vt:lpstr>华文黑体-日</vt:lpstr>
      <vt:lpstr>迷你简汉真广标</vt:lpstr>
      <vt:lpstr>宋体</vt:lpstr>
      <vt:lpstr>微软雅黑</vt:lpstr>
      <vt:lpstr>微软雅黑 Light</vt:lpstr>
      <vt:lpstr>Arial</vt:lpstr>
      <vt:lpstr>Calibri</vt:lpstr>
      <vt:lpstr>Impact</vt:lpstr>
      <vt:lpstr>Myriad Pro</vt:lpstr>
      <vt:lpstr>Open Sans</vt:lpstr>
      <vt:lpstr>Open Sans Extrabold</vt:lpstr>
      <vt:lpstr>Segoe UI</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商务通用</dc:title>
  <dc:creator>lzj</dc:creator>
  <cp:lastModifiedBy>user</cp:lastModifiedBy>
  <cp:revision>972</cp:revision>
  <dcterms:created xsi:type="dcterms:W3CDTF">2015-12-01T09:06:39Z</dcterms:created>
  <dcterms:modified xsi:type="dcterms:W3CDTF">2017-10-13T02:16:49Z</dcterms:modified>
</cp:coreProperties>
</file>