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402" r:id="rId3"/>
    <p:sldId id="322" r:id="rId4"/>
    <p:sldId id="389" r:id="rId5"/>
    <p:sldId id="403" r:id="rId6"/>
    <p:sldId id="404" r:id="rId7"/>
    <p:sldId id="405" r:id="rId8"/>
    <p:sldId id="321" r:id="rId9"/>
    <p:sldId id="406" r:id="rId10"/>
    <p:sldId id="407" r:id="rId11"/>
    <p:sldId id="408" r:id="rId12"/>
    <p:sldId id="390" r:id="rId13"/>
    <p:sldId id="357" r:id="rId14"/>
    <p:sldId id="409" r:id="rId15"/>
    <p:sldId id="410" r:id="rId16"/>
    <p:sldId id="411" r:id="rId17"/>
    <p:sldId id="412" r:id="rId18"/>
    <p:sldId id="413" r:id="rId19"/>
    <p:sldId id="320" r:id="rId20"/>
    <p:sldId id="414" r:id="rId21"/>
    <p:sldId id="415" r:id="rId22"/>
    <p:sldId id="416" r:id="rId23"/>
    <p:sldId id="417" r:id="rId24"/>
    <p:sldId id="418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C9"/>
    <a:srgbClr val="FFD4D9"/>
    <a:srgbClr val="FF9E15"/>
    <a:srgbClr val="87E0DF"/>
    <a:srgbClr val="FFC1C9"/>
    <a:srgbClr val="FAB2A5"/>
    <a:srgbClr val="76D3FF"/>
    <a:srgbClr val="CCC3F2"/>
    <a:srgbClr val="87B7E6"/>
    <a:srgbClr val="74A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153" d="100"/>
          <a:sy n="153" d="100"/>
        </p:scale>
        <p:origin x="624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96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8.emf"/><Relationship Id="rId18" Type="http://schemas.openxmlformats.org/officeDocument/2006/relationships/image" Target="../media/image13.emf"/><Relationship Id="rId3" Type="http://schemas.openxmlformats.org/officeDocument/2006/relationships/audio" Target="../media/media1.mp3"/><Relationship Id="rId21" Type="http://schemas.openxmlformats.org/officeDocument/2006/relationships/image" Target="../media/image16.emf"/><Relationship Id="rId7" Type="http://schemas.openxmlformats.org/officeDocument/2006/relationships/image" Target="../media/image2.emf"/><Relationship Id="rId12" Type="http://schemas.openxmlformats.org/officeDocument/2006/relationships/image" Target="../media/image7.png"/><Relationship Id="rId17" Type="http://schemas.openxmlformats.org/officeDocument/2006/relationships/image" Target="../media/image12.emf"/><Relationship Id="rId2" Type="http://schemas.microsoft.com/office/2007/relationships/media" Target="../media/media1.mp3"/><Relationship Id="rId16" Type="http://schemas.openxmlformats.org/officeDocument/2006/relationships/image" Target="../media/image11.emf"/><Relationship Id="rId20" Type="http://schemas.openxmlformats.org/officeDocument/2006/relationships/image" Target="../media/image15.emf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emf"/><Relationship Id="rId11" Type="http://schemas.openxmlformats.org/officeDocument/2006/relationships/image" Target="../media/image6.emf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emf"/><Relationship Id="rId10" Type="http://schemas.openxmlformats.org/officeDocument/2006/relationships/image" Target="../media/image5.emf"/><Relationship Id="rId19" Type="http://schemas.openxmlformats.org/officeDocument/2006/relationships/image" Target="../media/image14.emf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emf"/><Relationship Id="rId1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2.emf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2.emf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7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9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Relationship Id="rId9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2.emf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2.emf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2.emf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2.emf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2.emf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1.emf"/><Relationship Id="rId7" Type="http://schemas.openxmlformats.org/officeDocument/2006/relationships/image" Target="../media/image1.emf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emf"/><Relationship Id="rId11" Type="http://schemas.openxmlformats.org/officeDocument/2006/relationships/image" Target="../media/image5.emf"/><Relationship Id="rId5" Type="http://schemas.openxmlformats.org/officeDocument/2006/relationships/image" Target="../media/image13.emf"/><Relationship Id="rId10" Type="http://schemas.openxmlformats.org/officeDocument/2006/relationships/image" Target="../media/image4.emf"/><Relationship Id="rId4" Type="http://schemas.openxmlformats.org/officeDocument/2006/relationships/image" Target="../media/image12.emf"/><Relationship Id="rId9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2.emf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2.emf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12.emf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12.emf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emf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3.emf"/><Relationship Id="rId11" Type="http://schemas.openxmlformats.org/officeDocument/2006/relationships/image" Target="../media/image9.emf"/><Relationship Id="rId5" Type="http://schemas.openxmlformats.org/officeDocument/2006/relationships/image" Target="../media/image2.emf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image" Target="../media/image1.emf"/><Relationship Id="rId9" Type="http://schemas.openxmlformats.org/officeDocument/2006/relationships/image" Target="../media/image6.emf"/><Relationship Id="rId1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6.emf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3.emf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Relationship Id="rId9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9.emf"/><Relationship Id="rId5" Type="http://schemas.openxmlformats.org/officeDocument/2006/relationships/image" Target="../media/image16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311334" y="-262979"/>
            <a:ext cx="9994398" cy="6079848"/>
            <a:chOff x="-311334" y="-262979"/>
            <a:chExt cx="9994398" cy="607984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3397" y="95229"/>
              <a:ext cx="1732574" cy="204786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11334" y="123478"/>
              <a:ext cx="1294875" cy="180446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294975">
              <a:off x="463684" y="3845458"/>
              <a:ext cx="1463980" cy="213528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37066" y="3465894"/>
              <a:ext cx="1745998" cy="132173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47726" y="-262979"/>
              <a:ext cx="2152194" cy="128868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57434" y="4390358"/>
              <a:ext cx="2379376" cy="1426511"/>
            </a:xfrm>
            <a:prstGeom prst="rect">
              <a:avLst/>
            </a:prstGeom>
          </p:spPr>
        </p:pic>
      </p:grpSp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59841" y="2371214"/>
            <a:ext cx="457200" cy="457200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F35DE2EE-1445-45C8-8A70-3F03A832E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253" y="3643763"/>
            <a:ext cx="453401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适用于 创业计划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策划方案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商业规划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市场分析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A2D0C64A-8441-45CD-B900-468F60549491}"/>
              </a:ext>
            </a:extLst>
          </p:cNvPr>
          <p:cNvGrpSpPr/>
          <p:nvPr/>
        </p:nvGrpSpPr>
        <p:grpSpPr>
          <a:xfrm>
            <a:off x="3696654" y="3939902"/>
            <a:ext cx="1827315" cy="273378"/>
            <a:chOff x="5677613" y="3909380"/>
            <a:chExt cx="1827315" cy="273378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CBB9F5ED-955B-44DF-92FA-045F7C577FF7}"/>
                </a:ext>
              </a:extLst>
            </p:cNvPr>
            <p:cNvSpPr/>
            <p:nvPr/>
          </p:nvSpPr>
          <p:spPr>
            <a:xfrm>
              <a:off x="5677614" y="3909380"/>
              <a:ext cx="1827314" cy="273378"/>
            </a:xfrm>
            <a:prstGeom prst="rect">
              <a:avLst/>
            </a:prstGeom>
            <a:solidFill>
              <a:srgbClr val="76D3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84">
              <a:extLst>
                <a:ext uri="{FF2B5EF4-FFF2-40B4-BE49-F238E27FC236}">
                  <a16:creationId xmlns:a16="http://schemas.microsoft.com/office/drawing/2014/main" xmlns="" id="{56F758B7-59EC-4917-A9A2-501D49258AF1}"/>
                </a:ext>
              </a:extLst>
            </p:cNvPr>
            <p:cNvSpPr txBox="1"/>
            <p:nvPr/>
          </p:nvSpPr>
          <p:spPr>
            <a:xfrm>
              <a:off x="5677613" y="3921148"/>
              <a:ext cx="17876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部门：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XXX   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汇报人：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xxx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3447" y="827421"/>
            <a:ext cx="4104456" cy="20870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47726" y="1796832"/>
            <a:ext cx="1087268" cy="135098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55055" y="3772784"/>
            <a:ext cx="595978" cy="6196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7066" y="3196530"/>
            <a:ext cx="507981" cy="46403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0316" y="3169924"/>
            <a:ext cx="507981" cy="46403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33397" y="4160619"/>
            <a:ext cx="596837" cy="4777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01963" y="2364814"/>
            <a:ext cx="531640" cy="4826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23281" y="374269"/>
            <a:ext cx="1166825" cy="121264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51157" y="-551565"/>
            <a:ext cx="1185134" cy="123132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50285" y="1209614"/>
            <a:ext cx="522425" cy="52268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8018" y="363384"/>
            <a:ext cx="507981" cy="46403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45693" y="516555"/>
            <a:ext cx="507981" cy="46403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73881" y="1294395"/>
            <a:ext cx="596837" cy="477705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647C1170-6CB1-44F7-8D1E-47081D920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698" y="3075806"/>
            <a:ext cx="53371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水彩风总结通用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3" presetClass="entr" presetSubtype="28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1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9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9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9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98" presetID="3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99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00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0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02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10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1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11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3"/>
                    </p:tgtEl>
                  </p:cMediaNode>
                </p:audio>
              </p:childTnLst>
            </p:cTn>
          </p:par>
        </p:tnLst>
        <p:bldLst>
          <p:bldP spid="12" grpId="0"/>
          <p:bldP spid="11" grpId="0"/>
          <p:bldP spid="11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3" presetClass="entr" presetSubtype="28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1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9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9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9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98" presetID="3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99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00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0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02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10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1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11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3"/>
                    </p:tgtEl>
                  </p:cMediaNode>
                </p:audio>
              </p:childTnLst>
            </p:cTn>
          </p:par>
        </p:tnLst>
        <p:bldLst>
          <p:bldP spid="12" grpId="0"/>
          <p:bldP spid="11" grpId="0"/>
          <p:bldP spid="11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489310" y="1391947"/>
            <a:ext cx="2688706" cy="1265980"/>
            <a:chOff x="1489310" y="1391947"/>
            <a:chExt cx="2688706" cy="1265980"/>
          </a:xfrm>
        </p:grpSpPr>
        <p:sp>
          <p:nvSpPr>
            <p:cNvPr id="4" name="Rectangle: Rounded Corners 1"/>
            <p:cNvSpPr/>
            <p:nvPr/>
          </p:nvSpPr>
          <p:spPr>
            <a:xfrm>
              <a:off x="1511102" y="1391947"/>
              <a:ext cx="2666914" cy="534035"/>
            </a:xfrm>
            <a:prstGeom prst="roundRect">
              <a:avLst>
                <a:gd name="adj" fmla="val 4459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none" lIns="25400" tIns="25400" rIns="25400" bIns="25400" anchor="ctr">
              <a:normAutofit/>
            </a:bodyPr>
            <a:lstStyle/>
            <a:p>
              <a:pPr lvl="0" algn="ctr"/>
              <a:r>
                <a:rPr lang="zh-CN" altLang="en-US" sz="20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5" name="TextBox 2"/>
            <p:cNvSpPr txBox="1">
              <a:spLocks/>
            </p:cNvSpPr>
            <p:nvPr/>
          </p:nvSpPr>
          <p:spPr>
            <a:xfrm>
              <a:off x="1489310" y="2161152"/>
              <a:ext cx="2628547" cy="496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t">
              <a:normAutofit fontScale="4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tx1"/>
                  </a:solidFill>
                </a:rPr>
                <a:t>此部分内容作为文字排版占位显示（建议使用主题字体）</a:t>
              </a:r>
              <a:br>
                <a:rPr lang="zh-CN" altLang="en-US">
                  <a:solidFill>
                    <a:schemeClr val="tx1"/>
                  </a:solidFill>
                </a:rPr>
              </a:br>
              <a:r>
                <a:rPr lang="zh-CN" altLang="en-US">
                  <a:solidFill>
                    <a:schemeClr val="tx1"/>
                  </a:solidFill>
                </a:rPr>
                <a:t>如需更改请在（设置形状格式）菜单下（文本选项）中调整。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41281" y="1391947"/>
            <a:ext cx="2698548" cy="1260812"/>
            <a:chOff x="4941281" y="1391947"/>
            <a:chExt cx="2698548" cy="1260812"/>
          </a:xfrm>
        </p:grpSpPr>
        <p:sp>
          <p:nvSpPr>
            <p:cNvPr id="18" name="Rectangle 27"/>
            <p:cNvSpPr/>
            <p:nvPr/>
          </p:nvSpPr>
          <p:spPr>
            <a:xfrm>
              <a:off x="4941281" y="2155984"/>
              <a:ext cx="2667001" cy="496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0" tIns="0" rIns="0" bIns="0" anchor="t">
              <a:normAutofit fontScale="77500" lnSpcReduction="20000"/>
            </a:bodyPr>
            <a:lstStyle/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/>
                <a:t>此部分内容作为文字排版占位显示（建议使用主题字体）</a:t>
              </a:r>
              <a:br>
                <a:rPr lang="zh-CN" altLang="en-US" sz="1000"/>
              </a:br>
              <a:r>
                <a:rPr lang="zh-CN" altLang="en-US" sz="1000"/>
                <a:t>如需更改请在（设置形状格式）菜单下（文本选项）中调整。</a:t>
              </a:r>
            </a:p>
          </p:txBody>
        </p:sp>
        <p:sp>
          <p:nvSpPr>
            <p:cNvPr id="19" name="Rectangle: Rounded Corners 28"/>
            <p:cNvSpPr/>
            <p:nvPr/>
          </p:nvSpPr>
          <p:spPr>
            <a:xfrm>
              <a:off x="4972916" y="1391947"/>
              <a:ext cx="2666913" cy="534035"/>
            </a:xfrm>
            <a:prstGeom prst="roundRect">
              <a:avLst>
                <a:gd name="adj" fmla="val 4459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none" lIns="25400" tIns="25400" rIns="25400" bIns="25400" anchor="ctr">
              <a:normAutofit/>
            </a:bodyPr>
            <a:lstStyle/>
            <a:p>
              <a:pPr lvl="0" algn="ctr"/>
              <a:r>
                <a:rPr lang="zh-CN" altLang="en-US" sz="200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502901" y="3030802"/>
            <a:ext cx="6138199" cy="796091"/>
            <a:chOff x="1502901" y="3030802"/>
            <a:chExt cx="6138199" cy="796091"/>
          </a:xfrm>
        </p:grpSpPr>
        <p:grpSp>
          <p:nvGrpSpPr>
            <p:cNvPr id="6" name="Group 3"/>
            <p:cNvGrpSpPr/>
            <p:nvPr/>
          </p:nvGrpSpPr>
          <p:grpSpPr>
            <a:xfrm>
              <a:off x="5943668" y="3030802"/>
              <a:ext cx="407043" cy="407043"/>
              <a:chOff x="7924891" y="4464172"/>
              <a:chExt cx="542724" cy="542724"/>
            </a:xfrm>
          </p:grpSpPr>
          <p:sp>
            <p:nvSpPr>
              <p:cNvPr id="35" name="Freeform: Shape 4"/>
              <p:cNvSpPr/>
              <p:nvPr/>
            </p:nvSpPr>
            <p:spPr>
              <a:xfrm>
                <a:off x="7924891" y="4464172"/>
                <a:ext cx="542724" cy="54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5"/>
              <p:cNvSpPr/>
              <p:nvPr/>
            </p:nvSpPr>
            <p:spPr>
              <a:xfrm>
                <a:off x="8082466" y="4626398"/>
                <a:ext cx="207486" cy="218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9" h="21367" extrusionOk="0">
                    <a:moveTo>
                      <a:pt x="5399" y="21367"/>
                    </a:moveTo>
                    <a:cubicBezTo>
                      <a:pt x="3945" y="21367"/>
                      <a:pt x="2583" y="20761"/>
                      <a:pt x="1600" y="19796"/>
                    </a:cubicBezTo>
                    <a:cubicBezTo>
                      <a:pt x="-305" y="17926"/>
                      <a:pt x="-835" y="14661"/>
                      <a:pt x="1835" y="12040"/>
                    </a:cubicBezTo>
                    <a:cubicBezTo>
                      <a:pt x="3400" y="10503"/>
                      <a:pt x="9667" y="4351"/>
                      <a:pt x="12796" y="1279"/>
                    </a:cubicBezTo>
                    <a:cubicBezTo>
                      <a:pt x="13906" y="188"/>
                      <a:pt x="15321" y="-233"/>
                      <a:pt x="16674" y="123"/>
                    </a:cubicBezTo>
                    <a:cubicBezTo>
                      <a:pt x="18004" y="473"/>
                      <a:pt x="19093" y="1542"/>
                      <a:pt x="19449" y="2847"/>
                    </a:cubicBezTo>
                    <a:cubicBezTo>
                      <a:pt x="19811" y="4176"/>
                      <a:pt x="19382" y="5564"/>
                      <a:pt x="18273" y="6654"/>
                    </a:cubicBezTo>
                    <a:lnTo>
                      <a:pt x="7790" y="16945"/>
                    </a:lnTo>
                    <a:cubicBezTo>
                      <a:pt x="7191" y="17533"/>
                      <a:pt x="6516" y="17880"/>
                      <a:pt x="5836" y="17951"/>
                    </a:cubicBezTo>
                    <a:cubicBezTo>
                      <a:pt x="5163" y="18020"/>
                      <a:pt x="4520" y="17808"/>
                      <a:pt x="4071" y="17366"/>
                    </a:cubicBezTo>
                    <a:cubicBezTo>
                      <a:pt x="3256" y="16566"/>
                      <a:pt x="3140" y="15060"/>
                      <a:pt x="4495" y="13730"/>
                    </a:cubicBezTo>
                    <a:lnTo>
                      <a:pt x="11857" y="6501"/>
                    </a:lnTo>
                    <a:cubicBezTo>
                      <a:pt x="12160" y="6204"/>
                      <a:pt x="12650" y="6204"/>
                      <a:pt x="12952" y="6501"/>
                    </a:cubicBezTo>
                    <a:cubicBezTo>
                      <a:pt x="13255" y="6798"/>
                      <a:pt x="13255" y="7279"/>
                      <a:pt x="12952" y="7576"/>
                    </a:cubicBezTo>
                    <a:lnTo>
                      <a:pt x="5590" y="14805"/>
                    </a:lnTo>
                    <a:cubicBezTo>
                      <a:pt x="4953" y="15429"/>
                      <a:pt x="4896" y="16025"/>
                      <a:pt x="5166" y="16291"/>
                    </a:cubicBezTo>
                    <a:cubicBezTo>
                      <a:pt x="5285" y="16409"/>
                      <a:pt x="5464" y="16461"/>
                      <a:pt x="5672" y="16439"/>
                    </a:cubicBezTo>
                    <a:cubicBezTo>
                      <a:pt x="5992" y="16406"/>
                      <a:pt x="6354" y="16204"/>
                      <a:pt x="6695" y="15870"/>
                    </a:cubicBezTo>
                    <a:lnTo>
                      <a:pt x="17178" y="5579"/>
                    </a:lnTo>
                    <a:cubicBezTo>
                      <a:pt x="17896" y="4873"/>
                      <a:pt x="18171" y="4043"/>
                      <a:pt x="17953" y="3240"/>
                    </a:cubicBezTo>
                    <a:cubicBezTo>
                      <a:pt x="17737" y="2451"/>
                      <a:pt x="17078" y="1804"/>
                      <a:pt x="16273" y="1592"/>
                    </a:cubicBezTo>
                    <a:cubicBezTo>
                      <a:pt x="15457" y="1377"/>
                      <a:pt x="14611" y="1648"/>
                      <a:pt x="13891" y="2354"/>
                    </a:cubicBezTo>
                    <a:cubicBezTo>
                      <a:pt x="10762" y="5426"/>
                      <a:pt x="4495" y="11579"/>
                      <a:pt x="2930" y="13115"/>
                    </a:cubicBezTo>
                    <a:cubicBezTo>
                      <a:pt x="887" y="15120"/>
                      <a:pt x="1378" y="17427"/>
                      <a:pt x="2695" y="18721"/>
                    </a:cubicBezTo>
                    <a:cubicBezTo>
                      <a:pt x="4014" y="20015"/>
                      <a:pt x="6364" y="20495"/>
                      <a:pt x="8406" y="18491"/>
                    </a:cubicBezTo>
                    <a:lnTo>
                      <a:pt x="19368" y="7729"/>
                    </a:lnTo>
                    <a:cubicBezTo>
                      <a:pt x="19670" y="7433"/>
                      <a:pt x="20160" y="7433"/>
                      <a:pt x="20463" y="7729"/>
                    </a:cubicBezTo>
                    <a:cubicBezTo>
                      <a:pt x="20765" y="8026"/>
                      <a:pt x="20765" y="8508"/>
                      <a:pt x="20463" y="8804"/>
                    </a:cubicBezTo>
                    <a:lnTo>
                      <a:pt x="9501" y="19566"/>
                    </a:lnTo>
                    <a:cubicBezTo>
                      <a:pt x="8209" y="20835"/>
                      <a:pt x="6763" y="21367"/>
                      <a:pt x="5399" y="213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502901" y="3605584"/>
              <a:ext cx="882572" cy="221309"/>
            </a:xfrm>
            <a:prstGeom prst="rect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wrap="none" lIns="25400" tIns="25400" rIns="25400" bIns="25400" anchor="ctr" anchorCtr="1">
              <a:normAutofit lnSpcReduction="10000"/>
            </a:bodyPr>
            <a:lstStyle/>
            <a:p>
              <a:pPr lvl="0" algn="ctr"/>
              <a:r>
                <a:rPr lang="zh-CN" altLang="en-US" sz="1200"/>
                <a:t>关键词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791400" y="3030802"/>
              <a:ext cx="407043" cy="407043"/>
              <a:chOff x="3721867" y="4464172"/>
              <a:chExt cx="542724" cy="542724"/>
            </a:xfrm>
          </p:grpSpPr>
          <p:sp>
            <p:nvSpPr>
              <p:cNvPr id="33" name="Freeform: Shape 8"/>
              <p:cNvSpPr/>
              <p:nvPr/>
            </p:nvSpPr>
            <p:spPr>
              <a:xfrm>
                <a:off x="3721867" y="4464172"/>
                <a:ext cx="542724" cy="54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9"/>
              <p:cNvSpPr/>
              <p:nvPr/>
            </p:nvSpPr>
            <p:spPr>
              <a:xfrm>
                <a:off x="3874891" y="4633413"/>
                <a:ext cx="233430" cy="204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16" y="0"/>
                      <a:pt x="0" y="1389"/>
                      <a:pt x="0" y="3086"/>
                    </a:cubicBezTo>
                    <a:lnTo>
                      <a:pt x="0" y="13885"/>
                    </a:lnTo>
                    <a:cubicBezTo>
                      <a:pt x="0" y="15583"/>
                      <a:pt x="1216" y="16971"/>
                      <a:pt x="2700" y="16971"/>
                    </a:cubicBezTo>
                    <a:lnTo>
                      <a:pt x="8100" y="16971"/>
                    </a:lnTo>
                    <a:lnTo>
                      <a:pt x="13500" y="21600"/>
                    </a:lnTo>
                    <a:lnTo>
                      <a:pt x="13500" y="16971"/>
                    </a:lnTo>
                    <a:lnTo>
                      <a:pt x="18900" y="16971"/>
                    </a:lnTo>
                    <a:cubicBezTo>
                      <a:pt x="20384" y="16971"/>
                      <a:pt x="21600" y="15583"/>
                      <a:pt x="21600" y="13885"/>
                    </a:cubicBezTo>
                    <a:lnTo>
                      <a:pt x="21600" y="3086"/>
                    </a:lnTo>
                    <a:cubicBezTo>
                      <a:pt x="21600" y="1389"/>
                      <a:pt x="20384" y="0"/>
                      <a:pt x="189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Rectangle 10"/>
            <p:cNvSpPr/>
            <p:nvPr/>
          </p:nvSpPr>
          <p:spPr>
            <a:xfrm>
              <a:off x="2553028" y="3605584"/>
              <a:ext cx="882571" cy="221309"/>
            </a:xfrm>
            <a:prstGeom prst="rect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wrap="none" lIns="25400" tIns="25400" rIns="25400" bIns="25400" anchor="ctr" anchorCtr="1">
              <a:normAutofit lnSpcReduction="10000"/>
            </a:bodyPr>
            <a:lstStyle/>
            <a:p>
              <a:pPr lvl="0" algn="ctr"/>
              <a:r>
                <a:rPr lang="zh-CN" altLang="en-US" sz="1200"/>
                <a:t>关键词</a:t>
              </a:r>
            </a:p>
          </p:txBody>
        </p:sp>
        <p:sp>
          <p:nvSpPr>
            <p:cNvPr id="10" name="Rectangle 11"/>
            <p:cNvSpPr/>
            <p:nvPr/>
          </p:nvSpPr>
          <p:spPr>
            <a:xfrm>
              <a:off x="3604403" y="3605584"/>
              <a:ext cx="882571" cy="221309"/>
            </a:xfrm>
            <a:prstGeom prst="rect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wrap="none" lIns="25400" tIns="25400" rIns="25400" bIns="25400" anchor="ctr" anchorCtr="1">
              <a:normAutofit lnSpcReduction="10000"/>
            </a:bodyPr>
            <a:lstStyle/>
            <a:p>
              <a:pPr lvl="0" algn="ctr"/>
              <a:r>
                <a:rPr lang="zh-CN" altLang="en-US" sz="1200"/>
                <a:t>关键词</a:t>
              </a:r>
            </a:p>
          </p:txBody>
        </p:sp>
        <p:grpSp>
          <p:nvGrpSpPr>
            <p:cNvPr id="11" name="Group 12"/>
            <p:cNvGrpSpPr/>
            <p:nvPr/>
          </p:nvGrpSpPr>
          <p:grpSpPr>
            <a:xfrm>
              <a:off x="3840918" y="3030802"/>
              <a:ext cx="407043" cy="407043"/>
              <a:chOff x="5121224" y="4464172"/>
              <a:chExt cx="542724" cy="542724"/>
            </a:xfrm>
          </p:grpSpPr>
          <p:sp>
            <p:nvSpPr>
              <p:cNvPr id="31" name="Freeform: Shape 13"/>
              <p:cNvSpPr/>
              <p:nvPr/>
            </p:nvSpPr>
            <p:spPr>
              <a:xfrm>
                <a:off x="5121224" y="4464172"/>
                <a:ext cx="542724" cy="54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4"/>
              <p:cNvSpPr/>
              <p:nvPr/>
            </p:nvSpPr>
            <p:spPr>
              <a:xfrm>
                <a:off x="5292217" y="4624750"/>
                <a:ext cx="208280" cy="221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7" extrusionOk="0">
                    <a:moveTo>
                      <a:pt x="10665" y="9681"/>
                    </a:moveTo>
                    <a:cubicBezTo>
                      <a:pt x="10079" y="14119"/>
                      <a:pt x="7081" y="15033"/>
                      <a:pt x="7081" y="18117"/>
                    </a:cubicBezTo>
                    <a:cubicBezTo>
                      <a:pt x="7081" y="20023"/>
                      <a:pt x="8782" y="21567"/>
                      <a:pt x="10799" y="21567"/>
                    </a:cubicBezTo>
                    <a:cubicBezTo>
                      <a:pt x="12818" y="21567"/>
                      <a:pt x="14519" y="20023"/>
                      <a:pt x="14519" y="18117"/>
                    </a:cubicBezTo>
                    <a:cubicBezTo>
                      <a:pt x="14519" y="15033"/>
                      <a:pt x="11521" y="14119"/>
                      <a:pt x="10935" y="9681"/>
                    </a:cubicBezTo>
                    <a:cubicBezTo>
                      <a:pt x="10917" y="9547"/>
                      <a:pt x="10683" y="9547"/>
                      <a:pt x="10665" y="9681"/>
                    </a:cubicBezTo>
                    <a:close/>
                    <a:moveTo>
                      <a:pt x="18015" y="101"/>
                    </a:moveTo>
                    <a:cubicBezTo>
                      <a:pt x="17997" y="-33"/>
                      <a:pt x="17762" y="-33"/>
                      <a:pt x="17744" y="101"/>
                    </a:cubicBezTo>
                    <a:cubicBezTo>
                      <a:pt x="17159" y="4539"/>
                      <a:pt x="14160" y="5453"/>
                      <a:pt x="14160" y="8537"/>
                    </a:cubicBezTo>
                    <a:cubicBezTo>
                      <a:pt x="14160" y="10442"/>
                      <a:pt x="15863" y="11987"/>
                      <a:pt x="17880" y="11987"/>
                    </a:cubicBezTo>
                    <a:cubicBezTo>
                      <a:pt x="19897" y="11987"/>
                      <a:pt x="21600" y="10442"/>
                      <a:pt x="21600" y="8537"/>
                    </a:cubicBezTo>
                    <a:cubicBezTo>
                      <a:pt x="21600" y="5453"/>
                      <a:pt x="18602" y="4539"/>
                      <a:pt x="18015" y="101"/>
                    </a:cubicBezTo>
                    <a:close/>
                    <a:moveTo>
                      <a:pt x="3856" y="101"/>
                    </a:moveTo>
                    <a:cubicBezTo>
                      <a:pt x="3838" y="-33"/>
                      <a:pt x="3603" y="-33"/>
                      <a:pt x="3586" y="101"/>
                    </a:cubicBezTo>
                    <a:cubicBezTo>
                      <a:pt x="2999" y="4539"/>
                      <a:pt x="0" y="5453"/>
                      <a:pt x="0" y="8537"/>
                    </a:cubicBezTo>
                    <a:cubicBezTo>
                      <a:pt x="0" y="10442"/>
                      <a:pt x="1703" y="11987"/>
                      <a:pt x="3720" y="11987"/>
                    </a:cubicBezTo>
                    <a:cubicBezTo>
                      <a:pt x="5739" y="11987"/>
                      <a:pt x="7440" y="10442"/>
                      <a:pt x="7440" y="8537"/>
                    </a:cubicBezTo>
                    <a:cubicBezTo>
                      <a:pt x="7440" y="5453"/>
                      <a:pt x="4442" y="4539"/>
                      <a:pt x="3856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15"/>
            <p:cNvGrpSpPr/>
            <p:nvPr/>
          </p:nvGrpSpPr>
          <p:grpSpPr>
            <a:xfrm>
              <a:off x="4892294" y="3030802"/>
              <a:ext cx="407043" cy="407043"/>
              <a:chOff x="6523058" y="4464172"/>
              <a:chExt cx="542724" cy="542724"/>
            </a:xfrm>
          </p:grpSpPr>
          <p:sp>
            <p:nvSpPr>
              <p:cNvPr id="29" name="Freeform: Shape 16"/>
              <p:cNvSpPr/>
              <p:nvPr/>
            </p:nvSpPr>
            <p:spPr>
              <a:xfrm>
                <a:off x="6523058" y="4464172"/>
                <a:ext cx="542724" cy="54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7"/>
              <p:cNvSpPr/>
              <p:nvPr/>
            </p:nvSpPr>
            <p:spPr>
              <a:xfrm>
                <a:off x="6732712" y="4617826"/>
                <a:ext cx="129250" cy="221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0" extrusionOk="0">
                    <a:moveTo>
                      <a:pt x="9547" y="8995"/>
                    </a:moveTo>
                    <a:cubicBezTo>
                      <a:pt x="9431" y="9241"/>
                      <a:pt x="9310" y="9495"/>
                      <a:pt x="9182" y="9756"/>
                    </a:cubicBezTo>
                    <a:cubicBezTo>
                      <a:pt x="8409" y="11354"/>
                      <a:pt x="7531" y="13164"/>
                      <a:pt x="7531" y="15261"/>
                    </a:cubicBezTo>
                    <a:cubicBezTo>
                      <a:pt x="7531" y="16396"/>
                      <a:pt x="6379" y="16800"/>
                      <a:pt x="5302" y="16800"/>
                    </a:cubicBezTo>
                    <a:cubicBezTo>
                      <a:pt x="4071" y="16800"/>
                      <a:pt x="3070" y="16212"/>
                      <a:pt x="3070" y="15491"/>
                    </a:cubicBezTo>
                    <a:cubicBezTo>
                      <a:pt x="3070" y="13016"/>
                      <a:pt x="5121" y="11397"/>
                      <a:pt x="6930" y="9971"/>
                    </a:cubicBezTo>
                    <a:cubicBezTo>
                      <a:pt x="7496" y="9523"/>
                      <a:pt x="8031" y="9101"/>
                      <a:pt x="8465" y="8681"/>
                    </a:cubicBezTo>
                    <a:cubicBezTo>
                      <a:pt x="8665" y="8489"/>
                      <a:pt x="9201" y="8497"/>
                      <a:pt x="9443" y="8687"/>
                    </a:cubicBezTo>
                    <a:cubicBezTo>
                      <a:pt x="9559" y="8776"/>
                      <a:pt x="9596" y="8890"/>
                      <a:pt x="9547" y="8995"/>
                    </a:cubicBezTo>
                    <a:close/>
                    <a:moveTo>
                      <a:pt x="11191" y="180"/>
                    </a:moveTo>
                    <a:cubicBezTo>
                      <a:pt x="11140" y="-60"/>
                      <a:pt x="10460" y="-60"/>
                      <a:pt x="10409" y="180"/>
                    </a:cubicBezTo>
                    <a:cubicBezTo>
                      <a:pt x="8706" y="8155"/>
                      <a:pt x="0" y="9798"/>
                      <a:pt x="0" y="15341"/>
                    </a:cubicBezTo>
                    <a:cubicBezTo>
                      <a:pt x="0" y="18765"/>
                      <a:pt x="4944" y="21540"/>
                      <a:pt x="10801" y="21540"/>
                    </a:cubicBezTo>
                    <a:cubicBezTo>
                      <a:pt x="16656" y="21540"/>
                      <a:pt x="21600" y="18765"/>
                      <a:pt x="21600" y="15341"/>
                    </a:cubicBezTo>
                    <a:cubicBezTo>
                      <a:pt x="21600" y="9798"/>
                      <a:pt x="12894" y="8155"/>
                      <a:pt x="11191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8"/>
            <p:cNvSpPr/>
            <p:nvPr/>
          </p:nvSpPr>
          <p:spPr>
            <a:xfrm>
              <a:off x="4655778" y="3605584"/>
              <a:ext cx="882571" cy="221309"/>
            </a:xfrm>
            <a:prstGeom prst="rect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wrap="none" lIns="25400" tIns="25400" rIns="25400" bIns="25400" anchor="ctr" anchorCtr="1">
              <a:normAutofit lnSpcReduction="10000"/>
            </a:bodyPr>
            <a:lstStyle/>
            <a:p>
              <a:pPr lvl="0" algn="ctr"/>
              <a:r>
                <a:rPr lang="zh-CN" altLang="en-US" sz="1200"/>
                <a:t>关键词</a:t>
              </a:r>
            </a:p>
          </p:txBody>
        </p:sp>
        <p:grpSp>
          <p:nvGrpSpPr>
            <p:cNvPr id="14" name="Group 19"/>
            <p:cNvGrpSpPr/>
            <p:nvPr/>
          </p:nvGrpSpPr>
          <p:grpSpPr>
            <a:xfrm>
              <a:off x="1740665" y="3030802"/>
              <a:ext cx="407043" cy="407043"/>
              <a:chOff x="2320887" y="4464172"/>
              <a:chExt cx="542724" cy="542724"/>
            </a:xfrm>
          </p:grpSpPr>
          <p:sp>
            <p:nvSpPr>
              <p:cNvPr id="27" name="Freeform: Shape 20"/>
              <p:cNvSpPr/>
              <p:nvPr/>
            </p:nvSpPr>
            <p:spPr>
              <a:xfrm>
                <a:off x="2320887" y="4464172"/>
                <a:ext cx="542724" cy="54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21"/>
              <p:cNvSpPr/>
              <p:nvPr/>
            </p:nvSpPr>
            <p:spPr>
              <a:xfrm>
                <a:off x="2475534" y="4604112"/>
                <a:ext cx="233430" cy="248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260" extrusionOk="0">
                    <a:moveTo>
                      <a:pt x="11752" y="11733"/>
                    </a:moveTo>
                    <a:lnTo>
                      <a:pt x="9401" y="11733"/>
                    </a:lnTo>
                    <a:lnTo>
                      <a:pt x="9401" y="5975"/>
                    </a:lnTo>
                    <a:lnTo>
                      <a:pt x="11752" y="5975"/>
                    </a:lnTo>
                    <a:cubicBezTo>
                      <a:pt x="11752" y="5975"/>
                      <a:pt x="11752" y="11733"/>
                      <a:pt x="11752" y="11733"/>
                    </a:cubicBezTo>
                    <a:close/>
                    <a:moveTo>
                      <a:pt x="11752" y="15276"/>
                    </a:moveTo>
                    <a:lnTo>
                      <a:pt x="9401" y="15276"/>
                    </a:lnTo>
                    <a:lnTo>
                      <a:pt x="9401" y="12951"/>
                    </a:lnTo>
                    <a:lnTo>
                      <a:pt x="11752" y="12951"/>
                    </a:lnTo>
                    <a:cubicBezTo>
                      <a:pt x="11752" y="12951"/>
                      <a:pt x="11752" y="15276"/>
                      <a:pt x="11752" y="15276"/>
                    </a:cubicBezTo>
                    <a:close/>
                    <a:moveTo>
                      <a:pt x="20789" y="13227"/>
                    </a:moveTo>
                    <a:lnTo>
                      <a:pt x="18761" y="11523"/>
                    </a:lnTo>
                    <a:cubicBezTo>
                      <a:pt x="18172" y="11029"/>
                      <a:pt x="18172" y="10223"/>
                      <a:pt x="18761" y="9729"/>
                    </a:cubicBezTo>
                    <a:lnTo>
                      <a:pt x="20789" y="8025"/>
                    </a:lnTo>
                    <a:cubicBezTo>
                      <a:pt x="21376" y="7532"/>
                      <a:pt x="21220" y="7072"/>
                      <a:pt x="20441" y="7001"/>
                    </a:cubicBezTo>
                    <a:lnTo>
                      <a:pt x="17751" y="6761"/>
                    </a:lnTo>
                    <a:cubicBezTo>
                      <a:pt x="16971" y="6692"/>
                      <a:pt x="16552" y="6061"/>
                      <a:pt x="16819" y="5360"/>
                    </a:cubicBezTo>
                    <a:lnTo>
                      <a:pt x="18247" y="1615"/>
                    </a:lnTo>
                    <a:cubicBezTo>
                      <a:pt x="18515" y="912"/>
                      <a:pt x="18188" y="656"/>
                      <a:pt x="17520" y="1047"/>
                    </a:cubicBezTo>
                    <a:lnTo>
                      <a:pt x="14346" y="2896"/>
                    </a:lnTo>
                    <a:cubicBezTo>
                      <a:pt x="13678" y="3285"/>
                      <a:pt x="12815" y="3072"/>
                      <a:pt x="12430" y="2423"/>
                    </a:cubicBezTo>
                    <a:lnTo>
                      <a:pt x="11279" y="489"/>
                    </a:lnTo>
                    <a:cubicBezTo>
                      <a:pt x="10893" y="-160"/>
                      <a:pt x="10255" y="-164"/>
                      <a:pt x="9860" y="481"/>
                    </a:cubicBezTo>
                    <a:lnTo>
                      <a:pt x="8793" y="2232"/>
                    </a:lnTo>
                    <a:cubicBezTo>
                      <a:pt x="8398" y="2877"/>
                      <a:pt x="7493" y="3153"/>
                      <a:pt x="6781" y="2844"/>
                    </a:cubicBezTo>
                    <a:lnTo>
                      <a:pt x="4900" y="2031"/>
                    </a:lnTo>
                    <a:cubicBezTo>
                      <a:pt x="4188" y="1723"/>
                      <a:pt x="3639" y="2080"/>
                      <a:pt x="3682" y="2825"/>
                    </a:cubicBezTo>
                    <a:lnTo>
                      <a:pt x="3784" y="4615"/>
                    </a:lnTo>
                    <a:cubicBezTo>
                      <a:pt x="3826" y="5360"/>
                      <a:pt x="3242" y="6128"/>
                      <a:pt x="2486" y="6320"/>
                    </a:cubicBezTo>
                    <a:lnTo>
                      <a:pt x="670" y="6780"/>
                    </a:lnTo>
                    <a:cubicBezTo>
                      <a:pt x="-85" y="6972"/>
                      <a:pt x="-224" y="7532"/>
                      <a:pt x="365" y="8025"/>
                    </a:cubicBezTo>
                    <a:lnTo>
                      <a:pt x="2394" y="9729"/>
                    </a:lnTo>
                    <a:cubicBezTo>
                      <a:pt x="2981" y="10223"/>
                      <a:pt x="2981" y="11029"/>
                      <a:pt x="2394" y="11523"/>
                    </a:cubicBezTo>
                    <a:lnTo>
                      <a:pt x="365" y="13225"/>
                    </a:lnTo>
                    <a:cubicBezTo>
                      <a:pt x="-224" y="13720"/>
                      <a:pt x="-68" y="14196"/>
                      <a:pt x="709" y="14285"/>
                    </a:cubicBezTo>
                    <a:lnTo>
                      <a:pt x="3171" y="14567"/>
                    </a:lnTo>
                    <a:cubicBezTo>
                      <a:pt x="3948" y="14656"/>
                      <a:pt x="4381" y="15309"/>
                      <a:pt x="4133" y="16017"/>
                    </a:cubicBezTo>
                    <a:lnTo>
                      <a:pt x="2869" y="19625"/>
                    </a:lnTo>
                    <a:cubicBezTo>
                      <a:pt x="2622" y="20333"/>
                      <a:pt x="2976" y="20609"/>
                      <a:pt x="3655" y="20240"/>
                    </a:cubicBezTo>
                    <a:lnTo>
                      <a:pt x="6549" y="18661"/>
                    </a:lnTo>
                    <a:cubicBezTo>
                      <a:pt x="7229" y="18291"/>
                      <a:pt x="8143" y="18495"/>
                      <a:pt x="8581" y="19113"/>
                    </a:cubicBezTo>
                    <a:lnTo>
                      <a:pt x="9782" y="20816"/>
                    </a:lnTo>
                    <a:cubicBezTo>
                      <a:pt x="10219" y="21436"/>
                      <a:pt x="10875" y="21403"/>
                      <a:pt x="11240" y="20741"/>
                    </a:cubicBezTo>
                    <a:lnTo>
                      <a:pt x="12297" y="18823"/>
                    </a:lnTo>
                    <a:cubicBezTo>
                      <a:pt x="12660" y="18160"/>
                      <a:pt x="13532" y="17891"/>
                      <a:pt x="14234" y="18221"/>
                    </a:cubicBezTo>
                    <a:lnTo>
                      <a:pt x="16272" y="19181"/>
                    </a:lnTo>
                    <a:cubicBezTo>
                      <a:pt x="16974" y="19511"/>
                      <a:pt x="17514" y="19172"/>
                      <a:pt x="17472" y="18427"/>
                    </a:cubicBezTo>
                    <a:lnTo>
                      <a:pt x="17370" y="16637"/>
                    </a:lnTo>
                    <a:cubicBezTo>
                      <a:pt x="17327" y="15891"/>
                      <a:pt x="17912" y="15124"/>
                      <a:pt x="18668" y="14932"/>
                    </a:cubicBezTo>
                    <a:lnTo>
                      <a:pt x="20482" y="14472"/>
                    </a:lnTo>
                    <a:cubicBezTo>
                      <a:pt x="21239" y="14280"/>
                      <a:pt x="21376" y="13720"/>
                      <a:pt x="20789" y="132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Rectangle 22"/>
            <p:cNvSpPr/>
            <p:nvPr/>
          </p:nvSpPr>
          <p:spPr>
            <a:xfrm>
              <a:off x="5707154" y="3605584"/>
              <a:ext cx="882571" cy="221309"/>
            </a:xfrm>
            <a:prstGeom prst="rect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wrap="none" lIns="25400" tIns="25400" rIns="25400" bIns="25400" anchor="ctr" anchorCtr="1">
              <a:normAutofit lnSpcReduction="10000"/>
            </a:bodyPr>
            <a:lstStyle/>
            <a:p>
              <a:pPr lvl="0" algn="ctr"/>
              <a:r>
                <a:rPr lang="zh-CN" altLang="en-US" sz="1200"/>
                <a:t>关键词</a:t>
              </a:r>
            </a:p>
          </p:txBody>
        </p:sp>
        <p:grpSp>
          <p:nvGrpSpPr>
            <p:cNvPr id="16" name="Group 23"/>
            <p:cNvGrpSpPr/>
            <p:nvPr/>
          </p:nvGrpSpPr>
          <p:grpSpPr>
            <a:xfrm>
              <a:off x="6991751" y="3030802"/>
              <a:ext cx="407043" cy="407043"/>
              <a:chOff x="9322335" y="4464172"/>
              <a:chExt cx="542724" cy="542724"/>
            </a:xfrm>
          </p:grpSpPr>
          <p:sp>
            <p:nvSpPr>
              <p:cNvPr id="25" name="Freeform: Shape 24"/>
              <p:cNvSpPr/>
              <p:nvPr/>
            </p:nvSpPr>
            <p:spPr>
              <a:xfrm>
                <a:off x="9322335" y="4464172"/>
                <a:ext cx="542724" cy="54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25"/>
              <p:cNvSpPr/>
              <p:nvPr/>
            </p:nvSpPr>
            <p:spPr>
              <a:xfrm>
                <a:off x="9510609" y="4604010"/>
                <a:ext cx="166177" cy="24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9464" y="0"/>
                      <a:pt x="8150" y="146"/>
                      <a:pt x="6863" y="450"/>
                    </a:cubicBezTo>
                    <a:cubicBezTo>
                      <a:pt x="5576" y="755"/>
                      <a:pt x="4422" y="1177"/>
                      <a:pt x="3403" y="1706"/>
                    </a:cubicBezTo>
                    <a:cubicBezTo>
                      <a:pt x="2383" y="2236"/>
                      <a:pt x="1554" y="2892"/>
                      <a:pt x="928" y="3694"/>
                    </a:cubicBezTo>
                    <a:cubicBezTo>
                      <a:pt x="302" y="4496"/>
                      <a:pt x="0" y="5372"/>
                      <a:pt x="0" y="6300"/>
                    </a:cubicBezTo>
                    <a:cubicBezTo>
                      <a:pt x="0" y="7753"/>
                      <a:pt x="717" y="9009"/>
                      <a:pt x="2166" y="10069"/>
                    </a:cubicBezTo>
                    <a:cubicBezTo>
                      <a:pt x="2798" y="10528"/>
                      <a:pt x="3326" y="10932"/>
                      <a:pt x="3741" y="11288"/>
                    </a:cubicBezTo>
                    <a:cubicBezTo>
                      <a:pt x="4155" y="11644"/>
                      <a:pt x="4556" y="12098"/>
                      <a:pt x="4978" y="12638"/>
                    </a:cubicBezTo>
                    <a:cubicBezTo>
                      <a:pt x="5399" y="13176"/>
                      <a:pt x="5654" y="13668"/>
                      <a:pt x="5709" y="14138"/>
                    </a:cubicBezTo>
                    <a:cubicBezTo>
                      <a:pt x="5048" y="14400"/>
                      <a:pt x="4725" y="14794"/>
                      <a:pt x="4725" y="15300"/>
                    </a:cubicBezTo>
                    <a:cubicBezTo>
                      <a:pt x="4725" y="15647"/>
                      <a:pt x="4880" y="15947"/>
                      <a:pt x="5231" y="16200"/>
                    </a:cubicBezTo>
                    <a:cubicBezTo>
                      <a:pt x="4880" y="16453"/>
                      <a:pt x="4725" y="16753"/>
                      <a:pt x="4725" y="17100"/>
                    </a:cubicBezTo>
                    <a:cubicBezTo>
                      <a:pt x="4725" y="17588"/>
                      <a:pt x="5020" y="17972"/>
                      <a:pt x="5653" y="18244"/>
                    </a:cubicBezTo>
                    <a:cubicBezTo>
                      <a:pt x="5470" y="18459"/>
                      <a:pt x="5400" y="18675"/>
                      <a:pt x="5400" y="18900"/>
                    </a:cubicBezTo>
                    <a:cubicBezTo>
                      <a:pt x="5400" y="19331"/>
                      <a:pt x="5605" y="19660"/>
                      <a:pt x="6047" y="19894"/>
                    </a:cubicBezTo>
                    <a:cubicBezTo>
                      <a:pt x="6489" y="20128"/>
                      <a:pt x="7032" y="20250"/>
                      <a:pt x="7678" y="20250"/>
                    </a:cubicBezTo>
                    <a:cubicBezTo>
                      <a:pt x="7960" y="20662"/>
                      <a:pt x="8382" y="20981"/>
                      <a:pt x="8944" y="21225"/>
                    </a:cubicBezTo>
                    <a:cubicBezTo>
                      <a:pt x="9506" y="21469"/>
                      <a:pt x="10139" y="21600"/>
                      <a:pt x="10800" y="21600"/>
                    </a:cubicBezTo>
                    <a:cubicBezTo>
                      <a:pt x="11461" y="21600"/>
                      <a:pt x="12065" y="21469"/>
                      <a:pt x="12628" y="21225"/>
                    </a:cubicBezTo>
                    <a:cubicBezTo>
                      <a:pt x="13191" y="20981"/>
                      <a:pt x="13613" y="20662"/>
                      <a:pt x="13894" y="20250"/>
                    </a:cubicBezTo>
                    <a:cubicBezTo>
                      <a:pt x="14541" y="20250"/>
                      <a:pt x="15083" y="20128"/>
                      <a:pt x="15525" y="19894"/>
                    </a:cubicBezTo>
                    <a:cubicBezTo>
                      <a:pt x="15967" y="19660"/>
                      <a:pt x="16200" y="19331"/>
                      <a:pt x="16200" y="18900"/>
                    </a:cubicBezTo>
                    <a:cubicBezTo>
                      <a:pt x="16200" y="18675"/>
                      <a:pt x="16102" y="18459"/>
                      <a:pt x="15919" y="18244"/>
                    </a:cubicBezTo>
                    <a:cubicBezTo>
                      <a:pt x="16552" y="17972"/>
                      <a:pt x="16875" y="17588"/>
                      <a:pt x="16875" y="17100"/>
                    </a:cubicBezTo>
                    <a:cubicBezTo>
                      <a:pt x="16875" y="16753"/>
                      <a:pt x="16692" y="16453"/>
                      <a:pt x="16341" y="16200"/>
                    </a:cubicBezTo>
                    <a:cubicBezTo>
                      <a:pt x="16692" y="15947"/>
                      <a:pt x="16875" y="15647"/>
                      <a:pt x="16875" y="15300"/>
                    </a:cubicBezTo>
                    <a:cubicBezTo>
                      <a:pt x="16875" y="14793"/>
                      <a:pt x="16524" y="14400"/>
                      <a:pt x="15863" y="14138"/>
                    </a:cubicBezTo>
                    <a:cubicBezTo>
                      <a:pt x="15919" y="13668"/>
                      <a:pt x="16173" y="13176"/>
                      <a:pt x="16594" y="12638"/>
                    </a:cubicBezTo>
                    <a:cubicBezTo>
                      <a:pt x="17016" y="12098"/>
                      <a:pt x="17417" y="11644"/>
                      <a:pt x="17831" y="11288"/>
                    </a:cubicBezTo>
                    <a:cubicBezTo>
                      <a:pt x="18247" y="10932"/>
                      <a:pt x="18774" y="10528"/>
                      <a:pt x="19406" y="10069"/>
                    </a:cubicBezTo>
                    <a:cubicBezTo>
                      <a:pt x="20855" y="9009"/>
                      <a:pt x="21600" y="7753"/>
                      <a:pt x="21600" y="6300"/>
                    </a:cubicBezTo>
                    <a:cubicBezTo>
                      <a:pt x="21600" y="5372"/>
                      <a:pt x="21271" y="4496"/>
                      <a:pt x="20644" y="3694"/>
                    </a:cubicBezTo>
                    <a:cubicBezTo>
                      <a:pt x="20018" y="2893"/>
                      <a:pt x="19188" y="2236"/>
                      <a:pt x="18169" y="1706"/>
                    </a:cubicBezTo>
                    <a:cubicBezTo>
                      <a:pt x="17149" y="1177"/>
                      <a:pt x="15996" y="755"/>
                      <a:pt x="14709" y="450"/>
                    </a:cubicBezTo>
                    <a:cubicBezTo>
                      <a:pt x="13422" y="146"/>
                      <a:pt x="12136" y="0"/>
                      <a:pt x="10800" y="0"/>
                    </a:cubicBezTo>
                    <a:close/>
                    <a:moveTo>
                      <a:pt x="10800" y="1800"/>
                    </a:moveTo>
                    <a:cubicBezTo>
                      <a:pt x="11771" y="1800"/>
                      <a:pt x="12719" y="1907"/>
                      <a:pt x="13669" y="2119"/>
                    </a:cubicBezTo>
                    <a:cubicBezTo>
                      <a:pt x="14617" y="2329"/>
                      <a:pt x="15475" y="2611"/>
                      <a:pt x="16256" y="2981"/>
                    </a:cubicBezTo>
                    <a:cubicBezTo>
                      <a:pt x="17036" y="3352"/>
                      <a:pt x="17683" y="3825"/>
                      <a:pt x="18169" y="4406"/>
                    </a:cubicBezTo>
                    <a:cubicBezTo>
                      <a:pt x="18653" y="4988"/>
                      <a:pt x="18900" y="5625"/>
                      <a:pt x="18900" y="6300"/>
                    </a:cubicBezTo>
                    <a:cubicBezTo>
                      <a:pt x="18900" y="7246"/>
                      <a:pt x="18421" y="8091"/>
                      <a:pt x="17466" y="8831"/>
                    </a:cubicBezTo>
                    <a:cubicBezTo>
                      <a:pt x="17324" y="8935"/>
                      <a:pt x="17107" y="9094"/>
                      <a:pt x="16819" y="9300"/>
                    </a:cubicBezTo>
                    <a:cubicBezTo>
                      <a:pt x="16531" y="9507"/>
                      <a:pt x="16312" y="9647"/>
                      <a:pt x="16172" y="9750"/>
                    </a:cubicBezTo>
                    <a:cubicBezTo>
                      <a:pt x="14372" y="11184"/>
                      <a:pt x="13374" y="12591"/>
                      <a:pt x="13191" y="13950"/>
                    </a:cubicBezTo>
                    <a:lnTo>
                      <a:pt x="8381" y="13950"/>
                    </a:lnTo>
                    <a:cubicBezTo>
                      <a:pt x="8198" y="12591"/>
                      <a:pt x="7200" y="11185"/>
                      <a:pt x="5400" y="9750"/>
                    </a:cubicBezTo>
                    <a:cubicBezTo>
                      <a:pt x="5260" y="9647"/>
                      <a:pt x="5041" y="9507"/>
                      <a:pt x="4753" y="9300"/>
                    </a:cubicBezTo>
                    <a:cubicBezTo>
                      <a:pt x="4465" y="9094"/>
                      <a:pt x="4275" y="8935"/>
                      <a:pt x="4134" y="8831"/>
                    </a:cubicBezTo>
                    <a:cubicBezTo>
                      <a:pt x="3179" y="8091"/>
                      <a:pt x="2700" y="7247"/>
                      <a:pt x="2700" y="6300"/>
                    </a:cubicBezTo>
                    <a:cubicBezTo>
                      <a:pt x="2700" y="5625"/>
                      <a:pt x="2919" y="4988"/>
                      <a:pt x="3403" y="4406"/>
                    </a:cubicBezTo>
                    <a:cubicBezTo>
                      <a:pt x="3889" y="3825"/>
                      <a:pt x="4536" y="3352"/>
                      <a:pt x="5316" y="2981"/>
                    </a:cubicBezTo>
                    <a:cubicBezTo>
                      <a:pt x="6096" y="2611"/>
                      <a:pt x="6954" y="2329"/>
                      <a:pt x="7903" y="2119"/>
                    </a:cubicBezTo>
                    <a:cubicBezTo>
                      <a:pt x="8853" y="1907"/>
                      <a:pt x="9829" y="1800"/>
                      <a:pt x="10800" y="1800"/>
                    </a:cubicBezTo>
                    <a:close/>
                    <a:moveTo>
                      <a:pt x="10688" y="3881"/>
                    </a:moveTo>
                    <a:cubicBezTo>
                      <a:pt x="10506" y="3881"/>
                      <a:pt x="10343" y="3923"/>
                      <a:pt x="10209" y="4013"/>
                    </a:cubicBezTo>
                    <a:cubicBezTo>
                      <a:pt x="10075" y="4102"/>
                      <a:pt x="10013" y="4210"/>
                      <a:pt x="10013" y="4331"/>
                    </a:cubicBezTo>
                    <a:cubicBezTo>
                      <a:pt x="10013" y="4453"/>
                      <a:pt x="10075" y="4561"/>
                      <a:pt x="10209" y="4650"/>
                    </a:cubicBezTo>
                    <a:cubicBezTo>
                      <a:pt x="10343" y="4739"/>
                      <a:pt x="10506" y="4781"/>
                      <a:pt x="10688" y="4781"/>
                    </a:cubicBezTo>
                    <a:cubicBezTo>
                      <a:pt x="11420" y="4781"/>
                      <a:pt x="12178" y="4903"/>
                      <a:pt x="12938" y="5138"/>
                    </a:cubicBezTo>
                    <a:cubicBezTo>
                      <a:pt x="13697" y="5372"/>
                      <a:pt x="14063" y="5700"/>
                      <a:pt x="14063" y="6131"/>
                    </a:cubicBezTo>
                    <a:cubicBezTo>
                      <a:pt x="14063" y="6253"/>
                      <a:pt x="14126" y="6362"/>
                      <a:pt x="14259" y="6450"/>
                    </a:cubicBezTo>
                    <a:cubicBezTo>
                      <a:pt x="14393" y="6539"/>
                      <a:pt x="14554" y="6581"/>
                      <a:pt x="14738" y="6581"/>
                    </a:cubicBezTo>
                    <a:cubicBezTo>
                      <a:pt x="14920" y="6581"/>
                      <a:pt x="15082" y="6539"/>
                      <a:pt x="15216" y="6450"/>
                    </a:cubicBezTo>
                    <a:cubicBezTo>
                      <a:pt x="15350" y="6362"/>
                      <a:pt x="15413" y="6253"/>
                      <a:pt x="15413" y="6131"/>
                    </a:cubicBezTo>
                    <a:cubicBezTo>
                      <a:pt x="15413" y="5643"/>
                      <a:pt x="15152" y="5213"/>
                      <a:pt x="14625" y="4856"/>
                    </a:cubicBezTo>
                    <a:cubicBezTo>
                      <a:pt x="14098" y="4501"/>
                      <a:pt x="13494" y="4256"/>
                      <a:pt x="12797" y="4106"/>
                    </a:cubicBezTo>
                    <a:cubicBezTo>
                      <a:pt x="12102" y="3957"/>
                      <a:pt x="11391" y="3881"/>
                      <a:pt x="10688" y="38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7" name="Rectangle 26"/>
            <p:cNvSpPr/>
            <p:nvPr/>
          </p:nvSpPr>
          <p:spPr>
            <a:xfrm>
              <a:off x="6758528" y="3605584"/>
              <a:ext cx="882572" cy="221309"/>
            </a:xfrm>
            <a:prstGeom prst="rect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wrap="none" lIns="25400" tIns="25400" rIns="25400" bIns="25400" anchor="ctr" anchorCtr="1">
              <a:normAutofit lnSpcReduction="10000"/>
            </a:bodyPr>
            <a:lstStyle/>
            <a:p>
              <a:pPr lvl="0" algn="ctr"/>
              <a:r>
                <a:rPr lang="zh-CN" altLang="en-US" sz="1200"/>
                <a:t>关键词</a:t>
              </a:r>
            </a:p>
          </p:txBody>
        </p:sp>
        <p:sp>
          <p:nvSpPr>
            <p:cNvPr id="20" name="Straight Connector 29"/>
            <p:cNvSpPr/>
            <p:nvPr/>
          </p:nvSpPr>
          <p:spPr>
            <a:xfrm>
              <a:off x="2266353" y="3229130"/>
              <a:ext cx="405794" cy="1"/>
            </a:xfrm>
            <a:prstGeom prst="line">
              <a:avLst/>
            </a:prstGeom>
            <a:ln w="3175">
              <a:solidFill>
                <a:srgbClr val="A6AAA9"/>
              </a:solidFill>
              <a:miter lim="400000"/>
              <a:tailEnd type="triangle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Straight Connector 30"/>
            <p:cNvSpPr/>
            <p:nvPr/>
          </p:nvSpPr>
          <p:spPr>
            <a:xfrm>
              <a:off x="3322305" y="3229130"/>
              <a:ext cx="405794" cy="1"/>
            </a:xfrm>
            <a:prstGeom prst="line">
              <a:avLst/>
            </a:prstGeom>
            <a:ln w="3175">
              <a:solidFill>
                <a:srgbClr val="A6AAA9"/>
              </a:solidFill>
              <a:miter lim="400000"/>
              <a:tailEnd type="triangle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Straight Connector 31"/>
            <p:cNvSpPr/>
            <p:nvPr/>
          </p:nvSpPr>
          <p:spPr>
            <a:xfrm>
              <a:off x="4368159" y="3229130"/>
              <a:ext cx="405794" cy="1"/>
            </a:xfrm>
            <a:prstGeom prst="line">
              <a:avLst/>
            </a:prstGeom>
            <a:ln w="3175">
              <a:solidFill>
                <a:srgbClr val="A6AAA9"/>
              </a:solidFill>
              <a:miter lim="400000"/>
              <a:tailEnd type="triangle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Straight Connector 32"/>
            <p:cNvSpPr/>
            <p:nvPr/>
          </p:nvSpPr>
          <p:spPr>
            <a:xfrm>
              <a:off x="5417901" y="3229130"/>
              <a:ext cx="405794" cy="1"/>
            </a:xfrm>
            <a:prstGeom prst="line">
              <a:avLst/>
            </a:prstGeom>
            <a:ln w="3175">
              <a:solidFill>
                <a:srgbClr val="A6AAA9"/>
              </a:solidFill>
              <a:miter lim="400000"/>
              <a:tailEnd type="triangle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Straight Connector 33"/>
            <p:cNvSpPr/>
            <p:nvPr/>
          </p:nvSpPr>
          <p:spPr>
            <a:xfrm>
              <a:off x="6455619" y="3229130"/>
              <a:ext cx="405794" cy="1"/>
            </a:xfrm>
            <a:prstGeom prst="line">
              <a:avLst/>
            </a:prstGeom>
            <a:ln w="3175">
              <a:solidFill>
                <a:srgbClr val="A6AAA9"/>
              </a:solidFill>
              <a:miter lim="400000"/>
              <a:tailEnd type="triangle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448" y="2930093"/>
            <a:ext cx="1087268" cy="135098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185" y="816053"/>
            <a:ext cx="507981" cy="464037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096" y="1589463"/>
            <a:ext cx="531640" cy="48265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240" y="4172282"/>
            <a:ext cx="596837" cy="47770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48469">
            <a:off x="3466123" y="954935"/>
            <a:ext cx="596837" cy="47770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198" y="994662"/>
            <a:ext cx="1460353" cy="18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36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7"/>
          <p:cNvGrpSpPr/>
          <p:nvPr/>
        </p:nvGrpSpPr>
        <p:grpSpPr>
          <a:xfrm>
            <a:off x="3707633" y="895016"/>
            <a:ext cx="1728735" cy="4248484"/>
            <a:chOff x="1669143" y="1193355"/>
            <a:chExt cx="2304980" cy="5664645"/>
          </a:xfrm>
        </p:grpSpPr>
        <p:sp>
          <p:nvSpPr>
            <p:cNvPr id="32" name="Freeform: Shape 58"/>
            <p:cNvSpPr/>
            <p:nvPr/>
          </p:nvSpPr>
          <p:spPr>
            <a:xfrm rot="2503140">
              <a:off x="3627463" y="4508311"/>
              <a:ext cx="215412" cy="735030"/>
            </a:xfrm>
            <a:custGeom>
              <a:avLst/>
              <a:gdLst>
                <a:gd name="connsiteX0" fmla="*/ 0 w 215412"/>
                <a:gd name="connsiteY0" fmla="*/ 0 h 735030"/>
                <a:gd name="connsiteX1" fmla="*/ 215412 w 215412"/>
                <a:gd name="connsiteY1" fmla="*/ 367515 h 735030"/>
                <a:gd name="connsiteX2" fmla="*/ 0 w 215412"/>
                <a:gd name="connsiteY2" fmla="*/ 735030 h 735030"/>
                <a:gd name="connsiteX3" fmla="*/ 0 w 215412"/>
                <a:gd name="connsiteY3" fmla="*/ 0 h 73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12" h="735030">
                  <a:moveTo>
                    <a:pt x="0" y="0"/>
                  </a:moveTo>
                  <a:cubicBezTo>
                    <a:pt x="118969" y="0"/>
                    <a:pt x="215412" y="164542"/>
                    <a:pt x="215412" y="367515"/>
                  </a:cubicBezTo>
                  <a:cubicBezTo>
                    <a:pt x="215412" y="570488"/>
                    <a:pt x="118969" y="735030"/>
                    <a:pt x="0" y="7350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59"/>
            <p:cNvSpPr/>
            <p:nvPr/>
          </p:nvSpPr>
          <p:spPr>
            <a:xfrm rot="2503140">
              <a:off x="3627463" y="3583323"/>
              <a:ext cx="215412" cy="735030"/>
            </a:xfrm>
            <a:custGeom>
              <a:avLst/>
              <a:gdLst>
                <a:gd name="connsiteX0" fmla="*/ 0 w 215412"/>
                <a:gd name="connsiteY0" fmla="*/ 0 h 735030"/>
                <a:gd name="connsiteX1" fmla="*/ 215412 w 215412"/>
                <a:gd name="connsiteY1" fmla="*/ 367515 h 735030"/>
                <a:gd name="connsiteX2" fmla="*/ 0 w 215412"/>
                <a:gd name="connsiteY2" fmla="*/ 735030 h 735030"/>
                <a:gd name="connsiteX3" fmla="*/ 0 w 215412"/>
                <a:gd name="connsiteY3" fmla="*/ 0 h 73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12" h="735030">
                  <a:moveTo>
                    <a:pt x="0" y="0"/>
                  </a:moveTo>
                  <a:cubicBezTo>
                    <a:pt x="118969" y="0"/>
                    <a:pt x="215412" y="164542"/>
                    <a:pt x="215412" y="367515"/>
                  </a:cubicBezTo>
                  <a:cubicBezTo>
                    <a:pt x="215412" y="570488"/>
                    <a:pt x="118969" y="735030"/>
                    <a:pt x="0" y="7350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60"/>
            <p:cNvSpPr/>
            <p:nvPr/>
          </p:nvSpPr>
          <p:spPr>
            <a:xfrm rot="2503140">
              <a:off x="3627464" y="1719767"/>
              <a:ext cx="215412" cy="735030"/>
            </a:xfrm>
            <a:custGeom>
              <a:avLst/>
              <a:gdLst>
                <a:gd name="connsiteX0" fmla="*/ 0 w 215412"/>
                <a:gd name="connsiteY0" fmla="*/ 0 h 735030"/>
                <a:gd name="connsiteX1" fmla="*/ 215412 w 215412"/>
                <a:gd name="connsiteY1" fmla="*/ 367515 h 735030"/>
                <a:gd name="connsiteX2" fmla="*/ 0 w 215412"/>
                <a:gd name="connsiteY2" fmla="*/ 735030 h 735030"/>
                <a:gd name="connsiteX3" fmla="*/ 0 w 215412"/>
                <a:gd name="connsiteY3" fmla="*/ 0 h 73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12" h="735030">
                  <a:moveTo>
                    <a:pt x="0" y="0"/>
                  </a:moveTo>
                  <a:cubicBezTo>
                    <a:pt x="118969" y="0"/>
                    <a:pt x="215412" y="164542"/>
                    <a:pt x="215412" y="367515"/>
                  </a:cubicBezTo>
                  <a:cubicBezTo>
                    <a:pt x="215412" y="570488"/>
                    <a:pt x="118969" y="735030"/>
                    <a:pt x="0" y="7350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Rectangle: Rounded Corners 61"/>
            <p:cNvSpPr/>
            <p:nvPr/>
          </p:nvSpPr>
          <p:spPr>
            <a:xfrm>
              <a:off x="1669143" y="1193355"/>
              <a:ext cx="1451428" cy="4252686"/>
            </a:xfrm>
            <a:prstGeom prst="roundRect">
              <a:avLst>
                <a:gd name="adj" fmla="val 25667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Rectangle 62"/>
            <p:cNvSpPr/>
            <p:nvPr/>
          </p:nvSpPr>
          <p:spPr>
            <a:xfrm>
              <a:off x="2220685" y="5443621"/>
              <a:ext cx="348343" cy="141437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3226916" y="1548955"/>
              <a:ext cx="747207" cy="3632198"/>
              <a:chOff x="3226916" y="2097314"/>
              <a:chExt cx="874485" cy="3795487"/>
            </a:xfrm>
            <a:solidFill>
              <a:schemeClr val="bg1">
                <a:lumMod val="50000"/>
              </a:schemeClr>
            </a:solidFill>
          </p:grpSpPr>
          <p:sp>
            <p:nvSpPr>
              <p:cNvPr id="47" name="Freeform: Shape 73"/>
              <p:cNvSpPr/>
              <p:nvPr/>
            </p:nvSpPr>
            <p:spPr>
              <a:xfrm flipV="1">
                <a:off x="3226916" y="2097314"/>
                <a:ext cx="874485" cy="874486"/>
              </a:xfrm>
              <a:custGeom>
                <a:avLst/>
                <a:gdLst>
                  <a:gd name="connsiteX0" fmla="*/ 0 w 1474689"/>
                  <a:gd name="connsiteY0" fmla="*/ 0 h 1474690"/>
                  <a:gd name="connsiteX1" fmla="*/ 210178 w 1474689"/>
                  <a:gd name="connsiteY1" fmla="*/ 0 h 1474690"/>
                  <a:gd name="connsiteX2" fmla="*/ 1474689 w 1474689"/>
                  <a:gd name="connsiteY2" fmla="*/ 1264512 h 1474690"/>
                  <a:gd name="connsiteX3" fmla="*/ 1474689 w 1474689"/>
                  <a:gd name="connsiteY3" fmla="*/ 1474690 h 1474690"/>
                  <a:gd name="connsiteX4" fmla="*/ 0 w 1474689"/>
                  <a:gd name="connsiteY4" fmla="*/ 1474690 h 1474690"/>
                  <a:gd name="connsiteX5" fmla="*/ 0 w 1474689"/>
                  <a:gd name="connsiteY5" fmla="*/ 0 h 147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4689" h="1474690">
                    <a:moveTo>
                      <a:pt x="0" y="0"/>
                    </a:moveTo>
                    <a:lnTo>
                      <a:pt x="210178" y="0"/>
                    </a:lnTo>
                    <a:lnTo>
                      <a:pt x="1474689" y="1264512"/>
                    </a:lnTo>
                    <a:lnTo>
                      <a:pt x="1474689" y="1474690"/>
                    </a:lnTo>
                    <a:lnTo>
                      <a:pt x="0" y="14746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74"/>
              <p:cNvSpPr/>
              <p:nvPr/>
            </p:nvSpPr>
            <p:spPr>
              <a:xfrm flipV="1">
                <a:off x="3226916" y="3070981"/>
                <a:ext cx="874485" cy="874486"/>
              </a:xfrm>
              <a:custGeom>
                <a:avLst/>
                <a:gdLst>
                  <a:gd name="connsiteX0" fmla="*/ 0 w 1474689"/>
                  <a:gd name="connsiteY0" fmla="*/ 0 h 1474690"/>
                  <a:gd name="connsiteX1" fmla="*/ 210178 w 1474689"/>
                  <a:gd name="connsiteY1" fmla="*/ 0 h 1474690"/>
                  <a:gd name="connsiteX2" fmla="*/ 1474689 w 1474689"/>
                  <a:gd name="connsiteY2" fmla="*/ 1264512 h 1474690"/>
                  <a:gd name="connsiteX3" fmla="*/ 1474689 w 1474689"/>
                  <a:gd name="connsiteY3" fmla="*/ 1474690 h 1474690"/>
                  <a:gd name="connsiteX4" fmla="*/ 0 w 1474689"/>
                  <a:gd name="connsiteY4" fmla="*/ 1474690 h 1474690"/>
                  <a:gd name="connsiteX5" fmla="*/ 0 w 1474689"/>
                  <a:gd name="connsiteY5" fmla="*/ 0 h 147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4689" h="1474690">
                    <a:moveTo>
                      <a:pt x="0" y="0"/>
                    </a:moveTo>
                    <a:lnTo>
                      <a:pt x="210178" y="0"/>
                    </a:lnTo>
                    <a:lnTo>
                      <a:pt x="1474689" y="1264512"/>
                    </a:lnTo>
                    <a:lnTo>
                      <a:pt x="1474689" y="1474690"/>
                    </a:lnTo>
                    <a:lnTo>
                      <a:pt x="0" y="14746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75"/>
              <p:cNvSpPr/>
              <p:nvPr/>
            </p:nvSpPr>
            <p:spPr>
              <a:xfrm flipV="1">
                <a:off x="3226916" y="4044648"/>
                <a:ext cx="874485" cy="874486"/>
              </a:xfrm>
              <a:custGeom>
                <a:avLst/>
                <a:gdLst>
                  <a:gd name="connsiteX0" fmla="*/ 0 w 1474689"/>
                  <a:gd name="connsiteY0" fmla="*/ 0 h 1474690"/>
                  <a:gd name="connsiteX1" fmla="*/ 210178 w 1474689"/>
                  <a:gd name="connsiteY1" fmla="*/ 0 h 1474690"/>
                  <a:gd name="connsiteX2" fmla="*/ 1474689 w 1474689"/>
                  <a:gd name="connsiteY2" fmla="*/ 1264512 h 1474690"/>
                  <a:gd name="connsiteX3" fmla="*/ 1474689 w 1474689"/>
                  <a:gd name="connsiteY3" fmla="*/ 1474690 h 1474690"/>
                  <a:gd name="connsiteX4" fmla="*/ 0 w 1474689"/>
                  <a:gd name="connsiteY4" fmla="*/ 1474690 h 1474690"/>
                  <a:gd name="connsiteX5" fmla="*/ 0 w 1474689"/>
                  <a:gd name="connsiteY5" fmla="*/ 0 h 147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4689" h="1474690">
                    <a:moveTo>
                      <a:pt x="0" y="0"/>
                    </a:moveTo>
                    <a:lnTo>
                      <a:pt x="210178" y="0"/>
                    </a:lnTo>
                    <a:lnTo>
                      <a:pt x="1474689" y="1264512"/>
                    </a:lnTo>
                    <a:lnTo>
                      <a:pt x="1474689" y="1474690"/>
                    </a:lnTo>
                    <a:lnTo>
                      <a:pt x="0" y="14746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76"/>
              <p:cNvSpPr/>
              <p:nvPr/>
            </p:nvSpPr>
            <p:spPr>
              <a:xfrm flipV="1">
                <a:off x="3226916" y="5018315"/>
                <a:ext cx="874485" cy="874486"/>
              </a:xfrm>
              <a:custGeom>
                <a:avLst/>
                <a:gdLst>
                  <a:gd name="connsiteX0" fmla="*/ 0 w 1474689"/>
                  <a:gd name="connsiteY0" fmla="*/ 0 h 1474690"/>
                  <a:gd name="connsiteX1" fmla="*/ 210178 w 1474689"/>
                  <a:gd name="connsiteY1" fmla="*/ 0 h 1474690"/>
                  <a:gd name="connsiteX2" fmla="*/ 1474689 w 1474689"/>
                  <a:gd name="connsiteY2" fmla="*/ 1264512 h 1474690"/>
                  <a:gd name="connsiteX3" fmla="*/ 1474689 w 1474689"/>
                  <a:gd name="connsiteY3" fmla="*/ 1474690 h 1474690"/>
                  <a:gd name="connsiteX4" fmla="*/ 0 w 1474689"/>
                  <a:gd name="connsiteY4" fmla="*/ 1474690 h 1474690"/>
                  <a:gd name="connsiteX5" fmla="*/ 0 w 1474689"/>
                  <a:gd name="connsiteY5" fmla="*/ 0 h 147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4689" h="1474690">
                    <a:moveTo>
                      <a:pt x="0" y="0"/>
                    </a:moveTo>
                    <a:lnTo>
                      <a:pt x="210178" y="0"/>
                    </a:lnTo>
                    <a:lnTo>
                      <a:pt x="1474689" y="1264512"/>
                    </a:lnTo>
                    <a:lnTo>
                      <a:pt x="1474689" y="1474690"/>
                    </a:lnTo>
                    <a:lnTo>
                      <a:pt x="0" y="14746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2" name="Freeform: Shape 68"/>
            <p:cNvSpPr/>
            <p:nvPr/>
          </p:nvSpPr>
          <p:spPr>
            <a:xfrm rot="2503140">
              <a:off x="3627464" y="2651544"/>
              <a:ext cx="215412" cy="735030"/>
            </a:xfrm>
            <a:custGeom>
              <a:avLst/>
              <a:gdLst>
                <a:gd name="connsiteX0" fmla="*/ 0 w 215412"/>
                <a:gd name="connsiteY0" fmla="*/ 0 h 735030"/>
                <a:gd name="connsiteX1" fmla="*/ 215412 w 215412"/>
                <a:gd name="connsiteY1" fmla="*/ 367515 h 735030"/>
                <a:gd name="connsiteX2" fmla="*/ 0 w 215412"/>
                <a:gd name="connsiteY2" fmla="*/ 735030 h 735030"/>
                <a:gd name="connsiteX3" fmla="*/ 0 w 215412"/>
                <a:gd name="connsiteY3" fmla="*/ 0 h 73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412" h="735030">
                  <a:moveTo>
                    <a:pt x="0" y="0"/>
                  </a:moveTo>
                  <a:cubicBezTo>
                    <a:pt x="118969" y="0"/>
                    <a:pt x="215412" y="164542"/>
                    <a:pt x="215412" y="367515"/>
                  </a:cubicBezTo>
                  <a:cubicBezTo>
                    <a:pt x="215412" y="570488"/>
                    <a:pt x="118969" y="735030"/>
                    <a:pt x="0" y="7350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6128111" y="1485148"/>
            <a:ext cx="2062292" cy="2597568"/>
            <a:chOff x="8170814" y="1912116"/>
            <a:chExt cx="2749722" cy="3463424"/>
          </a:xfrm>
        </p:grpSpPr>
        <p:grpSp>
          <p:nvGrpSpPr>
            <p:cNvPr id="20" name="Group 23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27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3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31" name="Rectangle 3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4" name="Group 3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3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9" name="Rectangle 3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5" name="Group 3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3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7" name="Rectangle 3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rgbClr val="FF9E15"/>
                      </a:solidFill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21" name="Straight Connector 24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6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9"/>
          <p:cNvGrpSpPr/>
          <p:nvPr/>
        </p:nvGrpSpPr>
        <p:grpSpPr>
          <a:xfrm>
            <a:off x="980601" y="1485148"/>
            <a:ext cx="2035289" cy="2597568"/>
            <a:chOff x="1307468" y="1697288"/>
            <a:chExt cx="2713719" cy="3463424"/>
          </a:xfrm>
        </p:grpSpPr>
        <p:grpSp>
          <p:nvGrpSpPr>
            <p:cNvPr id="7" name="Group 40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44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5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9" name="Rectangle 5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2" name="Group 45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4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7" name="Rectangle 5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3" name="Group 46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4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5" name="Rectangle 4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rgbClr val="FF9E15"/>
                      </a:solidFill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Group 41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42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3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477" y="4313549"/>
            <a:ext cx="1087268" cy="1350982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682" y="1916964"/>
            <a:ext cx="507981" cy="464037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220" y="3311532"/>
            <a:ext cx="611244" cy="554918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813" y="1161716"/>
            <a:ext cx="596837" cy="47770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48469">
            <a:off x="3950311" y="2572788"/>
            <a:ext cx="596837" cy="477705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279" y="889970"/>
            <a:ext cx="1087268" cy="135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0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72" y="1632203"/>
            <a:ext cx="1680856" cy="858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67400"/>
            <a:ext cx="1629700" cy="9038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15993"/>
            <a:ext cx="1652271" cy="8742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418737" y="2688228"/>
            <a:ext cx="1620989" cy="1607610"/>
            <a:chOff x="1418737" y="2688228"/>
            <a:chExt cx="1620989" cy="1607610"/>
          </a:xfrm>
        </p:grpSpPr>
        <p:sp>
          <p:nvSpPr>
            <p:cNvPr id="14" name="矩形 13"/>
            <p:cNvSpPr/>
            <p:nvPr/>
          </p:nvSpPr>
          <p:spPr>
            <a:xfrm>
              <a:off x="1418737" y="3184783"/>
              <a:ext cx="1620989" cy="4274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此部分内容作为文字排版占位显示（建议使用主题字体）。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458909" y="2688228"/>
              <a:ext cx="1537732" cy="305853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b="1" spc="-151" noProof="1"/>
                <a:t>关键词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418737" y="3868365"/>
              <a:ext cx="1620989" cy="4274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此部分内容作为文字排版占位显示（建议使用主题字体）。</a:t>
              </a: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834524" y="2688228"/>
            <a:ext cx="1620989" cy="1607610"/>
            <a:chOff x="3834524" y="2688228"/>
            <a:chExt cx="1620989" cy="1607610"/>
          </a:xfrm>
        </p:grpSpPr>
        <p:sp>
          <p:nvSpPr>
            <p:cNvPr id="32" name="矩形 31"/>
            <p:cNvSpPr/>
            <p:nvPr/>
          </p:nvSpPr>
          <p:spPr>
            <a:xfrm>
              <a:off x="3834524" y="3184783"/>
              <a:ext cx="1620989" cy="4274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此部分内容作为文字排版占位显示（建议使用主题字体）。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3874696" y="2688228"/>
              <a:ext cx="1537732" cy="305853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b="1" spc="-151" noProof="1"/>
                <a:t>关键词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3834524" y="3868365"/>
              <a:ext cx="1620989" cy="4274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此部分内容作为文字排版占位显示（建议使用主题字体）。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74559" y="2688228"/>
            <a:ext cx="1620989" cy="1607610"/>
            <a:chOff x="6374559" y="2688228"/>
            <a:chExt cx="1620989" cy="1607610"/>
          </a:xfrm>
        </p:grpSpPr>
        <p:sp>
          <p:nvSpPr>
            <p:cNvPr id="35" name="矩形 34"/>
            <p:cNvSpPr/>
            <p:nvPr/>
          </p:nvSpPr>
          <p:spPr>
            <a:xfrm>
              <a:off x="6374559" y="3184783"/>
              <a:ext cx="1620989" cy="4274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此部分内容作为文字排版占位显示（建议使用主题字体）。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6414731" y="2688228"/>
              <a:ext cx="1537732" cy="305853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b="1" spc="-151" noProof="1"/>
                <a:t>关键词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6374559" y="3868365"/>
              <a:ext cx="1620989" cy="4274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此部分内容作为文字排版占位显示（建议使用主题字体）。</a:t>
              </a: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448" y="2930093"/>
            <a:ext cx="1087268" cy="135098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063" y="1400184"/>
            <a:ext cx="507981" cy="46403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6998" y="1660615"/>
            <a:ext cx="531640" cy="48265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048469">
            <a:off x="7179414" y="1285339"/>
            <a:ext cx="596837" cy="47770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0198" y="994662"/>
            <a:ext cx="1460353" cy="18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47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11334" y="-740618"/>
            <a:ext cx="9994398" cy="6557487"/>
            <a:chOff x="-311334" y="-740618"/>
            <a:chExt cx="9994398" cy="65574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7561" y="-740618"/>
              <a:ext cx="1732574" cy="204786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11334" y="123478"/>
              <a:ext cx="1294875" cy="180446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294975">
              <a:off x="463684" y="3845458"/>
              <a:ext cx="1463980" cy="213528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37066" y="3465894"/>
              <a:ext cx="1745998" cy="132173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47726" y="-262979"/>
              <a:ext cx="2152194" cy="128868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57434" y="4390358"/>
              <a:ext cx="2379376" cy="1426511"/>
            </a:xfrm>
            <a:prstGeom prst="rect">
              <a:avLst/>
            </a:prstGeom>
          </p:spPr>
        </p:pic>
      </p:grpSp>
      <p:sp>
        <p:nvSpPr>
          <p:cNvPr id="19" name="TextBox 48"/>
          <p:cNvSpPr txBox="1"/>
          <p:nvPr/>
        </p:nvSpPr>
        <p:spPr>
          <a:xfrm>
            <a:off x="3358500" y="2703416"/>
            <a:ext cx="26545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成功项目展示</a:t>
            </a:r>
            <a:endParaRPr lang="en-GB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49"/>
          <p:cNvSpPr txBox="1"/>
          <p:nvPr/>
        </p:nvSpPr>
        <p:spPr>
          <a:xfrm>
            <a:off x="3811927" y="3303827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21" name="TextBox 48"/>
          <p:cNvSpPr txBox="1"/>
          <p:nvPr/>
        </p:nvSpPr>
        <p:spPr>
          <a:xfrm>
            <a:off x="4283968" y="1695304"/>
            <a:ext cx="7519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6000" dirty="0" smtClean="0">
                <a:solidFill>
                  <a:srgbClr val="FFA2C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en-GB" altLang="zh-CN" sz="6000" dirty="0">
              <a:solidFill>
                <a:srgbClr val="FFA2C9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099800" y="1623994"/>
            <a:ext cx="1008112" cy="1008112"/>
          </a:xfrm>
          <a:prstGeom prst="ellipse">
            <a:avLst/>
          </a:prstGeom>
          <a:noFill/>
          <a:ln>
            <a:solidFill>
              <a:srgbClr val="FFA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6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6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9"/>
          <p:cNvGrpSpPr/>
          <p:nvPr/>
        </p:nvGrpSpPr>
        <p:grpSpPr>
          <a:xfrm>
            <a:off x="1409686" y="1518107"/>
            <a:ext cx="3240300" cy="2619817"/>
            <a:chOff x="719138" y="1461721"/>
            <a:chExt cx="5480843" cy="4431321"/>
          </a:xfrm>
        </p:grpSpPr>
        <p:sp>
          <p:nvSpPr>
            <p:cNvPr id="18" name="Rectangle: Rounded Corners 6"/>
            <p:cNvSpPr/>
            <p:nvPr/>
          </p:nvSpPr>
          <p:spPr>
            <a:xfrm>
              <a:off x="719138" y="1461721"/>
              <a:ext cx="4655342" cy="1477108"/>
            </a:xfrm>
            <a:prstGeom prst="roundRect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Rectangle 7"/>
            <p:cNvSpPr/>
            <p:nvPr/>
          </p:nvSpPr>
          <p:spPr>
            <a:xfrm>
              <a:off x="5374480" y="1643062"/>
              <a:ext cx="825501" cy="11144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Rectangle 8"/>
            <p:cNvSpPr/>
            <p:nvPr/>
          </p:nvSpPr>
          <p:spPr>
            <a:xfrm>
              <a:off x="5700335" y="1831974"/>
              <a:ext cx="173790" cy="127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Rectangle 9"/>
            <p:cNvSpPr/>
            <p:nvPr/>
          </p:nvSpPr>
          <p:spPr>
            <a:xfrm>
              <a:off x="5700335" y="2441574"/>
              <a:ext cx="173790" cy="127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2" name="Straight Connector 10"/>
            <p:cNvCxnSpPr/>
            <p:nvPr/>
          </p:nvCxnSpPr>
          <p:spPr>
            <a:xfrm>
              <a:off x="5509418" y="2200274"/>
              <a:ext cx="555625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11"/>
            <p:cNvSpPr/>
            <p:nvPr/>
          </p:nvSpPr>
          <p:spPr>
            <a:xfrm>
              <a:off x="719138" y="2938828"/>
              <a:ext cx="4655342" cy="1477108"/>
            </a:xfrm>
            <a:prstGeom prst="roundRect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Rectangle 12"/>
            <p:cNvSpPr/>
            <p:nvPr/>
          </p:nvSpPr>
          <p:spPr>
            <a:xfrm>
              <a:off x="5374480" y="3120169"/>
              <a:ext cx="825501" cy="11144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Rectangle 13"/>
            <p:cNvSpPr/>
            <p:nvPr/>
          </p:nvSpPr>
          <p:spPr>
            <a:xfrm>
              <a:off x="5700335" y="3309081"/>
              <a:ext cx="173790" cy="127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Rectangle 14"/>
            <p:cNvSpPr/>
            <p:nvPr/>
          </p:nvSpPr>
          <p:spPr>
            <a:xfrm>
              <a:off x="5700335" y="3918681"/>
              <a:ext cx="173790" cy="127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7" name="Straight Connector 15"/>
            <p:cNvCxnSpPr/>
            <p:nvPr/>
          </p:nvCxnSpPr>
          <p:spPr>
            <a:xfrm>
              <a:off x="5509418" y="3677381"/>
              <a:ext cx="555625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: Rounded Corners 16"/>
            <p:cNvSpPr/>
            <p:nvPr/>
          </p:nvSpPr>
          <p:spPr>
            <a:xfrm>
              <a:off x="719138" y="4415934"/>
              <a:ext cx="4655342" cy="1477108"/>
            </a:xfrm>
            <a:prstGeom prst="roundRect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Rectangle 17"/>
            <p:cNvSpPr/>
            <p:nvPr/>
          </p:nvSpPr>
          <p:spPr>
            <a:xfrm>
              <a:off x="5374480" y="4597275"/>
              <a:ext cx="825501" cy="11144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Rectangle 18"/>
            <p:cNvSpPr/>
            <p:nvPr/>
          </p:nvSpPr>
          <p:spPr>
            <a:xfrm>
              <a:off x="5700335" y="4786187"/>
              <a:ext cx="173790" cy="127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Rectangle 19"/>
            <p:cNvSpPr/>
            <p:nvPr/>
          </p:nvSpPr>
          <p:spPr>
            <a:xfrm>
              <a:off x="5700335" y="5395787"/>
              <a:ext cx="173790" cy="127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2" name="Straight Connector 20"/>
            <p:cNvCxnSpPr/>
            <p:nvPr/>
          </p:nvCxnSpPr>
          <p:spPr>
            <a:xfrm>
              <a:off x="5509418" y="5154487"/>
              <a:ext cx="555625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24"/>
            <p:cNvGrpSpPr/>
            <p:nvPr/>
          </p:nvGrpSpPr>
          <p:grpSpPr>
            <a:xfrm>
              <a:off x="1089545" y="3303389"/>
              <a:ext cx="3005713" cy="835777"/>
              <a:chOff x="8481437" y="3139323"/>
              <a:chExt cx="3005713" cy="835777"/>
            </a:xfrm>
          </p:grpSpPr>
          <p:sp>
            <p:nvSpPr>
              <p:cNvPr id="43" name="TextBox 25"/>
              <p:cNvSpPr txBox="1"/>
              <p:nvPr/>
            </p:nvSpPr>
            <p:spPr>
              <a:xfrm>
                <a:off x="8481437" y="3385544"/>
                <a:ext cx="3005713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/>
                    </a:solidFill>
                  </a:rPr>
                </a:br>
                <a:r>
                  <a:rPr lang="zh-CN" altLang="en-US" sz="10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44" name="Rectangle 26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0000" lnSpcReduction="20000"/>
              </a:bodyPr>
              <a:lstStyle/>
              <a:p>
                <a:pPr lvl="0" algn="r" defTabSz="914378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34" name="Group 27"/>
            <p:cNvGrpSpPr/>
            <p:nvPr/>
          </p:nvGrpSpPr>
          <p:grpSpPr>
            <a:xfrm>
              <a:off x="1089545" y="1782385"/>
              <a:ext cx="3005713" cy="835777"/>
              <a:chOff x="8481437" y="3139323"/>
              <a:chExt cx="3005713" cy="835777"/>
            </a:xfrm>
          </p:grpSpPr>
          <p:sp>
            <p:nvSpPr>
              <p:cNvPr id="41" name="TextBox 28"/>
              <p:cNvSpPr txBox="1"/>
              <p:nvPr/>
            </p:nvSpPr>
            <p:spPr>
              <a:xfrm>
                <a:off x="8481437" y="3385544"/>
                <a:ext cx="3005713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/>
                    </a:solidFill>
                  </a:rPr>
                </a:br>
                <a:r>
                  <a:rPr lang="zh-CN" altLang="en-US" sz="10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42" name="Rectangle 29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0000" lnSpcReduction="20000"/>
              </a:bodyPr>
              <a:lstStyle/>
              <a:p>
                <a:pPr lvl="0" algn="r" defTabSz="914378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35" name="Group 30"/>
            <p:cNvGrpSpPr/>
            <p:nvPr/>
          </p:nvGrpSpPr>
          <p:grpSpPr>
            <a:xfrm>
              <a:off x="1089545" y="4780496"/>
              <a:ext cx="3005713" cy="835777"/>
              <a:chOff x="8481437" y="3139323"/>
              <a:chExt cx="3005713" cy="835777"/>
            </a:xfrm>
          </p:grpSpPr>
          <p:sp>
            <p:nvSpPr>
              <p:cNvPr id="39" name="TextBox 31"/>
              <p:cNvSpPr txBox="1"/>
              <p:nvPr/>
            </p:nvSpPr>
            <p:spPr>
              <a:xfrm>
                <a:off x="8481437" y="3385544"/>
                <a:ext cx="3005713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bg1"/>
                    </a:solidFill>
                  </a:rPr>
                </a:br>
                <a:r>
                  <a:rPr lang="zh-CN" altLang="en-US" sz="1000" dirty="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40" name="Rectangle 32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0000" lnSpcReduction="20000"/>
              </a:bodyPr>
              <a:lstStyle/>
              <a:p>
                <a:pPr lvl="0" algn="r" defTabSz="914378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36" name="Freeform: Shape 33"/>
            <p:cNvSpPr>
              <a:spLocks/>
            </p:cNvSpPr>
            <p:nvPr/>
          </p:nvSpPr>
          <p:spPr bwMode="auto">
            <a:xfrm>
              <a:off x="4462962" y="3465741"/>
              <a:ext cx="424066" cy="42328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34"/>
            <p:cNvSpPr>
              <a:spLocks/>
            </p:cNvSpPr>
            <p:nvPr/>
          </p:nvSpPr>
          <p:spPr bwMode="auto">
            <a:xfrm>
              <a:off x="4458896" y="2021085"/>
              <a:ext cx="428132" cy="35188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35"/>
            <p:cNvSpPr>
              <a:spLocks/>
            </p:cNvSpPr>
            <p:nvPr/>
          </p:nvSpPr>
          <p:spPr bwMode="auto">
            <a:xfrm>
              <a:off x="4448179" y="4939114"/>
              <a:ext cx="456434" cy="439834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5594875" y="1607791"/>
            <a:ext cx="2062292" cy="2597568"/>
            <a:chOff x="8170814" y="1912116"/>
            <a:chExt cx="2749722" cy="3463424"/>
          </a:xfrm>
        </p:grpSpPr>
        <p:grpSp>
          <p:nvGrpSpPr>
            <p:cNvPr id="6" name="Group 41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9" name="Group 44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5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/>
                    <a:t>此部分内容作为文字排版占位显示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（建议使用主题字体）</a:t>
                  </a:r>
                </a:p>
              </p:txBody>
            </p:sp>
            <p:sp>
              <p:nvSpPr>
                <p:cNvPr id="17" name="Rectangle 5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0" name="Group 45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4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5" name="Rectangle 5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1" name="Group 46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2" name="TextBox 4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3" name="Rectangle 4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7" name="Straight Connector 42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3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448" y="2930093"/>
            <a:ext cx="1087268" cy="135098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791" y="1720806"/>
            <a:ext cx="507981" cy="46403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714" y="3784425"/>
            <a:ext cx="531640" cy="482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48469">
            <a:off x="1080441" y="2706966"/>
            <a:ext cx="596837" cy="47770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198" y="994662"/>
            <a:ext cx="1460353" cy="18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1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9526 -0.034687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from x="15556" y="21543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401116" y="1086584"/>
            <a:ext cx="5042754" cy="829358"/>
            <a:chOff x="1401116" y="1086584"/>
            <a:chExt cx="5042754" cy="829358"/>
          </a:xfrm>
        </p:grpSpPr>
        <p:sp>
          <p:nvSpPr>
            <p:cNvPr id="4" name="箭头: V 形 3"/>
            <p:cNvSpPr/>
            <p:nvPr/>
          </p:nvSpPr>
          <p:spPr>
            <a:xfrm>
              <a:off x="4571718" y="1086584"/>
              <a:ext cx="1872152" cy="829358"/>
            </a:xfrm>
            <a:prstGeom prst="chevron">
              <a:avLst>
                <a:gd name="adj" fmla="val 41391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箭头: V 形 9"/>
            <p:cNvSpPr/>
            <p:nvPr/>
          </p:nvSpPr>
          <p:spPr>
            <a:xfrm>
              <a:off x="1401116" y="1086584"/>
              <a:ext cx="3519607" cy="829358"/>
            </a:xfrm>
            <a:prstGeom prst="chevron">
              <a:avLst>
                <a:gd name="adj" fmla="val 41391"/>
              </a:avLst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六边形 11"/>
            <p:cNvSpPr/>
            <p:nvPr/>
          </p:nvSpPr>
          <p:spPr>
            <a:xfrm>
              <a:off x="4312778" y="1278039"/>
              <a:ext cx="517879" cy="446448"/>
            </a:xfrm>
            <a:prstGeom prst="hexagon">
              <a:avLst>
                <a:gd name="adj" fmla="val 41111"/>
                <a:gd name="vf" fmla="val 11547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62500" lnSpcReduction="20000"/>
            </a:bodyPr>
            <a:lstStyle/>
            <a:p>
              <a:pPr algn="ctr"/>
              <a:r>
                <a:rPr lang="en-US" altLang="zh-CN" sz="2000" b="1"/>
                <a:t>1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595200" y="1215905"/>
              <a:ext cx="1541433" cy="535092"/>
              <a:chOff x="609599" y="3139323"/>
              <a:chExt cx="2407615" cy="835777"/>
            </a:xfrm>
          </p:grpSpPr>
          <p:sp>
            <p:nvSpPr>
              <p:cNvPr id="26" name="文本框 53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此部分内容作为文字排版占位显示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algn="r" defTabSz="914378"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5345966" y="1270182"/>
              <a:ext cx="241003" cy="378463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699566" y="3574657"/>
            <a:ext cx="5039469" cy="829358"/>
            <a:chOff x="2699566" y="3574657"/>
            <a:chExt cx="5039469" cy="829358"/>
          </a:xfrm>
        </p:grpSpPr>
        <p:sp>
          <p:nvSpPr>
            <p:cNvPr id="7" name="箭头: V 形 6"/>
            <p:cNvSpPr/>
            <p:nvPr/>
          </p:nvSpPr>
          <p:spPr>
            <a:xfrm flipH="1">
              <a:off x="2699566" y="3574657"/>
              <a:ext cx="1872152" cy="829358"/>
            </a:xfrm>
            <a:prstGeom prst="chevron">
              <a:avLst>
                <a:gd name="adj" fmla="val 41391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箭头: V 形 8"/>
            <p:cNvSpPr/>
            <p:nvPr/>
          </p:nvSpPr>
          <p:spPr>
            <a:xfrm flipH="1">
              <a:off x="4219428" y="3574657"/>
              <a:ext cx="3519607" cy="829358"/>
            </a:xfrm>
            <a:prstGeom prst="chevron">
              <a:avLst>
                <a:gd name="adj" fmla="val 41391"/>
              </a:avLst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六边形 13"/>
            <p:cNvSpPr/>
            <p:nvPr/>
          </p:nvSpPr>
          <p:spPr>
            <a:xfrm>
              <a:off x="4312778" y="3766111"/>
              <a:ext cx="517879" cy="446448"/>
            </a:xfrm>
            <a:prstGeom prst="hexagon">
              <a:avLst>
                <a:gd name="adj" fmla="val 41111"/>
                <a:gd name="vf" fmla="val 115470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62500" lnSpcReduction="20000"/>
            </a:bodyPr>
            <a:lstStyle/>
            <a:p>
              <a:pPr algn="ctr"/>
              <a:r>
                <a:rPr lang="en-US" altLang="zh-CN" sz="2000" b="1"/>
                <a:t>4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039039" y="3721789"/>
              <a:ext cx="1573262" cy="535092"/>
              <a:chOff x="9029821" y="3139323"/>
              <a:chExt cx="2457329" cy="835777"/>
            </a:xfrm>
          </p:grpSpPr>
          <p:sp>
            <p:nvSpPr>
              <p:cNvPr id="28" name="文本框 55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defTabSz="914378">
                  <a:defRPr/>
                </a:pPr>
                <a:r>
                  <a:rPr lang="zh-CN" altLang="en-US" sz="1600" b="1">
                    <a:solidFill>
                      <a:schemeClr val="accent6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3571327" y="3777801"/>
              <a:ext cx="243314" cy="382092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01116" y="2745299"/>
            <a:ext cx="5042754" cy="829358"/>
            <a:chOff x="1401116" y="2745299"/>
            <a:chExt cx="5042754" cy="829358"/>
          </a:xfrm>
        </p:grpSpPr>
        <p:sp>
          <p:nvSpPr>
            <p:cNvPr id="6" name="箭头: V 形 5"/>
            <p:cNvSpPr/>
            <p:nvPr/>
          </p:nvSpPr>
          <p:spPr>
            <a:xfrm>
              <a:off x="4571718" y="2745299"/>
              <a:ext cx="1872152" cy="829358"/>
            </a:xfrm>
            <a:prstGeom prst="chevron">
              <a:avLst>
                <a:gd name="adj" fmla="val 41391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箭头: V 形 10"/>
            <p:cNvSpPr/>
            <p:nvPr/>
          </p:nvSpPr>
          <p:spPr>
            <a:xfrm>
              <a:off x="1401116" y="2745299"/>
              <a:ext cx="3519607" cy="829358"/>
            </a:xfrm>
            <a:prstGeom prst="chevron">
              <a:avLst>
                <a:gd name="adj" fmla="val 41391"/>
              </a:avLst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4312778" y="2936754"/>
              <a:ext cx="517879" cy="446448"/>
            </a:xfrm>
            <a:prstGeom prst="hexagon">
              <a:avLst>
                <a:gd name="adj" fmla="val 41111"/>
                <a:gd name="vf" fmla="val 11547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62500" lnSpcReduction="20000"/>
            </a:bodyPr>
            <a:lstStyle/>
            <a:p>
              <a:pPr algn="ctr"/>
              <a:r>
                <a:rPr lang="en-US" altLang="zh-CN" sz="2000" b="1"/>
                <a:t>3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595200" y="2892432"/>
              <a:ext cx="1541433" cy="535092"/>
              <a:chOff x="609599" y="3139323"/>
              <a:chExt cx="2407615" cy="835777"/>
            </a:xfrm>
          </p:grpSpPr>
          <p:sp>
            <p:nvSpPr>
              <p:cNvPr id="24" name="文本框 51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algn="r" defTabSz="914378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algn="r" defTabSz="914378"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5336725" y="2916507"/>
              <a:ext cx="308740" cy="484835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699566" y="1915942"/>
            <a:ext cx="5039469" cy="829358"/>
            <a:chOff x="2699566" y="1915942"/>
            <a:chExt cx="5039469" cy="829358"/>
          </a:xfrm>
        </p:grpSpPr>
        <p:sp>
          <p:nvSpPr>
            <p:cNvPr id="5" name="箭头: V 形 4"/>
            <p:cNvSpPr/>
            <p:nvPr/>
          </p:nvSpPr>
          <p:spPr>
            <a:xfrm flipH="1">
              <a:off x="2699566" y="1915942"/>
              <a:ext cx="1872152" cy="829358"/>
            </a:xfrm>
            <a:prstGeom prst="chevron">
              <a:avLst>
                <a:gd name="adj" fmla="val 41391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箭头: V 形 7"/>
            <p:cNvSpPr/>
            <p:nvPr/>
          </p:nvSpPr>
          <p:spPr>
            <a:xfrm flipH="1">
              <a:off x="4219428" y="1915942"/>
              <a:ext cx="3519607" cy="829358"/>
            </a:xfrm>
            <a:prstGeom prst="chevron">
              <a:avLst>
                <a:gd name="adj" fmla="val 41391"/>
              </a:avLst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六边形 12"/>
            <p:cNvSpPr/>
            <p:nvPr/>
          </p:nvSpPr>
          <p:spPr>
            <a:xfrm>
              <a:off x="4312778" y="2107397"/>
              <a:ext cx="517879" cy="446448"/>
            </a:xfrm>
            <a:prstGeom prst="hexagon">
              <a:avLst>
                <a:gd name="adj" fmla="val 41111"/>
                <a:gd name="vf" fmla="val 11547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62500" lnSpcReduction="20000"/>
            </a:bodyPr>
            <a:lstStyle/>
            <a:p>
              <a:pPr algn="ctr"/>
              <a:r>
                <a:rPr lang="en-US" altLang="zh-CN" sz="2000" b="1"/>
                <a:t>2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039039" y="2063074"/>
              <a:ext cx="1573262" cy="535092"/>
              <a:chOff x="9029821" y="3139323"/>
              <a:chExt cx="2457329" cy="835777"/>
            </a:xfrm>
          </p:grpSpPr>
          <p:sp>
            <p:nvSpPr>
              <p:cNvPr id="30" name="文本框 57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defTabSz="914378"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3510445" y="2134016"/>
              <a:ext cx="250392" cy="393208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448" y="2930093"/>
            <a:ext cx="1087268" cy="135098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994" y="1260450"/>
            <a:ext cx="507981" cy="46403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994" y="2919358"/>
            <a:ext cx="531640" cy="48265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48469">
            <a:off x="2315198" y="2091768"/>
            <a:ext cx="596837" cy="47770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198" y="994662"/>
            <a:ext cx="1460353" cy="181455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64" y="3720060"/>
            <a:ext cx="507981" cy="4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94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953598" y="2108117"/>
            <a:ext cx="2638586" cy="726282"/>
            <a:chOff x="953598" y="2108117"/>
            <a:chExt cx="2638586" cy="726282"/>
          </a:xfrm>
        </p:grpSpPr>
        <p:grpSp>
          <p:nvGrpSpPr>
            <p:cNvPr id="11" name="Group 62"/>
            <p:cNvGrpSpPr/>
            <p:nvPr/>
          </p:nvGrpSpPr>
          <p:grpSpPr>
            <a:xfrm rot="21540000">
              <a:off x="2867092" y="2108117"/>
              <a:ext cx="725092" cy="726282"/>
              <a:chOff x="2552700" y="-1971675"/>
              <a:chExt cx="1935163" cy="1938338"/>
            </a:xfrm>
          </p:grpSpPr>
          <p:sp>
            <p:nvSpPr>
              <p:cNvPr id="31" name="Oval 63"/>
              <p:cNvSpPr>
                <a:spLocks/>
              </p:cNvSpPr>
              <p:nvPr/>
            </p:nvSpPr>
            <p:spPr bwMode="auto">
              <a:xfrm>
                <a:off x="2552700" y="-1971675"/>
                <a:ext cx="1935163" cy="1938338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2" name="Group 64"/>
              <p:cNvGrpSpPr/>
              <p:nvPr/>
            </p:nvGrpSpPr>
            <p:grpSpPr>
              <a:xfrm>
                <a:off x="2908300" y="-1620838"/>
                <a:ext cx="1228725" cy="1236663"/>
                <a:chOff x="2908300" y="-1620838"/>
                <a:chExt cx="1228725" cy="1236663"/>
              </a:xfrm>
            </p:grpSpPr>
            <p:sp>
              <p:nvSpPr>
                <p:cNvPr id="33" name="Freeform: Shape 65"/>
                <p:cNvSpPr>
                  <a:spLocks/>
                </p:cNvSpPr>
                <p:nvPr/>
              </p:nvSpPr>
              <p:spPr bwMode="auto">
                <a:xfrm>
                  <a:off x="3055938" y="-1620838"/>
                  <a:ext cx="234950" cy="234950"/>
                </a:xfrm>
                <a:custGeom>
                  <a:avLst/>
                  <a:gdLst>
                    <a:gd name="T0" fmla="*/ 22 w 43"/>
                    <a:gd name="T1" fmla="*/ 43 h 43"/>
                    <a:gd name="T2" fmla="*/ 43 w 43"/>
                    <a:gd name="T3" fmla="*/ 21 h 43"/>
                    <a:gd name="T4" fmla="*/ 22 w 43"/>
                    <a:gd name="T5" fmla="*/ 0 h 43"/>
                    <a:gd name="T6" fmla="*/ 0 w 43"/>
                    <a:gd name="T7" fmla="*/ 21 h 43"/>
                    <a:gd name="T8" fmla="*/ 22 w 43"/>
                    <a:gd name="T9" fmla="*/ 43 h 43"/>
                    <a:gd name="T10" fmla="*/ 22 w 43"/>
                    <a:gd name="T11" fmla="*/ 5 h 43"/>
                    <a:gd name="T12" fmla="*/ 39 w 43"/>
                    <a:gd name="T13" fmla="*/ 21 h 43"/>
                    <a:gd name="T14" fmla="*/ 22 w 43"/>
                    <a:gd name="T15" fmla="*/ 38 h 43"/>
                    <a:gd name="T16" fmla="*/ 5 w 43"/>
                    <a:gd name="T17" fmla="*/ 21 h 43"/>
                    <a:gd name="T18" fmla="*/ 22 w 43"/>
                    <a:gd name="T19" fmla="*/ 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" h="43">
                      <a:moveTo>
                        <a:pt x="22" y="43"/>
                      </a:moveTo>
                      <a:cubicBezTo>
                        <a:pt x="34" y="43"/>
                        <a:pt x="43" y="33"/>
                        <a:pt x="43" y="21"/>
                      </a:cubicBezTo>
                      <a:cubicBezTo>
                        <a:pt x="43" y="10"/>
                        <a:pt x="34" y="0"/>
                        <a:pt x="22" y="0"/>
                      </a:cubicBezTo>
                      <a:cubicBezTo>
                        <a:pt x="10" y="0"/>
                        <a:pt x="0" y="10"/>
                        <a:pt x="0" y="21"/>
                      </a:cubicBezTo>
                      <a:cubicBezTo>
                        <a:pt x="0" y="33"/>
                        <a:pt x="10" y="43"/>
                        <a:pt x="22" y="43"/>
                      </a:cubicBezTo>
                      <a:close/>
                      <a:moveTo>
                        <a:pt x="22" y="5"/>
                      </a:moveTo>
                      <a:cubicBezTo>
                        <a:pt x="31" y="5"/>
                        <a:pt x="39" y="12"/>
                        <a:pt x="39" y="21"/>
                      </a:cubicBezTo>
                      <a:cubicBezTo>
                        <a:pt x="39" y="31"/>
                        <a:pt x="31" y="38"/>
                        <a:pt x="22" y="38"/>
                      </a:cubicBezTo>
                      <a:cubicBezTo>
                        <a:pt x="12" y="38"/>
                        <a:pt x="5" y="31"/>
                        <a:pt x="5" y="21"/>
                      </a:cubicBezTo>
                      <a:cubicBezTo>
                        <a:pt x="5" y="12"/>
                        <a:pt x="12" y="5"/>
                        <a:pt x="22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Freeform: Shape 66"/>
                <p:cNvSpPr>
                  <a:spLocks/>
                </p:cNvSpPr>
                <p:nvPr/>
              </p:nvSpPr>
              <p:spPr bwMode="auto">
                <a:xfrm>
                  <a:off x="3749675" y="-1620838"/>
                  <a:ext cx="234950" cy="234950"/>
                </a:xfrm>
                <a:custGeom>
                  <a:avLst/>
                  <a:gdLst>
                    <a:gd name="T0" fmla="*/ 22 w 43"/>
                    <a:gd name="T1" fmla="*/ 43 h 43"/>
                    <a:gd name="T2" fmla="*/ 43 w 43"/>
                    <a:gd name="T3" fmla="*/ 21 h 43"/>
                    <a:gd name="T4" fmla="*/ 22 w 43"/>
                    <a:gd name="T5" fmla="*/ 0 h 43"/>
                    <a:gd name="T6" fmla="*/ 0 w 43"/>
                    <a:gd name="T7" fmla="*/ 21 h 43"/>
                    <a:gd name="T8" fmla="*/ 22 w 43"/>
                    <a:gd name="T9" fmla="*/ 43 h 43"/>
                    <a:gd name="T10" fmla="*/ 22 w 43"/>
                    <a:gd name="T11" fmla="*/ 5 h 43"/>
                    <a:gd name="T12" fmla="*/ 39 w 43"/>
                    <a:gd name="T13" fmla="*/ 21 h 43"/>
                    <a:gd name="T14" fmla="*/ 22 w 43"/>
                    <a:gd name="T15" fmla="*/ 38 h 43"/>
                    <a:gd name="T16" fmla="*/ 5 w 43"/>
                    <a:gd name="T17" fmla="*/ 21 h 43"/>
                    <a:gd name="T18" fmla="*/ 22 w 43"/>
                    <a:gd name="T19" fmla="*/ 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" h="43">
                      <a:moveTo>
                        <a:pt x="22" y="43"/>
                      </a:moveTo>
                      <a:cubicBezTo>
                        <a:pt x="34" y="43"/>
                        <a:pt x="43" y="33"/>
                        <a:pt x="43" y="21"/>
                      </a:cubicBezTo>
                      <a:cubicBezTo>
                        <a:pt x="43" y="10"/>
                        <a:pt x="34" y="0"/>
                        <a:pt x="22" y="0"/>
                      </a:cubicBezTo>
                      <a:cubicBezTo>
                        <a:pt x="10" y="0"/>
                        <a:pt x="0" y="10"/>
                        <a:pt x="0" y="21"/>
                      </a:cubicBezTo>
                      <a:cubicBezTo>
                        <a:pt x="0" y="33"/>
                        <a:pt x="10" y="43"/>
                        <a:pt x="22" y="43"/>
                      </a:cubicBezTo>
                      <a:close/>
                      <a:moveTo>
                        <a:pt x="22" y="5"/>
                      </a:moveTo>
                      <a:cubicBezTo>
                        <a:pt x="31" y="5"/>
                        <a:pt x="39" y="12"/>
                        <a:pt x="39" y="21"/>
                      </a:cubicBezTo>
                      <a:cubicBezTo>
                        <a:pt x="39" y="31"/>
                        <a:pt x="31" y="38"/>
                        <a:pt x="22" y="38"/>
                      </a:cubicBezTo>
                      <a:cubicBezTo>
                        <a:pt x="13" y="38"/>
                        <a:pt x="5" y="31"/>
                        <a:pt x="5" y="21"/>
                      </a:cubicBezTo>
                      <a:cubicBezTo>
                        <a:pt x="5" y="12"/>
                        <a:pt x="13" y="5"/>
                        <a:pt x="22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67"/>
                <p:cNvSpPr>
                  <a:spLocks/>
                </p:cNvSpPr>
                <p:nvPr/>
              </p:nvSpPr>
              <p:spPr bwMode="auto">
                <a:xfrm>
                  <a:off x="2908300" y="-1358900"/>
                  <a:ext cx="1228725" cy="974725"/>
                </a:xfrm>
                <a:custGeom>
                  <a:avLst/>
                  <a:gdLst>
                    <a:gd name="T0" fmla="*/ 205 w 225"/>
                    <a:gd name="T1" fmla="*/ 13 h 178"/>
                    <a:gd name="T2" fmla="*/ 151 w 225"/>
                    <a:gd name="T3" fmla="*/ 13 h 178"/>
                    <a:gd name="T4" fmla="*/ 112 w 225"/>
                    <a:gd name="T5" fmla="*/ 60 h 178"/>
                    <a:gd name="T6" fmla="*/ 74 w 225"/>
                    <a:gd name="T7" fmla="*/ 13 h 178"/>
                    <a:gd name="T8" fmla="*/ 19 w 225"/>
                    <a:gd name="T9" fmla="*/ 13 h 178"/>
                    <a:gd name="T10" fmla="*/ 2 w 225"/>
                    <a:gd name="T11" fmla="*/ 54 h 178"/>
                    <a:gd name="T12" fmla="*/ 26 w 225"/>
                    <a:gd name="T13" fmla="*/ 94 h 178"/>
                    <a:gd name="T14" fmla="*/ 36 w 225"/>
                    <a:gd name="T15" fmla="*/ 178 h 178"/>
                    <a:gd name="T16" fmla="*/ 53 w 225"/>
                    <a:gd name="T17" fmla="*/ 169 h 178"/>
                    <a:gd name="T18" fmla="*/ 74 w 225"/>
                    <a:gd name="T19" fmla="*/ 169 h 178"/>
                    <a:gd name="T20" fmla="*/ 77 w 225"/>
                    <a:gd name="T21" fmla="*/ 60 h 178"/>
                    <a:gd name="T22" fmla="*/ 112 w 225"/>
                    <a:gd name="T23" fmla="*/ 78 h 178"/>
                    <a:gd name="T24" fmla="*/ 147 w 225"/>
                    <a:gd name="T25" fmla="*/ 61 h 178"/>
                    <a:gd name="T26" fmla="*/ 151 w 225"/>
                    <a:gd name="T27" fmla="*/ 169 h 178"/>
                    <a:gd name="T28" fmla="*/ 171 w 225"/>
                    <a:gd name="T29" fmla="*/ 169 h 178"/>
                    <a:gd name="T30" fmla="*/ 189 w 225"/>
                    <a:gd name="T31" fmla="*/ 178 h 178"/>
                    <a:gd name="T32" fmla="*/ 199 w 225"/>
                    <a:gd name="T33" fmla="*/ 169 h 178"/>
                    <a:gd name="T34" fmla="*/ 207 w 225"/>
                    <a:gd name="T35" fmla="*/ 90 h 178"/>
                    <a:gd name="T36" fmla="*/ 81 w 225"/>
                    <a:gd name="T37" fmla="*/ 57 h 178"/>
                    <a:gd name="T38" fmla="*/ 68 w 225"/>
                    <a:gd name="T39" fmla="*/ 24 h 178"/>
                    <a:gd name="T40" fmla="*/ 66 w 225"/>
                    <a:gd name="T41" fmla="*/ 44 h 178"/>
                    <a:gd name="T42" fmla="*/ 69 w 225"/>
                    <a:gd name="T43" fmla="*/ 147 h 178"/>
                    <a:gd name="T44" fmla="*/ 69 w 225"/>
                    <a:gd name="T45" fmla="*/ 169 h 178"/>
                    <a:gd name="T46" fmla="*/ 52 w 225"/>
                    <a:gd name="T47" fmla="*/ 92 h 178"/>
                    <a:gd name="T48" fmla="*/ 41 w 225"/>
                    <a:gd name="T49" fmla="*/ 168 h 178"/>
                    <a:gd name="T50" fmla="*/ 30 w 225"/>
                    <a:gd name="T51" fmla="*/ 169 h 178"/>
                    <a:gd name="T52" fmla="*/ 31 w 225"/>
                    <a:gd name="T53" fmla="*/ 92 h 178"/>
                    <a:gd name="T54" fmla="*/ 31 w 225"/>
                    <a:gd name="T55" fmla="*/ 76 h 178"/>
                    <a:gd name="T56" fmla="*/ 27 w 225"/>
                    <a:gd name="T57" fmla="*/ 35 h 178"/>
                    <a:gd name="T58" fmla="*/ 23 w 225"/>
                    <a:gd name="T59" fmla="*/ 68 h 178"/>
                    <a:gd name="T60" fmla="*/ 27 w 225"/>
                    <a:gd name="T61" fmla="*/ 80 h 178"/>
                    <a:gd name="T62" fmla="*/ 26 w 225"/>
                    <a:gd name="T63" fmla="*/ 89 h 178"/>
                    <a:gd name="T64" fmla="*/ 6 w 225"/>
                    <a:gd name="T65" fmla="*/ 42 h 178"/>
                    <a:gd name="T66" fmla="*/ 48 w 225"/>
                    <a:gd name="T67" fmla="*/ 4 h 178"/>
                    <a:gd name="T68" fmla="*/ 88 w 225"/>
                    <a:gd name="T69" fmla="*/ 47 h 178"/>
                    <a:gd name="T70" fmla="*/ 110 w 225"/>
                    <a:gd name="T71" fmla="*/ 64 h 178"/>
                    <a:gd name="T72" fmla="*/ 114 w 225"/>
                    <a:gd name="T73" fmla="*/ 72 h 178"/>
                    <a:gd name="T74" fmla="*/ 26 w 225"/>
                    <a:gd name="T75" fmla="*/ 43 h 178"/>
                    <a:gd name="T76" fmla="*/ 26 w 225"/>
                    <a:gd name="T77" fmla="*/ 43 h 178"/>
                    <a:gd name="T78" fmla="*/ 198 w 225"/>
                    <a:gd name="T79" fmla="*/ 89 h 178"/>
                    <a:gd name="T80" fmla="*/ 198 w 225"/>
                    <a:gd name="T81" fmla="*/ 80 h 178"/>
                    <a:gd name="T82" fmla="*/ 202 w 225"/>
                    <a:gd name="T83" fmla="*/ 68 h 178"/>
                    <a:gd name="T84" fmla="*/ 198 w 225"/>
                    <a:gd name="T85" fmla="*/ 35 h 178"/>
                    <a:gd name="T86" fmla="*/ 194 w 225"/>
                    <a:gd name="T87" fmla="*/ 76 h 178"/>
                    <a:gd name="T88" fmla="*/ 194 w 225"/>
                    <a:gd name="T89" fmla="*/ 92 h 178"/>
                    <a:gd name="T90" fmla="*/ 195 w 225"/>
                    <a:gd name="T91" fmla="*/ 169 h 178"/>
                    <a:gd name="T92" fmla="*/ 183 w 225"/>
                    <a:gd name="T93" fmla="*/ 168 h 178"/>
                    <a:gd name="T94" fmla="*/ 173 w 225"/>
                    <a:gd name="T95" fmla="*/ 92 h 178"/>
                    <a:gd name="T96" fmla="*/ 155 w 225"/>
                    <a:gd name="T97" fmla="*/ 169 h 178"/>
                    <a:gd name="T98" fmla="*/ 156 w 225"/>
                    <a:gd name="T99" fmla="*/ 147 h 178"/>
                    <a:gd name="T100" fmla="*/ 159 w 225"/>
                    <a:gd name="T101" fmla="*/ 44 h 178"/>
                    <a:gd name="T102" fmla="*/ 157 w 225"/>
                    <a:gd name="T103" fmla="*/ 24 h 178"/>
                    <a:gd name="T104" fmla="*/ 144 w 225"/>
                    <a:gd name="T105" fmla="*/ 57 h 178"/>
                    <a:gd name="T106" fmla="*/ 117 w 225"/>
                    <a:gd name="T107" fmla="*/ 63 h 178"/>
                    <a:gd name="T108" fmla="*/ 137 w 225"/>
                    <a:gd name="T109" fmla="*/ 47 h 178"/>
                    <a:gd name="T110" fmla="*/ 177 w 225"/>
                    <a:gd name="T111" fmla="*/ 4 h 178"/>
                    <a:gd name="T112" fmla="*/ 218 w 225"/>
                    <a:gd name="T113" fmla="*/ 42 h 178"/>
                    <a:gd name="T114" fmla="*/ 203 w 225"/>
                    <a:gd name="T115" fmla="*/ 5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5" h="178">
                      <a:moveTo>
                        <a:pt x="222" y="40"/>
                      </a:moveTo>
                      <a:cubicBezTo>
                        <a:pt x="222" y="40"/>
                        <a:pt x="222" y="40"/>
                        <a:pt x="222" y="40"/>
                      </a:cubicBezTo>
                      <a:cubicBezTo>
                        <a:pt x="205" y="13"/>
                        <a:pt x="205" y="13"/>
                        <a:pt x="205" y="13"/>
                      </a:cubicBezTo>
                      <a:cubicBezTo>
                        <a:pt x="199" y="4"/>
                        <a:pt x="195" y="0"/>
                        <a:pt x="177" y="0"/>
                      </a:cubicBezTo>
                      <a:cubicBezTo>
                        <a:pt x="177" y="0"/>
                        <a:pt x="177" y="0"/>
                        <a:pt x="177" y="0"/>
                      </a:cubicBezTo>
                      <a:cubicBezTo>
                        <a:pt x="158" y="0"/>
                        <a:pt x="154" y="8"/>
                        <a:pt x="151" y="13"/>
                      </a:cubicBezTo>
                      <a:cubicBezTo>
                        <a:pt x="151" y="13"/>
                        <a:pt x="151" y="13"/>
                        <a:pt x="151" y="13"/>
                      </a:cubicBezTo>
                      <a:cubicBezTo>
                        <a:pt x="147" y="20"/>
                        <a:pt x="135" y="41"/>
                        <a:pt x="133" y="44"/>
                      </a:cubicBezTo>
                      <a:cubicBezTo>
                        <a:pt x="131" y="46"/>
                        <a:pt x="119" y="55"/>
                        <a:pt x="112" y="60"/>
                      </a:cubicBezTo>
                      <a:cubicBezTo>
                        <a:pt x="107" y="56"/>
                        <a:pt x="98" y="49"/>
                        <a:pt x="92" y="44"/>
                      </a:cubicBezTo>
                      <a:cubicBezTo>
                        <a:pt x="90" y="41"/>
                        <a:pt x="77" y="20"/>
                        <a:pt x="74" y="13"/>
                      </a:cubicBezTo>
                      <a:cubicBezTo>
                        <a:pt x="74" y="13"/>
                        <a:pt x="74" y="13"/>
                        <a:pt x="74" y="13"/>
                      </a:cubicBezTo>
                      <a:cubicBezTo>
                        <a:pt x="71" y="8"/>
                        <a:pt x="66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29" y="0"/>
                        <a:pt x="26" y="4"/>
                        <a:pt x="19" y="13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0" y="44"/>
                        <a:pt x="0" y="49"/>
                        <a:pt x="2" y="54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9" y="92"/>
                        <a:pt x="21" y="94"/>
                        <a:pt x="25" y="94"/>
                      </a:cubicBezTo>
                      <a:cubicBezTo>
                        <a:pt x="25" y="94"/>
                        <a:pt x="25" y="94"/>
                        <a:pt x="26" y="94"/>
                      </a:cubicBezTo>
                      <a:cubicBezTo>
                        <a:pt x="25" y="153"/>
                        <a:pt x="25" y="167"/>
                        <a:pt x="25" y="169"/>
                      </a:cubicBezTo>
                      <a:cubicBezTo>
                        <a:pt x="25" y="169"/>
                        <a:pt x="25" y="169"/>
                        <a:pt x="25" y="169"/>
                      </a:cubicBezTo>
                      <a:cubicBezTo>
                        <a:pt x="26" y="174"/>
                        <a:pt x="30" y="178"/>
                        <a:pt x="36" y="178"/>
                      </a:cubicBezTo>
                      <a:cubicBezTo>
                        <a:pt x="41" y="177"/>
                        <a:pt x="46" y="173"/>
                        <a:pt x="46" y="169"/>
                      </a:cubicBezTo>
                      <a:cubicBezTo>
                        <a:pt x="50" y="122"/>
                        <a:pt x="50" y="122"/>
                        <a:pt x="50" y="122"/>
                      </a:cubicBezTo>
                      <a:cubicBezTo>
                        <a:pt x="53" y="169"/>
                        <a:pt x="53" y="169"/>
                        <a:pt x="53" y="169"/>
                      </a:cubicBezTo>
                      <a:cubicBezTo>
                        <a:pt x="54" y="173"/>
                        <a:pt x="58" y="177"/>
                        <a:pt x="63" y="178"/>
                      </a:cubicBezTo>
                      <a:cubicBezTo>
                        <a:pt x="64" y="178"/>
                        <a:pt x="64" y="178"/>
                        <a:pt x="64" y="178"/>
                      </a:cubicBezTo>
                      <a:cubicBezTo>
                        <a:pt x="69" y="178"/>
                        <a:pt x="73" y="174"/>
                        <a:pt x="74" y="169"/>
                      </a:cubicBezTo>
                      <a:cubicBezTo>
                        <a:pt x="74" y="169"/>
                        <a:pt x="74" y="169"/>
                        <a:pt x="74" y="169"/>
                      </a:cubicBezTo>
                      <a:cubicBezTo>
                        <a:pt x="74" y="166"/>
                        <a:pt x="72" y="100"/>
                        <a:pt x="71" y="51"/>
                      </a:cubicBezTo>
                      <a:cubicBezTo>
                        <a:pt x="77" y="60"/>
                        <a:pt x="77" y="60"/>
                        <a:pt x="77" y="60"/>
                      </a:cubicBezTo>
                      <a:cubicBezTo>
                        <a:pt x="77" y="60"/>
                        <a:pt x="78" y="61"/>
                        <a:pt x="78" y="61"/>
                      </a:cubicBezTo>
                      <a:cubicBezTo>
                        <a:pt x="107" y="77"/>
                        <a:pt x="107" y="77"/>
                        <a:pt x="107" y="77"/>
                      </a:cubicBezTo>
                      <a:cubicBezTo>
                        <a:pt x="108" y="78"/>
                        <a:pt x="110" y="78"/>
                        <a:pt x="112" y="78"/>
                      </a:cubicBezTo>
                      <a:cubicBezTo>
                        <a:pt x="113" y="78"/>
                        <a:pt x="113" y="78"/>
                        <a:pt x="114" y="78"/>
                      </a:cubicBezTo>
                      <a:cubicBezTo>
                        <a:pt x="115" y="78"/>
                        <a:pt x="117" y="78"/>
                        <a:pt x="118" y="77"/>
                      </a:cubicBezTo>
                      <a:cubicBezTo>
                        <a:pt x="147" y="61"/>
                        <a:pt x="147" y="61"/>
                        <a:pt x="147" y="61"/>
                      </a:cubicBezTo>
                      <a:cubicBezTo>
                        <a:pt x="147" y="61"/>
                        <a:pt x="147" y="60"/>
                        <a:pt x="147" y="60"/>
                      </a:cubicBezTo>
                      <a:cubicBezTo>
                        <a:pt x="154" y="51"/>
                        <a:pt x="154" y="51"/>
                        <a:pt x="154" y="51"/>
                      </a:cubicBezTo>
                      <a:cubicBezTo>
                        <a:pt x="152" y="100"/>
                        <a:pt x="151" y="166"/>
                        <a:pt x="151" y="169"/>
                      </a:cubicBezTo>
                      <a:cubicBezTo>
                        <a:pt x="151" y="169"/>
                        <a:pt x="151" y="169"/>
                        <a:pt x="151" y="169"/>
                      </a:cubicBezTo>
                      <a:cubicBezTo>
                        <a:pt x="151" y="174"/>
                        <a:pt x="156" y="178"/>
                        <a:pt x="161" y="178"/>
                      </a:cubicBezTo>
                      <a:cubicBezTo>
                        <a:pt x="167" y="177"/>
                        <a:pt x="171" y="173"/>
                        <a:pt x="171" y="169"/>
                      </a:cubicBezTo>
                      <a:cubicBezTo>
                        <a:pt x="175" y="122"/>
                        <a:pt x="175" y="122"/>
                        <a:pt x="175" y="122"/>
                      </a:cubicBezTo>
                      <a:cubicBezTo>
                        <a:pt x="179" y="169"/>
                        <a:pt x="179" y="169"/>
                        <a:pt x="179" y="169"/>
                      </a:cubicBezTo>
                      <a:cubicBezTo>
                        <a:pt x="179" y="173"/>
                        <a:pt x="183" y="177"/>
                        <a:pt x="189" y="178"/>
                      </a:cubicBezTo>
                      <a:cubicBezTo>
                        <a:pt x="189" y="178"/>
                        <a:pt x="189" y="178"/>
                        <a:pt x="189" y="178"/>
                      </a:cubicBezTo>
                      <a:cubicBezTo>
                        <a:pt x="194" y="178"/>
                        <a:pt x="199" y="174"/>
                        <a:pt x="199" y="169"/>
                      </a:cubicBezTo>
                      <a:cubicBezTo>
                        <a:pt x="199" y="169"/>
                        <a:pt x="199" y="169"/>
                        <a:pt x="199" y="169"/>
                      </a:cubicBezTo>
                      <a:cubicBezTo>
                        <a:pt x="199" y="167"/>
                        <a:pt x="199" y="153"/>
                        <a:pt x="199" y="94"/>
                      </a:cubicBezTo>
                      <a:cubicBezTo>
                        <a:pt x="199" y="94"/>
                        <a:pt x="200" y="94"/>
                        <a:pt x="200" y="94"/>
                      </a:cubicBezTo>
                      <a:cubicBezTo>
                        <a:pt x="203" y="94"/>
                        <a:pt x="206" y="92"/>
                        <a:pt x="207" y="90"/>
                      </a:cubicBezTo>
                      <a:cubicBezTo>
                        <a:pt x="223" y="54"/>
                        <a:pt x="223" y="54"/>
                        <a:pt x="223" y="54"/>
                      </a:cubicBezTo>
                      <a:cubicBezTo>
                        <a:pt x="225" y="49"/>
                        <a:pt x="225" y="44"/>
                        <a:pt x="222" y="40"/>
                      </a:cubicBezTo>
                      <a:close/>
                      <a:moveTo>
                        <a:pt x="81" y="57"/>
                      </a:moveTo>
                      <a:cubicBezTo>
                        <a:pt x="71" y="43"/>
                        <a:pt x="71" y="43"/>
                        <a:pt x="71" y="43"/>
                      </a:cubicBezTo>
                      <a:cubicBezTo>
                        <a:pt x="71" y="37"/>
                        <a:pt x="70" y="32"/>
                        <a:pt x="70" y="27"/>
                      </a:cubicBezTo>
                      <a:cubicBezTo>
                        <a:pt x="70" y="25"/>
                        <a:pt x="69" y="24"/>
                        <a:pt x="68" y="24"/>
                      </a:cubicBezTo>
                      <a:cubicBezTo>
                        <a:pt x="68" y="24"/>
                        <a:pt x="68" y="24"/>
                        <a:pt x="68" y="24"/>
                      </a:cubicBezTo>
                      <a:cubicBezTo>
                        <a:pt x="67" y="24"/>
                        <a:pt x="66" y="25"/>
                        <a:pt x="66" y="27"/>
                      </a:cubicBezTo>
                      <a:cubicBezTo>
                        <a:pt x="66" y="27"/>
                        <a:pt x="66" y="33"/>
                        <a:pt x="66" y="44"/>
                      </a:cubicBezTo>
                      <a:cubicBezTo>
                        <a:pt x="66" y="44"/>
                        <a:pt x="66" y="44"/>
                        <a:pt x="66" y="44"/>
                      </a:cubicBezTo>
                      <a:cubicBezTo>
                        <a:pt x="66" y="58"/>
                        <a:pt x="67" y="78"/>
                        <a:pt x="67" y="98"/>
                      </a:cubicBezTo>
                      <a:cubicBezTo>
                        <a:pt x="68" y="116"/>
                        <a:pt x="68" y="133"/>
                        <a:pt x="69" y="147"/>
                      </a:cubicBezTo>
                      <a:cubicBezTo>
                        <a:pt x="69" y="153"/>
                        <a:pt x="69" y="159"/>
                        <a:pt x="69" y="163"/>
                      </a:cubicBezTo>
                      <a:cubicBezTo>
                        <a:pt x="69" y="166"/>
                        <a:pt x="69" y="167"/>
                        <a:pt x="69" y="169"/>
                      </a:cubicBezTo>
                      <a:cubicBezTo>
                        <a:pt x="69" y="169"/>
                        <a:pt x="69" y="169"/>
                        <a:pt x="69" y="169"/>
                      </a:cubicBezTo>
                      <a:cubicBezTo>
                        <a:pt x="69" y="171"/>
                        <a:pt x="67" y="173"/>
                        <a:pt x="64" y="173"/>
                      </a:cubicBezTo>
                      <a:cubicBezTo>
                        <a:pt x="61" y="173"/>
                        <a:pt x="58" y="171"/>
                        <a:pt x="58" y="168"/>
                      </a:cubicBezTo>
                      <a:cubicBezTo>
                        <a:pt x="52" y="92"/>
                        <a:pt x="52" y="92"/>
                        <a:pt x="52" y="92"/>
                      </a:cubicBezTo>
                      <a:cubicBezTo>
                        <a:pt x="52" y="91"/>
                        <a:pt x="51" y="90"/>
                        <a:pt x="50" y="90"/>
                      </a:cubicBezTo>
                      <a:cubicBezTo>
                        <a:pt x="48" y="90"/>
                        <a:pt x="47" y="91"/>
                        <a:pt x="47" y="92"/>
                      </a:cubicBezTo>
                      <a:cubicBezTo>
                        <a:pt x="41" y="168"/>
                        <a:pt x="41" y="168"/>
                        <a:pt x="41" y="168"/>
                      </a:cubicBezTo>
                      <a:cubicBezTo>
                        <a:pt x="41" y="171"/>
                        <a:pt x="39" y="173"/>
                        <a:pt x="36" y="173"/>
                      </a:cubicBezTo>
                      <a:cubicBezTo>
                        <a:pt x="33" y="173"/>
                        <a:pt x="30" y="171"/>
                        <a:pt x="30" y="169"/>
                      </a:cubicBezTo>
                      <a:cubicBezTo>
                        <a:pt x="30" y="169"/>
                        <a:pt x="30" y="169"/>
                        <a:pt x="30" y="169"/>
                      </a:cubicBezTo>
                      <a:cubicBezTo>
                        <a:pt x="30" y="167"/>
                        <a:pt x="30" y="165"/>
                        <a:pt x="30" y="162"/>
                      </a:cubicBezTo>
                      <a:cubicBezTo>
                        <a:pt x="30" y="157"/>
                        <a:pt x="30" y="151"/>
                        <a:pt x="30" y="144"/>
                      </a:cubicBezTo>
                      <a:cubicBezTo>
                        <a:pt x="30" y="129"/>
                        <a:pt x="30" y="110"/>
                        <a:pt x="31" y="92"/>
                      </a:cubicBezTo>
                      <a:cubicBezTo>
                        <a:pt x="33" y="90"/>
                        <a:pt x="34" y="87"/>
                        <a:pt x="33" y="84"/>
                      </a:cubicBezTo>
                      <a:cubicBezTo>
                        <a:pt x="33" y="84"/>
                        <a:pt x="33" y="84"/>
                        <a:pt x="33" y="83"/>
                      </a:cubicBezTo>
                      <a:cubicBezTo>
                        <a:pt x="33" y="83"/>
                        <a:pt x="32" y="80"/>
                        <a:pt x="31" y="76"/>
                      </a:cubicBezTo>
                      <a:cubicBezTo>
                        <a:pt x="31" y="50"/>
                        <a:pt x="31" y="36"/>
                        <a:pt x="31" y="36"/>
                      </a:cubicBezTo>
                      <a:cubicBezTo>
                        <a:pt x="31" y="35"/>
                        <a:pt x="30" y="34"/>
                        <a:pt x="29" y="34"/>
                      </a:cubicBezTo>
                      <a:cubicBezTo>
                        <a:pt x="28" y="34"/>
                        <a:pt x="27" y="34"/>
                        <a:pt x="27" y="35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7" y="48"/>
                        <a:pt x="17" y="49"/>
                        <a:pt x="17" y="50"/>
                      </a:cubicBezTo>
                      <a:cubicBezTo>
                        <a:pt x="17" y="50"/>
                        <a:pt x="20" y="59"/>
                        <a:pt x="23" y="68"/>
                      </a:cubicBezTo>
                      <a:cubicBezTo>
                        <a:pt x="24" y="71"/>
                        <a:pt x="25" y="74"/>
                        <a:pt x="26" y="77"/>
                      </a:cubicBezTo>
                      <a:cubicBezTo>
                        <a:pt x="26" y="77"/>
                        <a:pt x="26" y="77"/>
                        <a:pt x="26" y="77"/>
                      </a:cubicBezTo>
                      <a:cubicBezTo>
                        <a:pt x="26" y="78"/>
                        <a:pt x="27" y="79"/>
                        <a:pt x="27" y="80"/>
                      </a:cubicBezTo>
                      <a:cubicBezTo>
                        <a:pt x="28" y="82"/>
                        <a:pt x="28" y="84"/>
                        <a:pt x="29" y="85"/>
                      </a:cubicBezTo>
                      <a:cubicBezTo>
                        <a:pt x="29" y="85"/>
                        <a:pt x="29" y="85"/>
                        <a:pt x="29" y="85"/>
                      </a:cubicBezTo>
                      <a:cubicBezTo>
                        <a:pt x="29" y="87"/>
                        <a:pt x="28" y="88"/>
                        <a:pt x="26" y="89"/>
                      </a:cubicBezTo>
                      <a:cubicBezTo>
                        <a:pt x="24" y="90"/>
                        <a:pt x="22" y="89"/>
                        <a:pt x="21" y="88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5" y="49"/>
                        <a:pt x="5" y="45"/>
                        <a:pt x="6" y="42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9" y="8"/>
                        <a:pt x="31" y="4"/>
                        <a:pt x="48" y="4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64" y="4"/>
                        <a:pt x="67" y="11"/>
                        <a:pt x="69" y="15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4" y="22"/>
                        <a:pt x="88" y="47"/>
                        <a:pt x="88" y="47"/>
                      </a:cubicBezTo>
                      <a:cubicBezTo>
                        <a:pt x="88" y="47"/>
                        <a:pt x="88" y="47"/>
                        <a:pt x="88" y="47"/>
                      </a:cubicBezTo>
                      <a:cubicBezTo>
                        <a:pt x="88" y="47"/>
                        <a:pt x="95" y="52"/>
                        <a:pt x="101" y="57"/>
                      </a:cubicBezTo>
                      <a:cubicBezTo>
                        <a:pt x="104" y="60"/>
                        <a:pt x="108" y="62"/>
                        <a:pt x="110" y="64"/>
                      </a:cubicBezTo>
                      <a:cubicBezTo>
                        <a:pt x="112" y="65"/>
                        <a:pt x="113" y="66"/>
                        <a:pt x="114" y="67"/>
                      </a:cubicBezTo>
                      <a:cubicBezTo>
                        <a:pt x="114" y="67"/>
                        <a:pt x="114" y="67"/>
                        <a:pt x="114" y="67"/>
                      </a:cubicBezTo>
                      <a:cubicBezTo>
                        <a:pt x="115" y="68"/>
                        <a:pt x="115" y="70"/>
                        <a:pt x="114" y="72"/>
                      </a:cubicBezTo>
                      <a:cubicBezTo>
                        <a:pt x="113" y="73"/>
                        <a:pt x="111" y="74"/>
                        <a:pt x="109" y="73"/>
                      </a:cubicBezTo>
                      <a:lnTo>
                        <a:pt x="81" y="57"/>
                      </a:lnTo>
                      <a:close/>
                      <a:moveTo>
                        <a:pt x="26" y="43"/>
                      </a:moveTo>
                      <a:cubicBezTo>
                        <a:pt x="26" y="48"/>
                        <a:pt x="26" y="54"/>
                        <a:pt x="26" y="63"/>
                      </a:cubicBezTo>
                      <a:cubicBezTo>
                        <a:pt x="25" y="58"/>
                        <a:pt x="23" y="54"/>
                        <a:pt x="22" y="50"/>
                      </a:cubicBezTo>
                      <a:lnTo>
                        <a:pt x="26" y="43"/>
                      </a:lnTo>
                      <a:close/>
                      <a:moveTo>
                        <a:pt x="219" y="52"/>
                      </a:moveTo>
                      <a:cubicBezTo>
                        <a:pt x="203" y="88"/>
                        <a:pt x="203" y="88"/>
                        <a:pt x="203" y="88"/>
                      </a:cubicBezTo>
                      <a:cubicBezTo>
                        <a:pt x="202" y="89"/>
                        <a:pt x="200" y="90"/>
                        <a:pt x="198" y="89"/>
                      </a:cubicBezTo>
                      <a:cubicBezTo>
                        <a:pt x="196" y="88"/>
                        <a:pt x="195" y="87"/>
                        <a:pt x="196" y="85"/>
                      </a:cubicBezTo>
                      <a:cubicBezTo>
                        <a:pt x="196" y="85"/>
                        <a:pt x="196" y="85"/>
                        <a:pt x="196" y="85"/>
                      </a:cubicBezTo>
                      <a:cubicBezTo>
                        <a:pt x="196" y="84"/>
                        <a:pt x="197" y="82"/>
                        <a:pt x="198" y="80"/>
                      </a:cubicBezTo>
                      <a:cubicBezTo>
                        <a:pt x="198" y="79"/>
                        <a:pt x="198" y="78"/>
                        <a:pt x="198" y="77"/>
                      </a:cubicBezTo>
                      <a:cubicBezTo>
                        <a:pt x="198" y="77"/>
                        <a:pt x="198" y="77"/>
                        <a:pt x="198" y="77"/>
                      </a:cubicBezTo>
                      <a:cubicBezTo>
                        <a:pt x="199" y="74"/>
                        <a:pt x="201" y="71"/>
                        <a:pt x="202" y="68"/>
                      </a:cubicBezTo>
                      <a:cubicBezTo>
                        <a:pt x="205" y="59"/>
                        <a:pt x="208" y="50"/>
                        <a:pt x="208" y="50"/>
                      </a:cubicBezTo>
                      <a:cubicBezTo>
                        <a:pt x="208" y="49"/>
                        <a:pt x="208" y="48"/>
                        <a:pt x="207" y="48"/>
                      </a:cubicBezTo>
                      <a:cubicBezTo>
                        <a:pt x="198" y="35"/>
                        <a:pt x="198" y="35"/>
                        <a:pt x="198" y="35"/>
                      </a:cubicBezTo>
                      <a:cubicBezTo>
                        <a:pt x="197" y="34"/>
                        <a:pt x="196" y="34"/>
                        <a:pt x="195" y="34"/>
                      </a:cubicBezTo>
                      <a:cubicBezTo>
                        <a:pt x="194" y="34"/>
                        <a:pt x="194" y="35"/>
                        <a:pt x="194" y="36"/>
                      </a:cubicBezTo>
                      <a:cubicBezTo>
                        <a:pt x="194" y="36"/>
                        <a:pt x="194" y="50"/>
                        <a:pt x="194" y="76"/>
                      </a:cubicBezTo>
                      <a:cubicBezTo>
                        <a:pt x="193" y="80"/>
                        <a:pt x="192" y="83"/>
                        <a:pt x="191" y="83"/>
                      </a:cubicBezTo>
                      <a:cubicBezTo>
                        <a:pt x="191" y="84"/>
                        <a:pt x="191" y="84"/>
                        <a:pt x="191" y="84"/>
                      </a:cubicBezTo>
                      <a:cubicBezTo>
                        <a:pt x="190" y="87"/>
                        <a:pt x="192" y="90"/>
                        <a:pt x="194" y="92"/>
                      </a:cubicBezTo>
                      <a:cubicBezTo>
                        <a:pt x="194" y="110"/>
                        <a:pt x="194" y="129"/>
                        <a:pt x="194" y="144"/>
                      </a:cubicBezTo>
                      <a:cubicBezTo>
                        <a:pt x="194" y="151"/>
                        <a:pt x="195" y="157"/>
                        <a:pt x="195" y="162"/>
                      </a:cubicBezTo>
                      <a:cubicBezTo>
                        <a:pt x="195" y="165"/>
                        <a:pt x="195" y="167"/>
                        <a:pt x="195" y="169"/>
                      </a:cubicBezTo>
                      <a:cubicBezTo>
                        <a:pt x="195" y="169"/>
                        <a:pt x="195" y="169"/>
                        <a:pt x="195" y="169"/>
                      </a:cubicBezTo>
                      <a:cubicBezTo>
                        <a:pt x="194" y="171"/>
                        <a:pt x="192" y="173"/>
                        <a:pt x="189" y="173"/>
                      </a:cubicBezTo>
                      <a:cubicBezTo>
                        <a:pt x="186" y="173"/>
                        <a:pt x="183" y="171"/>
                        <a:pt x="183" y="168"/>
                      </a:cubicBezTo>
                      <a:cubicBezTo>
                        <a:pt x="177" y="92"/>
                        <a:pt x="177" y="92"/>
                        <a:pt x="177" y="92"/>
                      </a:cubicBezTo>
                      <a:cubicBezTo>
                        <a:pt x="177" y="91"/>
                        <a:pt x="176" y="90"/>
                        <a:pt x="175" y="90"/>
                      </a:cubicBezTo>
                      <a:cubicBezTo>
                        <a:pt x="174" y="90"/>
                        <a:pt x="173" y="91"/>
                        <a:pt x="173" y="92"/>
                      </a:cubicBezTo>
                      <a:cubicBezTo>
                        <a:pt x="167" y="168"/>
                        <a:pt x="167" y="168"/>
                        <a:pt x="167" y="168"/>
                      </a:cubicBezTo>
                      <a:cubicBezTo>
                        <a:pt x="166" y="171"/>
                        <a:pt x="164" y="173"/>
                        <a:pt x="161" y="173"/>
                      </a:cubicBezTo>
                      <a:cubicBezTo>
                        <a:pt x="158" y="173"/>
                        <a:pt x="155" y="171"/>
                        <a:pt x="155" y="169"/>
                      </a:cubicBezTo>
                      <a:cubicBezTo>
                        <a:pt x="155" y="169"/>
                        <a:pt x="155" y="169"/>
                        <a:pt x="155" y="169"/>
                      </a:cubicBezTo>
                      <a:cubicBezTo>
                        <a:pt x="155" y="167"/>
                        <a:pt x="155" y="166"/>
                        <a:pt x="155" y="163"/>
                      </a:cubicBezTo>
                      <a:cubicBezTo>
                        <a:pt x="156" y="159"/>
                        <a:pt x="156" y="153"/>
                        <a:pt x="156" y="147"/>
                      </a:cubicBezTo>
                      <a:cubicBezTo>
                        <a:pt x="156" y="133"/>
                        <a:pt x="157" y="116"/>
                        <a:pt x="157" y="98"/>
                      </a:cubicBezTo>
                      <a:cubicBezTo>
                        <a:pt x="158" y="78"/>
                        <a:pt x="158" y="58"/>
                        <a:pt x="159" y="44"/>
                      </a:cubicBezTo>
                      <a:cubicBezTo>
                        <a:pt x="159" y="44"/>
                        <a:pt x="159" y="44"/>
                        <a:pt x="159" y="44"/>
                      </a:cubicBezTo>
                      <a:cubicBezTo>
                        <a:pt x="159" y="33"/>
                        <a:pt x="159" y="27"/>
                        <a:pt x="159" y="27"/>
                      </a:cubicBezTo>
                      <a:cubicBezTo>
                        <a:pt x="159" y="25"/>
                        <a:pt x="158" y="24"/>
                        <a:pt x="157" y="24"/>
                      </a:cubicBezTo>
                      <a:cubicBezTo>
                        <a:pt x="157" y="24"/>
                        <a:pt x="157" y="24"/>
                        <a:pt x="157" y="24"/>
                      </a:cubicBezTo>
                      <a:cubicBezTo>
                        <a:pt x="155" y="24"/>
                        <a:pt x="154" y="25"/>
                        <a:pt x="154" y="27"/>
                      </a:cubicBezTo>
                      <a:cubicBezTo>
                        <a:pt x="154" y="32"/>
                        <a:pt x="154" y="37"/>
                        <a:pt x="154" y="43"/>
                      </a:cubicBezTo>
                      <a:cubicBezTo>
                        <a:pt x="144" y="57"/>
                        <a:pt x="144" y="57"/>
                        <a:pt x="144" y="57"/>
                      </a:cubicBezTo>
                      <a:cubicBezTo>
                        <a:pt x="119" y="71"/>
                        <a:pt x="119" y="71"/>
                        <a:pt x="119" y="71"/>
                      </a:cubicBezTo>
                      <a:cubicBezTo>
                        <a:pt x="120" y="68"/>
                        <a:pt x="119" y="65"/>
                        <a:pt x="117" y="63"/>
                      </a:cubicBezTo>
                      <a:cubicBezTo>
                        <a:pt x="117" y="63"/>
                        <a:pt x="117" y="63"/>
                        <a:pt x="117" y="63"/>
                      </a:cubicBezTo>
                      <a:cubicBezTo>
                        <a:pt x="117" y="63"/>
                        <a:pt x="116" y="63"/>
                        <a:pt x="116" y="63"/>
                      </a:cubicBezTo>
                      <a:cubicBezTo>
                        <a:pt x="124" y="57"/>
                        <a:pt x="136" y="47"/>
                        <a:pt x="136" y="47"/>
                      </a:cubicBezTo>
                      <a:cubicBezTo>
                        <a:pt x="136" y="47"/>
                        <a:pt x="137" y="47"/>
                        <a:pt x="137" y="47"/>
                      </a:cubicBezTo>
                      <a:cubicBezTo>
                        <a:pt x="137" y="47"/>
                        <a:pt x="151" y="22"/>
                        <a:pt x="155" y="15"/>
                      </a:cubicBezTo>
                      <a:cubicBezTo>
                        <a:pt x="155" y="15"/>
                        <a:pt x="155" y="15"/>
                        <a:pt x="155" y="15"/>
                      </a:cubicBezTo>
                      <a:cubicBezTo>
                        <a:pt x="157" y="11"/>
                        <a:pt x="161" y="4"/>
                        <a:pt x="177" y="4"/>
                      </a:cubicBezTo>
                      <a:cubicBezTo>
                        <a:pt x="177" y="4"/>
                        <a:pt x="177" y="4"/>
                        <a:pt x="177" y="4"/>
                      </a:cubicBezTo>
                      <a:cubicBezTo>
                        <a:pt x="194" y="4"/>
                        <a:pt x="196" y="8"/>
                        <a:pt x="201" y="16"/>
                      </a:cubicBezTo>
                      <a:cubicBezTo>
                        <a:pt x="218" y="42"/>
                        <a:pt x="218" y="42"/>
                        <a:pt x="218" y="42"/>
                      </a:cubicBezTo>
                      <a:cubicBezTo>
                        <a:pt x="220" y="45"/>
                        <a:pt x="220" y="49"/>
                        <a:pt x="219" y="52"/>
                      </a:cubicBezTo>
                      <a:close/>
                      <a:moveTo>
                        <a:pt x="198" y="43"/>
                      </a:moveTo>
                      <a:cubicBezTo>
                        <a:pt x="203" y="50"/>
                        <a:pt x="203" y="50"/>
                        <a:pt x="203" y="50"/>
                      </a:cubicBezTo>
                      <a:cubicBezTo>
                        <a:pt x="202" y="54"/>
                        <a:pt x="200" y="58"/>
                        <a:pt x="198" y="63"/>
                      </a:cubicBezTo>
                      <a:cubicBezTo>
                        <a:pt x="198" y="54"/>
                        <a:pt x="198" y="48"/>
                        <a:pt x="198" y="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3" name="Group 76"/>
            <p:cNvGrpSpPr/>
            <p:nvPr/>
          </p:nvGrpSpPr>
          <p:grpSpPr>
            <a:xfrm>
              <a:off x="953598" y="2157676"/>
              <a:ext cx="1913494" cy="611484"/>
              <a:chOff x="4410146" y="3865262"/>
              <a:chExt cx="2475841" cy="983470"/>
            </a:xfrm>
          </p:grpSpPr>
          <p:sp>
            <p:nvSpPr>
              <p:cNvPr id="26" name="TextBox 77"/>
              <p:cNvSpPr txBox="1">
                <a:spLocks/>
              </p:cNvSpPr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  <a:extLst/>
            </p:spPr>
            <p:txBody>
              <a:bodyPr wrap="none" lIns="0" tIns="0" rIns="288000" bIns="0" anchor="b" anchorCtr="0">
                <a:normAutofit fontScale="92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7" name="TextBox 78"/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288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5562908" y="2106928"/>
            <a:ext cx="2600491" cy="728662"/>
            <a:chOff x="5562908" y="2106928"/>
            <a:chExt cx="2600491" cy="728662"/>
          </a:xfrm>
        </p:grpSpPr>
        <p:grpSp>
          <p:nvGrpSpPr>
            <p:cNvPr id="9" name="Group 44"/>
            <p:cNvGrpSpPr/>
            <p:nvPr/>
          </p:nvGrpSpPr>
          <p:grpSpPr>
            <a:xfrm>
              <a:off x="5562908" y="2106928"/>
              <a:ext cx="726878" cy="728662"/>
              <a:chOff x="7204075" y="-1846263"/>
              <a:chExt cx="1939925" cy="1944688"/>
            </a:xfrm>
          </p:grpSpPr>
          <p:sp>
            <p:nvSpPr>
              <p:cNvPr id="45" name="Oval 45"/>
              <p:cNvSpPr>
                <a:spLocks/>
              </p:cNvSpPr>
              <p:nvPr/>
            </p:nvSpPr>
            <p:spPr bwMode="auto">
              <a:xfrm>
                <a:off x="7204075" y="-1846263"/>
                <a:ext cx="1939925" cy="1944688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6" name="Group 46"/>
              <p:cNvGrpSpPr/>
              <p:nvPr/>
            </p:nvGrpSpPr>
            <p:grpSpPr>
              <a:xfrm>
                <a:off x="7519988" y="-1506538"/>
                <a:ext cx="1312862" cy="1265238"/>
                <a:chOff x="7519988" y="-1506538"/>
                <a:chExt cx="1312862" cy="1265238"/>
              </a:xfrm>
            </p:grpSpPr>
            <p:sp>
              <p:nvSpPr>
                <p:cNvPr id="47" name="Freeform: Shape 47"/>
                <p:cNvSpPr>
                  <a:spLocks/>
                </p:cNvSpPr>
                <p:nvPr/>
              </p:nvSpPr>
              <p:spPr bwMode="auto">
                <a:xfrm>
                  <a:off x="7519988" y="-1484313"/>
                  <a:ext cx="1176338" cy="1117600"/>
                </a:xfrm>
                <a:custGeom>
                  <a:avLst/>
                  <a:gdLst>
                    <a:gd name="T0" fmla="*/ 211 w 215"/>
                    <a:gd name="T1" fmla="*/ 164 h 204"/>
                    <a:gd name="T2" fmla="*/ 147 w 215"/>
                    <a:gd name="T3" fmla="*/ 199 h 204"/>
                    <a:gd name="T4" fmla="*/ 46 w 215"/>
                    <a:gd name="T5" fmla="*/ 10 h 204"/>
                    <a:gd name="T6" fmla="*/ 35 w 215"/>
                    <a:gd name="T7" fmla="*/ 1 h 204"/>
                    <a:gd name="T8" fmla="*/ 22 w 215"/>
                    <a:gd name="T9" fmla="*/ 3 h 204"/>
                    <a:gd name="T10" fmla="*/ 1 w 215"/>
                    <a:gd name="T11" fmla="*/ 14 h 204"/>
                    <a:gd name="T12" fmla="*/ 0 w 215"/>
                    <a:gd name="T13" fmla="*/ 17 h 204"/>
                    <a:gd name="T14" fmla="*/ 3 w 215"/>
                    <a:gd name="T15" fmla="*/ 18 h 204"/>
                    <a:gd name="T16" fmla="*/ 24 w 215"/>
                    <a:gd name="T17" fmla="*/ 7 h 204"/>
                    <a:gd name="T18" fmla="*/ 34 w 215"/>
                    <a:gd name="T19" fmla="*/ 6 h 204"/>
                    <a:gd name="T20" fmla="*/ 41 w 215"/>
                    <a:gd name="T21" fmla="*/ 12 h 204"/>
                    <a:gd name="T22" fmla="*/ 144 w 215"/>
                    <a:gd name="T23" fmla="*/ 203 h 204"/>
                    <a:gd name="T24" fmla="*/ 146 w 215"/>
                    <a:gd name="T25" fmla="*/ 204 h 204"/>
                    <a:gd name="T26" fmla="*/ 146 w 215"/>
                    <a:gd name="T27" fmla="*/ 204 h 204"/>
                    <a:gd name="T28" fmla="*/ 148 w 215"/>
                    <a:gd name="T29" fmla="*/ 204 h 204"/>
                    <a:gd name="T30" fmla="*/ 213 w 215"/>
                    <a:gd name="T31" fmla="*/ 168 h 204"/>
                    <a:gd name="T32" fmla="*/ 214 w 215"/>
                    <a:gd name="T33" fmla="*/ 165 h 204"/>
                    <a:gd name="T34" fmla="*/ 211 w 215"/>
                    <a:gd name="T35" fmla="*/ 16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5" h="204">
                      <a:moveTo>
                        <a:pt x="211" y="164"/>
                      </a:moveTo>
                      <a:cubicBezTo>
                        <a:pt x="147" y="199"/>
                        <a:pt x="147" y="199"/>
                        <a:pt x="147" y="199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3" y="6"/>
                        <a:pt x="40" y="3"/>
                        <a:pt x="35" y="1"/>
                      </a:cubicBezTo>
                      <a:cubicBezTo>
                        <a:pt x="31" y="0"/>
                        <a:pt x="26" y="1"/>
                        <a:pt x="22" y="3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5"/>
                        <a:pt x="0" y="16"/>
                        <a:pt x="0" y="17"/>
                      </a:cubicBezTo>
                      <a:cubicBezTo>
                        <a:pt x="1" y="18"/>
                        <a:pt x="2" y="19"/>
                        <a:pt x="3" y="18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7" y="5"/>
                        <a:pt x="31" y="5"/>
                        <a:pt x="34" y="6"/>
                      </a:cubicBezTo>
                      <a:cubicBezTo>
                        <a:pt x="37" y="7"/>
                        <a:pt x="40" y="9"/>
                        <a:pt x="41" y="12"/>
                      </a:cubicBezTo>
                      <a:cubicBezTo>
                        <a:pt x="144" y="203"/>
                        <a:pt x="144" y="203"/>
                        <a:pt x="144" y="203"/>
                      </a:cubicBezTo>
                      <a:cubicBezTo>
                        <a:pt x="145" y="203"/>
                        <a:pt x="145" y="204"/>
                        <a:pt x="146" y="204"/>
                      </a:cubicBezTo>
                      <a:cubicBezTo>
                        <a:pt x="146" y="204"/>
                        <a:pt x="146" y="204"/>
                        <a:pt x="146" y="204"/>
                      </a:cubicBezTo>
                      <a:cubicBezTo>
                        <a:pt x="147" y="204"/>
                        <a:pt x="147" y="204"/>
                        <a:pt x="148" y="204"/>
                      </a:cubicBezTo>
                      <a:cubicBezTo>
                        <a:pt x="213" y="168"/>
                        <a:pt x="213" y="168"/>
                        <a:pt x="213" y="168"/>
                      </a:cubicBezTo>
                      <a:cubicBezTo>
                        <a:pt x="215" y="168"/>
                        <a:pt x="215" y="166"/>
                        <a:pt x="214" y="165"/>
                      </a:cubicBezTo>
                      <a:cubicBezTo>
                        <a:pt x="214" y="164"/>
                        <a:pt x="212" y="164"/>
                        <a:pt x="211" y="1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Freeform: Shape 48"/>
                <p:cNvSpPr>
                  <a:spLocks/>
                </p:cNvSpPr>
                <p:nvPr/>
              </p:nvSpPr>
              <p:spPr bwMode="auto">
                <a:xfrm>
                  <a:off x="8045450" y="-422275"/>
                  <a:ext cx="190500" cy="180975"/>
                </a:xfrm>
                <a:custGeom>
                  <a:avLst/>
                  <a:gdLst>
                    <a:gd name="T0" fmla="*/ 18 w 35"/>
                    <a:gd name="T1" fmla="*/ 0 h 33"/>
                    <a:gd name="T2" fmla="*/ 11 w 35"/>
                    <a:gd name="T3" fmla="*/ 2 h 33"/>
                    <a:gd name="T4" fmla="*/ 4 w 35"/>
                    <a:gd name="T5" fmla="*/ 24 h 33"/>
                    <a:gd name="T6" fmla="*/ 19 w 35"/>
                    <a:gd name="T7" fmla="*/ 33 h 33"/>
                    <a:gd name="T8" fmla="*/ 26 w 35"/>
                    <a:gd name="T9" fmla="*/ 31 h 33"/>
                    <a:gd name="T10" fmla="*/ 34 w 35"/>
                    <a:gd name="T11" fmla="*/ 21 h 33"/>
                    <a:gd name="T12" fmla="*/ 33 w 35"/>
                    <a:gd name="T13" fmla="*/ 9 h 33"/>
                    <a:gd name="T14" fmla="*/ 18 w 35"/>
                    <a:gd name="T15" fmla="*/ 0 h 33"/>
                    <a:gd name="T16" fmla="*/ 30 w 35"/>
                    <a:gd name="T17" fmla="*/ 20 h 33"/>
                    <a:gd name="T18" fmla="*/ 24 w 35"/>
                    <a:gd name="T19" fmla="*/ 27 h 33"/>
                    <a:gd name="T20" fmla="*/ 19 w 35"/>
                    <a:gd name="T21" fmla="*/ 28 h 33"/>
                    <a:gd name="T22" fmla="*/ 8 w 35"/>
                    <a:gd name="T23" fmla="*/ 22 h 33"/>
                    <a:gd name="T24" fmla="*/ 13 w 35"/>
                    <a:gd name="T25" fmla="*/ 6 h 33"/>
                    <a:gd name="T26" fmla="*/ 18 w 35"/>
                    <a:gd name="T27" fmla="*/ 5 h 33"/>
                    <a:gd name="T28" fmla="*/ 29 w 35"/>
                    <a:gd name="T29" fmla="*/ 11 h 33"/>
                    <a:gd name="T30" fmla="*/ 30 w 35"/>
                    <a:gd name="T31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5" h="33">
                      <a:moveTo>
                        <a:pt x="18" y="0"/>
                      </a:moveTo>
                      <a:cubicBezTo>
                        <a:pt x="16" y="0"/>
                        <a:pt x="13" y="1"/>
                        <a:pt x="11" y="2"/>
                      </a:cubicBezTo>
                      <a:cubicBezTo>
                        <a:pt x="3" y="6"/>
                        <a:pt x="0" y="16"/>
                        <a:pt x="4" y="24"/>
                      </a:cubicBezTo>
                      <a:cubicBezTo>
                        <a:pt x="7" y="30"/>
                        <a:pt x="13" y="33"/>
                        <a:pt x="19" y="33"/>
                      </a:cubicBezTo>
                      <a:cubicBezTo>
                        <a:pt x="21" y="33"/>
                        <a:pt x="24" y="32"/>
                        <a:pt x="26" y="31"/>
                      </a:cubicBezTo>
                      <a:cubicBezTo>
                        <a:pt x="30" y="29"/>
                        <a:pt x="33" y="25"/>
                        <a:pt x="34" y="21"/>
                      </a:cubicBezTo>
                      <a:cubicBezTo>
                        <a:pt x="35" y="17"/>
                        <a:pt x="35" y="13"/>
                        <a:pt x="33" y="9"/>
                      </a:cubicBezTo>
                      <a:cubicBezTo>
                        <a:pt x="30" y="4"/>
                        <a:pt x="24" y="0"/>
                        <a:pt x="18" y="0"/>
                      </a:cubicBezTo>
                      <a:close/>
                      <a:moveTo>
                        <a:pt x="30" y="20"/>
                      </a:moveTo>
                      <a:cubicBezTo>
                        <a:pt x="29" y="23"/>
                        <a:pt x="27" y="25"/>
                        <a:pt x="24" y="27"/>
                      </a:cubicBezTo>
                      <a:cubicBezTo>
                        <a:pt x="22" y="28"/>
                        <a:pt x="20" y="28"/>
                        <a:pt x="19" y="28"/>
                      </a:cubicBezTo>
                      <a:cubicBezTo>
                        <a:pt x="14" y="28"/>
                        <a:pt x="10" y="26"/>
                        <a:pt x="8" y="22"/>
                      </a:cubicBezTo>
                      <a:cubicBezTo>
                        <a:pt x="5" y="16"/>
                        <a:pt x="7" y="9"/>
                        <a:pt x="13" y="6"/>
                      </a:cubicBezTo>
                      <a:cubicBezTo>
                        <a:pt x="15" y="5"/>
                        <a:pt x="17" y="5"/>
                        <a:pt x="18" y="5"/>
                      </a:cubicBezTo>
                      <a:cubicBezTo>
                        <a:pt x="23" y="5"/>
                        <a:pt x="27" y="7"/>
                        <a:pt x="29" y="11"/>
                      </a:cubicBezTo>
                      <a:cubicBezTo>
                        <a:pt x="30" y="14"/>
                        <a:pt x="31" y="17"/>
                        <a:pt x="30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Freeform: Shape 49"/>
                <p:cNvSpPr>
                  <a:spLocks/>
                </p:cNvSpPr>
                <p:nvPr/>
              </p:nvSpPr>
              <p:spPr bwMode="auto">
                <a:xfrm>
                  <a:off x="7962900" y="-1506538"/>
                  <a:ext cx="869950" cy="1003300"/>
                </a:xfrm>
                <a:custGeom>
                  <a:avLst/>
                  <a:gdLst>
                    <a:gd name="T0" fmla="*/ 158 w 159"/>
                    <a:gd name="T1" fmla="*/ 135 h 183"/>
                    <a:gd name="T2" fmla="*/ 86 w 159"/>
                    <a:gd name="T3" fmla="*/ 2 h 183"/>
                    <a:gd name="T4" fmla="*/ 84 w 159"/>
                    <a:gd name="T5" fmla="*/ 0 h 183"/>
                    <a:gd name="T6" fmla="*/ 83 w 159"/>
                    <a:gd name="T7" fmla="*/ 1 h 183"/>
                    <a:gd name="T8" fmla="*/ 1 w 159"/>
                    <a:gd name="T9" fmla="*/ 45 h 183"/>
                    <a:gd name="T10" fmla="*/ 0 w 159"/>
                    <a:gd name="T11" fmla="*/ 48 h 183"/>
                    <a:gd name="T12" fmla="*/ 72 w 159"/>
                    <a:gd name="T13" fmla="*/ 181 h 183"/>
                    <a:gd name="T14" fmla="*/ 74 w 159"/>
                    <a:gd name="T15" fmla="*/ 183 h 183"/>
                    <a:gd name="T16" fmla="*/ 74 w 159"/>
                    <a:gd name="T17" fmla="*/ 183 h 183"/>
                    <a:gd name="T18" fmla="*/ 76 w 159"/>
                    <a:gd name="T19" fmla="*/ 182 h 183"/>
                    <a:gd name="T20" fmla="*/ 157 w 159"/>
                    <a:gd name="T21" fmla="*/ 138 h 183"/>
                    <a:gd name="T22" fmla="*/ 158 w 159"/>
                    <a:gd name="T23" fmla="*/ 135 h 183"/>
                    <a:gd name="T24" fmla="*/ 83 w 159"/>
                    <a:gd name="T25" fmla="*/ 6 h 183"/>
                    <a:gd name="T26" fmla="*/ 117 w 159"/>
                    <a:gd name="T27" fmla="*/ 69 h 183"/>
                    <a:gd name="T28" fmla="*/ 39 w 159"/>
                    <a:gd name="T29" fmla="*/ 110 h 183"/>
                    <a:gd name="T30" fmla="*/ 6 w 159"/>
                    <a:gd name="T31" fmla="*/ 48 h 183"/>
                    <a:gd name="T32" fmla="*/ 83 w 159"/>
                    <a:gd name="T33" fmla="*/ 6 h 183"/>
                    <a:gd name="T34" fmla="*/ 75 w 159"/>
                    <a:gd name="T35" fmla="*/ 177 h 183"/>
                    <a:gd name="T36" fmla="*/ 42 w 159"/>
                    <a:gd name="T37" fmla="*/ 114 h 183"/>
                    <a:gd name="T38" fmla="*/ 119 w 159"/>
                    <a:gd name="T39" fmla="*/ 73 h 183"/>
                    <a:gd name="T40" fmla="*/ 153 w 159"/>
                    <a:gd name="T41" fmla="*/ 135 h 183"/>
                    <a:gd name="T42" fmla="*/ 75 w 159"/>
                    <a:gd name="T43" fmla="*/ 177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9" h="183">
                      <a:moveTo>
                        <a:pt x="158" y="135"/>
                      </a:moveTo>
                      <a:cubicBezTo>
                        <a:pt x="86" y="2"/>
                        <a:pt x="86" y="2"/>
                        <a:pt x="86" y="2"/>
                      </a:cubicBezTo>
                      <a:cubicBezTo>
                        <a:pt x="86" y="1"/>
                        <a:pt x="85" y="1"/>
                        <a:pt x="84" y="0"/>
                      </a:cubicBezTo>
                      <a:cubicBezTo>
                        <a:pt x="84" y="0"/>
                        <a:pt x="83" y="0"/>
                        <a:pt x="83" y="1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45"/>
                        <a:pt x="0" y="47"/>
                        <a:pt x="0" y="48"/>
                      </a:cubicBezTo>
                      <a:cubicBezTo>
                        <a:pt x="72" y="181"/>
                        <a:pt x="72" y="181"/>
                        <a:pt x="72" y="181"/>
                      </a:cubicBezTo>
                      <a:cubicBezTo>
                        <a:pt x="73" y="182"/>
                        <a:pt x="73" y="182"/>
                        <a:pt x="74" y="183"/>
                      </a:cubicBezTo>
                      <a:cubicBezTo>
                        <a:pt x="74" y="183"/>
                        <a:pt x="74" y="183"/>
                        <a:pt x="74" y="183"/>
                      </a:cubicBezTo>
                      <a:cubicBezTo>
                        <a:pt x="75" y="183"/>
                        <a:pt x="75" y="183"/>
                        <a:pt x="76" y="182"/>
                      </a:cubicBezTo>
                      <a:cubicBezTo>
                        <a:pt x="157" y="138"/>
                        <a:pt x="157" y="138"/>
                        <a:pt x="157" y="138"/>
                      </a:cubicBezTo>
                      <a:cubicBezTo>
                        <a:pt x="158" y="138"/>
                        <a:pt x="159" y="136"/>
                        <a:pt x="158" y="135"/>
                      </a:cubicBezTo>
                      <a:close/>
                      <a:moveTo>
                        <a:pt x="83" y="6"/>
                      </a:moveTo>
                      <a:cubicBezTo>
                        <a:pt x="117" y="69"/>
                        <a:pt x="117" y="69"/>
                        <a:pt x="117" y="69"/>
                      </a:cubicBezTo>
                      <a:cubicBezTo>
                        <a:pt x="39" y="110"/>
                        <a:pt x="39" y="110"/>
                        <a:pt x="39" y="110"/>
                      </a:cubicBezTo>
                      <a:cubicBezTo>
                        <a:pt x="6" y="48"/>
                        <a:pt x="6" y="48"/>
                        <a:pt x="6" y="48"/>
                      </a:cubicBezTo>
                      <a:lnTo>
                        <a:pt x="83" y="6"/>
                      </a:lnTo>
                      <a:close/>
                      <a:moveTo>
                        <a:pt x="75" y="177"/>
                      </a:moveTo>
                      <a:cubicBezTo>
                        <a:pt x="42" y="114"/>
                        <a:pt x="42" y="114"/>
                        <a:pt x="42" y="114"/>
                      </a:cubicBezTo>
                      <a:cubicBezTo>
                        <a:pt x="119" y="73"/>
                        <a:pt x="119" y="73"/>
                        <a:pt x="119" y="73"/>
                      </a:cubicBezTo>
                      <a:cubicBezTo>
                        <a:pt x="153" y="135"/>
                        <a:pt x="153" y="135"/>
                        <a:pt x="153" y="135"/>
                      </a:cubicBezTo>
                      <a:lnTo>
                        <a:pt x="75" y="1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Freeform: Shape 50"/>
                <p:cNvSpPr>
                  <a:spLocks/>
                </p:cNvSpPr>
                <p:nvPr/>
              </p:nvSpPr>
              <p:spPr bwMode="auto">
                <a:xfrm>
                  <a:off x="8132763" y="-1341438"/>
                  <a:ext cx="234950" cy="136525"/>
                </a:xfrm>
                <a:custGeom>
                  <a:avLst/>
                  <a:gdLst>
                    <a:gd name="T0" fmla="*/ 42 w 43"/>
                    <a:gd name="T1" fmla="*/ 4 h 25"/>
                    <a:gd name="T2" fmla="*/ 43 w 43"/>
                    <a:gd name="T3" fmla="*/ 1 h 25"/>
                    <a:gd name="T4" fmla="*/ 40 w 43"/>
                    <a:gd name="T5" fmla="*/ 0 h 25"/>
                    <a:gd name="T6" fmla="*/ 2 w 43"/>
                    <a:gd name="T7" fmla="*/ 21 h 25"/>
                    <a:gd name="T8" fmla="*/ 1 w 43"/>
                    <a:gd name="T9" fmla="*/ 24 h 25"/>
                    <a:gd name="T10" fmla="*/ 3 w 43"/>
                    <a:gd name="T11" fmla="*/ 25 h 25"/>
                    <a:gd name="T12" fmla="*/ 4 w 43"/>
                    <a:gd name="T13" fmla="*/ 25 h 25"/>
                    <a:gd name="T14" fmla="*/ 42 w 43"/>
                    <a:gd name="T15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25">
                      <a:moveTo>
                        <a:pt x="42" y="4"/>
                      </a:moveTo>
                      <a:cubicBezTo>
                        <a:pt x="43" y="4"/>
                        <a:pt x="43" y="2"/>
                        <a:pt x="43" y="1"/>
                      </a:cubicBezTo>
                      <a:cubicBezTo>
                        <a:pt x="42" y="0"/>
                        <a:pt x="41" y="0"/>
                        <a:pt x="40" y="0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0" y="21"/>
                        <a:pt x="0" y="23"/>
                        <a:pt x="1" y="24"/>
                      </a:cubicBezTo>
                      <a:cubicBezTo>
                        <a:pt x="1" y="25"/>
                        <a:pt x="2" y="25"/>
                        <a:pt x="3" y="25"/>
                      </a:cubicBezTo>
                      <a:cubicBezTo>
                        <a:pt x="3" y="25"/>
                        <a:pt x="3" y="25"/>
                        <a:pt x="4" y="25"/>
                      </a:cubicBezTo>
                      <a:lnTo>
                        <a:pt x="42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Freeform: Shape 51"/>
                <p:cNvSpPr>
                  <a:spLocks/>
                </p:cNvSpPr>
                <p:nvPr/>
              </p:nvSpPr>
              <p:spPr bwMode="auto">
                <a:xfrm>
                  <a:off x="8329613" y="-981075"/>
                  <a:ext cx="234950" cy="138113"/>
                </a:xfrm>
                <a:custGeom>
                  <a:avLst/>
                  <a:gdLst>
                    <a:gd name="T0" fmla="*/ 43 w 43"/>
                    <a:gd name="T1" fmla="*/ 1 h 25"/>
                    <a:gd name="T2" fmla="*/ 39 w 43"/>
                    <a:gd name="T3" fmla="*/ 0 h 25"/>
                    <a:gd name="T4" fmla="*/ 1 w 43"/>
                    <a:gd name="T5" fmla="*/ 21 h 25"/>
                    <a:gd name="T6" fmla="*/ 0 w 43"/>
                    <a:gd name="T7" fmla="*/ 24 h 25"/>
                    <a:gd name="T8" fmla="*/ 2 w 43"/>
                    <a:gd name="T9" fmla="*/ 25 h 25"/>
                    <a:gd name="T10" fmla="*/ 3 w 43"/>
                    <a:gd name="T11" fmla="*/ 25 h 25"/>
                    <a:gd name="T12" fmla="*/ 42 w 43"/>
                    <a:gd name="T13" fmla="*/ 4 h 25"/>
                    <a:gd name="T14" fmla="*/ 43 w 43"/>
                    <a:gd name="T15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25">
                      <a:moveTo>
                        <a:pt x="43" y="1"/>
                      </a:moveTo>
                      <a:cubicBezTo>
                        <a:pt x="42" y="0"/>
                        <a:pt x="41" y="0"/>
                        <a:pt x="39" y="0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0" y="22"/>
                        <a:pt x="0" y="23"/>
                        <a:pt x="0" y="24"/>
                      </a:cubicBezTo>
                      <a:cubicBezTo>
                        <a:pt x="1" y="25"/>
                        <a:pt x="2" y="25"/>
                        <a:pt x="2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3" y="4"/>
                        <a:pt x="43" y="2"/>
                        <a:pt x="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4" name="Group 79"/>
            <p:cNvGrpSpPr/>
            <p:nvPr/>
          </p:nvGrpSpPr>
          <p:grpSpPr>
            <a:xfrm>
              <a:off x="6289787" y="2157676"/>
              <a:ext cx="1873612" cy="632428"/>
              <a:chOff x="4410146" y="3865260"/>
              <a:chExt cx="2475841" cy="983472"/>
            </a:xfrm>
          </p:grpSpPr>
          <p:sp>
            <p:nvSpPr>
              <p:cNvPr id="24" name="TextBox 80"/>
              <p:cNvSpPr txBox="1">
                <a:spLocks/>
              </p:cNvSpPr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288000" bIns="0" anchor="b" anchorCtr="0">
                <a:normAutofit fontScale="92500" lnSpcReduction="20000"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5" name="TextBox 81"/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288000" bIns="0" anchor="t" anchorCtr="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6051653" y="3367852"/>
            <a:ext cx="2600491" cy="726282"/>
            <a:chOff x="6051653" y="3367852"/>
            <a:chExt cx="2600491" cy="726282"/>
          </a:xfrm>
        </p:grpSpPr>
        <p:sp>
          <p:nvSpPr>
            <p:cNvPr id="7" name="Oval 38"/>
            <p:cNvSpPr>
              <a:spLocks/>
            </p:cNvSpPr>
            <p:nvPr/>
          </p:nvSpPr>
          <p:spPr bwMode="auto">
            <a:xfrm>
              <a:off x="6051653" y="3367852"/>
              <a:ext cx="726878" cy="726282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5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39"/>
            <p:cNvGrpSpPr/>
            <p:nvPr/>
          </p:nvGrpSpPr>
          <p:grpSpPr>
            <a:xfrm>
              <a:off x="6156342" y="3583178"/>
              <a:ext cx="519877" cy="295628"/>
              <a:chOff x="279400" y="-1397000"/>
              <a:chExt cx="1387475" cy="788988"/>
            </a:xfrm>
          </p:grpSpPr>
          <p:sp>
            <p:nvSpPr>
              <p:cNvPr id="52" name="Freeform: Shape 40"/>
              <p:cNvSpPr>
                <a:spLocks/>
              </p:cNvSpPr>
              <p:nvPr/>
            </p:nvSpPr>
            <p:spPr bwMode="auto">
              <a:xfrm>
                <a:off x="584200" y="-1397000"/>
                <a:ext cx="1082675" cy="788988"/>
              </a:xfrm>
              <a:custGeom>
                <a:avLst/>
                <a:gdLst>
                  <a:gd name="T0" fmla="*/ 192 w 198"/>
                  <a:gd name="T1" fmla="*/ 72 h 144"/>
                  <a:gd name="T2" fmla="*/ 184 w 198"/>
                  <a:gd name="T3" fmla="*/ 72 h 144"/>
                  <a:gd name="T4" fmla="*/ 172 w 198"/>
                  <a:gd name="T5" fmla="*/ 43 h 144"/>
                  <a:gd name="T6" fmla="*/ 157 w 198"/>
                  <a:gd name="T7" fmla="*/ 32 h 144"/>
                  <a:gd name="T8" fmla="*/ 126 w 198"/>
                  <a:gd name="T9" fmla="*/ 32 h 144"/>
                  <a:gd name="T10" fmla="*/ 126 w 198"/>
                  <a:gd name="T11" fmla="*/ 2 h 144"/>
                  <a:gd name="T12" fmla="*/ 124 w 198"/>
                  <a:gd name="T13" fmla="*/ 0 h 144"/>
                  <a:gd name="T14" fmla="*/ 2 w 198"/>
                  <a:gd name="T15" fmla="*/ 0 h 144"/>
                  <a:gd name="T16" fmla="*/ 0 w 198"/>
                  <a:gd name="T17" fmla="*/ 2 h 144"/>
                  <a:gd name="T18" fmla="*/ 0 w 198"/>
                  <a:gd name="T19" fmla="*/ 123 h 144"/>
                  <a:gd name="T20" fmla="*/ 2 w 198"/>
                  <a:gd name="T21" fmla="*/ 125 h 144"/>
                  <a:gd name="T22" fmla="*/ 19 w 198"/>
                  <a:gd name="T23" fmla="*/ 125 h 144"/>
                  <a:gd name="T24" fmla="*/ 40 w 198"/>
                  <a:gd name="T25" fmla="*/ 144 h 144"/>
                  <a:gd name="T26" fmla="*/ 61 w 198"/>
                  <a:gd name="T27" fmla="*/ 125 h 144"/>
                  <a:gd name="T28" fmla="*/ 138 w 198"/>
                  <a:gd name="T29" fmla="*/ 125 h 144"/>
                  <a:gd name="T30" fmla="*/ 159 w 198"/>
                  <a:gd name="T31" fmla="*/ 144 h 144"/>
                  <a:gd name="T32" fmla="*/ 180 w 198"/>
                  <a:gd name="T33" fmla="*/ 125 h 144"/>
                  <a:gd name="T34" fmla="*/ 192 w 198"/>
                  <a:gd name="T35" fmla="*/ 125 h 144"/>
                  <a:gd name="T36" fmla="*/ 198 w 198"/>
                  <a:gd name="T37" fmla="*/ 119 h 144"/>
                  <a:gd name="T38" fmla="*/ 198 w 198"/>
                  <a:gd name="T39" fmla="*/ 78 h 144"/>
                  <a:gd name="T40" fmla="*/ 192 w 198"/>
                  <a:gd name="T41" fmla="*/ 72 h 144"/>
                  <a:gd name="T42" fmla="*/ 157 w 198"/>
                  <a:gd name="T43" fmla="*/ 36 h 144"/>
                  <a:gd name="T44" fmla="*/ 168 w 198"/>
                  <a:gd name="T45" fmla="*/ 45 h 144"/>
                  <a:gd name="T46" fmla="*/ 179 w 198"/>
                  <a:gd name="T47" fmla="*/ 72 h 144"/>
                  <a:gd name="T48" fmla="*/ 126 w 198"/>
                  <a:gd name="T49" fmla="*/ 72 h 144"/>
                  <a:gd name="T50" fmla="*/ 126 w 198"/>
                  <a:gd name="T51" fmla="*/ 36 h 144"/>
                  <a:gd name="T52" fmla="*/ 157 w 198"/>
                  <a:gd name="T53" fmla="*/ 36 h 144"/>
                  <a:gd name="T54" fmla="*/ 5 w 198"/>
                  <a:gd name="T55" fmla="*/ 5 h 144"/>
                  <a:gd name="T56" fmla="*/ 121 w 198"/>
                  <a:gd name="T57" fmla="*/ 5 h 144"/>
                  <a:gd name="T58" fmla="*/ 121 w 198"/>
                  <a:gd name="T59" fmla="*/ 120 h 144"/>
                  <a:gd name="T60" fmla="*/ 61 w 198"/>
                  <a:gd name="T61" fmla="*/ 120 h 144"/>
                  <a:gd name="T62" fmla="*/ 40 w 198"/>
                  <a:gd name="T63" fmla="*/ 102 h 144"/>
                  <a:gd name="T64" fmla="*/ 19 w 198"/>
                  <a:gd name="T65" fmla="*/ 120 h 144"/>
                  <a:gd name="T66" fmla="*/ 5 w 198"/>
                  <a:gd name="T67" fmla="*/ 120 h 144"/>
                  <a:gd name="T68" fmla="*/ 5 w 198"/>
                  <a:gd name="T69" fmla="*/ 5 h 144"/>
                  <a:gd name="T70" fmla="*/ 40 w 198"/>
                  <a:gd name="T71" fmla="*/ 139 h 144"/>
                  <a:gd name="T72" fmla="*/ 23 w 198"/>
                  <a:gd name="T73" fmla="*/ 123 h 144"/>
                  <a:gd name="T74" fmla="*/ 40 w 198"/>
                  <a:gd name="T75" fmla="*/ 106 h 144"/>
                  <a:gd name="T76" fmla="*/ 56 w 198"/>
                  <a:gd name="T77" fmla="*/ 123 h 144"/>
                  <a:gd name="T78" fmla="*/ 40 w 198"/>
                  <a:gd name="T79" fmla="*/ 139 h 144"/>
                  <a:gd name="T80" fmla="*/ 159 w 198"/>
                  <a:gd name="T81" fmla="*/ 139 h 144"/>
                  <a:gd name="T82" fmla="*/ 143 w 198"/>
                  <a:gd name="T83" fmla="*/ 123 h 144"/>
                  <a:gd name="T84" fmla="*/ 159 w 198"/>
                  <a:gd name="T85" fmla="*/ 106 h 144"/>
                  <a:gd name="T86" fmla="*/ 175 w 198"/>
                  <a:gd name="T87" fmla="*/ 122 h 144"/>
                  <a:gd name="T88" fmla="*/ 175 w 198"/>
                  <a:gd name="T89" fmla="*/ 123 h 144"/>
                  <a:gd name="T90" fmla="*/ 175 w 198"/>
                  <a:gd name="T91" fmla="*/ 123 h 144"/>
                  <a:gd name="T92" fmla="*/ 159 w 198"/>
                  <a:gd name="T93" fmla="*/ 139 h 144"/>
                  <a:gd name="T94" fmla="*/ 193 w 198"/>
                  <a:gd name="T95" fmla="*/ 119 h 144"/>
                  <a:gd name="T96" fmla="*/ 192 w 198"/>
                  <a:gd name="T97" fmla="*/ 120 h 144"/>
                  <a:gd name="T98" fmla="*/ 180 w 198"/>
                  <a:gd name="T99" fmla="*/ 120 h 144"/>
                  <a:gd name="T100" fmla="*/ 159 w 198"/>
                  <a:gd name="T101" fmla="*/ 102 h 144"/>
                  <a:gd name="T102" fmla="*/ 138 w 198"/>
                  <a:gd name="T103" fmla="*/ 120 h 144"/>
                  <a:gd name="T104" fmla="*/ 126 w 198"/>
                  <a:gd name="T105" fmla="*/ 120 h 144"/>
                  <a:gd name="T106" fmla="*/ 126 w 198"/>
                  <a:gd name="T107" fmla="*/ 77 h 144"/>
                  <a:gd name="T108" fmla="*/ 192 w 198"/>
                  <a:gd name="T109" fmla="*/ 77 h 144"/>
                  <a:gd name="T110" fmla="*/ 193 w 198"/>
                  <a:gd name="T111" fmla="*/ 78 h 144"/>
                  <a:gd name="T112" fmla="*/ 193 w 198"/>
                  <a:gd name="T113" fmla="*/ 11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8" h="144">
                    <a:moveTo>
                      <a:pt x="192" y="72"/>
                    </a:moveTo>
                    <a:cubicBezTo>
                      <a:pt x="184" y="72"/>
                      <a:pt x="184" y="72"/>
                      <a:pt x="184" y="72"/>
                    </a:cubicBezTo>
                    <a:cubicBezTo>
                      <a:pt x="181" y="65"/>
                      <a:pt x="172" y="43"/>
                      <a:pt x="172" y="43"/>
                    </a:cubicBezTo>
                    <a:cubicBezTo>
                      <a:pt x="170" y="37"/>
                      <a:pt x="163" y="32"/>
                      <a:pt x="157" y="32"/>
                    </a:cubicBezTo>
                    <a:cubicBezTo>
                      <a:pt x="126" y="32"/>
                      <a:pt x="126" y="32"/>
                      <a:pt x="126" y="3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1"/>
                      <a:pt x="125" y="0"/>
                      <a:pt x="12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4"/>
                      <a:pt x="1" y="125"/>
                      <a:pt x="2" y="125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20" y="135"/>
                      <a:pt x="29" y="144"/>
                      <a:pt x="40" y="144"/>
                    </a:cubicBezTo>
                    <a:cubicBezTo>
                      <a:pt x="51" y="144"/>
                      <a:pt x="59" y="135"/>
                      <a:pt x="61" y="125"/>
                    </a:cubicBezTo>
                    <a:cubicBezTo>
                      <a:pt x="138" y="125"/>
                      <a:pt x="138" y="125"/>
                      <a:pt x="138" y="125"/>
                    </a:cubicBezTo>
                    <a:cubicBezTo>
                      <a:pt x="139" y="135"/>
                      <a:pt x="148" y="144"/>
                      <a:pt x="159" y="144"/>
                    </a:cubicBezTo>
                    <a:cubicBezTo>
                      <a:pt x="170" y="144"/>
                      <a:pt x="179" y="135"/>
                      <a:pt x="180" y="125"/>
                    </a:cubicBezTo>
                    <a:cubicBezTo>
                      <a:pt x="192" y="125"/>
                      <a:pt x="192" y="125"/>
                      <a:pt x="192" y="125"/>
                    </a:cubicBezTo>
                    <a:cubicBezTo>
                      <a:pt x="195" y="125"/>
                      <a:pt x="198" y="122"/>
                      <a:pt x="198" y="119"/>
                    </a:cubicBezTo>
                    <a:cubicBezTo>
                      <a:pt x="198" y="78"/>
                      <a:pt x="198" y="78"/>
                      <a:pt x="198" y="78"/>
                    </a:cubicBezTo>
                    <a:cubicBezTo>
                      <a:pt x="198" y="75"/>
                      <a:pt x="195" y="72"/>
                      <a:pt x="192" y="72"/>
                    </a:cubicBezTo>
                    <a:close/>
                    <a:moveTo>
                      <a:pt x="157" y="36"/>
                    </a:moveTo>
                    <a:cubicBezTo>
                      <a:pt x="161" y="36"/>
                      <a:pt x="166" y="40"/>
                      <a:pt x="168" y="45"/>
                    </a:cubicBezTo>
                    <a:cubicBezTo>
                      <a:pt x="168" y="46"/>
                      <a:pt x="176" y="64"/>
                      <a:pt x="179" y="72"/>
                    </a:cubicBezTo>
                    <a:cubicBezTo>
                      <a:pt x="126" y="72"/>
                      <a:pt x="126" y="72"/>
                      <a:pt x="126" y="72"/>
                    </a:cubicBezTo>
                    <a:cubicBezTo>
                      <a:pt x="126" y="36"/>
                      <a:pt x="126" y="36"/>
                      <a:pt x="126" y="36"/>
                    </a:cubicBezTo>
                    <a:lnTo>
                      <a:pt x="157" y="36"/>
                    </a:lnTo>
                    <a:close/>
                    <a:moveTo>
                      <a:pt x="5" y="5"/>
                    </a:moveTo>
                    <a:cubicBezTo>
                      <a:pt x="121" y="5"/>
                      <a:pt x="121" y="5"/>
                      <a:pt x="121" y="5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59" y="110"/>
                      <a:pt x="51" y="102"/>
                      <a:pt x="40" y="102"/>
                    </a:cubicBezTo>
                    <a:cubicBezTo>
                      <a:pt x="29" y="102"/>
                      <a:pt x="20" y="110"/>
                      <a:pt x="19" y="120"/>
                    </a:cubicBezTo>
                    <a:cubicBezTo>
                      <a:pt x="5" y="120"/>
                      <a:pt x="5" y="120"/>
                      <a:pt x="5" y="120"/>
                    </a:cubicBezTo>
                    <a:lnTo>
                      <a:pt x="5" y="5"/>
                    </a:lnTo>
                    <a:close/>
                    <a:moveTo>
                      <a:pt x="40" y="139"/>
                    </a:moveTo>
                    <a:cubicBezTo>
                      <a:pt x="31" y="139"/>
                      <a:pt x="23" y="132"/>
                      <a:pt x="23" y="123"/>
                    </a:cubicBezTo>
                    <a:cubicBezTo>
                      <a:pt x="23" y="114"/>
                      <a:pt x="31" y="106"/>
                      <a:pt x="40" y="106"/>
                    </a:cubicBezTo>
                    <a:cubicBezTo>
                      <a:pt x="49" y="106"/>
                      <a:pt x="56" y="114"/>
                      <a:pt x="56" y="123"/>
                    </a:cubicBezTo>
                    <a:cubicBezTo>
                      <a:pt x="56" y="132"/>
                      <a:pt x="49" y="139"/>
                      <a:pt x="40" y="139"/>
                    </a:cubicBezTo>
                    <a:close/>
                    <a:moveTo>
                      <a:pt x="159" y="139"/>
                    </a:moveTo>
                    <a:cubicBezTo>
                      <a:pt x="150" y="139"/>
                      <a:pt x="143" y="132"/>
                      <a:pt x="143" y="123"/>
                    </a:cubicBezTo>
                    <a:cubicBezTo>
                      <a:pt x="143" y="114"/>
                      <a:pt x="150" y="106"/>
                      <a:pt x="159" y="106"/>
                    </a:cubicBezTo>
                    <a:cubicBezTo>
                      <a:pt x="168" y="106"/>
                      <a:pt x="175" y="113"/>
                      <a:pt x="175" y="122"/>
                    </a:cubicBezTo>
                    <a:cubicBezTo>
                      <a:pt x="175" y="122"/>
                      <a:pt x="175" y="122"/>
                      <a:pt x="175" y="123"/>
                    </a:cubicBezTo>
                    <a:cubicBezTo>
                      <a:pt x="175" y="123"/>
                      <a:pt x="175" y="123"/>
                      <a:pt x="175" y="123"/>
                    </a:cubicBezTo>
                    <a:cubicBezTo>
                      <a:pt x="175" y="132"/>
                      <a:pt x="168" y="139"/>
                      <a:pt x="159" y="139"/>
                    </a:cubicBezTo>
                    <a:close/>
                    <a:moveTo>
                      <a:pt x="193" y="119"/>
                    </a:moveTo>
                    <a:cubicBezTo>
                      <a:pt x="193" y="120"/>
                      <a:pt x="192" y="120"/>
                      <a:pt x="192" y="120"/>
                    </a:cubicBezTo>
                    <a:cubicBezTo>
                      <a:pt x="180" y="120"/>
                      <a:pt x="180" y="120"/>
                      <a:pt x="180" y="120"/>
                    </a:cubicBezTo>
                    <a:cubicBezTo>
                      <a:pt x="179" y="110"/>
                      <a:pt x="170" y="102"/>
                      <a:pt x="159" y="102"/>
                    </a:cubicBezTo>
                    <a:cubicBezTo>
                      <a:pt x="148" y="102"/>
                      <a:pt x="139" y="110"/>
                      <a:pt x="138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6" y="77"/>
                      <a:pt x="126" y="77"/>
                      <a:pt x="126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3" y="78"/>
                      <a:pt x="193" y="78"/>
                    </a:cubicBezTo>
                    <a:lnTo>
                      <a:pt x="19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41"/>
              <p:cNvSpPr>
                <a:spLocks/>
              </p:cNvSpPr>
              <p:nvPr/>
            </p:nvSpPr>
            <p:spPr bwMode="auto">
              <a:xfrm>
                <a:off x="279400" y="-1397000"/>
                <a:ext cx="239713" cy="28575"/>
              </a:xfrm>
              <a:custGeom>
                <a:avLst/>
                <a:gdLst>
                  <a:gd name="T0" fmla="*/ 42 w 44"/>
                  <a:gd name="T1" fmla="*/ 0 h 5"/>
                  <a:gd name="T2" fmla="*/ 2 w 44"/>
                  <a:gd name="T3" fmla="*/ 0 h 5"/>
                  <a:gd name="T4" fmla="*/ 0 w 44"/>
                  <a:gd name="T5" fmla="*/ 2 h 5"/>
                  <a:gd name="T6" fmla="*/ 2 w 44"/>
                  <a:gd name="T7" fmla="*/ 5 h 5"/>
                  <a:gd name="T8" fmla="*/ 42 w 44"/>
                  <a:gd name="T9" fmla="*/ 5 h 5"/>
                  <a:gd name="T10" fmla="*/ 44 w 44"/>
                  <a:gd name="T11" fmla="*/ 2 h 5"/>
                  <a:gd name="T12" fmla="*/ 42 w 4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5">
                    <a:moveTo>
                      <a:pt x="4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3" y="5"/>
                      <a:pt x="44" y="4"/>
                      <a:pt x="44" y="2"/>
                    </a:cubicBezTo>
                    <a:cubicBezTo>
                      <a:pt x="44" y="1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42"/>
              <p:cNvSpPr>
                <a:spLocks/>
              </p:cNvSpPr>
              <p:nvPr/>
            </p:nvSpPr>
            <p:spPr bwMode="auto">
              <a:xfrm>
                <a:off x="328613" y="-1276350"/>
                <a:ext cx="190500" cy="26988"/>
              </a:xfrm>
              <a:custGeom>
                <a:avLst/>
                <a:gdLst>
                  <a:gd name="T0" fmla="*/ 33 w 35"/>
                  <a:gd name="T1" fmla="*/ 0 h 5"/>
                  <a:gd name="T2" fmla="*/ 3 w 35"/>
                  <a:gd name="T3" fmla="*/ 0 h 5"/>
                  <a:gd name="T4" fmla="*/ 0 w 35"/>
                  <a:gd name="T5" fmla="*/ 2 h 5"/>
                  <a:gd name="T6" fmla="*/ 3 w 35"/>
                  <a:gd name="T7" fmla="*/ 5 h 5"/>
                  <a:gd name="T8" fmla="*/ 33 w 35"/>
                  <a:gd name="T9" fmla="*/ 5 h 5"/>
                  <a:gd name="T10" fmla="*/ 35 w 35"/>
                  <a:gd name="T11" fmla="*/ 2 h 5"/>
                  <a:gd name="T12" fmla="*/ 33 w 3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5">
                    <a:moveTo>
                      <a:pt x="3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4" y="5"/>
                      <a:pt x="35" y="4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43"/>
              <p:cNvSpPr>
                <a:spLocks/>
              </p:cNvSpPr>
              <p:nvPr/>
            </p:nvSpPr>
            <p:spPr bwMode="auto">
              <a:xfrm>
                <a:off x="382588" y="-1155700"/>
                <a:ext cx="136525" cy="26988"/>
              </a:xfrm>
              <a:custGeom>
                <a:avLst/>
                <a:gdLst>
                  <a:gd name="T0" fmla="*/ 23 w 25"/>
                  <a:gd name="T1" fmla="*/ 0 h 5"/>
                  <a:gd name="T2" fmla="*/ 3 w 25"/>
                  <a:gd name="T3" fmla="*/ 0 h 5"/>
                  <a:gd name="T4" fmla="*/ 0 w 25"/>
                  <a:gd name="T5" fmla="*/ 3 h 5"/>
                  <a:gd name="T6" fmla="*/ 3 w 25"/>
                  <a:gd name="T7" fmla="*/ 5 h 5"/>
                  <a:gd name="T8" fmla="*/ 23 w 25"/>
                  <a:gd name="T9" fmla="*/ 5 h 5"/>
                  <a:gd name="T10" fmla="*/ 25 w 25"/>
                  <a:gd name="T11" fmla="*/ 3 h 5"/>
                  <a:gd name="T12" fmla="*/ 23 w 2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5">
                    <a:moveTo>
                      <a:pt x="2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5" y="4"/>
                      <a:pt x="25" y="3"/>
                    </a:cubicBezTo>
                    <a:cubicBezTo>
                      <a:pt x="25" y="1"/>
                      <a:pt x="24" y="0"/>
                      <a:pt x="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82"/>
            <p:cNvGrpSpPr/>
            <p:nvPr/>
          </p:nvGrpSpPr>
          <p:grpSpPr>
            <a:xfrm>
              <a:off x="6778532" y="3425250"/>
              <a:ext cx="1873612" cy="632428"/>
              <a:chOff x="4410146" y="3865260"/>
              <a:chExt cx="2475841" cy="983472"/>
            </a:xfrm>
          </p:grpSpPr>
          <p:sp>
            <p:nvSpPr>
              <p:cNvPr id="22" name="TextBox 83"/>
              <p:cNvSpPr txBox="1">
                <a:spLocks/>
              </p:cNvSpPr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288000" bIns="0" anchor="b" anchorCtr="0">
                <a:normAutofit fontScale="92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3" name="TextBox 84"/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288000" bIns="0" anchor="t" anchorCtr="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503122" y="3392856"/>
            <a:ext cx="2589769" cy="676275"/>
            <a:chOff x="503122" y="3392856"/>
            <a:chExt cx="2589769" cy="676275"/>
          </a:xfrm>
        </p:grpSpPr>
        <p:grpSp>
          <p:nvGrpSpPr>
            <p:cNvPr id="12" name="Group 70"/>
            <p:cNvGrpSpPr>
              <a:grpSpLocks noChangeAspect="1"/>
            </p:cNvGrpSpPr>
            <p:nvPr/>
          </p:nvGrpSpPr>
          <p:grpSpPr bwMode="auto">
            <a:xfrm>
              <a:off x="2416616" y="3392856"/>
              <a:ext cx="676275" cy="676275"/>
              <a:chOff x="1544" y="1525"/>
              <a:chExt cx="426" cy="426"/>
            </a:xfrm>
          </p:grpSpPr>
          <p:sp>
            <p:nvSpPr>
              <p:cNvPr id="28" name="Oval 71"/>
              <p:cNvSpPr>
                <a:spLocks/>
              </p:cNvSpPr>
              <p:nvPr/>
            </p:nvSpPr>
            <p:spPr bwMode="auto">
              <a:xfrm>
                <a:off x="1544" y="1525"/>
                <a:ext cx="426" cy="4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72"/>
              <p:cNvSpPr>
                <a:spLocks/>
              </p:cNvSpPr>
              <p:nvPr/>
            </p:nvSpPr>
            <p:spPr bwMode="auto">
              <a:xfrm>
                <a:off x="1672" y="1606"/>
                <a:ext cx="60" cy="264"/>
              </a:xfrm>
              <a:custGeom>
                <a:avLst/>
                <a:gdLst>
                  <a:gd name="T0" fmla="*/ 50 w 50"/>
                  <a:gd name="T1" fmla="*/ 173 h 220"/>
                  <a:gd name="T2" fmla="*/ 36 w 50"/>
                  <a:gd name="T3" fmla="*/ 0 h 220"/>
                  <a:gd name="T4" fmla="*/ 0 w 50"/>
                  <a:gd name="T5" fmla="*/ 14 h 220"/>
                  <a:gd name="T6" fmla="*/ 0 w 50"/>
                  <a:gd name="T7" fmla="*/ 173 h 220"/>
                  <a:gd name="T8" fmla="*/ 0 w 50"/>
                  <a:gd name="T9" fmla="*/ 173 h 220"/>
                  <a:gd name="T10" fmla="*/ 0 w 50"/>
                  <a:gd name="T11" fmla="*/ 174 h 220"/>
                  <a:gd name="T12" fmla="*/ 0 w 50"/>
                  <a:gd name="T13" fmla="*/ 174 h 220"/>
                  <a:gd name="T14" fmla="*/ 25 w 50"/>
                  <a:gd name="T15" fmla="*/ 220 h 220"/>
                  <a:gd name="T16" fmla="*/ 50 w 50"/>
                  <a:gd name="T17" fmla="*/ 174 h 220"/>
                  <a:gd name="T18" fmla="*/ 50 w 50"/>
                  <a:gd name="T19" fmla="*/ 174 h 220"/>
                  <a:gd name="T20" fmla="*/ 50 w 50"/>
                  <a:gd name="T21" fmla="*/ 174 h 220"/>
                  <a:gd name="T22" fmla="*/ 31 w 50"/>
                  <a:gd name="T23" fmla="*/ 201 h 220"/>
                  <a:gd name="T24" fmla="*/ 7 w 50"/>
                  <a:gd name="T25" fmla="*/ 177 h 220"/>
                  <a:gd name="T26" fmla="*/ 16 w 50"/>
                  <a:gd name="T27" fmla="*/ 177 h 220"/>
                  <a:gd name="T28" fmla="*/ 18 w 50"/>
                  <a:gd name="T29" fmla="*/ 177 h 220"/>
                  <a:gd name="T30" fmla="*/ 44 w 50"/>
                  <a:gd name="T31" fmla="*/ 175 h 220"/>
                  <a:gd name="T32" fmla="*/ 45 w 50"/>
                  <a:gd name="T33" fmla="*/ 53 h 220"/>
                  <a:gd name="T34" fmla="*/ 4 w 50"/>
                  <a:gd name="T35" fmla="*/ 34 h 220"/>
                  <a:gd name="T36" fmla="*/ 45 w 50"/>
                  <a:gd name="T37" fmla="*/ 53 h 220"/>
                  <a:gd name="T38" fmla="*/ 19 w 50"/>
                  <a:gd name="T39" fmla="*/ 172 h 220"/>
                  <a:gd name="T40" fmla="*/ 31 w 50"/>
                  <a:gd name="T41" fmla="*/ 58 h 220"/>
                  <a:gd name="T42" fmla="*/ 23 w 50"/>
                  <a:gd name="T43" fmla="*/ 171 h 220"/>
                  <a:gd name="T44" fmla="*/ 4 w 50"/>
                  <a:gd name="T45" fmla="*/ 58 h 220"/>
                  <a:gd name="T46" fmla="*/ 14 w 50"/>
                  <a:gd name="T47" fmla="*/ 173 h 220"/>
                  <a:gd name="T48" fmla="*/ 36 w 50"/>
                  <a:gd name="T49" fmla="*/ 169 h 220"/>
                  <a:gd name="T50" fmla="*/ 45 w 50"/>
                  <a:gd name="T51" fmla="*/ 58 h 220"/>
                  <a:gd name="T52" fmla="*/ 36 w 50"/>
                  <a:gd name="T53" fmla="*/ 169 h 220"/>
                  <a:gd name="T54" fmla="*/ 36 w 50"/>
                  <a:gd name="T55" fmla="*/ 5 h 220"/>
                  <a:gd name="T56" fmla="*/ 45 w 50"/>
                  <a:gd name="T57" fmla="*/ 29 h 220"/>
                  <a:gd name="T58" fmla="*/ 4 w 50"/>
                  <a:gd name="T59" fmla="*/ 14 h 220"/>
                  <a:gd name="T60" fmla="*/ 22 w 50"/>
                  <a:gd name="T61" fmla="*/ 206 h 220"/>
                  <a:gd name="T62" fmla="*/ 25 w 50"/>
                  <a:gd name="T63" fmla="*/ 21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" h="220">
                    <a:moveTo>
                      <a:pt x="50" y="173"/>
                    </a:moveTo>
                    <a:cubicBezTo>
                      <a:pt x="50" y="173"/>
                      <a:pt x="50" y="173"/>
                      <a:pt x="50" y="173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6"/>
                      <a:pt x="44" y="0"/>
                      <a:pt x="3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3" y="218"/>
                      <a:pt x="23" y="218"/>
                      <a:pt x="23" y="218"/>
                    </a:cubicBezTo>
                    <a:cubicBezTo>
                      <a:pt x="23" y="219"/>
                      <a:pt x="24" y="220"/>
                      <a:pt x="25" y="220"/>
                    </a:cubicBezTo>
                    <a:cubicBezTo>
                      <a:pt x="26" y="220"/>
                      <a:pt x="27" y="219"/>
                      <a:pt x="27" y="218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4"/>
                      <a:pt x="50" y="174"/>
                      <a:pt x="50" y="173"/>
                    </a:cubicBezTo>
                    <a:close/>
                    <a:moveTo>
                      <a:pt x="31" y="201"/>
                    </a:moveTo>
                    <a:cubicBezTo>
                      <a:pt x="19" y="201"/>
                      <a:pt x="19" y="201"/>
                      <a:pt x="19" y="201"/>
                    </a:cubicBezTo>
                    <a:cubicBezTo>
                      <a:pt x="7" y="177"/>
                      <a:pt x="7" y="177"/>
                      <a:pt x="7" y="177"/>
                    </a:cubicBezTo>
                    <a:cubicBezTo>
                      <a:pt x="8" y="177"/>
                      <a:pt x="9" y="177"/>
                      <a:pt x="11" y="177"/>
                    </a:cubicBezTo>
                    <a:cubicBezTo>
                      <a:pt x="13" y="177"/>
                      <a:pt x="14" y="177"/>
                      <a:pt x="16" y="177"/>
                    </a:cubicBezTo>
                    <a:cubicBezTo>
                      <a:pt x="16" y="177"/>
                      <a:pt x="16" y="177"/>
                      <a:pt x="17" y="177"/>
                    </a:cubicBezTo>
                    <a:cubicBezTo>
                      <a:pt x="17" y="177"/>
                      <a:pt x="17" y="177"/>
                      <a:pt x="18" y="177"/>
                    </a:cubicBezTo>
                    <a:cubicBezTo>
                      <a:pt x="20" y="176"/>
                      <a:pt x="22" y="176"/>
                      <a:pt x="24" y="176"/>
                    </a:cubicBezTo>
                    <a:cubicBezTo>
                      <a:pt x="31" y="174"/>
                      <a:pt x="38" y="173"/>
                      <a:pt x="44" y="175"/>
                    </a:cubicBezTo>
                    <a:lnTo>
                      <a:pt x="31" y="201"/>
                    </a:lnTo>
                    <a:close/>
                    <a:moveTo>
                      <a:pt x="45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5" y="34"/>
                      <a:pt x="45" y="34"/>
                      <a:pt x="45" y="34"/>
                    </a:cubicBezTo>
                    <a:lnTo>
                      <a:pt x="45" y="53"/>
                    </a:lnTo>
                    <a:close/>
                    <a:moveTo>
                      <a:pt x="23" y="171"/>
                    </a:moveTo>
                    <a:cubicBezTo>
                      <a:pt x="22" y="171"/>
                      <a:pt x="20" y="172"/>
                      <a:pt x="19" y="172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28" y="170"/>
                      <a:pt x="26" y="170"/>
                      <a:pt x="23" y="171"/>
                    </a:cubicBezTo>
                    <a:close/>
                    <a:moveTo>
                      <a:pt x="4" y="172"/>
                    </a:moveTo>
                    <a:cubicBezTo>
                      <a:pt x="4" y="58"/>
                      <a:pt x="4" y="58"/>
                      <a:pt x="4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173"/>
                      <a:pt x="14" y="173"/>
                      <a:pt x="14" y="173"/>
                    </a:cubicBezTo>
                    <a:cubicBezTo>
                      <a:pt x="11" y="173"/>
                      <a:pt x="7" y="173"/>
                      <a:pt x="4" y="172"/>
                    </a:cubicBezTo>
                    <a:close/>
                    <a:moveTo>
                      <a:pt x="36" y="169"/>
                    </a:moveTo>
                    <a:cubicBezTo>
                      <a:pt x="36" y="58"/>
                      <a:pt x="36" y="58"/>
                      <a:pt x="36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170"/>
                      <a:pt x="45" y="170"/>
                      <a:pt x="45" y="170"/>
                    </a:cubicBezTo>
                    <a:cubicBezTo>
                      <a:pt x="42" y="169"/>
                      <a:pt x="39" y="169"/>
                      <a:pt x="36" y="169"/>
                    </a:cubicBezTo>
                    <a:close/>
                    <a:moveTo>
                      <a:pt x="13" y="5"/>
                    </a:moveTo>
                    <a:cubicBezTo>
                      <a:pt x="36" y="5"/>
                      <a:pt x="36" y="5"/>
                      <a:pt x="36" y="5"/>
                    </a:cubicBezTo>
                    <a:cubicBezTo>
                      <a:pt x="41" y="5"/>
                      <a:pt x="45" y="9"/>
                      <a:pt x="45" y="14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9"/>
                      <a:pt x="8" y="5"/>
                      <a:pt x="13" y="5"/>
                    </a:cubicBezTo>
                    <a:close/>
                    <a:moveTo>
                      <a:pt x="22" y="206"/>
                    </a:moveTo>
                    <a:cubicBezTo>
                      <a:pt x="28" y="206"/>
                      <a:pt x="28" y="206"/>
                      <a:pt x="28" y="206"/>
                    </a:cubicBezTo>
                    <a:cubicBezTo>
                      <a:pt x="25" y="212"/>
                      <a:pt x="25" y="212"/>
                      <a:pt x="25" y="212"/>
                    </a:cubicBezTo>
                    <a:lnTo>
                      <a:pt x="22" y="2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73"/>
              <p:cNvSpPr>
                <a:spLocks/>
              </p:cNvSpPr>
              <p:nvPr/>
            </p:nvSpPr>
            <p:spPr bwMode="auto">
              <a:xfrm>
                <a:off x="1765" y="1606"/>
                <a:ext cx="77" cy="264"/>
              </a:xfrm>
              <a:custGeom>
                <a:avLst/>
                <a:gdLst>
                  <a:gd name="T0" fmla="*/ 61 w 64"/>
                  <a:gd name="T1" fmla="*/ 0 h 220"/>
                  <a:gd name="T2" fmla="*/ 3 w 64"/>
                  <a:gd name="T3" fmla="*/ 0 h 220"/>
                  <a:gd name="T4" fmla="*/ 0 w 64"/>
                  <a:gd name="T5" fmla="*/ 3 h 220"/>
                  <a:gd name="T6" fmla="*/ 0 w 64"/>
                  <a:gd name="T7" fmla="*/ 217 h 220"/>
                  <a:gd name="T8" fmla="*/ 3 w 64"/>
                  <a:gd name="T9" fmla="*/ 220 h 220"/>
                  <a:gd name="T10" fmla="*/ 61 w 64"/>
                  <a:gd name="T11" fmla="*/ 220 h 220"/>
                  <a:gd name="T12" fmla="*/ 64 w 64"/>
                  <a:gd name="T13" fmla="*/ 217 h 220"/>
                  <a:gd name="T14" fmla="*/ 64 w 64"/>
                  <a:gd name="T15" fmla="*/ 3 h 220"/>
                  <a:gd name="T16" fmla="*/ 61 w 64"/>
                  <a:gd name="T17" fmla="*/ 0 h 220"/>
                  <a:gd name="T18" fmla="*/ 5 w 64"/>
                  <a:gd name="T19" fmla="*/ 215 h 220"/>
                  <a:gd name="T20" fmla="*/ 5 w 64"/>
                  <a:gd name="T21" fmla="*/ 5 h 220"/>
                  <a:gd name="T22" fmla="*/ 59 w 64"/>
                  <a:gd name="T23" fmla="*/ 5 h 220"/>
                  <a:gd name="T24" fmla="*/ 59 w 64"/>
                  <a:gd name="T25" fmla="*/ 22 h 220"/>
                  <a:gd name="T26" fmla="*/ 39 w 64"/>
                  <a:gd name="T27" fmla="*/ 22 h 220"/>
                  <a:gd name="T28" fmla="*/ 37 w 64"/>
                  <a:gd name="T29" fmla="*/ 25 h 220"/>
                  <a:gd name="T30" fmla="*/ 39 w 64"/>
                  <a:gd name="T31" fmla="*/ 27 h 220"/>
                  <a:gd name="T32" fmla="*/ 59 w 64"/>
                  <a:gd name="T33" fmla="*/ 27 h 220"/>
                  <a:gd name="T34" fmla="*/ 59 w 64"/>
                  <a:gd name="T35" fmla="*/ 47 h 220"/>
                  <a:gd name="T36" fmla="*/ 32 w 64"/>
                  <a:gd name="T37" fmla="*/ 47 h 220"/>
                  <a:gd name="T38" fmla="*/ 30 w 64"/>
                  <a:gd name="T39" fmla="*/ 49 h 220"/>
                  <a:gd name="T40" fmla="*/ 32 w 64"/>
                  <a:gd name="T41" fmla="*/ 51 h 220"/>
                  <a:gd name="T42" fmla="*/ 59 w 64"/>
                  <a:gd name="T43" fmla="*/ 51 h 220"/>
                  <a:gd name="T44" fmla="*/ 59 w 64"/>
                  <a:gd name="T45" fmla="*/ 71 h 220"/>
                  <a:gd name="T46" fmla="*/ 39 w 64"/>
                  <a:gd name="T47" fmla="*/ 71 h 220"/>
                  <a:gd name="T48" fmla="*/ 37 w 64"/>
                  <a:gd name="T49" fmla="*/ 73 h 220"/>
                  <a:gd name="T50" fmla="*/ 39 w 64"/>
                  <a:gd name="T51" fmla="*/ 76 h 220"/>
                  <a:gd name="T52" fmla="*/ 59 w 64"/>
                  <a:gd name="T53" fmla="*/ 76 h 220"/>
                  <a:gd name="T54" fmla="*/ 59 w 64"/>
                  <a:gd name="T55" fmla="*/ 95 h 220"/>
                  <a:gd name="T56" fmla="*/ 32 w 64"/>
                  <a:gd name="T57" fmla="*/ 95 h 220"/>
                  <a:gd name="T58" fmla="*/ 30 w 64"/>
                  <a:gd name="T59" fmla="*/ 97 h 220"/>
                  <a:gd name="T60" fmla="*/ 32 w 64"/>
                  <a:gd name="T61" fmla="*/ 100 h 220"/>
                  <a:gd name="T62" fmla="*/ 59 w 64"/>
                  <a:gd name="T63" fmla="*/ 100 h 220"/>
                  <a:gd name="T64" fmla="*/ 59 w 64"/>
                  <a:gd name="T65" fmla="*/ 119 h 220"/>
                  <a:gd name="T66" fmla="*/ 39 w 64"/>
                  <a:gd name="T67" fmla="*/ 119 h 220"/>
                  <a:gd name="T68" fmla="*/ 37 w 64"/>
                  <a:gd name="T69" fmla="*/ 122 h 220"/>
                  <a:gd name="T70" fmla="*/ 39 w 64"/>
                  <a:gd name="T71" fmla="*/ 124 h 220"/>
                  <a:gd name="T72" fmla="*/ 59 w 64"/>
                  <a:gd name="T73" fmla="*/ 124 h 220"/>
                  <a:gd name="T74" fmla="*/ 59 w 64"/>
                  <a:gd name="T75" fmla="*/ 143 h 220"/>
                  <a:gd name="T76" fmla="*/ 32 w 64"/>
                  <a:gd name="T77" fmla="*/ 143 h 220"/>
                  <a:gd name="T78" fmla="*/ 30 w 64"/>
                  <a:gd name="T79" fmla="*/ 146 h 220"/>
                  <a:gd name="T80" fmla="*/ 32 w 64"/>
                  <a:gd name="T81" fmla="*/ 148 h 220"/>
                  <a:gd name="T82" fmla="*/ 59 w 64"/>
                  <a:gd name="T83" fmla="*/ 148 h 220"/>
                  <a:gd name="T84" fmla="*/ 59 w 64"/>
                  <a:gd name="T85" fmla="*/ 168 h 220"/>
                  <a:gd name="T86" fmla="*/ 39 w 64"/>
                  <a:gd name="T87" fmla="*/ 168 h 220"/>
                  <a:gd name="T88" fmla="*/ 37 w 64"/>
                  <a:gd name="T89" fmla="*/ 170 h 220"/>
                  <a:gd name="T90" fmla="*/ 39 w 64"/>
                  <a:gd name="T91" fmla="*/ 172 h 220"/>
                  <a:gd name="T92" fmla="*/ 59 w 64"/>
                  <a:gd name="T93" fmla="*/ 172 h 220"/>
                  <a:gd name="T94" fmla="*/ 59 w 64"/>
                  <a:gd name="T95" fmla="*/ 192 h 220"/>
                  <a:gd name="T96" fmla="*/ 32 w 64"/>
                  <a:gd name="T97" fmla="*/ 192 h 220"/>
                  <a:gd name="T98" fmla="*/ 30 w 64"/>
                  <a:gd name="T99" fmla="*/ 194 h 220"/>
                  <a:gd name="T100" fmla="*/ 32 w 64"/>
                  <a:gd name="T101" fmla="*/ 196 h 220"/>
                  <a:gd name="T102" fmla="*/ 59 w 64"/>
                  <a:gd name="T103" fmla="*/ 196 h 220"/>
                  <a:gd name="T104" fmla="*/ 59 w 64"/>
                  <a:gd name="T105" fmla="*/ 215 h 220"/>
                  <a:gd name="T106" fmla="*/ 5 w 64"/>
                  <a:gd name="T107" fmla="*/ 21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" h="220">
                    <a:moveTo>
                      <a:pt x="6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218"/>
                      <a:pt x="1" y="220"/>
                      <a:pt x="3" y="220"/>
                    </a:cubicBezTo>
                    <a:cubicBezTo>
                      <a:pt x="61" y="220"/>
                      <a:pt x="61" y="220"/>
                      <a:pt x="61" y="220"/>
                    </a:cubicBezTo>
                    <a:cubicBezTo>
                      <a:pt x="63" y="220"/>
                      <a:pt x="64" y="218"/>
                      <a:pt x="64" y="217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1"/>
                      <a:pt x="63" y="0"/>
                      <a:pt x="61" y="0"/>
                    </a:cubicBezTo>
                    <a:close/>
                    <a:moveTo>
                      <a:pt x="5" y="21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8" y="22"/>
                      <a:pt x="37" y="24"/>
                      <a:pt x="37" y="25"/>
                    </a:cubicBezTo>
                    <a:cubicBezTo>
                      <a:pt x="37" y="26"/>
                      <a:pt x="38" y="27"/>
                      <a:pt x="39" y="27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1" y="47"/>
                      <a:pt x="30" y="48"/>
                      <a:pt x="30" y="49"/>
                    </a:cubicBezTo>
                    <a:cubicBezTo>
                      <a:pt x="30" y="50"/>
                      <a:pt x="31" y="51"/>
                      <a:pt x="32" y="51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8" y="71"/>
                      <a:pt x="37" y="72"/>
                      <a:pt x="37" y="73"/>
                    </a:cubicBezTo>
                    <a:cubicBezTo>
                      <a:pt x="37" y="74"/>
                      <a:pt x="38" y="76"/>
                      <a:pt x="39" y="76"/>
                    </a:cubicBezTo>
                    <a:cubicBezTo>
                      <a:pt x="59" y="76"/>
                      <a:pt x="59" y="76"/>
                      <a:pt x="59" y="76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0" y="96"/>
                      <a:pt x="30" y="97"/>
                    </a:cubicBezTo>
                    <a:cubicBezTo>
                      <a:pt x="30" y="99"/>
                      <a:pt x="31" y="100"/>
                      <a:pt x="32" y="10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8" y="119"/>
                      <a:pt x="37" y="120"/>
                      <a:pt x="37" y="122"/>
                    </a:cubicBezTo>
                    <a:cubicBezTo>
                      <a:pt x="37" y="123"/>
                      <a:pt x="38" y="124"/>
                      <a:pt x="39" y="124"/>
                    </a:cubicBezTo>
                    <a:cubicBezTo>
                      <a:pt x="59" y="124"/>
                      <a:pt x="59" y="124"/>
                      <a:pt x="59" y="124"/>
                    </a:cubicBezTo>
                    <a:cubicBezTo>
                      <a:pt x="59" y="143"/>
                      <a:pt x="59" y="143"/>
                      <a:pt x="59" y="143"/>
                    </a:cubicBezTo>
                    <a:cubicBezTo>
                      <a:pt x="32" y="143"/>
                      <a:pt x="32" y="143"/>
                      <a:pt x="32" y="143"/>
                    </a:cubicBezTo>
                    <a:cubicBezTo>
                      <a:pt x="31" y="143"/>
                      <a:pt x="30" y="144"/>
                      <a:pt x="30" y="146"/>
                    </a:cubicBezTo>
                    <a:cubicBezTo>
                      <a:pt x="30" y="147"/>
                      <a:pt x="31" y="148"/>
                      <a:pt x="32" y="148"/>
                    </a:cubicBezTo>
                    <a:cubicBezTo>
                      <a:pt x="59" y="148"/>
                      <a:pt x="59" y="148"/>
                      <a:pt x="59" y="148"/>
                    </a:cubicBezTo>
                    <a:cubicBezTo>
                      <a:pt x="59" y="168"/>
                      <a:pt x="59" y="168"/>
                      <a:pt x="59" y="168"/>
                    </a:cubicBezTo>
                    <a:cubicBezTo>
                      <a:pt x="39" y="168"/>
                      <a:pt x="39" y="168"/>
                      <a:pt x="39" y="168"/>
                    </a:cubicBezTo>
                    <a:cubicBezTo>
                      <a:pt x="38" y="168"/>
                      <a:pt x="37" y="169"/>
                      <a:pt x="37" y="170"/>
                    </a:cubicBezTo>
                    <a:cubicBezTo>
                      <a:pt x="37" y="171"/>
                      <a:pt x="38" y="172"/>
                      <a:pt x="39" y="172"/>
                    </a:cubicBezTo>
                    <a:cubicBezTo>
                      <a:pt x="59" y="172"/>
                      <a:pt x="59" y="172"/>
                      <a:pt x="59" y="172"/>
                    </a:cubicBezTo>
                    <a:cubicBezTo>
                      <a:pt x="59" y="192"/>
                      <a:pt x="59" y="192"/>
                      <a:pt x="59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1" y="192"/>
                      <a:pt x="30" y="193"/>
                      <a:pt x="30" y="194"/>
                    </a:cubicBezTo>
                    <a:cubicBezTo>
                      <a:pt x="30" y="195"/>
                      <a:pt x="31" y="196"/>
                      <a:pt x="32" y="196"/>
                    </a:cubicBezTo>
                    <a:cubicBezTo>
                      <a:pt x="59" y="196"/>
                      <a:pt x="59" y="196"/>
                      <a:pt x="59" y="196"/>
                    </a:cubicBezTo>
                    <a:cubicBezTo>
                      <a:pt x="59" y="215"/>
                      <a:pt x="59" y="215"/>
                      <a:pt x="59" y="215"/>
                    </a:cubicBezTo>
                    <a:lnTo>
                      <a:pt x="5" y="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88"/>
            <p:cNvGrpSpPr/>
            <p:nvPr/>
          </p:nvGrpSpPr>
          <p:grpSpPr>
            <a:xfrm>
              <a:off x="503122" y="3425250"/>
              <a:ext cx="1913494" cy="611484"/>
              <a:chOff x="4410146" y="3865262"/>
              <a:chExt cx="2475841" cy="983470"/>
            </a:xfrm>
          </p:grpSpPr>
          <p:sp>
            <p:nvSpPr>
              <p:cNvPr id="20" name="TextBox 89"/>
              <p:cNvSpPr txBox="1">
                <a:spLocks/>
              </p:cNvSpPr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  <a:extLst/>
            </p:spPr>
            <p:txBody>
              <a:bodyPr wrap="none" lIns="0" tIns="0" rIns="288000" bIns="0" anchor="b" anchorCtr="0">
                <a:normAutofit fontScale="92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1" name="TextBox 90"/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288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3648900" y="877442"/>
            <a:ext cx="1873612" cy="1413249"/>
            <a:chOff x="3648900" y="877442"/>
            <a:chExt cx="1873612" cy="1413249"/>
          </a:xfrm>
        </p:grpSpPr>
        <p:grpSp>
          <p:nvGrpSpPr>
            <p:cNvPr id="10" name="Group 52"/>
            <p:cNvGrpSpPr/>
            <p:nvPr/>
          </p:nvGrpSpPr>
          <p:grpSpPr>
            <a:xfrm>
              <a:off x="4213048" y="1562029"/>
              <a:ext cx="725094" cy="728662"/>
              <a:chOff x="5137150" y="-1846263"/>
              <a:chExt cx="1935163" cy="1944688"/>
            </a:xfrm>
          </p:grpSpPr>
          <p:sp>
            <p:nvSpPr>
              <p:cNvPr id="36" name="Oval 53"/>
              <p:cNvSpPr>
                <a:spLocks/>
              </p:cNvSpPr>
              <p:nvPr/>
            </p:nvSpPr>
            <p:spPr bwMode="auto">
              <a:xfrm>
                <a:off x="5137150" y="-1846263"/>
                <a:ext cx="1935163" cy="1944688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7" name="Group 54"/>
              <p:cNvGrpSpPr/>
              <p:nvPr/>
            </p:nvGrpSpPr>
            <p:grpSpPr>
              <a:xfrm>
                <a:off x="5526088" y="-1517650"/>
                <a:ext cx="1158875" cy="1292225"/>
                <a:chOff x="5526088" y="-1517650"/>
                <a:chExt cx="1158875" cy="1292225"/>
              </a:xfrm>
            </p:grpSpPr>
            <p:sp>
              <p:nvSpPr>
                <p:cNvPr id="38" name="Freeform: Shape 55"/>
                <p:cNvSpPr>
                  <a:spLocks/>
                </p:cNvSpPr>
                <p:nvPr/>
              </p:nvSpPr>
              <p:spPr bwMode="auto">
                <a:xfrm>
                  <a:off x="5656263" y="-1517650"/>
                  <a:ext cx="950913" cy="784225"/>
                </a:xfrm>
                <a:custGeom>
                  <a:avLst/>
                  <a:gdLst>
                    <a:gd name="T0" fmla="*/ 172 w 174"/>
                    <a:gd name="T1" fmla="*/ 143 h 143"/>
                    <a:gd name="T2" fmla="*/ 2 w 174"/>
                    <a:gd name="T3" fmla="*/ 143 h 143"/>
                    <a:gd name="T4" fmla="*/ 0 w 174"/>
                    <a:gd name="T5" fmla="*/ 140 h 143"/>
                    <a:gd name="T6" fmla="*/ 0 w 174"/>
                    <a:gd name="T7" fmla="*/ 2 h 143"/>
                    <a:gd name="T8" fmla="*/ 2 w 174"/>
                    <a:gd name="T9" fmla="*/ 0 h 143"/>
                    <a:gd name="T10" fmla="*/ 172 w 174"/>
                    <a:gd name="T11" fmla="*/ 0 h 143"/>
                    <a:gd name="T12" fmla="*/ 174 w 174"/>
                    <a:gd name="T13" fmla="*/ 2 h 143"/>
                    <a:gd name="T14" fmla="*/ 174 w 174"/>
                    <a:gd name="T15" fmla="*/ 140 h 143"/>
                    <a:gd name="T16" fmla="*/ 172 w 174"/>
                    <a:gd name="T17" fmla="*/ 143 h 143"/>
                    <a:gd name="T18" fmla="*/ 4 w 174"/>
                    <a:gd name="T19" fmla="*/ 138 h 143"/>
                    <a:gd name="T20" fmla="*/ 169 w 174"/>
                    <a:gd name="T21" fmla="*/ 138 h 143"/>
                    <a:gd name="T22" fmla="*/ 169 w 174"/>
                    <a:gd name="T23" fmla="*/ 4 h 143"/>
                    <a:gd name="T24" fmla="*/ 4 w 174"/>
                    <a:gd name="T25" fmla="*/ 4 h 143"/>
                    <a:gd name="T26" fmla="*/ 4 w 174"/>
                    <a:gd name="T27" fmla="*/ 138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4" h="143">
                      <a:moveTo>
                        <a:pt x="172" y="143"/>
                      </a:move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1" y="143"/>
                        <a:pt x="0" y="142"/>
                        <a:pt x="0" y="14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72" y="0"/>
                        <a:pt x="172" y="0"/>
                        <a:pt x="172" y="0"/>
                      </a:cubicBezTo>
                      <a:cubicBezTo>
                        <a:pt x="173" y="0"/>
                        <a:pt x="174" y="1"/>
                        <a:pt x="174" y="2"/>
                      </a:cubicBezTo>
                      <a:cubicBezTo>
                        <a:pt x="174" y="140"/>
                        <a:pt x="174" y="140"/>
                        <a:pt x="174" y="140"/>
                      </a:cubicBezTo>
                      <a:cubicBezTo>
                        <a:pt x="174" y="142"/>
                        <a:pt x="173" y="143"/>
                        <a:pt x="172" y="143"/>
                      </a:cubicBezTo>
                      <a:close/>
                      <a:moveTo>
                        <a:pt x="4" y="138"/>
                      </a:moveTo>
                      <a:cubicBezTo>
                        <a:pt x="169" y="138"/>
                        <a:pt x="169" y="138"/>
                        <a:pt x="169" y="138"/>
                      </a:cubicBezTo>
                      <a:cubicBezTo>
                        <a:pt x="169" y="4"/>
                        <a:pt x="169" y="4"/>
                        <a:pt x="169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4" y="1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56"/>
                <p:cNvSpPr>
                  <a:spLocks/>
                </p:cNvSpPr>
                <p:nvPr/>
              </p:nvSpPr>
              <p:spPr bwMode="auto">
                <a:xfrm>
                  <a:off x="5962650" y="-1408113"/>
                  <a:ext cx="339725" cy="93663"/>
                </a:xfrm>
                <a:custGeom>
                  <a:avLst/>
                  <a:gdLst>
                    <a:gd name="T0" fmla="*/ 53 w 62"/>
                    <a:gd name="T1" fmla="*/ 17 h 17"/>
                    <a:gd name="T2" fmla="*/ 9 w 62"/>
                    <a:gd name="T3" fmla="*/ 17 h 17"/>
                    <a:gd name="T4" fmla="*/ 0 w 62"/>
                    <a:gd name="T5" fmla="*/ 9 h 17"/>
                    <a:gd name="T6" fmla="*/ 9 w 62"/>
                    <a:gd name="T7" fmla="*/ 0 h 17"/>
                    <a:gd name="T8" fmla="*/ 53 w 62"/>
                    <a:gd name="T9" fmla="*/ 0 h 17"/>
                    <a:gd name="T10" fmla="*/ 62 w 62"/>
                    <a:gd name="T11" fmla="*/ 9 h 17"/>
                    <a:gd name="T12" fmla="*/ 53 w 62"/>
                    <a:gd name="T13" fmla="*/ 17 h 17"/>
                    <a:gd name="T14" fmla="*/ 9 w 62"/>
                    <a:gd name="T15" fmla="*/ 4 h 17"/>
                    <a:gd name="T16" fmla="*/ 4 w 62"/>
                    <a:gd name="T17" fmla="*/ 9 h 17"/>
                    <a:gd name="T18" fmla="*/ 9 w 62"/>
                    <a:gd name="T19" fmla="*/ 13 h 17"/>
                    <a:gd name="T20" fmla="*/ 53 w 62"/>
                    <a:gd name="T21" fmla="*/ 13 h 17"/>
                    <a:gd name="T22" fmla="*/ 57 w 62"/>
                    <a:gd name="T23" fmla="*/ 9 h 17"/>
                    <a:gd name="T24" fmla="*/ 53 w 62"/>
                    <a:gd name="T25" fmla="*/ 4 h 17"/>
                    <a:gd name="T26" fmla="*/ 9 w 62"/>
                    <a:gd name="T27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2" h="17">
                      <a:moveTo>
                        <a:pt x="53" y="17"/>
                      </a:move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4" y="17"/>
                        <a:pt x="0" y="13"/>
                        <a:pt x="0" y="9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8" y="0"/>
                        <a:pt x="62" y="4"/>
                        <a:pt x="62" y="9"/>
                      </a:cubicBezTo>
                      <a:cubicBezTo>
                        <a:pt x="62" y="13"/>
                        <a:pt x="58" y="17"/>
                        <a:pt x="53" y="17"/>
                      </a:cubicBezTo>
                      <a:close/>
                      <a:moveTo>
                        <a:pt x="9" y="4"/>
                      </a:moveTo>
                      <a:cubicBezTo>
                        <a:pt x="6" y="4"/>
                        <a:pt x="4" y="6"/>
                        <a:pt x="4" y="9"/>
                      </a:cubicBezTo>
                      <a:cubicBezTo>
                        <a:pt x="4" y="11"/>
                        <a:pt x="6" y="13"/>
                        <a:pt x="9" y="13"/>
                      </a:cubicBezTo>
                      <a:cubicBezTo>
                        <a:pt x="53" y="13"/>
                        <a:pt x="53" y="13"/>
                        <a:pt x="53" y="13"/>
                      </a:cubicBezTo>
                      <a:cubicBezTo>
                        <a:pt x="55" y="13"/>
                        <a:pt x="57" y="11"/>
                        <a:pt x="57" y="9"/>
                      </a:cubicBezTo>
                      <a:cubicBezTo>
                        <a:pt x="57" y="6"/>
                        <a:pt x="55" y="4"/>
                        <a:pt x="53" y="4"/>
                      </a:cubicBez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57"/>
                <p:cNvSpPr>
                  <a:spLocks/>
                </p:cNvSpPr>
                <p:nvPr/>
              </p:nvSpPr>
              <p:spPr bwMode="auto">
                <a:xfrm>
                  <a:off x="5640388" y="-498475"/>
                  <a:ext cx="152400" cy="153988"/>
                </a:xfrm>
                <a:custGeom>
                  <a:avLst/>
                  <a:gdLst>
                    <a:gd name="T0" fmla="*/ 14 w 28"/>
                    <a:gd name="T1" fmla="*/ 28 h 28"/>
                    <a:gd name="T2" fmla="*/ 0 w 28"/>
                    <a:gd name="T3" fmla="*/ 14 h 28"/>
                    <a:gd name="T4" fmla="*/ 14 w 28"/>
                    <a:gd name="T5" fmla="*/ 0 h 28"/>
                    <a:gd name="T6" fmla="*/ 28 w 28"/>
                    <a:gd name="T7" fmla="*/ 14 h 28"/>
                    <a:gd name="T8" fmla="*/ 14 w 28"/>
                    <a:gd name="T9" fmla="*/ 28 h 28"/>
                    <a:gd name="T10" fmla="*/ 14 w 28"/>
                    <a:gd name="T11" fmla="*/ 5 h 28"/>
                    <a:gd name="T12" fmla="*/ 5 w 28"/>
                    <a:gd name="T13" fmla="*/ 14 h 28"/>
                    <a:gd name="T14" fmla="*/ 14 w 28"/>
                    <a:gd name="T15" fmla="*/ 23 h 28"/>
                    <a:gd name="T16" fmla="*/ 23 w 28"/>
                    <a:gd name="T17" fmla="*/ 14 h 28"/>
                    <a:gd name="T18" fmla="*/ 14 w 28"/>
                    <a:gd name="T19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28">
                      <a:moveTo>
                        <a:pt x="14" y="28"/>
                      </a:moveTo>
                      <a:cubicBezTo>
                        <a:pt x="6" y="28"/>
                        <a:pt x="0" y="22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  <a:cubicBezTo>
                        <a:pt x="28" y="22"/>
                        <a:pt x="22" y="28"/>
                        <a:pt x="14" y="28"/>
                      </a:cubicBezTo>
                      <a:close/>
                      <a:moveTo>
                        <a:pt x="14" y="5"/>
                      </a:moveTo>
                      <a:cubicBezTo>
                        <a:pt x="9" y="5"/>
                        <a:pt x="5" y="9"/>
                        <a:pt x="5" y="14"/>
                      </a:cubicBezTo>
                      <a:cubicBezTo>
                        <a:pt x="5" y="19"/>
                        <a:pt x="9" y="23"/>
                        <a:pt x="14" y="23"/>
                      </a:cubicBezTo>
                      <a:cubicBezTo>
                        <a:pt x="19" y="23"/>
                        <a:pt x="23" y="19"/>
                        <a:pt x="23" y="14"/>
                      </a:cubicBezTo>
                      <a:cubicBezTo>
                        <a:pt x="23" y="9"/>
                        <a:pt x="19" y="5"/>
                        <a:pt x="14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58"/>
                <p:cNvSpPr>
                  <a:spLocks/>
                </p:cNvSpPr>
                <p:nvPr/>
              </p:nvSpPr>
              <p:spPr bwMode="auto">
                <a:xfrm>
                  <a:off x="5886450" y="-498475"/>
                  <a:ext cx="152400" cy="153988"/>
                </a:xfrm>
                <a:custGeom>
                  <a:avLst/>
                  <a:gdLst>
                    <a:gd name="T0" fmla="*/ 14 w 28"/>
                    <a:gd name="T1" fmla="*/ 28 h 28"/>
                    <a:gd name="T2" fmla="*/ 0 w 28"/>
                    <a:gd name="T3" fmla="*/ 14 h 28"/>
                    <a:gd name="T4" fmla="*/ 14 w 28"/>
                    <a:gd name="T5" fmla="*/ 0 h 28"/>
                    <a:gd name="T6" fmla="*/ 28 w 28"/>
                    <a:gd name="T7" fmla="*/ 14 h 28"/>
                    <a:gd name="T8" fmla="*/ 14 w 28"/>
                    <a:gd name="T9" fmla="*/ 28 h 28"/>
                    <a:gd name="T10" fmla="*/ 14 w 28"/>
                    <a:gd name="T11" fmla="*/ 5 h 28"/>
                    <a:gd name="T12" fmla="*/ 5 w 28"/>
                    <a:gd name="T13" fmla="*/ 14 h 28"/>
                    <a:gd name="T14" fmla="*/ 14 w 28"/>
                    <a:gd name="T15" fmla="*/ 23 h 28"/>
                    <a:gd name="T16" fmla="*/ 23 w 28"/>
                    <a:gd name="T17" fmla="*/ 14 h 28"/>
                    <a:gd name="T18" fmla="*/ 14 w 28"/>
                    <a:gd name="T19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28">
                      <a:moveTo>
                        <a:pt x="14" y="28"/>
                      </a:moveTo>
                      <a:cubicBezTo>
                        <a:pt x="6" y="28"/>
                        <a:pt x="0" y="22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1" y="0"/>
                        <a:pt x="28" y="7"/>
                        <a:pt x="28" y="14"/>
                      </a:cubicBezTo>
                      <a:cubicBezTo>
                        <a:pt x="28" y="22"/>
                        <a:pt x="21" y="28"/>
                        <a:pt x="14" y="28"/>
                      </a:cubicBezTo>
                      <a:close/>
                      <a:moveTo>
                        <a:pt x="14" y="5"/>
                      </a:moveTo>
                      <a:cubicBezTo>
                        <a:pt x="9" y="5"/>
                        <a:pt x="5" y="9"/>
                        <a:pt x="5" y="14"/>
                      </a:cubicBezTo>
                      <a:cubicBezTo>
                        <a:pt x="5" y="19"/>
                        <a:pt x="9" y="23"/>
                        <a:pt x="14" y="23"/>
                      </a:cubicBezTo>
                      <a:cubicBezTo>
                        <a:pt x="19" y="23"/>
                        <a:pt x="23" y="19"/>
                        <a:pt x="23" y="14"/>
                      </a:cubicBezTo>
                      <a:cubicBezTo>
                        <a:pt x="23" y="9"/>
                        <a:pt x="19" y="5"/>
                        <a:pt x="14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59"/>
                <p:cNvSpPr>
                  <a:spLocks/>
                </p:cNvSpPr>
                <p:nvPr/>
              </p:nvSpPr>
              <p:spPr bwMode="auto">
                <a:xfrm>
                  <a:off x="6132513" y="-498475"/>
                  <a:ext cx="147638" cy="153988"/>
                </a:xfrm>
                <a:custGeom>
                  <a:avLst/>
                  <a:gdLst>
                    <a:gd name="T0" fmla="*/ 14 w 27"/>
                    <a:gd name="T1" fmla="*/ 28 h 28"/>
                    <a:gd name="T2" fmla="*/ 0 w 27"/>
                    <a:gd name="T3" fmla="*/ 14 h 28"/>
                    <a:gd name="T4" fmla="*/ 14 w 27"/>
                    <a:gd name="T5" fmla="*/ 0 h 28"/>
                    <a:gd name="T6" fmla="*/ 27 w 27"/>
                    <a:gd name="T7" fmla="*/ 14 h 28"/>
                    <a:gd name="T8" fmla="*/ 14 w 27"/>
                    <a:gd name="T9" fmla="*/ 28 h 28"/>
                    <a:gd name="T10" fmla="*/ 14 w 27"/>
                    <a:gd name="T11" fmla="*/ 5 h 28"/>
                    <a:gd name="T12" fmla="*/ 4 w 27"/>
                    <a:gd name="T13" fmla="*/ 14 h 28"/>
                    <a:gd name="T14" fmla="*/ 14 w 27"/>
                    <a:gd name="T15" fmla="*/ 23 h 28"/>
                    <a:gd name="T16" fmla="*/ 23 w 27"/>
                    <a:gd name="T17" fmla="*/ 14 h 28"/>
                    <a:gd name="T18" fmla="*/ 14 w 27"/>
                    <a:gd name="T19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28">
                      <a:moveTo>
                        <a:pt x="14" y="28"/>
                      </a:moveTo>
                      <a:cubicBezTo>
                        <a:pt x="6" y="28"/>
                        <a:pt x="0" y="22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1" y="0"/>
                        <a:pt x="27" y="7"/>
                        <a:pt x="27" y="14"/>
                      </a:cubicBezTo>
                      <a:cubicBezTo>
                        <a:pt x="27" y="22"/>
                        <a:pt x="21" y="28"/>
                        <a:pt x="14" y="28"/>
                      </a:cubicBezTo>
                      <a:close/>
                      <a:moveTo>
                        <a:pt x="14" y="5"/>
                      </a:moveTo>
                      <a:cubicBezTo>
                        <a:pt x="9" y="5"/>
                        <a:pt x="4" y="9"/>
                        <a:pt x="4" y="14"/>
                      </a:cubicBezTo>
                      <a:cubicBezTo>
                        <a:pt x="4" y="19"/>
                        <a:pt x="9" y="23"/>
                        <a:pt x="14" y="23"/>
                      </a:cubicBezTo>
                      <a:cubicBezTo>
                        <a:pt x="19" y="23"/>
                        <a:pt x="23" y="19"/>
                        <a:pt x="23" y="14"/>
                      </a:cubicBezTo>
                      <a:cubicBezTo>
                        <a:pt x="23" y="9"/>
                        <a:pt x="19" y="5"/>
                        <a:pt x="14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60"/>
                <p:cNvSpPr>
                  <a:spLocks/>
                </p:cNvSpPr>
                <p:nvPr/>
              </p:nvSpPr>
              <p:spPr bwMode="auto">
                <a:xfrm>
                  <a:off x="6378575" y="-498475"/>
                  <a:ext cx="147638" cy="153988"/>
                </a:xfrm>
                <a:custGeom>
                  <a:avLst/>
                  <a:gdLst>
                    <a:gd name="T0" fmla="*/ 13 w 27"/>
                    <a:gd name="T1" fmla="*/ 28 h 28"/>
                    <a:gd name="T2" fmla="*/ 0 w 27"/>
                    <a:gd name="T3" fmla="*/ 14 h 28"/>
                    <a:gd name="T4" fmla="*/ 13 w 27"/>
                    <a:gd name="T5" fmla="*/ 0 h 28"/>
                    <a:gd name="T6" fmla="*/ 27 w 27"/>
                    <a:gd name="T7" fmla="*/ 14 h 28"/>
                    <a:gd name="T8" fmla="*/ 13 w 27"/>
                    <a:gd name="T9" fmla="*/ 28 h 28"/>
                    <a:gd name="T10" fmla="*/ 13 w 27"/>
                    <a:gd name="T11" fmla="*/ 5 h 28"/>
                    <a:gd name="T12" fmla="*/ 4 w 27"/>
                    <a:gd name="T13" fmla="*/ 14 h 28"/>
                    <a:gd name="T14" fmla="*/ 13 w 27"/>
                    <a:gd name="T15" fmla="*/ 23 h 28"/>
                    <a:gd name="T16" fmla="*/ 23 w 27"/>
                    <a:gd name="T17" fmla="*/ 14 h 28"/>
                    <a:gd name="T18" fmla="*/ 13 w 27"/>
                    <a:gd name="T19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28">
                      <a:moveTo>
                        <a:pt x="13" y="28"/>
                      </a:moveTo>
                      <a:cubicBezTo>
                        <a:pt x="6" y="28"/>
                        <a:pt x="0" y="22"/>
                        <a:pt x="0" y="14"/>
                      </a:cubicBezTo>
                      <a:cubicBezTo>
                        <a:pt x="0" y="7"/>
                        <a:pt x="6" y="0"/>
                        <a:pt x="13" y="0"/>
                      </a:cubicBezTo>
                      <a:cubicBezTo>
                        <a:pt x="21" y="0"/>
                        <a:pt x="27" y="7"/>
                        <a:pt x="27" y="14"/>
                      </a:cubicBezTo>
                      <a:cubicBezTo>
                        <a:pt x="27" y="22"/>
                        <a:pt x="21" y="28"/>
                        <a:pt x="13" y="28"/>
                      </a:cubicBezTo>
                      <a:close/>
                      <a:moveTo>
                        <a:pt x="13" y="5"/>
                      </a:moveTo>
                      <a:cubicBezTo>
                        <a:pt x="8" y="5"/>
                        <a:pt x="4" y="9"/>
                        <a:pt x="4" y="14"/>
                      </a:cubicBezTo>
                      <a:cubicBezTo>
                        <a:pt x="4" y="19"/>
                        <a:pt x="8" y="23"/>
                        <a:pt x="13" y="23"/>
                      </a:cubicBezTo>
                      <a:cubicBezTo>
                        <a:pt x="19" y="23"/>
                        <a:pt x="23" y="19"/>
                        <a:pt x="23" y="14"/>
                      </a:cubicBezTo>
                      <a:cubicBezTo>
                        <a:pt x="23" y="9"/>
                        <a:pt x="19" y="5"/>
                        <a:pt x="13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61"/>
                <p:cNvSpPr>
                  <a:spLocks/>
                </p:cNvSpPr>
                <p:nvPr/>
              </p:nvSpPr>
              <p:spPr bwMode="auto">
                <a:xfrm>
                  <a:off x="5526088" y="-612775"/>
                  <a:ext cx="1158875" cy="387350"/>
                </a:xfrm>
                <a:custGeom>
                  <a:avLst/>
                  <a:gdLst>
                    <a:gd name="T0" fmla="*/ 210 w 212"/>
                    <a:gd name="T1" fmla="*/ 71 h 71"/>
                    <a:gd name="T2" fmla="*/ 35 w 212"/>
                    <a:gd name="T3" fmla="*/ 71 h 71"/>
                    <a:gd name="T4" fmla="*/ 0 w 212"/>
                    <a:gd name="T5" fmla="*/ 35 h 71"/>
                    <a:gd name="T6" fmla="*/ 35 w 212"/>
                    <a:gd name="T7" fmla="*/ 0 h 71"/>
                    <a:gd name="T8" fmla="*/ 210 w 212"/>
                    <a:gd name="T9" fmla="*/ 0 h 71"/>
                    <a:gd name="T10" fmla="*/ 212 w 212"/>
                    <a:gd name="T11" fmla="*/ 2 h 71"/>
                    <a:gd name="T12" fmla="*/ 210 w 212"/>
                    <a:gd name="T13" fmla="*/ 5 h 71"/>
                    <a:gd name="T14" fmla="*/ 35 w 212"/>
                    <a:gd name="T15" fmla="*/ 5 h 71"/>
                    <a:gd name="T16" fmla="*/ 4 w 212"/>
                    <a:gd name="T17" fmla="*/ 35 h 71"/>
                    <a:gd name="T18" fmla="*/ 35 w 212"/>
                    <a:gd name="T19" fmla="*/ 66 h 71"/>
                    <a:gd name="T20" fmla="*/ 210 w 212"/>
                    <a:gd name="T21" fmla="*/ 66 h 71"/>
                    <a:gd name="T22" fmla="*/ 212 w 212"/>
                    <a:gd name="T23" fmla="*/ 68 h 71"/>
                    <a:gd name="T24" fmla="*/ 210 w 212"/>
                    <a:gd name="T25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12" h="71">
                      <a:moveTo>
                        <a:pt x="210" y="71"/>
                      </a:moveTo>
                      <a:cubicBezTo>
                        <a:pt x="35" y="71"/>
                        <a:pt x="35" y="71"/>
                        <a:pt x="35" y="71"/>
                      </a:cubicBezTo>
                      <a:cubicBezTo>
                        <a:pt x="15" y="71"/>
                        <a:pt x="0" y="55"/>
                        <a:pt x="0" y="35"/>
                      </a:cubicBezTo>
                      <a:cubicBezTo>
                        <a:pt x="0" y="16"/>
                        <a:pt x="15" y="0"/>
                        <a:pt x="35" y="0"/>
                      </a:cubicBezTo>
                      <a:cubicBezTo>
                        <a:pt x="210" y="0"/>
                        <a:pt x="210" y="0"/>
                        <a:pt x="210" y="0"/>
                      </a:cubicBezTo>
                      <a:cubicBezTo>
                        <a:pt x="211" y="0"/>
                        <a:pt x="212" y="1"/>
                        <a:pt x="212" y="2"/>
                      </a:cubicBezTo>
                      <a:cubicBezTo>
                        <a:pt x="212" y="4"/>
                        <a:pt x="211" y="5"/>
                        <a:pt x="210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18" y="5"/>
                        <a:pt x="4" y="18"/>
                        <a:pt x="4" y="35"/>
                      </a:cubicBezTo>
                      <a:cubicBezTo>
                        <a:pt x="4" y="52"/>
                        <a:pt x="18" y="66"/>
                        <a:pt x="35" y="66"/>
                      </a:cubicBezTo>
                      <a:cubicBezTo>
                        <a:pt x="210" y="66"/>
                        <a:pt x="210" y="66"/>
                        <a:pt x="210" y="66"/>
                      </a:cubicBezTo>
                      <a:cubicBezTo>
                        <a:pt x="211" y="66"/>
                        <a:pt x="212" y="67"/>
                        <a:pt x="212" y="68"/>
                      </a:cubicBezTo>
                      <a:cubicBezTo>
                        <a:pt x="212" y="69"/>
                        <a:pt x="211" y="71"/>
                        <a:pt x="210" y="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7" name="Group 91"/>
            <p:cNvGrpSpPr/>
            <p:nvPr/>
          </p:nvGrpSpPr>
          <p:grpSpPr>
            <a:xfrm>
              <a:off x="3648900" y="877442"/>
              <a:ext cx="1873612" cy="684587"/>
              <a:chOff x="4410146" y="3865260"/>
              <a:chExt cx="2475841" cy="1064584"/>
            </a:xfrm>
          </p:grpSpPr>
          <p:sp>
            <p:nvSpPr>
              <p:cNvPr id="18" name="TextBox 92"/>
              <p:cNvSpPr txBox="1">
                <a:spLocks/>
              </p:cNvSpPr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288000" bIns="0" anchor="ctr" anchorCtr="1">
                <a:normAutofit fontScale="92500" lnSpcReduction="20000"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9" name="TextBox 93"/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794091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288000" bIns="0" anchor="t" anchorCtr="1">
                <a:normAutofit lnSpcReduction="10000"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87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4" name="图片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263" y="4392318"/>
            <a:ext cx="1087268" cy="1350982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757" y="1127398"/>
            <a:ext cx="507981" cy="464037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639" y="1541558"/>
            <a:ext cx="531640" cy="482651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32256">
            <a:off x="3889459" y="2872710"/>
            <a:ext cx="1557542" cy="1293305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6874" y="854017"/>
            <a:ext cx="1460353" cy="18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40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167621" y="3586667"/>
            <a:ext cx="743097" cy="743095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矩形 4"/>
          <p:cNvSpPr/>
          <p:nvPr/>
        </p:nvSpPr>
        <p:spPr>
          <a:xfrm>
            <a:off x="4934285" y="1056378"/>
            <a:ext cx="3014415" cy="276999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6" name="椭圆 5"/>
          <p:cNvSpPr/>
          <p:nvPr/>
        </p:nvSpPr>
        <p:spPr>
          <a:xfrm>
            <a:off x="4167621" y="2285335"/>
            <a:ext cx="743097" cy="743095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矩形 6"/>
          <p:cNvSpPr/>
          <p:nvPr/>
        </p:nvSpPr>
        <p:spPr>
          <a:xfrm>
            <a:off x="4934285" y="1333377"/>
            <a:ext cx="3014415" cy="346249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</a:p>
        </p:txBody>
      </p:sp>
      <p:sp>
        <p:nvSpPr>
          <p:cNvPr id="8" name="椭圆 7"/>
          <p:cNvSpPr/>
          <p:nvPr/>
        </p:nvSpPr>
        <p:spPr>
          <a:xfrm>
            <a:off x="4167621" y="1054239"/>
            <a:ext cx="743097" cy="743095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任意多边形: 形状 8"/>
          <p:cNvSpPr>
            <a:spLocks/>
          </p:cNvSpPr>
          <p:nvPr/>
        </p:nvSpPr>
        <p:spPr bwMode="auto">
          <a:xfrm>
            <a:off x="4338876" y="2456692"/>
            <a:ext cx="400587" cy="400382"/>
          </a:xfrm>
          <a:custGeom>
            <a:avLst/>
            <a:gdLst>
              <a:gd name="connsiteX0" fmla="*/ 92075 w 329801"/>
              <a:gd name="connsiteY0" fmla="*/ 220095 h 329633"/>
              <a:gd name="connsiteX1" fmla="*/ 92075 w 329801"/>
              <a:gd name="connsiteY1" fmla="*/ 228033 h 329633"/>
              <a:gd name="connsiteX2" fmla="*/ 100013 w 329801"/>
              <a:gd name="connsiteY2" fmla="*/ 228033 h 329633"/>
              <a:gd name="connsiteX3" fmla="*/ 92075 w 329801"/>
              <a:gd name="connsiteY3" fmla="*/ 202632 h 329633"/>
              <a:gd name="connsiteX4" fmla="*/ 92075 w 329801"/>
              <a:gd name="connsiteY4" fmla="*/ 210570 h 329633"/>
              <a:gd name="connsiteX5" fmla="*/ 107950 w 329801"/>
              <a:gd name="connsiteY5" fmla="*/ 228032 h 329633"/>
              <a:gd name="connsiteX6" fmla="*/ 117475 w 329801"/>
              <a:gd name="connsiteY6" fmla="*/ 228032 h 329633"/>
              <a:gd name="connsiteX7" fmla="*/ 92075 w 329801"/>
              <a:gd name="connsiteY7" fmla="*/ 185170 h 329633"/>
              <a:gd name="connsiteX8" fmla="*/ 92075 w 329801"/>
              <a:gd name="connsiteY8" fmla="*/ 194695 h 329633"/>
              <a:gd name="connsiteX9" fmla="*/ 117475 w 329801"/>
              <a:gd name="connsiteY9" fmla="*/ 220095 h 329633"/>
              <a:gd name="connsiteX10" fmla="*/ 117475 w 329801"/>
              <a:gd name="connsiteY10" fmla="*/ 210570 h 329633"/>
              <a:gd name="connsiteX11" fmla="*/ 32288 w 329801"/>
              <a:gd name="connsiteY11" fmla="*/ 177232 h 329633"/>
              <a:gd name="connsiteX12" fmla="*/ 152400 w 329801"/>
              <a:gd name="connsiteY12" fmla="*/ 298635 h 329633"/>
              <a:gd name="connsiteX13" fmla="*/ 149817 w 329801"/>
              <a:gd name="connsiteY13" fmla="*/ 329632 h 329633"/>
              <a:gd name="connsiteX14" fmla="*/ 0 w 329801"/>
              <a:gd name="connsiteY14" fmla="*/ 179815 h 329633"/>
              <a:gd name="connsiteX15" fmla="*/ 32288 w 329801"/>
              <a:gd name="connsiteY15" fmla="*/ 177232 h 329633"/>
              <a:gd name="connsiteX16" fmla="*/ 92075 w 329801"/>
              <a:gd name="connsiteY16" fmla="*/ 167707 h 329633"/>
              <a:gd name="connsiteX17" fmla="*/ 92075 w 329801"/>
              <a:gd name="connsiteY17" fmla="*/ 177232 h 329633"/>
              <a:gd name="connsiteX18" fmla="*/ 117475 w 329801"/>
              <a:gd name="connsiteY18" fmla="*/ 202632 h 329633"/>
              <a:gd name="connsiteX19" fmla="*/ 117475 w 329801"/>
              <a:gd name="connsiteY19" fmla="*/ 194695 h 329633"/>
              <a:gd name="connsiteX20" fmla="*/ 109538 w 329801"/>
              <a:gd name="connsiteY20" fmla="*/ 161357 h 329633"/>
              <a:gd name="connsiteX21" fmla="*/ 117476 w 329801"/>
              <a:gd name="connsiteY21" fmla="*/ 169295 h 329633"/>
              <a:gd name="connsiteX22" fmla="*/ 117476 w 329801"/>
              <a:gd name="connsiteY22" fmla="*/ 161357 h 329633"/>
              <a:gd name="connsiteX23" fmla="*/ 92075 w 329801"/>
              <a:gd name="connsiteY23" fmla="*/ 161357 h 329633"/>
              <a:gd name="connsiteX24" fmla="*/ 117475 w 329801"/>
              <a:gd name="connsiteY24" fmla="*/ 186757 h 329633"/>
              <a:gd name="connsiteX25" fmla="*/ 117475 w 329801"/>
              <a:gd name="connsiteY25" fmla="*/ 177232 h 329633"/>
              <a:gd name="connsiteX26" fmla="*/ 100012 w 329801"/>
              <a:gd name="connsiteY26" fmla="*/ 161357 h 329633"/>
              <a:gd name="connsiteX27" fmla="*/ 86111 w 329801"/>
              <a:gd name="connsiteY27" fmla="*/ 150245 h 329633"/>
              <a:gd name="connsiteX28" fmla="*/ 123439 w 329801"/>
              <a:gd name="connsiteY28" fmla="*/ 150245 h 329633"/>
              <a:gd name="connsiteX29" fmla="*/ 128588 w 329801"/>
              <a:gd name="connsiteY29" fmla="*/ 155381 h 329633"/>
              <a:gd name="connsiteX30" fmla="*/ 128588 w 329801"/>
              <a:gd name="connsiteY30" fmla="*/ 232422 h 329633"/>
              <a:gd name="connsiteX31" fmla="*/ 123439 w 329801"/>
              <a:gd name="connsiteY31" fmla="*/ 237558 h 329633"/>
              <a:gd name="connsiteX32" fmla="*/ 86111 w 329801"/>
              <a:gd name="connsiteY32" fmla="*/ 237558 h 329633"/>
              <a:gd name="connsiteX33" fmla="*/ 80963 w 329801"/>
              <a:gd name="connsiteY33" fmla="*/ 232422 h 329633"/>
              <a:gd name="connsiteX34" fmla="*/ 80963 w 329801"/>
              <a:gd name="connsiteY34" fmla="*/ 155381 h 329633"/>
              <a:gd name="connsiteX35" fmla="*/ 86111 w 329801"/>
              <a:gd name="connsiteY35" fmla="*/ 150245 h 329633"/>
              <a:gd name="connsiteX36" fmla="*/ 327661 w 329801"/>
              <a:gd name="connsiteY36" fmla="*/ 137545 h 329633"/>
              <a:gd name="connsiteX37" fmla="*/ 178802 w 329801"/>
              <a:gd name="connsiteY37" fmla="*/ 329633 h 329633"/>
              <a:gd name="connsiteX38" fmla="*/ 176213 w 329801"/>
              <a:gd name="connsiteY38" fmla="*/ 297404 h 329633"/>
              <a:gd name="connsiteX39" fmla="*/ 269412 w 329801"/>
              <a:gd name="connsiteY39" fmla="*/ 247125 h 329633"/>
              <a:gd name="connsiteX40" fmla="*/ 295300 w 329801"/>
              <a:gd name="connsiteY40" fmla="*/ 143991 h 329633"/>
              <a:gd name="connsiteX41" fmla="*/ 327661 w 329801"/>
              <a:gd name="connsiteY41" fmla="*/ 137545 h 329633"/>
              <a:gd name="connsiteX42" fmla="*/ 211138 w 329801"/>
              <a:gd name="connsiteY42" fmla="*/ 132782 h 329633"/>
              <a:gd name="connsiteX43" fmla="*/ 211138 w 329801"/>
              <a:gd name="connsiteY43" fmla="*/ 228032 h 329633"/>
              <a:gd name="connsiteX44" fmla="*/ 236538 w 329801"/>
              <a:gd name="connsiteY44" fmla="*/ 228032 h 329633"/>
              <a:gd name="connsiteX45" fmla="*/ 236538 w 329801"/>
              <a:gd name="connsiteY45" fmla="*/ 132782 h 329633"/>
              <a:gd name="connsiteX46" fmla="*/ 203587 w 329801"/>
              <a:gd name="connsiteY46" fmla="*/ 121670 h 329633"/>
              <a:gd name="connsiteX47" fmla="*/ 240915 w 329801"/>
              <a:gd name="connsiteY47" fmla="*/ 121670 h 329633"/>
              <a:gd name="connsiteX48" fmla="*/ 246063 w 329801"/>
              <a:gd name="connsiteY48" fmla="*/ 126821 h 329633"/>
              <a:gd name="connsiteX49" fmla="*/ 246063 w 329801"/>
              <a:gd name="connsiteY49" fmla="*/ 232407 h 329633"/>
              <a:gd name="connsiteX50" fmla="*/ 240915 w 329801"/>
              <a:gd name="connsiteY50" fmla="*/ 237558 h 329633"/>
              <a:gd name="connsiteX51" fmla="*/ 203587 w 329801"/>
              <a:gd name="connsiteY51" fmla="*/ 237558 h 329633"/>
              <a:gd name="connsiteX52" fmla="*/ 198438 w 329801"/>
              <a:gd name="connsiteY52" fmla="*/ 232407 h 329633"/>
              <a:gd name="connsiteX53" fmla="*/ 198438 w 329801"/>
              <a:gd name="connsiteY53" fmla="*/ 126821 h 329633"/>
              <a:gd name="connsiteX54" fmla="*/ 203587 w 329801"/>
              <a:gd name="connsiteY54" fmla="*/ 121670 h 329633"/>
              <a:gd name="connsiteX55" fmla="*/ 146403 w 329801"/>
              <a:gd name="connsiteY55" fmla="*/ 78807 h 329633"/>
              <a:gd name="connsiteX56" fmla="*/ 182211 w 329801"/>
              <a:gd name="connsiteY56" fmla="*/ 78807 h 329633"/>
              <a:gd name="connsiteX57" fmla="*/ 187326 w 329801"/>
              <a:gd name="connsiteY57" fmla="*/ 83970 h 329633"/>
              <a:gd name="connsiteX58" fmla="*/ 187326 w 329801"/>
              <a:gd name="connsiteY58" fmla="*/ 232394 h 329633"/>
              <a:gd name="connsiteX59" fmla="*/ 182211 w 329801"/>
              <a:gd name="connsiteY59" fmla="*/ 237557 h 329633"/>
              <a:gd name="connsiteX60" fmla="*/ 146403 w 329801"/>
              <a:gd name="connsiteY60" fmla="*/ 237557 h 329633"/>
              <a:gd name="connsiteX61" fmla="*/ 141288 w 329801"/>
              <a:gd name="connsiteY61" fmla="*/ 232394 h 329633"/>
              <a:gd name="connsiteX62" fmla="*/ 141288 w 329801"/>
              <a:gd name="connsiteY62" fmla="*/ 83970 h 329633"/>
              <a:gd name="connsiteX63" fmla="*/ 146403 w 329801"/>
              <a:gd name="connsiteY63" fmla="*/ 78807 h 329633"/>
              <a:gd name="connsiteX64" fmla="*/ 257930 w 329801"/>
              <a:gd name="connsiteY64" fmla="*/ 31182 h 329633"/>
              <a:gd name="connsiteX65" fmla="*/ 319088 w 329801"/>
              <a:gd name="connsiteY65" fmla="*/ 109775 h 329633"/>
              <a:gd name="connsiteX66" fmla="*/ 287859 w 329801"/>
              <a:gd name="connsiteY66" fmla="*/ 120082 h 329633"/>
              <a:gd name="connsiteX67" fmla="*/ 268340 w 329801"/>
              <a:gd name="connsiteY67" fmla="*/ 85295 h 329633"/>
              <a:gd name="connsiteX68" fmla="*/ 239713 w 329801"/>
              <a:gd name="connsiteY68" fmla="*/ 58238 h 329633"/>
              <a:gd name="connsiteX69" fmla="*/ 257930 w 329801"/>
              <a:gd name="connsiteY69" fmla="*/ 31182 h 329633"/>
              <a:gd name="connsiteX70" fmla="*/ 155199 w 329801"/>
              <a:gd name="connsiteY70" fmla="*/ 194 h 329633"/>
              <a:gd name="connsiteX71" fmla="*/ 233363 w 329801"/>
              <a:gd name="connsiteY71" fmla="*/ 15064 h 329633"/>
              <a:gd name="connsiteX72" fmla="*/ 219181 w 329801"/>
              <a:gd name="connsiteY72" fmla="*/ 46097 h 329633"/>
              <a:gd name="connsiteX73" fmla="*/ 32232 w 329801"/>
              <a:gd name="connsiteY73" fmla="*/ 153420 h 329633"/>
              <a:gd name="connsiteX74" fmla="*/ 0 w 329801"/>
              <a:gd name="connsiteY74" fmla="*/ 150834 h 329633"/>
              <a:gd name="connsiteX75" fmla="*/ 79936 w 329801"/>
              <a:gd name="connsiteY75" fmla="*/ 24115 h 329633"/>
              <a:gd name="connsiteX76" fmla="*/ 155199 w 329801"/>
              <a:gd name="connsiteY76" fmla="*/ 194 h 3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29801" h="329633">
                <a:moveTo>
                  <a:pt x="92075" y="220095"/>
                </a:moveTo>
                <a:lnTo>
                  <a:pt x="92075" y="228033"/>
                </a:lnTo>
                <a:lnTo>
                  <a:pt x="100013" y="228033"/>
                </a:lnTo>
                <a:close/>
                <a:moveTo>
                  <a:pt x="92075" y="202632"/>
                </a:moveTo>
                <a:lnTo>
                  <a:pt x="92075" y="210570"/>
                </a:lnTo>
                <a:lnTo>
                  <a:pt x="107950" y="228032"/>
                </a:lnTo>
                <a:lnTo>
                  <a:pt x="117475" y="228032"/>
                </a:lnTo>
                <a:close/>
                <a:moveTo>
                  <a:pt x="92075" y="185170"/>
                </a:moveTo>
                <a:lnTo>
                  <a:pt x="92075" y="194695"/>
                </a:lnTo>
                <a:lnTo>
                  <a:pt x="117475" y="220095"/>
                </a:lnTo>
                <a:lnTo>
                  <a:pt x="117475" y="210570"/>
                </a:lnTo>
                <a:close/>
                <a:moveTo>
                  <a:pt x="32288" y="177232"/>
                </a:moveTo>
                <a:cubicBezTo>
                  <a:pt x="43912" y="246974"/>
                  <a:pt x="83949" y="287012"/>
                  <a:pt x="152400" y="298635"/>
                </a:cubicBezTo>
                <a:cubicBezTo>
                  <a:pt x="151108" y="308968"/>
                  <a:pt x="151108" y="319300"/>
                  <a:pt x="149817" y="329632"/>
                </a:cubicBezTo>
                <a:cubicBezTo>
                  <a:pt x="61993" y="323174"/>
                  <a:pt x="2583" y="246974"/>
                  <a:pt x="0" y="179815"/>
                </a:cubicBezTo>
                <a:cubicBezTo>
                  <a:pt x="10332" y="179815"/>
                  <a:pt x="21956" y="178524"/>
                  <a:pt x="32288" y="177232"/>
                </a:cubicBezTo>
                <a:close/>
                <a:moveTo>
                  <a:pt x="92075" y="167707"/>
                </a:moveTo>
                <a:lnTo>
                  <a:pt x="92075" y="177232"/>
                </a:lnTo>
                <a:lnTo>
                  <a:pt x="117475" y="202632"/>
                </a:lnTo>
                <a:lnTo>
                  <a:pt x="117475" y="194695"/>
                </a:lnTo>
                <a:close/>
                <a:moveTo>
                  <a:pt x="109538" y="161357"/>
                </a:moveTo>
                <a:lnTo>
                  <a:pt x="117476" y="169295"/>
                </a:lnTo>
                <a:lnTo>
                  <a:pt x="117476" y="161357"/>
                </a:lnTo>
                <a:close/>
                <a:moveTo>
                  <a:pt x="92075" y="161357"/>
                </a:moveTo>
                <a:lnTo>
                  <a:pt x="117475" y="186757"/>
                </a:lnTo>
                <a:lnTo>
                  <a:pt x="117475" y="177232"/>
                </a:lnTo>
                <a:lnTo>
                  <a:pt x="100012" y="161357"/>
                </a:lnTo>
                <a:close/>
                <a:moveTo>
                  <a:pt x="86111" y="150245"/>
                </a:moveTo>
                <a:lnTo>
                  <a:pt x="123439" y="150245"/>
                </a:lnTo>
                <a:cubicBezTo>
                  <a:pt x="126013" y="150245"/>
                  <a:pt x="128588" y="152813"/>
                  <a:pt x="128588" y="155381"/>
                </a:cubicBezTo>
                <a:cubicBezTo>
                  <a:pt x="128588" y="155381"/>
                  <a:pt x="128588" y="155381"/>
                  <a:pt x="128588" y="232422"/>
                </a:cubicBezTo>
                <a:cubicBezTo>
                  <a:pt x="128588" y="236274"/>
                  <a:pt x="126013" y="237558"/>
                  <a:pt x="123439" y="237558"/>
                </a:cubicBezTo>
                <a:cubicBezTo>
                  <a:pt x="123439" y="237558"/>
                  <a:pt x="123439" y="237558"/>
                  <a:pt x="86111" y="237558"/>
                </a:cubicBezTo>
                <a:cubicBezTo>
                  <a:pt x="83537" y="237558"/>
                  <a:pt x="80963" y="236274"/>
                  <a:pt x="80963" y="232422"/>
                </a:cubicBezTo>
                <a:cubicBezTo>
                  <a:pt x="80963" y="232422"/>
                  <a:pt x="80963" y="232422"/>
                  <a:pt x="80963" y="155381"/>
                </a:cubicBezTo>
                <a:cubicBezTo>
                  <a:pt x="80963" y="152813"/>
                  <a:pt x="83537" y="150245"/>
                  <a:pt x="86111" y="150245"/>
                </a:cubicBezTo>
                <a:close/>
                <a:moveTo>
                  <a:pt x="327661" y="137545"/>
                </a:moveTo>
                <a:cubicBezTo>
                  <a:pt x="344488" y="247125"/>
                  <a:pt x="259056" y="327055"/>
                  <a:pt x="178802" y="329633"/>
                </a:cubicBezTo>
                <a:cubicBezTo>
                  <a:pt x="177508" y="319320"/>
                  <a:pt x="177508" y="309006"/>
                  <a:pt x="176213" y="297404"/>
                </a:cubicBezTo>
                <a:cubicBezTo>
                  <a:pt x="213752" y="293536"/>
                  <a:pt x="246112" y="276777"/>
                  <a:pt x="269412" y="247125"/>
                </a:cubicBezTo>
                <a:cubicBezTo>
                  <a:pt x="292711" y="216185"/>
                  <a:pt x="300478" y="181377"/>
                  <a:pt x="295300" y="143991"/>
                </a:cubicBezTo>
                <a:cubicBezTo>
                  <a:pt x="305656" y="141413"/>
                  <a:pt x="316011" y="140123"/>
                  <a:pt x="327661" y="137545"/>
                </a:cubicBezTo>
                <a:close/>
                <a:moveTo>
                  <a:pt x="211138" y="132782"/>
                </a:moveTo>
                <a:lnTo>
                  <a:pt x="211138" y="228032"/>
                </a:lnTo>
                <a:lnTo>
                  <a:pt x="236538" y="228032"/>
                </a:lnTo>
                <a:lnTo>
                  <a:pt x="236538" y="132782"/>
                </a:lnTo>
                <a:close/>
                <a:moveTo>
                  <a:pt x="203587" y="121670"/>
                </a:moveTo>
                <a:lnTo>
                  <a:pt x="240915" y="121670"/>
                </a:lnTo>
                <a:cubicBezTo>
                  <a:pt x="243489" y="121670"/>
                  <a:pt x="246063" y="124245"/>
                  <a:pt x="246063" y="126821"/>
                </a:cubicBezTo>
                <a:cubicBezTo>
                  <a:pt x="246063" y="126821"/>
                  <a:pt x="246063" y="126821"/>
                  <a:pt x="246063" y="232407"/>
                </a:cubicBezTo>
                <a:cubicBezTo>
                  <a:pt x="246063" y="236270"/>
                  <a:pt x="243489" y="237558"/>
                  <a:pt x="240915" y="237558"/>
                </a:cubicBezTo>
                <a:cubicBezTo>
                  <a:pt x="240915" y="237558"/>
                  <a:pt x="240915" y="237558"/>
                  <a:pt x="203587" y="237558"/>
                </a:cubicBezTo>
                <a:cubicBezTo>
                  <a:pt x="201013" y="237558"/>
                  <a:pt x="198438" y="236270"/>
                  <a:pt x="198438" y="232407"/>
                </a:cubicBezTo>
                <a:cubicBezTo>
                  <a:pt x="198438" y="232407"/>
                  <a:pt x="198438" y="232407"/>
                  <a:pt x="198438" y="126821"/>
                </a:cubicBezTo>
                <a:cubicBezTo>
                  <a:pt x="198438" y="124245"/>
                  <a:pt x="201013" y="121670"/>
                  <a:pt x="203587" y="121670"/>
                </a:cubicBezTo>
                <a:close/>
                <a:moveTo>
                  <a:pt x="146403" y="78807"/>
                </a:moveTo>
                <a:lnTo>
                  <a:pt x="182211" y="78807"/>
                </a:lnTo>
                <a:cubicBezTo>
                  <a:pt x="186047" y="78807"/>
                  <a:pt x="187326" y="80098"/>
                  <a:pt x="187326" y="83970"/>
                </a:cubicBezTo>
                <a:cubicBezTo>
                  <a:pt x="187326" y="83970"/>
                  <a:pt x="187326" y="83970"/>
                  <a:pt x="187326" y="232394"/>
                </a:cubicBezTo>
                <a:cubicBezTo>
                  <a:pt x="187326" y="236266"/>
                  <a:pt x="186047" y="237557"/>
                  <a:pt x="182211" y="237557"/>
                </a:cubicBezTo>
                <a:cubicBezTo>
                  <a:pt x="182211" y="237557"/>
                  <a:pt x="182211" y="237557"/>
                  <a:pt x="146403" y="237557"/>
                </a:cubicBezTo>
                <a:cubicBezTo>
                  <a:pt x="142567" y="237557"/>
                  <a:pt x="141288" y="236266"/>
                  <a:pt x="141288" y="232394"/>
                </a:cubicBezTo>
                <a:cubicBezTo>
                  <a:pt x="141288" y="232394"/>
                  <a:pt x="141288" y="232394"/>
                  <a:pt x="141288" y="83970"/>
                </a:cubicBezTo>
                <a:cubicBezTo>
                  <a:pt x="141288" y="80098"/>
                  <a:pt x="142567" y="78807"/>
                  <a:pt x="146403" y="78807"/>
                </a:cubicBezTo>
                <a:close/>
                <a:moveTo>
                  <a:pt x="257930" y="31182"/>
                </a:moveTo>
                <a:cubicBezTo>
                  <a:pt x="286558" y="51796"/>
                  <a:pt x="306076" y="77565"/>
                  <a:pt x="319088" y="109775"/>
                </a:cubicBezTo>
                <a:cubicBezTo>
                  <a:pt x="308678" y="113640"/>
                  <a:pt x="298269" y="117505"/>
                  <a:pt x="287859" y="120082"/>
                </a:cubicBezTo>
                <a:cubicBezTo>
                  <a:pt x="282654" y="107198"/>
                  <a:pt x="276148" y="95602"/>
                  <a:pt x="268340" y="85295"/>
                </a:cubicBezTo>
                <a:cubicBezTo>
                  <a:pt x="259232" y="74988"/>
                  <a:pt x="250123" y="65969"/>
                  <a:pt x="239713" y="58238"/>
                </a:cubicBezTo>
                <a:cubicBezTo>
                  <a:pt x="244918" y="49220"/>
                  <a:pt x="251424" y="40201"/>
                  <a:pt x="257930" y="31182"/>
                </a:cubicBezTo>
                <a:close/>
                <a:moveTo>
                  <a:pt x="155199" y="194"/>
                </a:moveTo>
                <a:cubicBezTo>
                  <a:pt x="180825" y="-1099"/>
                  <a:pt x="206933" y="4073"/>
                  <a:pt x="233363" y="15064"/>
                </a:cubicBezTo>
                <a:cubicBezTo>
                  <a:pt x="228206" y="25408"/>
                  <a:pt x="224338" y="35753"/>
                  <a:pt x="219181" y="46097"/>
                </a:cubicBezTo>
                <a:cubicBezTo>
                  <a:pt x="130219" y="6012"/>
                  <a:pt x="37389" y="69372"/>
                  <a:pt x="32232" y="153420"/>
                </a:cubicBezTo>
                <a:cubicBezTo>
                  <a:pt x="21918" y="153420"/>
                  <a:pt x="10314" y="152127"/>
                  <a:pt x="0" y="150834"/>
                </a:cubicBezTo>
                <a:cubicBezTo>
                  <a:pt x="6446" y="95233"/>
                  <a:pt x="32232" y="52562"/>
                  <a:pt x="79936" y="24115"/>
                </a:cubicBezTo>
                <a:cubicBezTo>
                  <a:pt x="104433" y="9245"/>
                  <a:pt x="129574" y="1487"/>
                  <a:pt x="155199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矩形 9"/>
          <p:cNvSpPr/>
          <p:nvPr/>
        </p:nvSpPr>
        <p:spPr>
          <a:xfrm>
            <a:off x="4934285" y="2313169"/>
            <a:ext cx="3014415" cy="276999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r>
              <a:rPr lang="zh-CN" altLang="en-US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11" name="矩形 10"/>
          <p:cNvSpPr/>
          <p:nvPr/>
        </p:nvSpPr>
        <p:spPr>
          <a:xfrm>
            <a:off x="4934285" y="2590168"/>
            <a:ext cx="3014415" cy="346249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</a:p>
        </p:txBody>
      </p:sp>
      <p:sp>
        <p:nvSpPr>
          <p:cNvPr id="12" name="矩形 11"/>
          <p:cNvSpPr/>
          <p:nvPr/>
        </p:nvSpPr>
        <p:spPr>
          <a:xfrm>
            <a:off x="4934285" y="3624584"/>
            <a:ext cx="3014415" cy="276999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r>
              <a:rPr lang="zh-CN" altLang="en-US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3" name="矩形 12"/>
          <p:cNvSpPr/>
          <p:nvPr/>
        </p:nvSpPr>
        <p:spPr>
          <a:xfrm>
            <a:off x="4934285" y="3901583"/>
            <a:ext cx="3014415" cy="346249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</a:p>
        </p:txBody>
      </p:sp>
      <p:cxnSp>
        <p:nvCxnSpPr>
          <p:cNvPr id="16" name="直接连接符 15"/>
          <p:cNvCxnSpPr>
            <a:stCxn id="6" idx="2"/>
          </p:cNvCxnSpPr>
          <p:nvPr/>
        </p:nvCxnSpPr>
        <p:spPr>
          <a:xfrm flipH="1">
            <a:off x="3039576" y="2656883"/>
            <a:ext cx="1128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连接符: 肘形 16"/>
          <p:cNvCxnSpPr>
            <a:stCxn id="8" idx="2"/>
          </p:cNvCxnSpPr>
          <p:nvPr/>
        </p:nvCxnSpPr>
        <p:spPr>
          <a:xfrm rot="10800000" flipV="1">
            <a:off x="2117439" y="1425786"/>
            <a:ext cx="2050183" cy="30896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连接符: 肘形 17"/>
          <p:cNvCxnSpPr>
            <a:stCxn id="4" idx="2"/>
          </p:cNvCxnSpPr>
          <p:nvPr/>
        </p:nvCxnSpPr>
        <p:spPr>
          <a:xfrm rot="10800000">
            <a:off x="2117439" y="3579019"/>
            <a:ext cx="2050183" cy="37919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: 形状 18"/>
          <p:cNvSpPr>
            <a:spLocks/>
          </p:cNvSpPr>
          <p:nvPr/>
        </p:nvSpPr>
        <p:spPr bwMode="auto">
          <a:xfrm>
            <a:off x="4338876" y="1225596"/>
            <a:ext cx="400587" cy="400382"/>
          </a:xfrm>
          <a:custGeom>
            <a:avLst/>
            <a:gdLst>
              <a:gd name="connsiteX0" fmla="*/ 92075 w 329801"/>
              <a:gd name="connsiteY0" fmla="*/ 220095 h 329633"/>
              <a:gd name="connsiteX1" fmla="*/ 92075 w 329801"/>
              <a:gd name="connsiteY1" fmla="*/ 228033 h 329633"/>
              <a:gd name="connsiteX2" fmla="*/ 100013 w 329801"/>
              <a:gd name="connsiteY2" fmla="*/ 228033 h 329633"/>
              <a:gd name="connsiteX3" fmla="*/ 92075 w 329801"/>
              <a:gd name="connsiteY3" fmla="*/ 202632 h 329633"/>
              <a:gd name="connsiteX4" fmla="*/ 92075 w 329801"/>
              <a:gd name="connsiteY4" fmla="*/ 210570 h 329633"/>
              <a:gd name="connsiteX5" fmla="*/ 107950 w 329801"/>
              <a:gd name="connsiteY5" fmla="*/ 228032 h 329633"/>
              <a:gd name="connsiteX6" fmla="*/ 117475 w 329801"/>
              <a:gd name="connsiteY6" fmla="*/ 228032 h 329633"/>
              <a:gd name="connsiteX7" fmla="*/ 92075 w 329801"/>
              <a:gd name="connsiteY7" fmla="*/ 185170 h 329633"/>
              <a:gd name="connsiteX8" fmla="*/ 92075 w 329801"/>
              <a:gd name="connsiteY8" fmla="*/ 194695 h 329633"/>
              <a:gd name="connsiteX9" fmla="*/ 117475 w 329801"/>
              <a:gd name="connsiteY9" fmla="*/ 220095 h 329633"/>
              <a:gd name="connsiteX10" fmla="*/ 117475 w 329801"/>
              <a:gd name="connsiteY10" fmla="*/ 210570 h 329633"/>
              <a:gd name="connsiteX11" fmla="*/ 32288 w 329801"/>
              <a:gd name="connsiteY11" fmla="*/ 177232 h 329633"/>
              <a:gd name="connsiteX12" fmla="*/ 152400 w 329801"/>
              <a:gd name="connsiteY12" fmla="*/ 298635 h 329633"/>
              <a:gd name="connsiteX13" fmla="*/ 149817 w 329801"/>
              <a:gd name="connsiteY13" fmla="*/ 329632 h 329633"/>
              <a:gd name="connsiteX14" fmla="*/ 0 w 329801"/>
              <a:gd name="connsiteY14" fmla="*/ 179815 h 329633"/>
              <a:gd name="connsiteX15" fmla="*/ 32288 w 329801"/>
              <a:gd name="connsiteY15" fmla="*/ 177232 h 329633"/>
              <a:gd name="connsiteX16" fmla="*/ 92075 w 329801"/>
              <a:gd name="connsiteY16" fmla="*/ 167707 h 329633"/>
              <a:gd name="connsiteX17" fmla="*/ 92075 w 329801"/>
              <a:gd name="connsiteY17" fmla="*/ 177232 h 329633"/>
              <a:gd name="connsiteX18" fmla="*/ 117475 w 329801"/>
              <a:gd name="connsiteY18" fmla="*/ 202632 h 329633"/>
              <a:gd name="connsiteX19" fmla="*/ 117475 w 329801"/>
              <a:gd name="connsiteY19" fmla="*/ 194695 h 329633"/>
              <a:gd name="connsiteX20" fmla="*/ 109538 w 329801"/>
              <a:gd name="connsiteY20" fmla="*/ 161357 h 329633"/>
              <a:gd name="connsiteX21" fmla="*/ 117476 w 329801"/>
              <a:gd name="connsiteY21" fmla="*/ 169295 h 329633"/>
              <a:gd name="connsiteX22" fmla="*/ 117476 w 329801"/>
              <a:gd name="connsiteY22" fmla="*/ 161357 h 329633"/>
              <a:gd name="connsiteX23" fmla="*/ 92075 w 329801"/>
              <a:gd name="connsiteY23" fmla="*/ 161357 h 329633"/>
              <a:gd name="connsiteX24" fmla="*/ 117475 w 329801"/>
              <a:gd name="connsiteY24" fmla="*/ 186757 h 329633"/>
              <a:gd name="connsiteX25" fmla="*/ 117475 w 329801"/>
              <a:gd name="connsiteY25" fmla="*/ 177232 h 329633"/>
              <a:gd name="connsiteX26" fmla="*/ 100012 w 329801"/>
              <a:gd name="connsiteY26" fmla="*/ 161357 h 329633"/>
              <a:gd name="connsiteX27" fmla="*/ 86111 w 329801"/>
              <a:gd name="connsiteY27" fmla="*/ 150245 h 329633"/>
              <a:gd name="connsiteX28" fmla="*/ 123439 w 329801"/>
              <a:gd name="connsiteY28" fmla="*/ 150245 h 329633"/>
              <a:gd name="connsiteX29" fmla="*/ 128588 w 329801"/>
              <a:gd name="connsiteY29" fmla="*/ 155381 h 329633"/>
              <a:gd name="connsiteX30" fmla="*/ 128588 w 329801"/>
              <a:gd name="connsiteY30" fmla="*/ 232422 h 329633"/>
              <a:gd name="connsiteX31" fmla="*/ 123439 w 329801"/>
              <a:gd name="connsiteY31" fmla="*/ 237558 h 329633"/>
              <a:gd name="connsiteX32" fmla="*/ 86111 w 329801"/>
              <a:gd name="connsiteY32" fmla="*/ 237558 h 329633"/>
              <a:gd name="connsiteX33" fmla="*/ 80963 w 329801"/>
              <a:gd name="connsiteY33" fmla="*/ 232422 h 329633"/>
              <a:gd name="connsiteX34" fmla="*/ 80963 w 329801"/>
              <a:gd name="connsiteY34" fmla="*/ 155381 h 329633"/>
              <a:gd name="connsiteX35" fmla="*/ 86111 w 329801"/>
              <a:gd name="connsiteY35" fmla="*/ 150245 h 329633"/>
              <a:gd name="connsiteX36" fmla="*/ 327661 w 329801"/>
              <a:gd name="connsiteY36" fmla="*/ 137545 h 329633"/>
              <a:gd name="connsiteX37" fmla="*/ 178802 w 329801"/>
              <a:gd name="connsiteY37" fmla="*/ 329633 h 329633"/>
              <a:gd name="connsiteX38" fmla="*/ 176213 w 329801"/>
              <a:gd name="connsiteY38" fmla="*/ 297404 h 329633"/>
              <a:gd name="connsiteX39" fmla="*/ 269412 w 329801"/>
              <a:gd name="connsiteY39" fmla="*/ 247125 h 329633"/>
              <a:gd name="connsiteX40" fmla="*/ 295300 w 329801"/>
              <a:gd name="connsiteY40" fmla="*/ 143991 h 329633"/>
              <a:gd name="connsiteX41" fmla="*/ 327661 w 329801"/>
              <a:gd name="connsiteY41" fmla="*/ 137545 h 329633"/>
              <a:gd name="connsiteX42" fmla="*/ 211138 w 329801"/>
              <a:gd name="connsiteY42" fmla="*/ 132782 h 329633"/>
              <a:gd name="connsiteX43" fmla="*/ 211138 w 329801"/>
              <a:gd name="connsiteY43" fmla="*/ 228032 h 329633"/>
              <a:gd name="connsiteX44" fmla="*/ 236538 w 329801"/>
              <a:gd name="connsiteY44" fmla="*/ 228032 h 329633"/>
              <a:gd name="connsiteX45" fmla="*/ 236538 w 329801"/>
              <a:gd name="connsiteY45" fmla="*/ 132782 h 329633"/>
              <a:gd name="connsiteX46" fmla="*/ 203587 w 329801"/>
              <a:gd name="connsiteY46" fmla="*/ 121670 h 329633"/>
              <a:gd name="connsiteX47" fmla="*/ 240915 w 329801"/>
              <a:gd name="connsiteY47" fmla="*/ 121670 h 329633"/>
              <a:gd name="connsiteX48" fmla="*/ 246063 w 329801"/>
              <a:gd name="connsiteY48" fmla="*/ 126821 h 329633"/>
              <a:gd name="connsiteX49" fmla="*/ 246063 w 329801"/>
              <a:gd name="connsiteY49" fmla="*/ 232407 h 329633"/>
              <a:gd name="connsiteX50" fmla="*/ 240915 w 329801"/>
              <a:gd name="connsiteY50" fmla="*/ 237558 h 329633"/>
              <a:gd name="connsiteX51" fmla="*/ 203587 w 329801"/>
              <a:gd name="connsiteY51" fmla="*/ 237558 h 329633"/>
              <a:gd name="connsiteX52" fmla="*/ 198438 w 329801"/>
              <a:gd name="connsiteY52" fmla="*/ 232407 h 329633"/>
              <a:gd name="connsiteX53" fmla="*/ 198438 w 329801"/>
              <a:gd name="connsiteY53" fmla="*/ 126821 h 329633"/>
              <a:gd name="connsiteX54" fmla="*/ 203587 w 329801"/>
              <a:gd name="connsiteY54" fmla="*/ 121670 h 329633"/>
              <a:gd name="connsiteX55" fmla="*/ 146403 w 329801"/>
              <a:gd name="connsiteY55" fmla="*/ 78807 h 329633"/>
              <a:gd name="connsiteX56" fmla="*/ 182211 w 329801"/>
              <a:gd name="connsiteY56" fmla="*/ 78807 h 329633"/>
              <a:gd name="connsiteX57" fmla="*/ 187326 w 329801"/>
              <a:gd name="connsiteY57" fmla="*/ 83970 h 329633"/>
              <a:gd name="connsiteX58" fmla="*/ 187326 w 329801"/>
              <a:gd name="connsiteY58" fmla="*/ 232394 h 329633"/>
              <a:gd name="connsiteX59" fmla="*/ 182211 w 329801"/>
              <a:gd name="connsiteY59" fmla="*/ 237557 h 329633"/>
              <a:gd name="connsiteX60" fmla="*/ 146403 w 329801"/>
              <a:gd name="connsiteY60" fmla="*/ 237557 h 329633"/>
              <a:gd name="connsiteX61" fmla="*/ 141288 w 329801"/>
              <a:gd name="connsiteY61" fmla="*/ 232394 h 329633"/>
              <a:gd name="connsiteX62" fmla="*/ 141288 w 329801"/>
              <a:gd name="connsiteY62" fmla="*/ 83970 h 329633"/>
              <a:gd name="connsiteX63" fmla="*/ 146403 w 329801"/>
              <a:gd name="connsiteY63" fmla="*/ 78807 h 329633"/>
              <a:gd name="connsiteX64" fmla="*/ 257930 w 329801"/>
              <a:gd name="connsiteY64" fmla="*/ 31182 h 329633"/>
              <a:gd name="connsiteX65" fmla="*/ 319088 w 329801"/>
              <a:gd name="connsiteY65" fmla="*/ 109775 h 329633"/>
              <a:gd name="connsiteX66" fmla="*/ 287859 w 329801"/>
              <a:gd name="connsiteY66" fmla="*/ 120082 h 329633"/>
              <a:gd name="connsiteX67" fmla="*/ 268340 w 329801"/>
              <a:gd name="connsiteY67" fmla="*/ 85295 h 329633"/>
              <a:gd name="connsiteX68" fmla="*/ 239713 w 329801"/>
              <a:gd name="connsiteY68" fmla="*/ 58238 h 329633"/>
              <a:gd name="connsiteX69" fmla="*/ 257930 w 329801"/>
              <a:gd name="connsiteY69" fmla="*/ 31182 h 329633"/>
              <a:gd name="connsiteX70" fmla="*/ 155199 w 329801"/>
              <a:gd name="connsiteY70" fmla="*/ 194 h 329633"/>
              <a:gd name="connsiteX71" fmla="*/ 233363 w 329801"/>
              <a:gd name="connsiteY71" fmla="*/ 15064 h 329633"/>
              <a:gd name="connsiteX72" fmla="*/ 219181 w 329801"/>
              <a:gd name="connsiteY72" fmla="*/ 46097 h 329633"/>
              <a:gd name="connsiteX73" fmla="*/ 32232 w 329801"/>
              <a:gd name="connsiteY73" fmla="*/ 153420 h 329633"/>
              <a:gd name="connsiteX74" fmla="*/ 0 w 329801"/>
              <a:gd name="connsiteY74" fmla="*/ 150834 h 329633"/>
              <a:gd name="connsiteX75" fmla="*/ 79936 w 329801"/>
              <a:gd name="connsiteY75" fmla="*/ 24115 h 329633"/>
              <a:gd name="connsiteX76" fmla="*/ 155199 w 329801"/>
              <a:gd name="connsiteY76" fmla="*/ 194 h 3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29801" h="329633">
                <a:moveTo>
                  <a:pt x="92075" y="220095"/>
                </a:moveTo>
                <a:lnTo>
                  <a:pt x="92075" y="228033"/>
                </a:lnTo>
                <a:lnTo>
                  <a:pt x="100013" y="228033"/>
                </a:lnTo>
                <a:close/>
                <a:moveTo>
                  <a:pt x="92075" y="202632"/>
                </a:moveTo>
                <a:lnTo>
                  <a:pt x="92075" y="210570"/>
                </a:lnTo>
                <a:lnTo>
                  <a:pt x="107950" y="228032"/>
                </a:lnTo>
                <a:lnTo>
                  <a:pt x="117475" y="228032"/>
                </a:lnTo>
                <a:close/>
                <a:moveTo>
                  <a:pt x="92075" y="185170"/>
                </a:moveTo>
                <a:lnTo>
                  <a:pt x="92075" y="194695"/>
                </a:lnTo>
                <a:lnTo>
                  <a:pt x="117475" y="220095"/>
                </a:lnTo>
                <a:lnTo>
                  <a:pt x="117475" y="210570"/>
                </a:lnTo>
                <a:close/>
                <a:moveTo>
                  <a:pt x="32288" y="177232"/>
                </a:moveTo>
                <a:cubicBezTo>
                  <a:pt x="43912" y="246974"/>
                  <a:pt x="83949" y="287012"/>
                  <a:pt x="152400" y="298635"/>
                </a:cubicBezTo>
                <a:cubicBezTo>
                  <a:pt x="151108" y="308968"/>
                  <a:pt x="151108" y="319300"/>
                  <a:pt x="149817" y="329632"/>
                </a:cubicBezTo>
                <a:cubicBezTo>
                  <a:pt x="61993" y="323174"/>
                  <a:pt x="2583" y="246974"/>
                  <a:pt x="0" y="179815"/>
                </a:cubicBezTo>
                <a:cubicBezTo>
                  <a:pt x="10332" y="179815"/>
                  <a:pt x="21956" y="178524"/>
                  <a:pt x="32288" y="177232"/>
                </a:cubicBezTo>
                <a:close/>
                <a:moveTo>
                  <a:pt x="92075" y="167707"/>
                </a:moveTo>
                <a:lnTo>
                  <a:pt x="92075" y="177232"/>
                </a:lnTo>
                <a:lnTo>
                  <a:pt x="117475" y="202632"/>
                </a:lnTo>
                <a:lnTo>
                  <a:pt x="117475" y="194695"/>
                </a:lnTo>
                <a:close/>
                <a:moveTo>
                  <a:pt x="109538" y="161357"/>
                </a:moveTo>
                <a:lnTo>
                  <a:pt x="117476" y="169295"/>
                </a:lnTo>
                <a:lnTo>
                  <a:pt x="117476" y="161357"/>
                </a:lnTo>
                <a:close/>
                <a:moveTo>
                  <a:pt x="92075" y="161357"/>
                </a:moveTo>
                <a:lnTo>
                  <a:pt x="117475" y="186757"/>
                </a:lnTo>
                <a:lnTo>
                  <a:pt x="117475" y="177232"/>
                </a:lnTo>
                <a:lnTo>
                  <a:pt x="100012" y="161357"/>
                </a:lnTo>
                <a:close/>
                <a:moveTo>
                  <a:pt x="86111" y="150245"/>
                </a:moveTo>
                <a:lnTo>
                  <a:pt x="123439" y="150245"/>
                </a:lnTo>
                <a:cubicBezTo>
                  <a:pt x="126013" y="150245"/>
                  <a:pt x="128588" y="152813"/>
                  <a:pt x="128588" y="155381"/>
                </a:cubicBezTo>
                <a:cubicBezTo>
                  <a:pt x="128588" y="155381"/>
                  <a:pt x="128588" y="155381"/>
                  <a:pt x="128588" y="232422"/>
                </a:cubicBezTo>
                <a:cubicBezTo>
                  <a:pt x="128588" y="236274"/>
                  <a:pt x="126013" y="237558"/>
                  <a:pt x="123439" y="237558"/>
                </a:cubicBezTo>
                <a:cubicBezTo>
                  <a:pt x="123439" y="237558"/>
                  <a:pt x="123439" y="237558"/>
                  <a:pt x="86111" y="237558"/>
                </a:cubicBezTo>
                <a:cubicBezTo>
                  <a:pt x="83537" y="237558"/>
                  <a:pt x="80963" y="236274"/>
                  <a:pt x="80963" y="232422"/>
                </a:cubicBezTo>
                <a:cubicBezTo>
                  <a:pt x="80963" y="232422"/>
                  <a:pt x="80963" y="232422"/>
                  <a:pt x="80963" y="155381"/>
                </a:cubicBezTo>
                <a:cubicBezTo>
                  <a:pt x="80963" y="152813"/>
                  <a:pt x="83537" y="150245"/>
                  <a:pt x="86111" y="150245"/>
                </a:cubicBezTo>
                <a:close/>
                <a:moveTo>
                  <a:pt x="327661" y="137545"/>
                </a:moveTo>
                <a:cubicBezTo>
                  <a:pt x="344488" y="247125"/>
                  <a:pt x="259056" y="327055"/>
                  <a:pt x="178802" y="329633"/>
                </a:cubicBezTo>
                <a:cubicBezTo>
                  <a:pt x="177508" y="319320"/>
                  <a:pt x="177508" y="309006"/>
                  <a:pt x="176213" y="297404"/>
                </a:cubicBezTo>
                <a:cubicBezTo>
                  <a:pt x="213752" y="293536"/>
                  <a:pt x="246112" y="276777"/>
                  <a:pt x="269412" y="247125"/>
                </a:cubicBezTo>
                <a:cubicBezTo>
                  <a:pt x="292711" y="216185"/>
                  <a:pt x="300478" y="181377"/>
                  <a:pt x="295300" y="143991"/>
                </a:cubicBezTo>
                <a:cubicBezTo>
                  <a:pt x="305656" y="141413"/>
                  <a:pt x="316011" y="140123"/>
                  <a:pt x="327661" y="137545"/>
                </a:cubicBezTo>
                <a:close/>
                <a:moveTo>
                  <a:pt x="211138" y="132782"/>
                </a:moveTo>
                <a:lnTo>
                  <a:pt x="211138" y="228032"/>
                </a:lnTo>
                <a:lnTo>
                  <a:pt x="236538" y="228032"/>
                </a:lnTo>
                <a:lnTo>
                  <a:pt x="236538" y="132782"/>
                </a:lnTo>
                <a:close/>
                <a:moveTo>
                  <a:pt x="203587" y="121670"/>
                </a:moveTo>
                <a:lnTo>
                  <a:pt x="240915" y="121670"/>
                </a:lnTo>
                <a:cubicBezTo>
                  <a:pt x="243489" y="121670"/>
                  <a:pt x="246063" y="124245"/>
                  <a:pt x="246063" y="126821"/>
                </a:cubicBezTo>
                <a:cubicBezTo>
                  <a:pt x="246063" y="126821"/>
                  <a:pt x="246063" y="126821"/>
                  <a:pt x="246063" y="232407"/>
                </a:cubicBezTo>
                <a:cubicBezTo>
                  <a:pt x="246063" y="236270"/>
                  <a:pt x="243489" y="237558"/>
                  <a:pt x="240915" y="237558"/>
                </a:cubicBezTo>
                <a:cubicBezTo>
                  <a:pt x="240915" y="237558"/>
                  <a:pt x="240915" y="237558"/>
                  <a:pt x="203587" y="237558"/>
                </a:cubicBezTo>
                <a:cubicBezTo>
                  <a:pt x="201013" y="237558"/>
                  <a:pt x="198438" y="236270"/>
                  <a:pt x="198438" y="232407"/>
                </a:cubicBezTo>
                <a:cubicBezTo>
                  <a:pt x="198438" y="232407"/>
                  <a:pt x="198438" y="232407"/>
                  <a:pt x="198438" y="126821"/>
                </a:cubicBezTo>
                <a:cubicBezTo>
                  <a:pt x="198438" y="124245"/>
                  <a:pt x="201013" y="121670"/>
                  <a:pt x="203587" y="121670"/>
                </a:cubicBezTo>
                <a:close/>
                <a:moveTo>
                  <a:pt x="146403" y="78807"/>
                </a:moveTo>
                <a:lnTo>
                  <a:pt x="182211" y="78807"/>
                </a:lnTo>
                <a:cubicBezTo>
                  <a:pt x="186047" y="78807"/>
                  <a:pt x="187326" y="80098"/>
                  <a:pt x="187326" y="83970"/>
                </a:cubicBezTo>
                <a:cubicBezTo>
                  <a:pt x="187326" y="83970"/>
                  <a:pt x="187326" y="83970"/>
                  <a:pt x="187326" y="232394"/>
                </a:cubicBezTo>
                <a:cubicBezTo>
                  <a:pt x="187326" y="236266"/>
                  <a:pt x="186047" y="237557"/>
                  <a:pt x="182211" y="237557"/>
                </a:cubicBezTo>
                <a:cubicBezTo>
                  <a:pt x="182211" y="237557"/>
                  <a:pt x="182211" y="237557"/>
                  <a:pt x="146403" y="237557"/>
                </a:cubicBezTo>
                <a:cubicBezTo>
                  <a:pt x="142567" y="237557"/>
                  <a:pt x="141288" y="236266"/>
                  <a:pt x="141288" y="232394"/>
                </a:cubicBezTo>
                <a:cubicBezTo>
                  <a:pt x="141288" y="232394"/>
                  <a:pt x="141288" y="232394"/>
                  <a:pt x="141288" y="83970"/>
                </a:cubicBezTo>
                <a:cubicBezTo>
                  <a:pt x="141288" y="80098"/>
                  <a:pt x="142567" y="78807"/>
                  <a:pt x="146403" y="78807"/>
                </a:cubicBezTo>
                <a:close/>
                <a:moveTo>
                  <a:pt x="257930" y="31182"/>
                </a:moveTo>
                <a:cubicBezTo>
                  <a:pt x="286558" y="51796"/>
                  <a:pt x="306076" y="77565"/>
                  <a:pt x="319088" y="109775"/>
                </a:cubicBezTo>
                <a:cubicBezTo>
                  <a:pt x="308678" y="113640"/>
                  <a:pt x="298269" y="117505"/>
                  <a:pt x="287859" y="120082"/>
                </a:cubicBezTo>
                <a:cubicBezTo>
                  <a:pt x="282654" y="107198"/>
                  <a:pt x="276148" y="95602"/>
                  <a:pt x="268340" y="85295"/>
                </a:cubicBezTo>
                <a:cubicBezTo>
                  <a:pt x="259232" y="74988"/>
                  <a:pt x="250123" y="65969"/>
                  <a:pt x="239713" y="58238"/>
                </a:cubicBezTo>
                <a:cubicBezTo>
                  <a:pt x="244918" y="49220"/>
                  <a:pt x="251424" y="40201"/>
                  <a:pt x="257930" y="31182"/>
                </a:cubicBezTo>
                <a:close/>
                <a:moveTo>
                  <a:pt x="155199" y="194"/>
                </a:moveTo>
                <a:cubicBezTo>
                  <a:pt x="180825" y="-1099"/>
                  <a:pt x="206933" y="4073"/>
                  <a:pt x="233363" y="15064"/>
                </a:cubicBezTo>
                <a:cubicBezTo>
                  <a:pt x="228206" y="25408"/>
                  <a:pt x="224338" y="35753"/>
                  <a:pt x="219181" y="46097"/>
                </a:cubicBezTo>
                <a:cubicBezTo>
                  <a:pt x="130219" y="6012"/>
                  <a:pt x="37389" y="69372"/>
                  <a:pt x="32232" y="153420"/>
                </a:cubicBezTo>
                <a:cubicBezTo>
                  <a:pt x="21918" y="153420"/>
                  <a:pt x="10314" y="152127"/>
                  <a:pt x="0" y="150834"/>
                </a:cubicBezTo>
                <a:cubicBezTo>
                  <a:pt x="6446" y="95233"/>
                  <a:pt x="32232" y="52562"/>
                  <a:pt x="79936" y="24115"/>
                </a:cubicBezTo>
                <a:cubicBezTo>
                  <a:pt x="104433" y="9245"/>
                  <a:pt x="129574" y="1487"/>
                  <a:pt x="155199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任意多边形: 形状 19"/>
          <p:cNvSpPr>
            <a:spLocks/>
          </p:cNvSpPr>
          <p:nvPr/>
        </p:nvSpPr>
        <p:spPr bwMode="auto">
          <a:xfrm>
            <a:off x="4338876" y="3758024"/>
            <a:ext cx="400587" cy="400382"/>
          </a:xfrm>
          <a:custGeom>
            <a:avLst/>
            <a:gdLst>
              <a:gd name="connsiteX0" fmla="*/ 92075 w 329801"/>
              <a:gd name="connsiteY0" fmla="*/ 220095 h 329633"/>
              <a:gd name="connsiteX1" fmla="*/ 92075 w 329801"/>
              <a:gd name="connsiteY1" fmla="*/ 228033 h 329633"/>
              <a:gd name="connsiteX2" fmla="*/ 100013 w 329801"/>
              <a:gd name="connsiteY2" fmla="*/ 228033 h 329633"/>
              <a:gd name="connsiteX3" fmla="*/ 92075 w 329801"/>
              <a:gd name="connsiteY3" fmla="*/ 202632 h 329633"/>
              <a:gd name="connsiteX4" fmla="*/ 92075 w 329801"/>
              <a:gd name="connsiteY4" fmla="*/ 210570 h 329633"/>
              <a:gd name="connsiteX5" fmla="*/ 107950 w 329801"/>
              <a:gd name="connsiteY5" fmla="*/ 228032 h 329633"/>
              <a:gd name="connsiteX6" fmla="*/ 117475 w 329801"/>
              <a:gd name="connsiteY6" fmla="*/ 228032 h 329633"/>
              <a:gd name="connsiteX7" fmla="*/ 92075 w 329801"/>
              <a:gd name="connsiteY7" fmla="*/ 185170 h 329633"/>
              <a:gd name="connsiteX8" fmla="*/ 92075 w 329801"/>
              <a:gd name="connsiteY8" fmla="*/ 194695 h 329633"/>
              <a:gd name="connsiteX9" fmla="*/ 117475 w 329801"/>
              <a:gd name="connsiteY9" fmla="*/ 220095 h 329633"/>
              <a:gd name="connsiteX10" fmla="*/ 117475 w 329801"/>
              <a:gd name="connsiteY10" fmla="*/ 210570 h 329633"/>
              <a:gd name="connsiteX11" fmla="*/ 32288 w 329801"/>
              <a:gd name="connsiteY11" fmla="*/ 177232 h 329633"/>
              <a:gd name="connsiteX12" fmla="*/ 152400 w 329801"/>
              <a:gd name="connsiteY12" fmla="*/ 298635 h 329633"/>
              <a:gd name="connsiteX13" fmla="*/ 149817 w 329801"/>
              <a:gd name="connsiteY13" fmla="*/ 329632 h 329633"/>
              <a:gd name="connsiteX14" fmla="*/ 0 w 329801"/>
              <a:gd name="connsiteY14" fmla="*/ 179815 h 329633"/>
              <a:gd name="connsiteX15" fmla="*/ 32288 w 329801"/>
              <a:gd name="connsiteY15" fmla="*/ 177232 h 329633"/>
              <a:gd name="connsiteX16" fmla="*/ 92075 w 329801"/>
              <a:gd name="connsiteY16" fmla="*/ 167707 h 329633"/>
              <a:gd name="connsiteX17" fmla="*/ 92075 w 329801"/>
              <a:gd name="connsiteY17" fmla="*/ 177232 h 329633"/>
              <a:gd name="connsiteX18" fmla="*/ 117475 w 329801"/>
              <a:gd name="connsiteY18" fmla="*/ 202632 h 329633"/>
              <a:gd name="connsiteX19" fmla="*/ 117475 w 329801"/>
              <a:gd name="connsiteY19" fmla="*/ 194695 h 329633"/>
              <a:gd name="connsiteX20" fmla="*/ 109538 w 329801"/>
              <a:gd name="connsiteY20" fmla="*/ 161357 h 329633"/>
              <a:gd name="connsiteX21" fmla="*/ 117476 w 329801"/>
              <a:gd name="connsiteY21" fmla="*/ 169295 h 329633"/>
              <a:gd name="connsiteX22" fmla="*/ 117476 w 329801"/>
              <a:gd name="connsiteY22" fmla="*/ 161357 h 329633"/>
              <a:gd name="connsiteX23" fmla="*/ 92075 w 329801"/>
              <a:gd name="connsiteY23" fmla="*/ 161357 h 329633"/>
              <a:gd name="connsiteX24" fmla="*/ 117475 w 329801"/>
              <a:gd name="connsiteY24" fmla="*/ 186757 h 329633"/>
              <a:gd name="connsiteX25" fmla="*/ 117475 w 329801"/>
              <a:gd name="connsiteY25" fmla="*/ 177232 h 329633"/>
              <a:gd name="connsiteX26" fmla="*/ 100012 w 329801"/>
              <a:gd name="connsiteY26" fmla="*/ 161357 h 329633"/>
              <a:gd name="connsiteX27" fmla="*/ 86111 w 329801"/>
              <a:gd name="connsiteY27" fmla="*/ 150245 h 329633"/>
              <a:gd name="connsiteX28" fmla="*/ 123439 w 329801"/>
              <a:gd name="connsiteY28" fmla="*/ 150245 h 329633"/>
              <a:gd name="connsiteX29" fmla="*/ 128588 w 329801"/>
              <a:gd name="connsiteY29" fmla="*/ 155381 h 329633"/>
              <a:gd name="connsiteX30" fmla="*/ 128588 w 329801"/>
              <a:gd name="connsiteY30" fmla="*/ 232422 h 329633"/>
              <a:gd name="connsiteX31" fmla="*/ 123439 w 329801"/>
              <a:gd name="connsiteY31" fmla="*/ 237558 h 329633"/>
              <a:gd name="connsiteX32" fmla="*/ 86111 w 329801"/>
              <a:gd name="connsiteY32" fmla="*/ 237558 h 329633"/>
              <a:gd name="connsiteX33" fmla="*/ 80963 w 329801"/>
              <a:gd name="connsiteY33" fmla="*/ 232422 h 329633"/>
              <a:gd name="connsiteX34" fmla="*/ 80963 w 329801"/>
              <a:gd name="connsiteY34" fmla="*/ 155381 h 329633"/>
              <a:gd name="connsiteX35" fmla="*/ 86111 w 329801"/>
              <a:gd name="connsiteY35" fmla="*/ 150245 h 329633"/>
              <a:gd name="connsiteX36" fmla="*/ 327661 w 329801"/>
              <a:gd name="connsiteY36" fmla="*/ 137545 h 329633"/>
              <a:gd name="connsiteX37" fmla="*/ 178802 w 329801"/>
              <a:gd name="connsiteY37" fmla="*/ 329633 h 329633"/>
              <a:gd name="connsiteX38" fmla="*/ 176213 w 329801"/>
              <a:gd name="connsiteY38" fmla="*/ 297404 h 329633"/>
              <a:gd name="connsiteX39" fmla="*/ 269412 w 329801"/>
              <a:gd name="connsiteY39" fmla="*/ 247125 h 329633"/>
              <a:gd name="connsiteX40" fmla="*/ 295300 w 329801"/>
              <a:gd name="connsiteY40" fmla="*/ 143991 h 329633"/>
              <a:gd name="connsiteX41" fmla="*/ 327661 w 329801"/>
              <a:gd name="connsiteY41" fmla="*/ 137545 h 329633"/>
              <a:gd name="connsiteX42" fmla="*/ 211138 w 329801"/>
              <a:gd name="connsiteY42" fmla="*/ 132782 h 329633"/>
              <a:gd name="connsiteX43" fmla="*/ 211138 w 329801"/>
              <a:gd name="connsiteY43" fmla="*/ 228032 h 329633"/>
              <a:gd name="connsiteX44" fmla="*/ 236538 w 329801"/>
              <a:gd name="connsiteY44" fmla="*/ 228032 h 329633"/>
              <a:gd name="connsiteX45" fmla="*/ 236538 w 329801"/>
              <a:gd name="connsiteY45" fmla="*/ 132782 h 329633"/>
              <a:gd name="connsiteX46" fmla="*/ 203587 w 329801"/>
              <a:gd name="connsiteY46" fmla="*/ 121670 h 329633"/>
              <a:gd name="connsiteX47" fmla="*/ 240915 w 329801"/>
              <a:gd name="connsiteY47" fmla="*/ 121670 h 329633"/>
              <a:gd name="connsiteX48" fmla="*/ 246063 w 329801"/>
              <a:gd name="connsiteY48" fmla="*/ 126821 h 329633"/>
              <a:gd name="connsiteX49" fmla="*/ 246063 w 329801"/>
              <a:gd name="connsiteY49" fmla="*/ 232407 h 329633"/>
              <a:gd name="connsiteX50" fmla="*/ 240915 w 329801"/>
              <a:gd name="connsiteY50" fmla="*/ 237558 h 329633"/>
              <a:gd name="connsiteX51" fmla="*/ 203587 w 329801"/>
              <a:gd name="connsiteY51" fmla="*/ 237558 h 329633"/>
              <a:gd name="connsiteX52" fmla="*/ 198438 w 329801"/>
              <a:gd name="connsiteY52" fmla="*/ 232407 h 329633"/>
              <a:gd name="connsiteX53" fmla="*/ 198438 w 329801"/>
              <a:gd name="connsiteY53" fmla="*/ 126821 h 329633"/>
              <a:gd name="connsiteX54" fmla="*/ 203587 w 329801"/>
              <a:gd name="connsiteY54" fmla="*/ 121670 h 329633"/>
              <a:gd name="connsiteX55" fmla="*/ 146403 w 329801"/>
              <a:gd name="connsiteY55" fmla="*/ 78807 h 329633"/>
              <a:gd name="connsiteX56" fmla="*/ 182211 w 329801"/>
              <a:gd name="connsiteY56" fmla="*/ 78807 h 329633"/>
              <a:gd name="connsiteX57" fmla="*/ 187326 w 329801"/>
              <a:gd name="connsiteY57" fmla="*/ 83970 h 329633"/>
              <a:gd name="connsiteX58" fmla="*/ 187326 w 329801"/>
              <a:gd name="connsiteY58" fmla="*/ 232394 h 329633"/>
              <a:gd name="connsiteX59" fmla="*/ 182211 w 329801"/>
              <a:gd name="connsiteY59" fmla="*/ 237557 h 329633"/>
              <a:gd name="connsiteX60" fmla="*/ 146403 w 329801"/>
              <a:gd name="connsiteY60" fmla="*/ 237557 h 329633"/>
              <a:gd name="connsiteX61" fmla="*/ 141288 w 329801"/>
              <a:gd name="connsiteY61" fmla="*/ 232394 h 329633"/>
              <a:gd name="connsiteX62" fmla="*/ 141288 w 329801"/>
              <a:gd name="connsiteY62" fmla="*/ 83970 h 329633"/>
              <a:gd name="connsiteX63" fmla="*/ 146403 w 329801"/>
              <a:gd name="connsiteY63" fmla="*/ 78807 h 329633"/>
              <a:gd name="connsiteX64" fmla="*/ 257930 w 329801"/>
              <a:gd name="connsiteY64" fmla="*/ 31182 h 329633"/>
              <a:gd name="connsiteX65" fmla="*/ 319088 w 329801"/>
              <a:gd name="connsiteY65" fmla="*/ 109775 h 329633"/>
              <a:gd name="connsiteX66" fmla="*/ 287859 w 329801"/>
              <a:gd name="connsiteY66" fmla="*/ 120082 h 329633"/>
              <a:gd name="connsiteX67" fmla="*/ 268340 w 329801"/>
              <a:gd name="connsiteY67" fmla="*/ 85295 h 329633"/>
              <a:gd name="connsiteX68" fmla="*/ 239713 w 329801"/>
              <a:gd name="connsiteY68" fmla="*/ 58238 h 329633"/>
              <a:gd name="connsiteX69" fmla="*/ 257930 w 329801"/>
              <a:gd name="connsiteY69" fmla="*/ 31182 h 329633"/>
              <a:gd name="connsiteX70" fmla="*/ 155199 w 329801"/>
              <a:gd name="connsiteY70" fmla="*/ 194 h 329633"/>
              <a:gd name="connsiteX71" fmla="*/ 233363 w 329801"/>
              <a:gd name="connsiteY71" fmla="*/ 15064 h 329633"/>
              <a:gd name="connsiteX72" fmla="*/ 219181 w 329801"/>
              <a:gd name="connsiteY72" fmla="*/ 46097 h 329633"/>
              <a:gd name="connsiteX73" fmla="*/ 32232 w 329801"/>
              <a:gd name="connsiteY73" fmla="*/ 153420 h 329633"/>
              <a:gd name="connsiteX74" fmla="*/ 0 w 329801"/>
              <a:gd name="connsiteY74" fmla="*/ 150834 h 329633"/>
              <a:gd name="connsiteX75" fmla="*/ 79936 w 329801"/>
              <a:gd name="connsiteY75" fmla="*/ 24115 h 329633"/>
              <a:gd name="connsiteX76" fmla="*/ 155199 w 329801"/>
              <a:gd name="connsiteY76" fmla="*/ 194 h 3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29801" h="329633">
                <a:moveTo>
                  <a:pt x="92075" y="220095"/>
                </a:moveTo>
                <a:lnTo>
                  <a:pt x="92075" y="228033"/>
                </a:lnTo>
                <a:lnTo>
                  <a:pt x="100013" y="228033"/>
                </a:lnTo>
                <a:close/>
                <a:moveTo>
                  <a:pt x="92075" y="202632"/>
                </a:moveTo>
                <a:lnTo>
                  <a:pt x="92075" y="210570"/>
                </a:lnTo>
                <a:lnTo>
                  <a:pt x="107950" y="228032"/>
                </a:lnTo>
                <a:lnTo>
                  <a:pt x="117475" y="228032"/>
                </a:lnTo>
                <a:close/>
                <a:moveTo>
                  <a:pt x="92075" y="185170"/>
                </a:moveTo>
                <a:lnTo>
                  <a:pt x="92075" y="194695"/>
                </a:lnTo>
                <a:lnTo>
                  <a:pt x="117475" y="220095"/>
                </a:lnTo>
                <a:lnTo>
                  <a:pt x="117475" y="210570"/>
                </a:lnTo>
                <a:close/>
                <a:moveTo>
                  <a:pt x="32288" y="177232"/>
                </a:moveTo>
                <a:cubicBezTo>
                  <a:pt x="43912" y="246974"/>
                  <a:pt x="83949" y="287012"/>
                  <a:pt x="152400" y="298635"/>
                </a:cubicBezTo>
                <a:cubicBezTo>
                  <a:pt x="151108" y="308968"/>
                  <a:pt x="151108" y="319300"/>
                  <a:pt x="149817" y="329632"/>
                </a:cubicBezTo>
                <a:cubicBezTo>
                  <a:pt x="61993" y="323174"/>
                  <a:pt x="2583" y="246974"/>
                  <a:pt x="0" y="179815"/>
                </a:cubicBezTo>
                <a:cubicBezTo>
                  <a:pt x="10332" y="179815"/>
                  <a:pt x="21956" y="178524"/>
                  <a:pt x="32288" y="177232"/>
                </a:cubicBezTo>
                <a:close/>
                <a:moveTo>
                  <a:pt x="92075" y="167707"/>
                </a:moveTo>
                <a:lnTo>
                  <a:pt x="92075" y="177232"/>
                </a:lnTo>
                <a:lnTo>
                  <a:pt x="117475" y="202632"/>
                </a:lnTo>
                <a:lnTo>
                  <a:pt x="117475" y="194695"/>
                </a:lnTo>
                <a:close/>
                <a:moveTo>
                  <a:pt x="109538" y="161357"/>
                </a:moveTo>
                <a:lnTo>
                  <a:pt x="117476" y="169295"/>
                </a:lnTo>
                <a:lnTo>
                  <a:pt x="117476" y="161357"/>
                </a:lnTo>
                <a:close/>
                <a:moveTo>
                  <a:pt x="92075" y="161357"/>
                </a:moveTo>
                <a:lnTo>
                  <a:pt x="117475" y="186757"/>
                </a:lnTo>
                <a:lnTo>
                  <a:pt x="117475" y="177232"/>
                </a:lnTo>
                <a:lnTo>
                  <a:pt x="100012" y="161357"/>
                </a:lnTo>
                <a:close/>
                <a:moveTo>
                  <a:pt x="86111" y="150245"/>
                </a:moveTo>
                <a:lnTo>
                  <a:pt x="123439" y="150245"/>
                </a:lnTo>
                <a:cubicBezTo>
                  <a:pt x="126013" y="150245"/>
                  <a:pt x="128588" y="152813"/>
                  <a:pt x="128588" y="155381"/>
                </a:cubicBezTo>
                <a:cubicBezTo>
                  <a:pt x="128588" y="155381"/>
                  <a:pt x="128588" y="155381"/>
                  <a:pt x="128588" y="232422"/>
                </a:cubicBezTo>
                <a:cubicBezTo>
                  <a:pt x="128588" y="236274"/>
                  <a:pt x="126013" y="237558"/>
                  <a:pt x="123439" y="237558"/>
                </a:cubicBezTo>
                <a:cubicBezTo>
                  <a:pt x="123439" y="237558"/>
                  <a:pt x="123439" y="237558"/>
                  <a:pt x="86111" y="237558"/>
                </a:cubicBezTo>
                <a:cubicBezTo>
                  <a:pt x="83537" y="237558"/>
                  <a:pt x="80963" y="236274"/>
                  <a:pt x="80963" y="232422"/>
                </a:cubicBezTo>
                <a:cubicBezTo>
                  <a:pt x="80963" y="232422"/>
                  <a:pt x="80963" y="232422"/>
                  <a:pt x="80963" y="155381"/>
                </a:cubicBezTo>
                <a:cubicBezTo>
                  <a:pt x="80963" y="152813"/>
                  <a:pt x="83537" y="150245"/>
                  <a:pt x="86111" y="150245"/>
                </a:cubicBezTo>
                <a:close/>
                <a:moveTo>
                  <a:pt x="327661" y="137545"/>
                </a:moveTo>
                <a:cubicBezTo>
                  <a:pt x="344488" y="247125"/>
                  <a:pt x="259056" y="327055"/>
                  <a:pt x="178802" y="329633"/>
                </a:cubicBezTo>
                <a:cubicBezTo>
                  <a:pt x="177508" y="319320"/>
                  <a:pt x="177508" y="309006"/>
                  <a:pt x="176213" y="297404"/>
                </a:cubicBezTo>
                <a:cubicBezTo>
                  <a:pt x="213752" y="293536"/>
                  <a:pt x="246112" y="276777"/>
                  <a:pt x="269412" y="247125"/>
                </a:cubicBezTo>
                <a:cubicBezTo>
                  <a:pt x="292711" y="216185"/>
                  <a:pt x="300478" y="181377"/>
                  <a:pt x="295300" y="143991"/>
                </a:cubicBezTo>
                <a:cubicBezTo>
                  <a:pt x="305656" y="141413"/>
                  <a:pt x="316011" y="140123"/>
                  <a:pt x="327661" y="137545"/>
                </a:cubicBezTo>
                <a:close/>
                <a:moveTo>
                  <a:pt x="211138" y="132782"/>
                </a:moveTo>
                <a:lnTo>
                  <a:pt x="211138" y="228032"/>
                </a:lnTo>
                <a:lnTo>
                  <a:pt x="236538" y="228032"/>
                </a:lnTo>
                <a:lnTo>
                  <a:pt x="236538" y="132782"/>
                </a:lnTo>
                <a:close/>
                <a:moveTo>
                  <a:pt x="203587" y="121670"/>
                </a:moveTo>
                <a:lnTo>
                  <a:pt x="240915" y="121670"/>
                </a:lnTo>
                <a:cubicBezTo>
                  <a:pt x="243489" y="121670"/>
                  <a:pt x="246063" y="124245"/>
                  <a:pt x="246063" y="126821"/>
                </a:cubicBezTo>
                <a:cubicBezTo>
                  <a:pt x="246063" y="126821"/>
                  <a:pt x="246063" y="126821"/>
                  <a:pt x="246063" y="232407"/>
                </a:cubicBezTo>
                <a:cubicBezTo>
                  <a:pt x="246063" y="236270"/>
                  <a:pt x="243489" y="237558"/>
                  <a:pt x="240915" y="237558"/>
                </a:cubicBezTo>
                <a:cubicBezTo>
                  <a:pt x="240915" y="237558"/>
                  <a:pt x="240915" y="237558"/>
                  <a:pt x="203587" y="237558"/>
                </a:cubicBezTo>
                <a:cubicBezTo>
                  <a:pt x="201013" y="237558"/>
                  <a:pt x="198438" y="236270"/>
                  <a:pt x="198438" y="232407"/>
                </a:cubicBezTo>
                <a:cubicBezTo>
                  <a:pt x="198438" y="232407"/>
                  <a:pt x="198438" y="232407"/>
                  <a:pt x="198438" y="126821"/>
                </a:cubicBezTo>
                <a:cubicBezTo>
                  <a:pt x="198438" y="124245"/>
                  <a:pt x="201013" y="121670"/>
                  <a:pt x="203587" y="121670"/>
                </a:cubicBezTo>
                <a:close/>
                <a:moveTo>
                  <a:pt x="146403" y="78807"/>
                </a:moveTo>
                <a:lnTo>
                  <a:pt x="182211" y="78807"/>
                </a:lnTo>
                <a:cubicBezTo>
                  <a:pt x="186047" y="78807"/>
                  <a:pt x="187326" y="80098"/>
                  <a:pt x="187326" y="83970"/>
                </a:cubicBezTo>
                <a:cubicBezTo>
                  <a:pt x="187326" y="83970"/>
                  <a:pt x="187326" y="83970"/>
                  <a:pt x="187326" y="232394"/>
                </a:cubicBezTo>
                <a:cubicBezTo>
                  <a:pt x="187326" y="236266"/>
                  <a:pt x="186047" y="237557"/>
                  <a:pt x="182211" y="237557"/>
                </a:cubicBezTo>
                <a:cubicBezTo>
                  <a:pt x="182211" y="237557"/>
                  <a:pt x="182211" y="237557"/>
                  <a:pt x="146403" y="237557"/>
                </a:cubicBezTo>
                <a:cubicBezTo>
                  <a:pt x="142567" y="237557"/>
                  <a:pt x="141288" y="236266"/>
                  <a:pt x="141288" y="232394"/>
                </a:cubicBezTo>
                <a:cubicBezTo>
                  <a:pt x="141288" y="232394"/>
                  <a:pt x="141288" y="232394"/>
                  <a:pt x="141288" y="83970"/>
                </a:cubicBezTo>
                <a:cubicBezTo>
                  <a:pt x="141288" y="80098"/>
                  <a:pt x="142567" y="78807"/>
                  <a:pt x="146403" y="78807"/>
                </a:cubicBezTo>
                <a:close/>
                <a:moveTo>
                  <a:pt x="257930" y="31182"/>
                </a:moveTo>
                <a:cubicBezTo>
                  <a:pt x="286558" y="51796"/>
                  <a:pt x="306076" y="77565"/>
                  <a:pt x="319088" y="109775"/>
                </a:cubicBezTo>
                <a:cubicBezTo>
                  <a:pt x="308678" y="113640"/>
                  <a:pt x="298269" y="117505"/>
                  <a:pt x="287859" y="120082"/>
                </a:cubicBezTo>
                <a:cubicBezTo>
                  <a:pt x="282654" y="107198"/>
                  <a:pt x="276148" y="95602"/>
                  <a:pt x="268340" y="85295"/>
                </a:cubicBezTo>
                <a:cubicBezTo>
                  <a:pt x="259232" y="74988"/>
                  <a:pt x="250123" y="65969"/>
                  <a:pt x="239713" y="58238"/>
                </a:cubicBezTo>
                <a:cubicBezTo>
                  <a:pt x="244918" y="49220"/>
                  <a:pt x="251424" y="40201"/>
                  <a:pt x="257930" y="31182"/>
                </a:cubicBezTo>
                <a:close/>
                <a:moveTo>
                  <a:pt x="155199" y="194"/>
                </a:moveTo>
                <a:cubicBezTo>
                  <a:pt x="180825" y="-1099"/>
                  <a:pt x="206933" y="4073"/>
                  <a:pt x="233363" y="15064"/>
                </a:cubicBezTo>
                <a:cubicBezTo>
                  <a:pt x="228206" y="25408"/>
                  <a:pt x="224338" y="35753"/>
                  <a:pt x="219181" y="46097"/>
                </a:cubicBezTo>
                <a:cubicBezTo>
                  <a:pt x="130219" y="6012"/>
                  <a:pt x="37389" y="69372"/>
                  <a:pt x="32232" y="153420"/>
                </a:cubicBezTo>
                <a:cubicBezTo>
                  <a:pt x="21918" y="153420"/>
                  <a:pt x="10314" y="152127"/>
                  <a:pt x="0" y="150834"/>
                </a:cubicBezTo>
                <a:cubicBezTo>
                  <a:pt x="6446" y="95233"/>
                  <a:pt x="32232" y="52562"/>
                  <a:pt x="79936" y="24115"/>
                </a:cubicBezTo>
                <a:cubicBezTo>
                  <a:pt x="104433" y="9245"/>
                  <a:pt x="129574" y="1487"/>
                  <a:pt x="155199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8777" y="1761096"/>
            <a:ext cx="1087268" cy="135098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883" y="1862085"/>
            <a:ext cx="1740126" cy="158959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1973" y="2913474"/>
            <a:ext cx="531640" cy="48265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48469">
            <a:off x="4421830" y="4258578"/>
            <a:ext cx="596837" cy="47770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2271389"/>
            <a:ext cx="1460353" cy="18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99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/>
      <p:bldP spid="13" grpId="0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/>
        </p:nvGrpSpPr>
        <p:grpSpPr>
          <a:xfrm>
            <a:off x="4540206" y="2838351"/>
            <a:ext cx="1271075" cy="1256888"/>
            <a:chOff x="4540206" y="2838351"/>
            <a:chExt cx="1271075" cy="1256888"/>
          </a:xfrm>
        </p:grpSpPr>
        <p:sp>
          <p:nvSpPr>
            <p:cNvPr id="10" name="矩形: 圆角 9"/>
            <p:cNvSpPr/>
            <p:nvPr/>
          </p:nvSpPr>
          <p:spPr>
            <a:xfrm>
              <a:off x="4554393" y="2838351"/>
              <a:ext cx="1256888" cy="1256888"/>
            </a:xfrm>
            <a:prstGeom prst="roundRect">
              <a:avLst>
                <a:gd name="adj" fmla="val 5067"/>
              </a:avLst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4554393" y="2838351"/>
              <a:ext cx="939521" cy="939521"/>
            </a:xfrm>
            <a:prstGeom prst="roundRect">
              <a:avLst>
                <a:gd name="adj" fmla="val 5067"/>
              </a:avLst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文本框 26"/>
            <p:cNvSpPr txBox="1"/>
            <p:nvPr/>
          </p:nvSpPr>
          <p:spPr>
            <a:xfrm>
              <a:off x="4540206" y="2840879"/>
              <a:ext cx="435456" cy="30537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050">
                  <a:solidFill>
                    <a:schemeClr val="bg1"/>
                  </a:solidFill>
                  <a:latin typeface="Impact" panose="020B0806030902050204" pitchFamily="34" charset="0"/>
                </a:rPr>
                <a:t>70%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3347270" y="2838351"/>
            <a:ext cx="1110026" cy="1110026"/>
            <a:chOff x="3347270" y="2838351"/>
            <a:chExt cx="1110026" cy="1110026"/>
          </a:xfrm>
        </p:grpSpPr>
        <p:sp>
          <p:nvSpPr>
            <p:cNvPr id="8" name="矩形: 圆角 7"/>
            <p:cNvSpPr/>
            <p:nvPr/>
          </p:nvSpPr>
          <p:spPr>
            <a:xfrm>
              <a:off x="3347270" y="2838351"/>
              <a:ext cx="1110026" cy="1110026"/>
            </a:xfrm>
            <a:prstGeom prst="roundRect">
              <a:avLst>
                <a:gd name="adj" fmla="val 5067"/>
              </a:avLst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3716111" y="2838351"/>
              <a:ext cx="741185" cy="741185"/>
            </a:xfrm>
            <a:prstGeom prst="roundRect">
              <a:avLst>
                <a:gd name="adj" fmla="val 5067"/>
              </a:avLst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文本框 28"/>
            <p:cNvSpPr txBox="1"/>
            <p:nvPr/>
          </p:nvSpPr>
          <p:spPr>
            <a:xfrm>
              <a:off x="4021840" y="2840880"/>
              <a:ext cx="435455" cy="30537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en-US" sz="1050">
                  <a:solidFill>
                    <a:schemeClr val="bg1"/>
                  </a:solidFill>
                  <a:latin typeface="Impact" panose="020B0806030902050204" pitchFamily="34" charset="0"/>
                </a:rPr>
                <a:t>60%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082373" y="1373371"/>
            <a:ext cx="1374923" cy="1399973"/>
            <a:chOff x="3082373" y="1373371"/>
            <a:chExt cx="1374923" cy="1399973"/>
          </a:xfrm>
        </p:grpSpPr>
        <p:sp>
          <p:nvSpPr>
            <p:cNvPr id="4" name="矩形: 圆角 3"/>
            <p:cNvSpPr/>
            <p:nvPr/>
          </p:nvSpPr>
          <p:spPr>
            <a:xfrm>
              <a:off x="3082373" y="1373371"/>
              <a:ext cx="1374923" cy="1374923"/>
            </a:xfrm>
            <a:prstGeom prst="roundRect">
              <a:avLst>
                <a:gd name="adj" fmla="val 5067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3453088" y="1740764"/>
              <a:ext cx="1004207" cy="1004207"/>
            </a:xfrm>
            <a:prstGeom prst="roundRect">
              <a:avLst>
                <a:gd name="adj" fmla="val 5067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文本框 29"/>
            <p:cNvSpPr txBox="1"/>
            <p:nvPr/>
          </p:nvSpPr>
          <p:spPr>
            <a:xfrm>
              <a:off x="4020701" y="2467972"/>
              <a:ext cx="435455" cy="30537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en-US" sz="1050">
                  <a:solidFill>
                    <a:schemeClr val="bg1"/>
                  </a:solidFill>
                  <a:latin typeface="Impact" panose="020B0806030902050204" pitchFamily="34" charset="0"/>
                </a:rPr>
                <a:t>80%</a:t>
              </a:r>
            </a:p>
          </p:txBody>
        </p:sp>
      </p:grpSp>
      <p:sp>
        <p:nvSpPr>
          <p:cNvPr id="16" name="文本框 30"/>
          <p:cNvSpPr txBox="1"/>
          <p:nvPr/>
        </p:nvSpPr>
        <p:spPr>
          <a:xfrm>
            <a:off x="2476182" y="2364098"/>
            <a:ext cx="308979" cy="311624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 dirty="0">
                <a:solidFill>
                  <a:schemeClr val="dk1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</a:p>
        </p:txBody>
      </p:sp>
      <p:grpSp>
        <p:nvGrpSpPr>
          <p:cNvPr id="88" name="组合 87"/>
          <p:cNvGrpSpPr/>
          <p:nvPr/>
        </p:nvGrpSpPr>
        <p:grpSpPr>
          <a:xfrm>
            <a:off x="4536779" y="1844593"/>
            <a:ext cx="921314" cy="903701"/>
            <a:chOff x="4536779" y="1844593"/>
            <a:chExt cx="921314" cy="903701"/>
          </a:xfrm>
        </p:grpSpPr>
        <p:sp>
          <p:nvSpPr>
            <p:cNvPr id="6" name="矩形: 圆角 5"/>
            <p:cNvSpPr/>
            <p:nvPr/>
          </p:nvSpPr>
          <p:spPr>
            <a:xfrm>
              <a:off x="4554393" y="1844593"/>
              <a:ext cx="903700" cy="903700"/>
            </a:xfrm>
            <a:prstGeom prst="roundRect">
              <a:avLst>
                <a:gd name="adj" fmla="val 5067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4554393" y="2250223"/>
              <a:ext cx="498071" cy="498071"/>
            </a:xfrm>
            <a:prstGeom prst="roundRect">
              <a:avLst>
                <a:gd name="adj" fmla="val 5067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4536779" y="2379115"/>
              <a:ext cx="435456" cy="305372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000">
                  <a:solidFill>
                    <a:schemeClr val="bg1"/>
                  </a:solidFill>
                  <a:latin typeface="Impact" panose="020B0806030902050204" pitchFamily="34" charset="0"/>
                </a:rPr>
                <a:t/>
              </a:r>
              <a:br>
                <a:rPr lang="en-US" sz="1000">
                  <a:solidFill>
                    <a:schemeClr val="bg1"/>
                  </a:solidFill>
                  <a:latin typeface="Impact" panose="020B0806030902050204" pitchFamily="34" charset="0"/>
                </a:rPr>
              </a:br>
              <a:r>
                <a:rPr lang="en-US" sz="1000">
                  <a:solidFill>
                    <a:schemeClr val="bg1"/>
                  </a:solidFill>
                  <a:latin typeface="Impact" panose="020B0806030902050204" pitchFamily="34" charset="0"/>
                </a:rPr>
                <a:t>15%</a:t>
              </a:r>
            </a:p>
          </p:txBody>
        </p:sp>
      </p:grpSp>
      <p:sp>
        <p:nvSpPr>
          <p:cNvPr id="17" name="文本框 31"/>
          <p:cNvSpPr txBox="1"/>
          <p:nvPr/>
        </p:nvSpPr>
        <p:spPr>
          <a:xfrm>
            <a:off x="5529866" y="2364098"/>
            <a:ext cx="308979" cy="311624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 dirty="0">
                <a:solidFill>
                  <a:schemeClr val="dk1">
                    <a:lumMod val="100000"/>
                  </a:schemeClr>
                </a:solidFill>
                <a:latin typeface="Impact" panose="020B0806030902050204" pitchFamily="34" charset="0"/>
              </a:rPr>
              <a:t>85%</a:t>
            </a:r>
          </a:p>
        </p:txBody>
      </p:sp>
      <p:sp>
        <p:nvSpPr>
          <p:cNvPr id="18" name="文本框 32"/>
          <p:cNvSpPr txBox="1"/>
          <p:nvPr/>
        </p:nvSpPr>
        <p:spPr>
          <a:xfrm>
            <a:off x="5883053" y="3714366"/>
            <a:ext cx="308979" cy="311624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latin typeface="Impact" panose="020B0806030902050204" pitchFamily="34" charset="0"/>
              </a:rPr>
              <a:t>30%</a:t>
            </a:r>
          </a:p>
        </p:txBody>
      </p:sp>
      <p:sp>
        <p:nvSpPr>
          <p:cNvPr id="19" name="文本框 33"/>
          <p:cNvSpPr txBox="1"/>
          <p:nvPr/>
        </p:nvSpPr>
        <p:spPr>
          <a:xfrm>
            <a:off x="2742218" y="3565129"/>
            <a:ext cx="308979" cy="311624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latin typeface="Impact" panose="020B0806030902050204" pitchFamily="34" charset="0"/>
              </a:rPr>
              <a:t>40%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019310" y="1271277"/>
            <a:ext cx="1997325" cy="843644"/>
            <a:chOff x="952500" y="1676438"/>
            <a:chExt cx="2663100" cy="1124858"/>
          </a:xfrm>
        </p:grpSpPr>
        <p:sp>
          <p:nvSpPr>
            <p:cNvPr id="68" name="任意多边形: 形状 67"/>
            <p:cNvSpPr/>
            <p:nvPr/>
          </p:nvSpPr>
          <p:spPr>
            <a:xfrm>
              <a:off x="952500" y="1676438"/>
              <a:ext cx="554390" cy="690446"/>
            </a:xfrm>
            <a:custGeom>
              <a:avLst/>
              <a:gdLst/>
              <a:ahLst/>
              <a:cxnLst/>
              <a:rect l="l" t="t" r="r" b="b"/>
              <a:pathLst>
                <a:path w="121891" h="151805">
                  <a:moveTo>
                    <a:pt x="54248" y="100459"/>
                  </a:moveTo>
                  <a:lnTo>
                    <a:pt x="60722" y="100459"/>
                  </a:lnTo>
                  <a:lnTo>
                    <a:pt x="82823" y="151805"/>
                  </a:lnTo>
                  <a:lnTo>
                    <a:pt x="76349" y="151805"/>
                  </a:lnTo>
                  <a:close/>
                  <a:moveTo>
                    <a:pt x="46435" y="100459"/>
                  </a:moveTo>
                  <a:lnTo>
                    <a:pt x="52685" y="100459"/>
                  </a:lnTo>
                  <a:lnTo>
                    <a:pt x="52685" y="151805"/>
                  </a:lnTo>
                  <a:lnTo>
                    <a:pt x="46435" y="151805"/>
                  </a:lnTo>
                  <a:close/>
                  <a:moveTo>
                    <a:pt x="37505" y="100459"/>
                  </a:moveTo>
                  <a:lnTo>
                    <a:pt x="44425" y="100459"/>
                  </a:lnTo>
                  <a:lnTo>
                    <a:pt x="18529" y="151805"/>
                  </a:lnTo>
                  <a:lnTo>
                    <a:pt x="11832" y="151805"/>
                  </a:lnTo>
                  <a:close/>
                  <a:moveTo>
                    <a:pt x="121891" y="56481"/>
                  </a:moveTo>
                  <a:lnTo>
                    <a:pt x="114300" y="78358"/>
                  </a:lnTo>
                  <a:lnTo>
                    <a:pt x="121891" y="99120"/>
                  </a:lnTo>
                  <a:lnTo>
                    <a:pt x="86172" y="83939"/>
                  </a:lnTo>
                  <a:lnTo>
                    <a:pt x="86172" y="69652"/>
                  </a:lnTo>
                  <a:close/>
                  <a:moveTo>
                    <a:pt x="53355" y="32147"/>
                  </a:moveTo>
                  <a:cubicBezTo>
                    <a:pt x="52016" y="38398"/>
                    <a:pt x="48965" y="43533"/>
                    <a:pt x="44202" y="47551"/>
                  </a:cubicBezTo>
                  <a:cubicBezTo>
                    <a:pt x="41672" y="49560"/>
                    <a:pt x="38975" y="51067"/>
                    <a:pt x="36110" y="52072"/>
                  </a:cubicBezTo>
                  <a:lnTo>
                    <a:pt x="28360" y="53355"/>
                  </a:lnTo>
                  <a:lnTo>
                    <a:pt x="78135" y="53355"/>
                  </a:lnTo>
                  <a:lnTo>
                    <a:pt x="70433" y="52072"/>
                  </a:lnTo>
                  <a:cubicBezTo>
                    <a:pt x="67605" y="51067"/>
                    <a:pt x="64964" y="49560"/>
                    <a:pt x="62508" y="47551"/>
                  </a:cubicBezTo>
                  <a:cubicBezTo>
                    <a:pt x="57597" y="43533"/>
                    <a:pt x="54546" y="38398"/>
                    <a:pt x="53355" y="32147"/>
                  </a:cubicBezTo>
                  <a:close/>
                  <a:moveTo>
                    <a:pt x="79251" y="19199"/>
                  </a:moveTo>
                  <a:cubicBezTo>
                    <a:pt x="77168" y="19199"/>
                    <a:pt x="75345" y="19906"/>
                    <a:pt x="73782" y="21320"/>
                  </a:cubicBezTo>
                  <a:cubicBezTo>
                    <a:pt x="72219" y="22734"/>
                    <a:pt x="71438" y="24483"/>
                    <a:pt x="71438" y="26566"/>
                  </a:cubicBezTo>
                  <a:cubicBezTo>
                    <a:pt x="71438" y="28650"/>
                    <a:pt x="72219" y="30436"/>
                    <a:pt x="73782" y="31924"/>
                  </a:cubicBezTo>
                  <a:cubicBezTo>
                    <a:pt x="75345" y="33412"/>
                    <a:pt x="77168" y="34156"/>
                    <a:pt x="79251" y="34156"/>
                  </a:cubicBezTo>
                  <a:cubicBezTo>
                    <a:pt x="81484" y="34156"/>
                    <a:pt x="83344" y="33412"/>
                    <a:pt x="84832" y="31924"/>
                  </a:cubicBezTo>
                  <a:cubicBezTo>
                    <a:pt x="86321" y="30436"/>
                    <a:pt x="87065" y="28650"/>
                    <a:pt x="87065" y="26566"/>
                  </a:cubicBezTo>
                  <a:cubicBezTo>
                    <a:pt x="87065" y="24483"/>
                    <a:pt x="86321" y="22734"/>
                    <a:pt x="84832" y="21320"/>
                  </a:cubicBezTo>
                  <a:cubicBezTo>
                    <a:pt x="83344" y="19906"/>
                    <a:pt x="81484" y="19199"/>
                    <a:pt x="79251" y="19199"/>
                  </a:cubicBezTo>
                  <a:close/>
                  <a:moveTo>
                    <a:pt x="26566" y="19199"/>
                  </a:moveTo>
                  <a:cubicBezTo>
                    <a:pt x="24483" y="19199"/>
                    <a:pt x="22659" y="19906"/>
                    <a:pt x="21097" y="21320"/>
                  </a:cubicBezTo>
                  <a:cubicBezTo>
                    <a:pt x="19534" y="22734"/>
                    <a:pt x="18753" y="24483"/>
                    <a:pt x="18753" y="26566"/>
                  </a:cubicBezTo>
                  <a:cubicBezTo>
                    <a:pt x="18753" y="28650"/>
                    <a:pt x="19534" y="30436"/>
                    <a:pt x="21097" y="31924"/>
                  </a:cubicBezTo>
                  <a:cubicBezTo>
                    <a:pt x="22659" y="33412"/>
                    <a:pt x="24483" y="34156"/>
                    <a:pt x="26566" y="34156"/>
                  </a:cubicBezTo>
                  <a:cubicBezTo>
                    <a:pt x="28799" y="34156"/>
                    <a:pt x="30659" y="33412"/>
                    <a:pt x="32147" y="31924"/>
                  </a:cubicBezTo>
                  <a:cubicBezTo>
                    <a:pt x="33635" y="30436"/>
                    <a:pt x="34380" y="28650"/>
                    <a:pt x="34380" y="26566"/>
                  </a:cubicBezTo>
                  <a:cubicBezTo>
                    <a:pt x="34380" y="24483"/>
                    <a:pt x="33635" y="22734"/>
                    <a:pt x="32147" y="21320"/>
                  </a:cubicBezTo>
                  <a:cubicBezTo>
                    <a:pt x="30659" y="19906"/>
                    <a:pt x="28799" y="19199"/>
                    <a:pt x="26566" y="19199"/>
                  </a:cubicBezTo>
                  <a:close/>
                  <a:moveTo>
                    <a:pt x="27013" y="0"/>
                  </a:moveTo>
                  <a:cubicBezTo>
                    <a:pt x="33412" y="0"/>
                    <a:pt x="39142" y="2084"/>
                    <a:pt x="44202" y="6251"/>
                  </a:cubicBezTo>
                  <a:cubicBezTo>
                    <a:pt x="48965" y="10270"/>
                    <a:pt x="52016" y="15330"/>
                    <a:pt x="53355" y="21432"/>
                  </a:cubicBezTo>
                  <a:cubicBezTo>
                    <a:pt x="54546" y="15330"/>
                    <a:pt x="57597" y="10270"/>
                    <a:pt x="62508" y="6251"/>
                  </a:cubicBezTo>
                  <a:cubicBezTo>
                    <a:pt x="67419" y="2084"/>
                    <a:pt x="73075" y="0"/>
                    <a:pt x="79475" y="0"/>
                  </a:cubicBezTo>
                  <a:cubicBezTo>
                    <a:pt x="86916" y="0"/>
                    <a:pt x="93316" y="2679"/>
                    <a:pt x="98673" y="8037"/>
                  </a:cubicBezTo>
                  <a:cubicBezTo>
                    <a:pt x="103882" y="13097"/>
                    <a:pt x="106487" y="19422"/>
                    <a:pt x="106487" y="27013"/>
                  </a:cubicBezTo>
                  <a:cubicBezTo>
                    <a:pt x="106487" y="34305"/>
                    <a:pt x="103882" y="40630"/>
                    <a:pt x="98673" y="45988"/>
                  </a:cubicBezTo>
                  <a:cubicBezTo>
                    <a:pt x="95994" y="48518"/>
                    <a:pt x="93055" y="50416"/>
                    <a:pt x="89855" y="51681"/>
                  </a:cubicBezTo>
                  <a:lnTo>
                    <a:pt x="80696" y="53355"/>
                  </a:lnTo>
                  <a:lnTo>
                    <a:pt x="85949" y="53355"/>
                  </a:lnTo>
                  <a:lnTo>
                    <a:pt x="85949" y="100013"/>
                  </a:lnTo>
                  <a:lnTo>
                    <a:pt x="15404" y="100013"/>
                  </a:lnTo>
                  <a:lnTo>
                    <a:pt x="15404" y="53355"/>
                  </a:lnTo>
                  <a:lnTo>
                    <a:pt x="25785" y="53355"/>
                  </a:lnTo>
                  <a:lnTo>
                    <a:pt x="16576" y="51681"/>
                  </a:lnTo>
                  <a:cubicBezTo>
                    <a:pt x="13413" y="50416"/>
                    <a:pt x="10567" y="48518"/>
                    <a:pt x="8037" y="45988"/>
                  </a:cubicBezTo>
                  <a:cubicBezTo>
                    <a:pt x="2679" y="40630"/>
                    <a:pt x="0" y="34305"/>
                    <a:pt x="0" y="27013"/>
                  </a:cubicBezTo>
                  <a:cubicBezTo>
                    <a:pt x="0" y="19422"/>
                    <a:pt x="2679" y="13097"/>
                    <a:pt x="8037" y="8037"/>
                  </a:cubicBezTo>
                  <a:cubicBezTo>
                    <a:pt x="13097" y="2679"/>
                    <a:pt x="19422" y="0"/>
                    <a:pt x="27013" y="0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055090" y="2504020"/>
              <a:ext cx="1721401" cy="297276"/>
              <a:chOff x="1055090" y="2682713"/>
              <a:chExt cx="1721401" cy="297276"/>
            </a:xfrm>
          </p:grpSpPr>
          <p:sp>
            <p:nvSpPr>
              <p:cNvPr id="73" name="任意多边形: 形状 72"/>
              <p:cNvSpPr>
                <a:spLocks/>
              </p:cNvSpPr>
              <p:nvPr/>
            </p:nvSpPr>
            <p:spPr bwMode="auto">
              <a:xfrm>
                <a:off x="1055090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任意多边形: 形状 73"/>
              <p:cNvSpPr>
                <a:spLocks/>
              </p:cNvSpPr>
              <p:nvPr/>
            </p:nvSpPr>
            <p:spPr bwMode="auto">
              <a:xfrm>
                <a:off x="1232356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任意多边形: 形状 74"/>
              <p:cNvSpPr>
                <a:spLocks/>
              </p:cNvSpPr>
              <p:nvPr/>
            </p:nvSpPr>
            <p:spPr bwMode="auto">
              <a:xfrm>
                <a:off x="1409622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任意多边形: 形状 75"/>
              <p:cNvSpPr>
                <a:spLocks/>
              </p:cNvSpPr>
              <p:nvPr/>
            </p:nvSpPr>
            <p:spPr bwMode="auto">
              <a:xfrm>
                <a:off x="1586888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任意多边形: 形状 76"/>
              <p:cNvSpPr>
                <a:spLocks/>
              </p:cNvSpPr>
              <p:nvPr/>
            </p:nvSpPr>
            <p:spPr bwMode="auto">
              <a:xfrm>
                <a:off x="1764154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任意多边形: 形状 77"/>
              <p:cNvSpPr>
                <a:spLocks/>
              </p:cNvSpPr>
              <p:nvPr/>
            </p:nvSpPr>
            <p:spPr bwMode="auto">
              <a:xfrm>
                <a:off x="1941420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任意多边形: 形状 78"/>
              <p:cNvSpPr>
                <a:spLocks/>
              </p:cNvSpPr>
              <p:nvPr/>
            </p:nvSpPr>
            <p:spPr bwMode="auto">
              <a:xfrm>
                <a:off x="2118686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任意多边形: 形状 79"/>
              <p:cNvSpPr>
                <a:spLocks/>
              </p:cNvSpPr>
              <p:nvPr/>
            </p:nvSpPr>
            <p:spPr bwMode="auto">
              <a:xfrm>
                <a:off x="2295952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任意多边形: 形状 80"/>
              <p:cNvSpPr>
                <a:spLocks/>
              </p:cNvSpPr>
              <p:nvPr/>
            </p:nvSpPr>
            <p:spPr bwMode="auto">
              <a:xfrm>
                <a:off x="2473218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任意多边形: 形状 81"/>
              <p:cNvSpPr>
                <a:spLocks/>
              </p:cNvSpPr>
              <p:nvPr/>
            </p:nvSpPr>
            <p:spPr bwMode="auto">
              <a:xfrm>
                <a:off x="265048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1671372" y="1793691"/>
              <a:ext cx="1944228" cy="619652"/>
              <a:chOff x="1671372" y="1793691"/>
              <a:chExt cx="1944228" cy="619652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1671372" y="1793691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lnSpcReduction="10000"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关键词</a:t>
                </a: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1671372" y="2012864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019310" y="3527919"/>
            <a:ext cx="2132426" cy="781111"/>
            <a:chOff x="952500" y="5024502"/>
            <a:chExt cx="2843235" cy="1041481"/>
          </a:xfrm>
        </p:grpSpPr>
        <p:sp>
          <p:nvSpPr>
            <p:cNvPr id="54" name="任意多边形: 形状 53"/>
            <p:cNvSpPr/>
            <p:nvPr/>
          </p:nvSpPr>
          <p:spPr>
            <a:xfrm>
              <a:off x="952500" y="5505657"/>
              <a:ext cx="718872" cy="470533"/>
            </a:xfrm>
            <a:custGeom>
              <a:avLst/>
              <a:gdLst/>
              <a:ahLst/>
              <a:cxnLst/>
              <a:rect l="l" t="t" r="r" b="b"/>
              <a:pathLst>
                <a:path w="171897" h="112514">
                  <a:moveTo>
                    <a:pt x="54025" y="36835"/>
                  </a:moveTo>
                  <a:cubicBezTo>
                    <a:pt x="60276" y="36835"/>
                    <a:pt x="65559" y="39067"/>
                    <a:pt x="69875" y="43532"/>
                  </a:cubicBezTo>
                  <a:cubicBezTo>
                    <a:pt x="74340" y="47848"/>
                    <a:pt x="76572" y="53281"/>
                    <a:pt x="76572" y="59829"/>
                  </a:cubicBezTo>
                  <a:cubicBezTo>
                    <a:pt x="76572" y="65931"/>
                    <a:pt x="74340" y="71214"/>
                    <a:pt x="69875" y="75679"/>
                  </a:cubicBezTo>
                  <a:cubicBezTo>
                    <a:pt x="65559" y="80144"/>
                    <a:pt x="60276" y="82376"/>
                    <a:pt x="54025" y="82376"/>
                  </a:cubicBezTo>
                  <a:cubicBezTo>
                    <a:pt x="47625" y="82376"/>
                    <a:pt x="42193" y="80144"/>
                    <a:pt x="37728" y="75679"/>
                  </a:cubicBezTo>
                  <a:cubicBezTo>
                    <a:pt x="33263" y="71214"/>
                    <a:pt x="31031" y="65931"/>
                    <a:pt x="31031" y="59829"/>
                  </a:cubicBezTo>
                  <a:cubicBezTo>
                    <a:pt x="31031" y="53281"/>
                    <a:pt x="33263" y="47848"/>
                    <a:pt x="37728" y="43532"/>
                  </a:cubicBezTo>
                  <a:cubicBezTo>
                    <a:pt x="42193" y="39067"/>
                    <a:pt x="47625" y="36835"/>
                    <a:pt x="54025" y="36835"/>
                  </a:cubicBezTo>
                  <a:close/>
                  <a:moveTo>
                    <a:pt x="54025" y="24110"/>
                  </a:moveTo>
                  <a:cubicBezTo>
                    <a:pt x="44202" y="24110"/>
                    <a:pt x="35868" y="27608"/>
                    <a:pt x="29022" y="34603"/>
                  </a:cubicBezTo>
                  <a:cubicBezTo>
                    <a:pt x="22176" y="41449"/>
                    <a:pt x="18753" y="49857"/>
                    <a:pt x="18753" y="59829"/>
                  </a:cubicBezTo>
                  <a:cubicBezTo>
                    <a:pt x="18753" y="69354"/>
                    <a:pt x="22176" y="77540"/>
                    <a:pt x="29022" y="84386"/>
                  </a:cubicBezTo>
                  <a:cubicBezTo>
                    <a:pt x="35868" y="91232"/>
                    <a:pt x="44202" y="94655"/>
                    <a:pt x="54025" y="94655"/>
                  </a:cubicBezTo>
                  <a:cubicBezTo>
                    <a:pt x="63699" y="94655"/>
                    <a:pt x="71959" y="91232"/>
                    <a:pt x="78805" y="84386"/>
                  </a:cubicBezTo>
                  <a:cubicBezTo>
                    <a:pt x="85651" y="77540"/>
                    <a:pt x="89074" y="69354"/>
                    <a:pt x="89074" y="59829"/>
                  </a:cubicBezTo>
                  <a:cubicBezTo>
                    <a:pt x="89074" y="49857"/>
                    <a:pt x="85651" y="41449"/>
                    <a:pt x="78805" y="34603"/>
                  </a:cubicBezTo>
                  <a:cubicBezTo>
                    <a:pt x="71959" y="27608"/>
                    <a:pt x="63699" y="24110"/>
                    <a:pt x="54025" y="24110"/>
                  </a:cubicBezTo>
                  <a:close/>
                  <a:moveTo>
                    <a:pt x="135732" y="23887"/>
                  </a:moveTo>
                  <a:cubicBezTo>
                    <a:pt x="131118" y="23887"/>
                    <a:pt x="127174" y="24557"/>
                    <a:pt x="123900" y="25896"/>
                  </a:cubicBezTo>
                  <a:cubicBezTo>
                    <a:pt x="120477" y="27533"/>
                    <a:pt x="118765" y="29468"/>
                    <a:pt x="118765" y="31700"/>
                  </a:cubicBezTo>
                  <a:cubicBezTo>
                    <a:pt x="118765" y="33635"/>
                    <a:pt x="120477" y="35421"/>
                    <a:pt x="123900" y="37058"/>
                  </a:cubicBezTo>
                  <a:cubicBezTo>
                    <a:pt x="127174" y="38547"/>
                    <a:pt x="131118" y="39291"/>
                    <a:pt x="135732" y="39291"/>
                  </a:cubicBezTo>
                  <a:cubicBezTo>
                    <a:pt x="140345" y="39291"/>
                    <a:pt x="144364" y="38547"/>
                    <a:pt x="147787" y="37058"/>
                  </a:cubicBezTo>
                  <a:cubicBezTo>
                    <a:pt x="151061" y="35421"/>
                    <a:pt x="152698" y="33635"/>
                    <a:pt x="152698" y="31700"/>
                  </a:cubicBezTo>
                  <a:cubicBezTo>
                    <a:pt x="152698" y="29468"/>
                    <a:pt x="151061" y="27533"/>
                    <a:pt x="147787" y="25896"/>
                  </a:cubicBezTo>
                  <a:cubicBezTo>
                    <a:pt x="144364" y="24557"/>
                    <a:pt x="140345" y="23887"/>
                    <a:pt x="135732" y="23887"/>
                  </a:cubicBezTo>
                  <a:close/>
                  <a:moveTo>
                    <a:pt x="135732" y="0"/>
                  </a:moveTo>
                  <a:cubicBezTo>
                    <a:pt x="140345" y="0"/>
                    <a:pt x="144364" y="447"/>
                    <a:pt x="147787" y="1340"/>
                  </a:cubicBezTo>
                  <a:cubicBezTo>
                    <a:pt x="151061" y="2084"/>
                    <a:pt x="152698" y="3051"/>
                    <a:pt x="152698" y="4242"/>
                  </a:cubicBezTo>
                  <a:cubicBezTo>
                    <a:pt x="152698" y="5432"/>
                    <a:pt x="153665" y="6474"/>
                    <a:pt x="155600" y="7367"/>
                  </a:cubicBezTo>
                  <a:cubicBezTo>
                    <a:pt x="157684" y="8111"/>
                    <a:pt x="159916" y="8483"/>
                    <a:pt x="162297" y="8483"/>
                  </a:cubicBezTo>
                  <a:cubicBezTo>
                    <a:pt x="165125" y="8483"/>
                    <a:pt x="167432" y="11385"/>
                    <a:pt x="169218" y="17190"/>
                  </a:cubicBezTo>
                  <a:cubicBezTo>
                    <a:pt x="171004" y="22994"/>
                    <a:pt x="171897" y="30138"/>
                    <a:pt x="171897" y="38621"/>
                  </a:cubicBezTo>
                  <a:lnTo>
                    <a:pt x="171897" y="82376"/>
                  </a:lnTo>
                  <a:cubicBezTo>
                    <a:pt x="171897" y="90562"/>
                    <a:pt x="168995" y="97706"/>
                    <a:pt x="163190" y="103808"/>
                  </a:cubicBezTo>
                  <a:cubicBezTo>
                    <a:pt x="157088" y="109612"/>
                    <a:pt x="150019" y="112514"/>
                    <a:pt x="141982" y="112514"/>
                  </a:cubicBezTo>
                  <a:lnTo>
                    <a:pt x="30138" y="112514"/>
                  </a:lnTo>
                  <a:cubicBezTo>
                    <a:pt x="21952" y="112514"/>
                    <a:pt x="14809" y="109612"/>
                    <a:pt x="8707" y="103808"/>
                  </a:cubicBezTo>
                  <a:cubicBezTo>
                    <a:pt x="2902" y="97706"/>
                    <a:pt x="0" y="90562"/>
                    <a:pt x="0" y="82376"/>
                  </a:cubicBezTo>
                  <a:lnTo>
                    <a:pt x="0" y="38621"/>
                  </a:lnTo>
                  <a:cubicBezTo>
                    <a:pt x="0" y="30138"/>
                    <a:pt x="2902" y="22994"/>
                    <a:pt x="8707" y="17190"/>
                  </a:cubicBezTo>
                  <a:cubicBezTo>
                    <a:pt x="14809" y="11385"/>
                    <a:pt x="21952" y="8483"/>
                    <a:pt x="30138" y="8483"/>
                  </a:cubicBezTo>
                  <a:lnTo>
                    <a:pt x="88627" y="8483"/>
                  </a:lnTo>
                  <a:cubicBezTo>
                    <a:pt x="96962" y="8483"/>
                    <a:pt x="104106" y="8111"/>
                    <a:pt x="110059" y="7367"/>
                  </a:cubicBezTo>
                  <a:cubicBezTo>
                    <a:pt x="115863" y="6474"/>
                    <a:pt x="118765" y="5432"/>
                    <a:pt x="118765" y="4242"/>
                  </a:cubicBezTo>
                  <a:cubicBezTo>
                    <a:pt x="118765" y="3051"/>
                    <a:pt x="120477" y="2084"/>
                    <a:pt x="123900" y="1340"/>
                  </a:cubicBezTo>
                  <a:cubicBezTo>
                    <a:pt x="127174" y="447"/>
                    <a:pt x="131118" y="0"/>
                    <a:pt x="135732" y="0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1055090" y="5024502"/>
              <a:ext cx="1721401" cy="297276"/>
              <a:chOff x="1055090" y="4939610"/>
              <a:chExt cx="1721401" cy="297276"/>
            </a:xfrm>
          </p:grpSpPr>
          <p:sp>
            <p:nvSpPr>
              <p:cNvPr id="58" name="任意多边形: 形状 57"/>
              <p:cNvSpPr>
                <a:spLocks/>
              </p:cNvSpPr>
              <p:nvPr/>
            </p:nvSpPr>
            <p:spPr bwMode="auto">
              <a:xfrm>
                <a:off x="1055090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任意多边形: 形状 58"/>
              <p:cNvSpPr>
                <a:spLocks/>
              </p:cNvSpPr>
              <p:nvPr/>
            </p:nvSpPr>
            <p:spPr bwMode="auto">
              <a:xfrm>
                <a:off x="1232356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任意多边形: 形状 59"/>
              <p:cNvSpPr>
                <a:spLocks/>
              </p:cNvSpPr>
              <p:nvPr/>
            </p:nvSpPr>
            <p:spPr bwMode="auto">
              <a:xfrm>
                <a:off x="1409622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任意多边形: 形状 60"/>
              <p:cNvSpPr>
                <a:spLocks/>
              </p:cNvSpPr>
              <p:nvPr/>
            </p:nvSpPr>
            <p:spPr bwMode="auto">
              <a:xfrm>
                <a:off x="1586888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任意多边形: 形状 61"/>
              <p:cNvSpPr>
                <a:spLocks/>
              </p:cNvSpPr>
              <p:nvPr/>
            </p:nvSpPr>
            <p:spPr bwMode="auto">
              <a:xfrm>
                <a:off x="1764154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任意多边形: 形状 62"/>
              <p:cNvSpPr>
                <a:spLocks/>
              </p:cNvSpPr>
              <p:nvPr/>
            </p:nvSpPr>
            <p:spPr bwMode="auto">
              <a:xfrm>
                <a:off x="1941420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任意多边形: 形状 63"/>
              <p:cNvSpPr>
                <a:spLocks/>
              </p:cNvSpPr>
              <p:nvPr/>
            </p:nvSpPr>
            <p:spPr bwMode="auto">
              <a:xfrm>
                <a:off x="2118686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任意多边形: 形状 64"/>
              <p:cNvSpPr>
                <a:spLocks/>
              </p:cNvSpPr>
              <p:nvPr/>
            </p:nvSpPr>
            <p:spPr bwMode="auto">
              <a:xfrm>
                <a:off x="2295952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任意多边形: 形状 65"/>
              <p:cNvSpPr>
                <a:spLocks/>
              </p:cNvSpPr>
              <p:nvPr/>
            </p:nvSpPr>
            <p:spPr bwMode="auto">
              <a:xfrm>
                <a:off x="2473218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任意多边形: 形状 66"/>
              <p:cNvSpPr>
                <a:spLocks/>
              </p:cNvSpPr>
              <p:nvPr/>
            </p:nvSpPr>
            <p:spPr bwMode="auto">
              <a:xfrm>
                <a:off x="2650481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1851507" y="5446331"/>
              <a:ext cx="563746" cy="21917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</a:rPr>
                <a:t>关键词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1851507" y="5665504"/>
              <a:ext cx="1944228" cy="400479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75443" y="1214098"/>
            <a:ext cx="2149248" cy="900822"/>
            <a:chOff x="8382420" y="1600200"/>
            <a:chExt cx="2865664" cy="1201096"/>
          </a:xfrm>
        </p:grpSpPr>
        <p:sp>
          <p:nvSpPr>
            <p:cNvPr id="39" name="任意多边形: 形状 38"/>
            <p:cNvSpPr/>
            <p:nvPr/>
          </p:nvSpPr>
          <p:spPr>
            <a:xfrm>
              <a:off x="10509724" y="1600200"/>
              <a:ext cx="694944" cy="694944"/>
            </a:xfrm>
            <a:custGeom>
              <a:avLst/>
              <a:gdLst/>
              <a:ahLst/>
              <a:cxnLst/>
              <a:rect l="l" t="t" r="r" b="b"/>
              <a:pathLst>
                <a:path w="146902" h="145220">
                  <a:moveTo>
                    <a:pt x="137410" y="123064"/>
                  </a:moveTo>
                  <a:cubicBezTo>
                    <a:pt x="137707" y="122915"/>
                    <a:pt x="138005" y="122915"/>
                    <a:pt x="138303" y="123064"/>
                  </a:cubicBezTo>
                  <a:lnTo>
                    <a:pt x="138303" y="123510"/>
                  </a:lnTo>
                  <a:cubicBezTo>
                    <a:pt x="138600" y="123510"/>
                    <a:pt x="138823" y="123510"/>
                    <a:pt x="138972" y="123510"/>
                  </a:cubicBezTo>
                  <a:cubicBezTo>
                    <a:pt x="139270" y="123659"/>
                    <a:pt x="139419" y="123808"/>
                    <a:pt x="139419" y="123957"/>
                  </a:cubicBezTo>
                  <a:cubicBezTo>
                    <a:pt x="138675" y="126636"/>
                    <a:pt x="137707" y="128868"/>
                    <a:pt x="136517" y="130654"/>
                  </a:cubicBezTo>
                  <a:cubicBezTo>
                    <a:pt x="134582" y="133035"/>
                    <a:pt x="133466" y="134226"/>
                    <a:pt x="133168" y="134226"/>
                  </a:cubicBezTo>
                  <a:cubicBezTo>
                    <a:pt x="132870" y="134226"/>
                    <a:pt x="132721" y="134003"/>
                    <a:pt x="132721" y="133556"/>
                  </a:cubicBezTo>
                  <a:cubicBezTo>
                    <a:pt x="132721" y="133556"/>
                    <a:pt x="132498" y="133408"/>
                    <a:pt x="132052" y="133110"/>
                  </a:cubicBezTo>
                  <a:cubicBezTo>
                    <a:pt x="131903" y="132812"/>
                    <a:pt x="131754" y="132440"/>
                    <a:pt x="131605" y="131994"/>
                  </a:cubicBezTo>
                  <a:cubicBezTo>
                    <a:pt x="131605" y="131547"/>
                    <a:pt x="131754" y="131026"/>
                    <a:pt x="132052" y="130431"/>
                  </a:cubicBezTo>
                  <a:cubicBezTo>
                    <a:pt x="134284" y="126561"/>
                    <a:pt x="135624" y="124403"/>
                    <a:pt x="136070" y="123957"/>
                  </a:cubicBezTo>
                  <a:cubicBezTo>
                    <a:pt x="136517" y="123362"/>
                    <a:pt x="136963" y="123064"/>
                    <a:pt x="137410" y="123064"/>
                  </a:cubicBezTo>
                  <a:close/>
                  <a:moveTo>
                    <a:pt x="7929" y="123064"/>
                  </a:moveTo>
                  <a:cubicBezTo>
                    <a:pt x="8078" y="122915"/>
                    <a:pt x="8376" y="122915"/>
                    <a:pt x="8822" y="123064"/>
                  </a:cubicBezTo>
                  <a:cubicBezTo>
                    <a:pt x="9269" y="123064"/>
                    <a:pt x="9715" y="123362"/>
                    <a:pt x="10162" y="123957"/>
                  </a:cubicBezTo>
                  <a:cubicBezTo>
                    <a:pt x="10608" y="124403"/>
                    <a:pt x="11947" y="126561"/>
                    <a:pt x="14180" y="130431"/>
                  </a:cubicBezTo>
                  <a:cubicBezTo>
                    <a:pt x="14478" y="131026"/>
                    <a:pt x="14626" y="131547"/>
                    <a:pt x="14626" y="131994"/>
                  </a:cubicBezTo>
                  <a:cubicBezTo>
                    <a:pt x="14329" y="132440"/>
                    <a:pt x="14105" y="132812"/>
                    <a:pt x="13957" y="133110"/>
                  </a:cubicBezTo>
                  <a:cubicBezTo>
                    <a:pt x="13659" y="133408"/>
                    <a:pt x="13510" y="133556"/>
                    <a:pt x="13510" y="133556"/>
                  </a:cubicBezTo>
                  <a:cubicBezTo>
                    <a:pt x="13510" y="134003"/>
                    <a:pt x="13361" y="134226"/>
                    <a:pt x="13064" y="134226"/>
                  </a:cubicBezTo>
                  <a:cubicBezTo>
                    <a:pt x="12766" y="134226"/>
                    <a:pt x="11650" y="133035"/>
                    <a:pt x="9715" y="130654"/>
                  </a:cubicBezTo>
                  <a:cubicBezTo>
                    <a:pt x="8524" y="128868"/>
                    <a:pt x="7557" y="126636"/>
                    <a:pt x="6813" y="123957"/>
                  </a:cubicBezTo>
                  <a:cubicBezTo>
                    <a:pt x="6813" y="123808"/>
                    <a:pt x="6962" y="123659"/>
                    <a:pt x="7259" y="123510"/>
                  </a:cubicBezTo>
                  <a:cubicBezTo>
                    <a:pt x="7408" y="123510"/>
                    <a:pt x="7631" y="123510"/>
                    <a:pt x="7929" y="123510"/>
                  </a:cubicBezTo>
                  <a:close/>
                  <a:moveTo>
                    <a:pt x="125578" y="80425"/>
                  </a:moveTo>
                  <a:cubicBezTo>
                    <a:pt x="127661" y="80127"/>
                    <a:pt x="129001" y="80350"/>
                    <a:pt x="129596" y="81094"/>
                  </a:cubicBezTo>
                  <a:lnTo>
                    <a:pt x="130936" y="82657"/>
                  </a:lnTo>
                  <a:cubicBezTo>
                    <a:pt x="132424" y="82062"/>
                    <a:pt x="133838" y="81913"/>
                    <a:pt x="135177" y="82211"/>
                  </a:cubicBezTo>
                  <a:cubicBezTo>
                    <a:pt x="136517" y="82657"/>
                    <a:pt x="137038" y="83699"/>
                    <a:pt x="136740" y="85336"/>
                  </a:cubicBezTo>
                  <a:cubicBezTo>
                    <a:pt x="131977" y="100814"/>
                    <a:pt x="125355" y="113613"/>
                    <a:pt x="116871" y="123734"/>
                  </a:cubicBezTo>
                  <a:cubicBezTo>
                    <a:pt x="106156" y="136831"/>
                    <a:pt x="99607" y="143379"/>
                    <a:pt x="97226" y="143379"/>
                  </a:cubicBezTo>
                  <a:cubicBezTo>
                    <a:pt x="95589" y="143379"/>
                    <a:pt x="94770" y="142263"/>
                    <a:pt x="94770" y="140030"/>
                  </a:cubicBezTo>
                  <a:cubicBezTo>
                    <a:pt x="94770" y="139286"/>
                    <a:pt x="93729" y="137947"/>
                    <a:pt x="91645" y="136012"/>
                  </a:cubicBezTo>
                  <a:cubicBezTo>
                    <a:pt x="90603" y="134970"/>
                    <a:pt x="90008" y="133408"/>
                    <a:pt x="89859" y="131324"/>
                  </a:cubicBezTo>
                  <a:cubicBezTo>
                    <a:pt x="89561" y="128347"/>
                    <a:pt x="90305" y="125371"/>
                    <a:pt x="92091" y="122394"/>
                  </a:cubicBezTo>
                  <a:cubicBezTo>
                    <a:pt x="106379" y="100070"/>
                    <a:pt x="114937" y="87568"/>
                    <a:pt x="117764" y="84890"/>
                  </a:cubicBezTo>
                  <a:cubicBezTo>
                    <a:pt x="120592" y="82211"/>
                    <a:pt x="123196" y="80722"/>
                    <a:pt x="125578" y="80425"/>
                  </a:cubicBezTo>
                  <a:close/>
                  <a:moveTo>
                    <a:pt x="22217" y="78416"/>
                  </a:moveTo>
                  <a:cubicBezTo>
                    <a:pt x="24747" y="78862"/>
                    <a:pt x="27351" y="80425"/>
                    <a:pt x="30030" y="83104"/>
                  </a:cubicBezTo>
                  <a:cubicBezTo>
                    <a:pt x="32858" y="85931"/>
                    <a:pt x="40597" y="98656"/>
                    <a:pt x="53247" y="121278"/>
                  </a:cubicBezTo>
                  <a:cubicBezTo>
                    <a:pt x="54884" y="124255"/>
                    <a:pt x="55554" y="127231"/>
                    <a:pt x="55256" y="130208"/>
                  </a:cubicBezTo>
                  <a:cubicBezTo>
                    <a:pt x="54959" y="132291"/>
                    <a:pt x="54215" y="133854"/>
                    <a:pt x="53024" y="134896"/>
                  </a:cubicBezTo>
                  <a:cubicBezTo>
                    <a:pt x="50940" y="136831"/>
                    <a:pt x="49899" y="138170"/>
                    <a:pt x="49899" y="138914"/>
                  </a:cubicBezTo>
                  <a:cubicBezTo>
                    <a:pt x="49750" y="141295"/>
                    <a:pt x="48857" y="142486"/>
                    <a:pt x="47220" y="142486"/>
                  </a:cubicBezTo>
                  <a:cubicBezTo>
                    <a:pt x="44838" y="142486"/>
                    <a:pt x="38588" y="135789"/>
                    <a:pt x="28467" y="122394"/>
                  </a:cubicBezTo>
                  <a:cubicBezTo>
                    <a:pt x="20728" y="111976"/>
                    <a:pt x="14924" y="98879"/>
                    <a:pt x="11055" y="83104"/>
                  </a:cubicBezTo>
                  <a:cubicBezTo>
                    <a:pt x="10906" y="81615"/>
                    <a:pt x="11501" y="80648"/>
                    <a:pt x="12840" y="80201"/>
                  </a:cubicBezTo>
                  <a:cubicBezTo>
                    <a:pt x="14180" y="79904"/>
                    <a:pt x="15594" y="80053"/>
                    <a:pt x="17082" y="80648"/>
                  </a:cubicBezTo>
                  <a:lnTo>
                    <a:pt x="17975" y="79085"/>
                  </a:lnTo>
                  <a:cubicBezTo>
                    <a:pt x="18868" y="78341"/>
                    <a:pt x="20282" y="78118"/>
                    <a:pt x="22217" y="78416"/>
                  </a:cubicBezTo>
                  <a:close/>
                  <a:moveTo>
                    <a:pt x="78027" y="58"/>
                  </a:moveTo>
                  <a:cubicBezTo>
                    <a:pt x="109430" y="1099"/>
                    <a:pt x="130340" y="15982"/>
                    <a:pt x="140758" y="44706"/>
                  </a:cubicBezTo>
                  <a:cubicBezTo>
                    <a:pt x="145818" y="59142"/>
                    <a:pt x="147753" y="73579"/>
                    <a:pt x="146563" y="88015"/>
                  </a:cubicBezTo>
                  <a:cubicBezTo>
                    <a:pt x="146265" y="90545"/>
                    <a:pt x="145744" y="92257"/>
                    <a:pt x="145000" y="93150"/>
                  </a:cubicBezTo>
                  <a:lnTo>
                    <a:pt x="143660" y="94266"/>
                  </a:lnTo>
                  <a:cubicBezTo>
                    <a:pt x="145744" y="105130"/>
                    <a:pt x="142693" y="115325"/>
                    <a:pt x="134507" y="124850"/>
                  </a:cubicBezTo>
                  <a:cubicBezTo>
                    <a:pt x="122750" y="138244"/>
                    <a:pt x="114490" y="145016"/>
                    <a:pt x="109728" y="145165"/>
                  </a:cubicBezTo>
                  <a:cubicBezTo>
                    <a:pt x="105560" y="145314"/>
                    <a:pt x="103402" y="145165"/>
                    <a:pt x="103254" y="144718"/>
                  </a:cubicBezTo>
                  <a:cubicBezTo>
                    <a:pt x="115755" y="131026"/>
                    <a:pt x="124238" y="120608"/>
                    <a:pt x="128703" y="113465"/>
                  </a:cubicBezTo>
                  <a:cubicBezTo>
                    <a:pt x="137186" y="98731"/>
                    <a:pt x="140907" y="88461"/>
                    <a:pt x="139865" y="82657"/>
                  </a:cubicBezTo>
                  <a:cubicBezTo>
                    <a:pt x="139865" y="82657"/>
                    <a:pt x="139865" y="81467"/>
                    <a:pt x="139865" y="79085"/>
                  </a:cubicBezTo>
                  <a:cubicBezTo>
                    <a:pt x="140163" y="76555"/>
                    <a:pt x="140088" y="74025"/>
                    <a:pt x="139642" y="71495"/>
                  </a:cubicBezTo>
                  <a:cubicBezTo>
                    <a:pt x="139047" y="63012"/>
                    <a:pt x="137335" y="55124"/>
                    <a:pt x="134507" y="47831"/>
                  </a:cubicBezTo>
                  <a:cubicBezTo>
                    <a:pt x="124982" y="25061"/>
                    <a:pt x="105635" y="13080"/>
                    <a:pt x="76464" y="11889"/>
                  </a:cubicBezTo>
                  <a:cubicBezTo>
                    <a:pt x="47443" y="10699"/>
                    <a:pt x="27128" y="22233"/>
                    <a:pt x="15519" y="46492"/>
                  </a:cubicBezTo>
                  <a:cubicBezTo>
                    <a:pt x="9864" y="58696"/>
                    <a:pt x="7111" y="71049"/>
                    <a:pt x="7259" y="83550"/>
                  </a:cubicBezTo>
                  <a:cubicBezTo>
                    <a:pt x="13361" y="101707"/>
                    <a:pt x="19761" y="115102"/>
                    <a:pt x="26458" y="123734"/>
                  </a:cubicBezTo>
                  <a:cubicBezTo>
                    <a:pt x="33453" y="132515"/>
                    <a:pt x="38588" y="138989"/>
                    <a:pt x="41862" y="143156"/>
                  </a:cubicBezTo>
                  <a:cubicBezTo>
                    <a:pt x="37844" y="145835"/>
                    <a:pt x="33676" y="145760"/>
                    <a:pt x="29360" y="142933"/>
                  </a:cubicBezTo>
                  <a:cubicBezTo>
                    <a:pt x="16859" y="134003"/>
                    <a:pt x="8599" y="123287"/>
                    <a:pt x="4580" y="110786"/>
                  </a:cubicBezTo>
                  <a:cubicBezTo>
                    <a:pt x="1604" y="100665"/>
                    <a:pt x="860" y="94787"/>
                    <a:pt x="2348" y="93150"/>
                  </a:cubicBezTo>
                  <a:cubicBezTo>
                    <a:pt x="1306" y="92108"/>
                    <a:pt x="637" y="89354"/>
                    <a:pt x="339" y="84890"/>
                  </a:cubicBezTo>
                  <a:cubicBezTo>
                    <a:pt x="-1149" y="71346"/>
                    <a:pt x="2274" y="56091"/>
                    <a:pt x="10608" y="39125"/>
                  </a:cubicBezTo>
                  <a:cubicBezTo>
                    <a:pt x="23705" y="12038"/>
                    <a:pt x="46178" y="-984"/>
                    <a:pt x="78027" y="58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9526683" y="2504020"/>
              <a:ext cx="1721401" cy="297276"/>
              <a:chOff x="9526683" y="2682713"/>
              <a:chExt cx="1721401" cy="297276"/>
            </a:xfrm>
          </p:grpSpPr>
          <p:sp>
            <p:nvSpPr>
              <p:cNvPr id="44" name="任意多边形: 形状 43"/>
              <p:cNvSpPr>
                <a:spLocks/>
              </p:cNvSpPr>
              <p:nvPr/>
            </p:nvSpPr>
            <p:spPr bwMode="auto">
              <a:xfrm>
                <a:off x="9526683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任意多边形: 形状 44"/>
              <p:cNvSpPr>
                <a:spLocks/>
              </p:cNvSpPr>
              <p:nvPr/>
            </p:nvSpPr>
            <p:spPr bwMode="auto">
              <a:xfrm>
                <a:off x="9703949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任意多边形: 形状 45"/>
              <p:cNvSpPr>
                <a:spLocks/>
              </p:cNvSpPr>
              <p:nvPr/>
            </p:nvSpPr>
            <p:spPr bwMode="auto">
              <a:xfrm>
                <a:off x="9881215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任意多边形: 形状 46"/>
              <p:cNvSpPr>
                <a:spLocks/>
              </p:cNvSpPr>
              <p:nvPr/>
            </p:nvSpPr>
            <p:spPr bwMode="auto">
              <a:xfrm>
                <a:off x="1005848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任意多边形: 形状 47"/>
              <p:cNvSpPr>
                <a:spLocks/>
              </p:cNvSpPr>
              <p:nvPr/>
            </p:nvSpPr>
            <p:spPr bwMode="auto">
              <a:xfrm>
                <a:off x="10235747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任意多边形: 形状 48"/>
              <p:cNvSpPr>
                <a:spLocks/>
              </p:cNvSpPr>
              <p:nvPr/>
            </p:nvSpPr>
            <p:spPr bwMode="auto">
              <a:xfrm>
                <a:off x="10413013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任意多边形: 形状 49"/>
              <p:cNvSpPr>
                <a:spLocks/>
              </p:cNvSpPr>
              <p:nvPr/>
            </p:nvSpPr>
            <p:spPr bwMode="auto">
              <a:xfrm>
                <a:off x="10590279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任意多边形: 形状 50"/>
              <p:cNvSpPr>
                <a:spLocks/>
              </p:cNvSpPr>
              <p:nvPr/>
            </p:nvSpPr>
            <p:spPr bwMode="auto">
              <a:xfrm>
                <a:off x="10767545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任意多边形: 形状 51"/>
              <p:cNvSpPr>
                <a:spLocks/>
              </p:cNvSpPr>
              <p:nvPr/>
            </p:nvSpPr>
            <p:spPr bwMode="auto">
              <a:xfrm>
                <a:off x="1094481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任意多边形: 形状 52"/>
              <p:cNvSpPr>
                <a:spLocks/>
              </p:cNvSpPr>
              <p:nvPr/>
            </p:nvSpPr>
            <p:spPr bwMode="auto">
              <a:xfrm>
                <a:off x="11122074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8382420" y="1692750"/>
              <a:ext cx="1944228" cy="619652"/>
              <a:chOff x="8229682" y="1692750"/>
              <a:chExt cx="1944228" cy="61965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9610164" y="1692750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lnSpcReduction="10000"/>
              </a:bodyPr>
              <a:lstStyle/>
              <a:p>
                <a:pPr algn="r"/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关键词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8229682" y="1911923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020918" y="3527919"/>
            <a:ext cx="2097335" cy="772756"/>
            <a:chOff x="8443053" y="5024502"/>
            <a:chExt cx="2796447" cy="1030341"/>
          </a:xfrm>
        </p:grpSpPr>
        <p:sp>
          <p:nvSpPr>
            <p:cNvPr id="24" name="任意多边形: 形状 23"/>
            <p:cNvSpPr/>
            <p:nvPr/>
          </p:nvSpPr>
          <p:spPr>
            <a:xfrm>
              <a:off x="10555698" y="5325443"/>
              <a:ext cx="683802" cy="650747"/>
            </a:xfrm>
            <a:custGeom>
              <a:avLst/>
              <a:gdLst/>
              <a:ahLst/>
              <a:cxnLst/>
              <a:rect l="l" t="t" r="r" b="b"/>
              <a:pathLst>
                <a:path w="114130" h="108613">
                  <a:moveTo>
                    <a:pt x="95409" y="60149"/>
                  </a:moveTo>
                  <a:lnTo>
                    <a:pt x="76199" y="67013"/>
                  </a:lnTo>
                  <a:lnTo>
                    <a:pt x="61334" y="82341"/>
                  </a:lnTo>
                  <a:lnTo>
                    <a:pt x="45554" y="62666"/>
                  </a:lnTo>
                  <a:lnTo>
                    <a:pt x="35034" y="87145"/>
                  </a:lnTo>
                  <a:lnTo>
                    <a:pt x="35034" y="96983"/>
                  </a:lnTo>
                  <a:lnTo>
                    <a:pt x="103643" y="96983"/>
                  </a:lnTo>
                  <a:lnTo>
                    <a:pt x="103643" y="78680"/>
                  </a:lnTo>
                  <a:close/>
                  <a:moveTo>
                    <a:pt x="27280" y="45548"/>
                  </a:moveTo>
                  <a:lnTo>
                    <a:pt x="109798" y="45548"/>
                  </a:lnTo>
                  <a:cubicBezTo>
                    <a:pt x="111076" y="45581"/>
                    <a:pt x="112111" y="46028"/>
                    <a:pt x="112904" y="46888"/>
                  </a:cubicBezTo>
                  <a:cubicBezTo>
                    <a:pt x="113698" y="47748"/>
                    <a:pt x="114106" y="48823"/>
                    <a:pt x="114130" y="50111"/>
                  </a:cubicBezTo>
                  <a:lnTo>
                    <a:pt x="114130" y="104052"/>
                  </a:lnTo>
                  <a:cubicBezTo>
                    <a:pt x="114106" y="105339"/>
                    <a:pt x="113698" y="106413"/>
                    <a:pt x="112904" y="107273"/>
                  </a:cubicBezTo>
                  <a:cubicBezTo>
                    <a:pt x="112111" y="108133"/>
                    <a:pt x="111076" y="108579"/>
                    <a:pt x="109798" y="108613"/>
                  </a:cubicBezTo>
                  <a:lnTo>
                    <a:pt x="27280" y="108613"/>
                  </a:lnTo>
                  <a:cubicBezTo>
                    <a:pt x="26002" y="108579"/>
                    <a:pt x="24966" y="108133"/>
                    <a:pt x="24173" y="107273"/>
                  </a:cubicBezTo>
                  <a:cubicBezTo>
                    <a:pt x="23379" y="106413"/>
                    <a:pt x="22971" y="105339"/>
                    <a:pt x="22947" y="104052"/>
                  </a:cubicBezTo>
                  <a:lnTo>
                    <a:pt x="22947" y="50111"/>
                  </a:lnTo>
                  <a:cubicBezTo>
                    <a:pt x="22971" y="48823"/>
                    <a:pt x="23379" y="47748"/>
                    <a:pt x="24173" y="46888"/>
                  </a:cubicBezTo>
                  <a:cubicBezTo>
                    <a:pt x="24966" y="46028"/>
                    <a:pt x="26002" y="45581"/>
                    <a:pt x="27280" y="45548"/>
                  </a:cubicBezTo>
                  <a:close/>
                  <a:moveTo>
                    <a:pt x="80544" y="285"/>
                  </a:moveTo>
                  <a:cubicBezTo>
                    <a:pt x="81731" y="-144"/>
                    <a:pt x="82845" y="-87"/>
                    <a:pt x="83889" y="456"/>
                  </a:cubicBezTo>
                  <a:cubicBezTo>
                    <a:pt x="84932" y="999"/>
                    <a:pt x="85647" y="1856"/>
                    <a:pt x="86033" y="3028"/>
                  </a:cubicBezTo>
                  <a:lnTo>
                    <a:pt x="97925" y="35261"/>
                  </a:lnTo>
                  <a:lnTo>
                    <a:pt x="86490" y="35261"/>
                  </a:lnTo>
                  <a:lnTo>
                    <a:pt x="72311" y="18116"/>
                  </a:lnTo>
                  <a:lnTo>
                    <a:pt x="47612" y="35261"/>
                  </a:lnTo>
                  <a:lnTo>
                    <a:pt x="27280" y="35261"/>
                  </a:lnTo>
                  <a:cubicBezTo>
                    <a:pt x="23075" y="35366"/>
                    <a:pt x="19611" y="36813"/>
                    <a:pt x="16888" y="39603"/>
                  </a:cubicBezTo>
                  <a:cubicBezTo>
                    <a:pt x="14165" y="42393"/>
                    <a:pt x="12755" y="45895"/>
                    <a:pt x="12660" y="50111"/>
                  </a:cubicBezTo>
                  <a:lnTo>
                    <a:pt x="12660" y="68385"/>
                  </a:lnTo>
                  <a:lnTo>
                    <a:pt x="315" y="34346"/>
                  </a:lnTo>
                  <a:cubicBezTo>
                    <a:pt x="-123" y="33151"/>
                    <a:pt x="-104" y="31998"/>
                    <a:pt x="373" y="30889"/>
                  </a:cubicBezTo>
                  <a:cubicBezTo>
                    <a:pt x="849" y="29779"/>
                    <a:pt x="1668" y="29026"/>
                    <a:pt x="2830" y="28631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9415167" y="5024502"/>
              <a:ext cx="1721401" cy="297276"/>
              <a:chOff x="9516102" y="4846790"/>
              <a:chExt cx="1721401" cy="297276"/>
            </a:xfrm>
          </p:grpSpPr>
          <p:sp>
            <p:nvSpPr>
              <p:cNvPr id="29" name="任意多边形: 形状 28"/>
              <p:cNvSpPr>
                <a:spLocks/>
              </p:cNvSpPr>
              <p:nvPr/>
            </p:nvSpPr>
            <p:spPr bwMode="auto">
              <a:xfrm>
                <a:off x="9516102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任意多边形: 形状 29"/>
              <p:cNvSpPr>
                <a:spLocks/>
              </p:cNvSpPr>
              <p:nvPr/>
            </p:nvSpPr>
            <p:spPr bwMode="auto">
              <a:xfrm>
                <a:off x="9693368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任意多边形: 形状 30"/>
              <p:cNvSpPr>
                <a:spLocks/>
              </p:cNvSpPr>
              <p:nvPr/>
            </p:nvSpPr>
            <p:spPr bwMode="auto">
              <a:xfrm>
                <a:off x="9870634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: 形状 31"/>
              <p:cNvSpPr>
                <a:spLocks/>
              </p:cNvSpPr>
              <p:nvPr/>
            </p:nvSpPr>
            <p:spPr bwMode="auto">
              <a:xfrm>
                <a:off x="10047900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任意多边形: 形状 32"/>
              <p:cNvSpPr>
                <a:spLocks/>
              </p:cNvSpPr>
              <p:nvPr/>
            </p:nvSpPr>
            <p:spPr bwMode="auto">
              <a:xfrm>
                <a:off x="10225166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任意多边形: 形状 33"/>
              <p:cNvSpPr>
                <a:spLocks/>
              </p:cNvSpPr>
              <p:nvPr/>
            </p:nvSpPr>
            <p:spPr bwMode="auto">
              <a:xfrm>
                <a:off x="10402432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任意多边形: 形状 34"/>
              <p:cNvSpPr>
                <a:spLocks/>
              </p:cNvSpPr>
              <p:nvPr/>
            </p:nvSpPr>
            <p:spPr bwMode="auto">
              <a:xfrm>
                <a:off x="10579698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任意多边形: 形状 35"/>
              <p:cNvSpPr>
                <a:spLocks/>
              </p:cNvSpPr>
              <p:nvPr/>
            </p:nvSpPr>
            <p:spPr bwMode="auto">
              <a:xfrm>
                <a:off x="10756964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任意多边形: 形状 36"/>
              <p:cNvSpPr>
                <a:spLocks/>
              </p:cNvSpPr>
              <p:nvPr/>
            </p:nvSpPr>
            <p:spPr bwMode="auto">
              <a:xfrm>
                <a:off x="10934230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: 形状 37"/>
              <p:cNvSpPr>
                <a:spLocks/>
              </p:cNvSpPr>
              <p:nvPr/>
            </p:nvSpPr>
            <p:spPr bwMode="auto">
              <a:xfrm>
                <a:off x="11111493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443053" y="5435191"/>
              <a:ext cx="1944228" cy="619652"/>
              <a:chOff x="8229682" y="1692750"/>
              <a:chExt cx="1944228" cy="61965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9610164" y="1692750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lnSpcReduction="10000"/>
              </a:bodyPr>
              <a:lstStyle/>
              <a:p>
                <a:pPr algn="r"/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关键词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8229682" y="1911923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83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1634" y="1393830"/>
            <a:ext cx="1087268" cy="1350982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200" y="4281075"/>
            <a:ext cx="507981" cy="464037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106" y="2773344"/>
            <a:ext cx="531640" cy="482651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48469">
            <a:off x="4889273" y="974119"/>
            <a:ext cx="596837" cy="477705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81" y="2620640"/>
            <a:ext cx="1460353" cy="18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16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311334" y="-740618"/>
            <a:ext cx="9994398" cy="6557487"/>
            <a:chOff x="-311334" y="-740618"/>
            <a:chExt cx="9994398" cy="655748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7561" y="-740618"/>
              <a:ext cx="1732574" cy="204786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11334" y="123478"/>
              <a:ext cx="1294875" cy="180446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294975">
              <a:off x="463684" y="3845458"/>
              <a:ext cx="1463980" cy="213528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37066" y="3465894"/>
              <a:ext cx="1745998" cy="132173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47726" y="-262979"/>
              <a:ext cx="2152194" cy="128868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57434" y="4390358"/>
              <a:ext cx="2379376" cy="1426511"/>
            </a:xfrm>
            <a:prstGeom prst="rect">
              <a:avLst/>
            </a:prstGeom>
          </p:spPr>
        </p:pic>
      </p:grpSp>
      <p:sp>
        <p:nvSpPr>
          <p:cNvPr id="19" name="TextBox 48"/>
          <p:cNvSpPr txBox="1"/>
          <p:nvPr/>
        </p:nvSpPr>
        <p:spPr>
          <a:xfrm>
            <a:off x="3358500" y="2703416"/>
            <a:ext cx="26545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明年工作计划</a:t>
            </a:r>
            <a:endParaRPr lang="en-GB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49"/>
          <p:cNvSpPr txBox="1"/>
          <p:nvPr/>
        </p:nvSpPr>
        <p:spPr>
          <a:xfrm>
            <a:off x="3811927" y="3303827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21" name="TextBox 48"/>
          <p:cNvSpPr txBox="1"/>
          <p:nvPr/>
        </p:nvSpPr>
        <p:spPr>
          <a:xfrm>
            <a:off x="4283968" y="1695304"/>
            <a:ext cx="7519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6000" dirty="0" smtClean="0">
                <a:solidFill>
                  <a:srgbClr val="FFA2C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en-GB" altLang="zh-CN" sz="6000" dirty="0">
              <a:solidFill>
                <a:srgbClr val="FFA2C9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099800" y="1623994"/>
            <a:ext cx="1008112" cy="1008112"/>
          </a:xfrm>
          <a:prstGeom prst="ellipse">
            <a:avLst/>
          </a:prstGeom>
          <a:noFill/>
          <a:ln>
            <a:solidFill>
              <a:srgbClr val="FFA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6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6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3092878" y="873534"/>
            <a:ext cx="2958243" cy="651419"/>
            <a:chOff x="721519" y="924567"/>
            <a:chExt cx="2958243" cy="651419"/>
          </a:xfrm>
        </p:grpSpPr>
        <p:sp>
          <p:nvSpPr>
            <p:cNvPr id="4" name="Arrow: Pentagon 45"/>
            <p:cNvSpPr/>
            <p:nvPr/>
          </p:nvSpPr>
          <p:spPr bwMode="auto">
            <a:xfrm>
              <a:off x="947352" y="1004486"/>
              <a:ext cx="2732410" cy="571500"/>
            </a:xfrm>
            <a:prstGeom prst="homePlate">
              <a:avLst>
                <a:gd name="adj" fmla="val 0"/>
              </a:avLst>
            </a:prstGeom>
            <a:noFill/>
            <a:ln w="19050">
              <a:solidFill>
                <a:srgbClr val="FAB2A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Arrow: Pentagon 2"/>
            <p:cNvSpPr/>
            <p:nvPr/>
          </p:nvSpPr>
          <p:spPr bwMode="auto">
            <a:xfrm>
              <a:off x="721519" y="924567"/>
              <a:ext cx="2732410" cy="571500"/>
            </a:xfrm>
            <a:prstGeom prst="homePlate">
              <a:avLst>
                <a:gd name="adj" fmla="val 0"/>
              </a:avLst>
            </a:prstGeom>
            <a:solidFill>
              <a:srgbClr val="FAB2A5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 fontScale="92500"/>
            </a:bodyPr>
            <a:lstStyle/>
            <a:p>
              <a:pPr algn="ctr"/>
              <a:r>
                <a:rPr lang="zh-CN" altLang="en-US" sz="3200" b="1">
                  <a:solidFill>
                    <a:schemeClr val="bg1">
                      <a:lumMod val="100000"/>
                    </a:schemeClr>
                  </a:solidFill>
                </a:rPr>
                <a:t>目录</a:t>
              </a:r>
              <a:r>
                <a:rPr lang="en-US" altLang="zh-CN" sz="3200" b="1">
                  <a:solidFill>
                    <a:schemeClr val="bg1">
                      <a:lumMod val="100000"/>
                    </a:schemeClr>
                  </a:solidFill>
                </a:rPr>
                <a:t>/CONTENT</a:t>
              </a:r>
            </a:p>
          </p:txBody>
        </p:sp>
      </p:grpSp>
      <p:grpSp>
        <p:nvGrpSpPr>
          <p:cNvPr id="16" name="Group 34"/>
          <p:cNvGrpSpPr/>
          <p:nvPr/>
        </p:nvGrpSpPr>
        <p:grpSpPr>
          <a:xfrm>
            <a:off x="2555776" y="2283718"/>
            <a:ext cx="2971930" cy="422424"/>
            <a:chOff x="6444107" y="1469392"/>
            <a:chExt cx="4232109" cy="563232"/>
          </a:xfrm>
        </p:grpSpPr>
        <p:sp>
          <p:nvSpPr>
            <p:cNvPr id="17" name="TextBox 35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solidFill>
                    <a:srgbClr val="FF9E15"/>
                  </a:solidFill>
                </a:rPr>
                <a:t>年度工作概述</a:t>
              </a:r>
            </a:p>
          </p:txBody>
        </p:sp>
        <p:sp>
          <p:nvSpPr>
            <p:cNvPr id="18" name="TextBox 36"/>
            <p:cNvSpPr txBox="1">
              <a:spLocks/>
            </p:cNvSpPr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</a:t>
              </a:r>
              <a:r>
                <a:rPr lang="zh-CN" altLang="en-US" sz="1050" dirty="0" smtClean="0">
                  <a:solidFill>
                    <a:schemeClr val="dk1">
                      <a:lumMod val="100000"/>
                    </a:schemeClr>
                  </a:solidFill>
                </a:rPr>
                <a:t>占</a:t>
              </a:r>
              <a:endParaRPr lang="en-US" altLang="zh-CN" sz="105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 algn="l"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dk1">
                      <a:lumMod val="100000"/>
                    </a:schemeClr>
                  </a:solidFill>
                </a:rPr>
                <a:t>位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显示 （建议使用主题字体）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912" y="3363056"/>
            <a:ext cx="507981" cy="46403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093" y="2193434"/>
            <a:ext cx="596837" cy="47770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912" y="2265328"/>
            <a:ext cx="531640" cy="48265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505" y="3412035"/>
            <a:ext cx="522425" cy="522682"/>
          </a:xfrm>
          <a:prstGeom prst="rect">
            <a:avLst/>
          </a:prstGeom>
        </p:spPr>
      </p:pic>
      <p:grpSp>
        <p:nvGrpSpPr>
          <p:cNvPr id="36" name="Group 34"/>
          <p:cNvGrpSpPr/>
          <p:nvPr/>
        </p:nvGrpSpPr>
        <p:grpSpPr>
          <a:xfrm>
            <a:off x="5473718" y="2260799"/>
            <a:ext cx="2971930" cy="422424"/>
            <a:chOff x="6444107" y="1469392"/>
            <a:chExt cx="4232109" cy="563232"/>
          </a:xfrm>
        </p:grpSpPr>
        <p:sp>
          <p:nvSpPr>
            <p:cNvPr id="37" name="TextBox 35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工作完成情况</a:t>
              </a:r>
            </a:p>
          </p:txBody>
        </p:sp>
        <p:sp>
          <p:nvSpPr>
            <p:cNvPr id="38" name="TextBox 36"/>
            <p:cNvSpPr txBox="1">
              <a:spLocks/>
            </p:cNvSpPr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</a:t>
              </a:r>
              <a:r>
                <a:rPr lang="zh-CN" altLang="en-US" sz="1050" dirty="0" smtClean="0">
                  <a:solidFill>
                    <a:schemeClr val="dk1">
                      <a:lumMod val="100000"/>
                    </a:schemeClr>
                  </a:solidFill>
                </a:rPr>
                <a:t>占</a:t>
              </a:r>
              <a:endParaRPr lang="en-US" altLang="zh-CN" sz="105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 algn="l"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dk1">
                      <a:lumMod val="100000"/>
                    </a:schemeClr>
                  </a:solidFill>
                </a:rPr>
                <a:t>位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显示 （建议使用主题字体）</a:t>
              </a:r>
            </a:p>
          </p:txBody>
        </p:sp>
      </p:grpSp>
      <p:grpSp>
        <p:nvGrpSpPr>
          <p:cNvPr id="40" name="Group 34"/>
          <p:cNvGrpSpPr/>
          <p:nvPr/>
        </p:nvGrpSpPr>
        <p:grpSpPr>
          <a:xfrm>
            <a:off x="2555776" y="3371090"/>
            <a:ext cx="2971930" cy="422424"/>
            <a:chOff x="6444107" y="1469392"/>
            <a:chExt cx="4232109" cy="563232"/>
          </a:xfrm>
        </p:grpSpPr>
        <p:sp>
          <p:nvSpPr>
            <p:cNvPr id="41" name="TextBox 35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solidFill>
                    <a:srgbClr val="FFC1C9"/>
                  </a:solidFill>
                </a:rPr>
                <a:t>成功项目展示</a:t>
              </a:r>
            </a:p>
          </p:txBody>
        </p:sp>
        <p:sp>
          <p:nvSpPr>
            <p:cNvPr id="42" name="TextBox 36"/>
            <p:cNvSpPr txBox="1">
              <a:spLocks/>
            </p:cNvSpPr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</a:t>
              </a:r>
              <a:r>
                <a:rPr lang="zh-CN" altLang="en-US" sz="1050" dirty="0" smtClean="0">
                  <a:solidFill>
                    <a:schemeClr val="dk1">
                      <a:lumMod val="100000"/>
                    </a:schemeClr>
                  </a:solidFill>
                </a:rPr>
                <a:t>占</a:t>
              </a:r>
              <a:endParaRPr lang="en-US" altLang="zh-CN" sz="105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 algn="l"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dk1">
                      <a:lumMod val="100000"/>
                    </a:schemeClr>
                  </a:solidFill>
                </a:rPr>
                <a:t>位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显示 （建议使用主题字体）</a:t>
              </a:r>
            </a:p>
          </p:txBody>
        </p:sp>
      </p:grpSp>
      <p:grpSp>
        <p:nvGrpSpPr>
          <p:cNvPr id="43" name="Group 34"/>
          <p:cNvGrpSpPr/>
          <p:nvPr/>
        </p:nvGrpSpPr>
        <p:grpSpPr>
          <a:xfrm>
            <a:off x="5473718" y="3412927"/>
            <a:ext cx="2971930" cy="422424"/>
            <a:chOff x="6444107" y="1469392"/>
            <a:chExt cx="4232109" cy="563232"/>
          </a:xfrm>
        </p:grpSpPr>
        <p:sp>
          <p:nvSpPr>
            <p:cNvPr id="44" name="TextBox 35"/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solidFill>
                    <a:srgbClr val="FF9E15"/>
                  </a:solidFill>
                </a:rPr>
                <a:t>明年工作计划</a:t>
              </a:r>
            </a:p>
          </p:txBody>
        </p:sp>
        <p:sp>
          <p:nvSpPr>
            <p:cNvPr id="45" name="TextBox 36"/>
            <p:cNvSpPr txBox="1">
              <a:spLocks/>
            </p:cNvSpPr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</a:t>
              </a:r>
              <a:r>
                <a:rPr lang="zh-CN" altLang="en-US" sz="1050" dirty="0" smtClean="0">
                  <a:solidFill>
                    <a:schemeClr val="dk1">
                      <a:lumMod val="100000"/>
                    </a:schemeClr>
                  </a:solidFill>
                </a:rPr>
                <a:t>占</a:t>
              </a:r>
              <a:endParaRPr lang="en-US" altLang="zh-CN" sz="105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 algn="l"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dk1">
                      <a:lumMod val="100000"/>
                    </a:schemeClr>
                  </a:solidFill>
                </a:rPr>
                <a:t>位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显示 （建议使用主题字体）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-311334" y="-1324455"/>
            <a:ext cx="9994398" cy="7141324"/>
            <a:chOff x="-311334" y="-1324455"/>
            <a:chExt cx="9994398" cy="7141324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89489" y="-1324455"/>
              <a:ext cx="1732574" cy="2047862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311334" y="123478"/>
              <a:ext cx="1294875" cy="1804464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8294975">
              <a:off x="463684" y="3845458"/>
              <a:ext cx="1463980" cy="2135286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37066" y="3465894"/>
              <a:ext cx="1745998" cy="1321737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47726" y="-262979"/>
              <a:ext cx="2152194" cy="1288689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57434" y="4390358"/>
              <a:ext cx="2379376" cy="1426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0848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67"/>
          <p:cNvSpPr txBox="1"/>
          <p:nvPr/>
        </p:nvSpPr>
        <p:spPr>
          <a:xfrm>
            <a:off x="1255697" y="1639488"/>
            <a:ext cx="1327605" cy="6232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  <p:sp>
        <p:nvSpPr>
          <p:cNvPr id="17" name="文本框 68"/>
          <p:cNvSpPr txBox="1"/>
          <p:nvPr/>
        </p:nvSpPr>
        <p:spPr>
          <a:xfrm>
            <a:off x="6532960" y="1389234"/>
            <a:ext cx="1300576" cy="6232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40000" lnSpcReduction="20000"/>
          </a:bodyPr>
          <a:lstStyle/>
          <a:p>
            <a:pPr algn="l">
              <a:lnSpc>
                <a:spcPct val="120000"/>
              </a:lnSpc>
            </a:pPr>
            <a: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  <p:sp>
        <p:nvSpPr>
          <p:cNvPr id="18" name="文本框 69"/>
          <p:cNvSpPr txBox="1"/>
          <p:nvPr/>
        </p:nvSpPr>
        <p:spPr>
          <a:xfrm>
            <a:off x="5929677" y="3527244"/>
            <a:ext cx="1284463" cy="6232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40000" lnSpcReduction="20000"/>
          </a:bodyPr>
          <a:lstStyle/>
          <a:p>
            <a:pPr algn="l">
              <a:lnSpc>
                <a:spcPct val="120000"/>
              </a:lnSpc>
            </a:pPr>
            <a: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dirty="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428014" y="1380417"/>
            <a:ext cx="4161130" cy="2770075"/>
            <a:chOff x="2428014" y="1380417"/>
            <a:chExt cx="4161130" cy="2770075"/>
          </a:xfrm>
        </p:grpSpPr>
        <p:sp>
          <p:nvSpPr>
            <p:cNvPr id="9" name="文本框 55"/>
            <p:cNvSpPr txBox="1"/>
            <p:nvPr/>
          </p:nvSpPr>
          <p:spPr>
            <a:xfrm>
              <a:off x="5672227" y="1380417"/>
              <a:ext cx="916917" cy="242374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r>
                <a:rPr lang="de-DE" sz="1500">
                  <a:solidFill>
                    <a:schemeClr val="accent2">
                      <a:lumMod val="100000"/>
                    </a:schemeClr>
                  </a:solidFill>
                  <a:latin typeface="Impact" panose="020B0806030902050204" pitchFamily="34" charset="0"/>
                </a:rPr>
                <a:t>Europe (2017)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428014" y="1462582"/>
              <a:ext cx="3703845" cy="2687910"/>
              <a:chOff x="2428014" y="1462582"/>
              <a:chExt cx="3703845" cy="2687910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4180736" y="1574257"/>
                <a:ext cx="1824153" cy="1824153"/>
                <a:chOff x="14382607" y="3858443"/>
                <a:chExt cx="4864408" cy="4864408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14791898" y="4248047"/>
                  <a:ext cx="4144194" cy="4144194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  <a:effectLst>
                  <a:outerShdw blurRad="38100" dist="38100" algn="ctr" rotWithShape="0">
                    <a:srgbClr val="000000">
                      <a:alpha val="2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14382607" y="3858443"/>
                  <a:ext cx="4864408" cy="4864408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alpha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" name="组合 4"/>
              <p:cNvGrpSpPr/>
              <p:nvPr/>
            </p:nvGrpSpPr>
            <p:grpSpPr>
              <a:xfrm>
                <a:off x="3962521" y="2614803"/>
                <a:ext cx="1106364" cy="1106364"/>
                <a:chOff x="13800701" y="6633228"/>
                <a:chExt cx="2950304" cy="2950304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14047153" y="6850109"/>
                  <a:ext cx="2513488" cy="2513488"/>
                </a:xfrm>
                <a:prstGeom prst="ellipse">
                  <a:avLst/>
                </a:prstGeom>
                <a:solidFill>
                  <a:schemeClr val="accent3">
                    <a:alpha val="80000"/>
                  </a:schemeClr>
                </a:solidFill>
                <a:ln>
                  <a:noFill/>
                </a:ln>
                <a:effectLst>
                  <a:outerShdw blurRad="38100" dist="38100" algn="ctr" rotWithShape="0">
                    <a:srgbClr val="000000">
                      <a:alpha val="2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13800701" y="6633228"/>
                  <a:ext cx="2950304" cy="2950304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alpha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3303051" y="1886192"/>
                <a:ext cx="1534102" cy="1534102"/>
                <a:chOff x="12042112" y="4690267"/>
                <a:chExt cx="4090937" cy="4090937"/>
              </a:xfrm>
            </p:grpSpPr>
            <p:sp>
              <p:nvSpPr>
                <p:cNvPr id="22" name="椭圆 21"/>
                <p:cNvSpPr/>
                <p:nvPr/>
              </p:nvSpPr>
              <p:spPr>
                <a:xfrm>
                  <a:off x="12384220" y="4995355"/>
                  <a:ext cx="3485242" cy="3485242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  <a:effectLst>
                  <a:outerShdw blurRad="38100" dist="38100" algn="ctr" rotWithShape="0">
                    <a:srgbClr val="000000">
                      <a:alpha val="2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椭圆 22"/>
                <p:cNvSpPr/>
                <p:nvPr/>
              </p:nvSpPr>
              <p:spPr>
                <a:xfrm>
                  <a:off x="12042112" y="4690267"/>
                  <a:ext cx="4090937" cy="4090937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alpha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7" name="直接连接符 6"/>
              <p:cNvCxnSpPr/>
              <p:nvPr/>
            </p:nvCxnSpPr>
            <p:spPr>
              <a:xfrm flipH="1">
                <a:off x="5178321" y="1480079"/>
                <a:ext cx="437672" cy="878860"/>
              </a:xfrm>
              <a:prstGeom prst="line">
                <a:avLst/>
              </a:prstGeom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椭圆 7"/>
              <p:cNvSpPr/>
              <p:nvPr/>
            </p:nvSpPr>
            <p:spPr>
              <a:xfrm>
                <a:off x="5580017" y="1462582"/>
                <a:ext cx="71951" cy="71951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3432259" y="1785704"/>
                <a:ext cx="553660" cy="72321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390311" y="1733867"/>
                <a:ext cx="71951" cy="7195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文本框 61"/>
              <p:cNvSpPr txBox="1"/>
              <p:nvPr/>
            </p:nvSpPr>
            <p:spPr>
              <a:xfrm>
                <a:off x="2428014" y="1639488"/>
                <a:ext cx="916917" cy="242374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r"/>
                <a:r>
                  <a:rPr lang="de-DE" sz="150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U.S.A. (2017)</a:t>
                </a: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4584392" y="3292500"/>
                <a:ext cx="553660" cy="723214"/>
              </a:xfrm>
              <a:prstGeom prst="line">
                <a:avLst/>
              </a:prstGeom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13"/>
              <p:cNvSpPr/>
              <p:nvPr/>
            </p:nvSpPr>
            <p:spPr>
              <a:xfrm>
                <a:off x="5106271" y="3979740"/>
                <a:ext cx="71951" cy="71951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文本框 66"/>
              <p:cNvSpPr txBox="1"/>
              <p:nvPr/>
            </p:nvSpPr>
            <p:spPr>
              <a:xfrm>
                <a:off x="5214942" y="3908118"/>
                <a:ext cx="916917" cy="242374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r>
                  <a:rPr lang="de-DE" sz="1500">
                    <a:solidFill>
                      <a:schemeClr val="accent3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Asia (2017)</a:t>
                </a: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868694" y="2228651"/>
                <a:ext cx="517346" cy="5173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85000" lnSpcReduction="10000"/>
              </a:bodyPr>
              <a:lstStyle/>
              <a:p>
                <a:pPr algn="ctr"/>
                <a:r>
                  <a:rPr lang="de-DE" sz="1501">
                    <a:solidFill>
                      <a:schemeClr val="accent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86</a:t>
                </a: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798637" y="2360618"/>
                <a:ext cx="517346" cy="5173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85000" lnSpcReduction="10000"/>
              </a:bodyPr>
              <a:lstStyle/>
              <a:p>
                <a:pPr algn="ctr"/>
                <a:r>
                  <a:rPr lang="de-DE" sz="1501">
                    <a:solidFill>
                      <a:schemeClr val="accent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64</a:t>
                </a: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274229" y="2949922"/>
                <a:ext cx="517346" cy="5173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85000" lnSpcReduction="10000"/>
              </a:bodyPr>
              <a:lstStyle/>
              <a:p>
                <a:pPr algn="ctr"/>
                <a:r>
                  <a:rPr lang="de-DE" sz="1501">
                    <a:solidFill>
                      <a:schemeClr val="accent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49</a:t>
                </a:r>
              </a:p>
            </p:txBody>
          </p:sp>
        </p:grpSp>
      </p:grpSp>
      <p:sp>
        <p:nvSpPr>
          <p:cNvPr id="28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448" y="2930093"/>
            <a:ext cx="1087268" cy="1350982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684" y="2810395"/>
            <a:ext cx="507981" cy="464037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1262" y="4354186"/>
            <a:ext cx="531640" cy="482651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48469">
            <a:off x="3892209" y="138882"/>
            <a:ext cx="596837" cy="47770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488" y="4236221"/>
            <a:ext cx="1460353" cy="1814558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64" y="3720060"/>
            <a:ext cx="507981" cy="4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41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747917" y="1505225"/>
            <a:ext cx="3563674" cy="1164256"/>
            <a:chOff x="4747917" y="1505225"/>
            <a:chExt cx="3563674" cy="1164256"/>
          </a:xfrm>
        </p:grpSpPr>
        <p:sp>
          <p:nvSpPr>
            <p:cNvPr id="7" name="圆角矩形 1"/>
            <p:cNvSpPr/>
            <p:nvPr/>
          </p:nvSpPr>
          <p:spPr>
            <a:xfrm>
              <a:off x="4747917" y="1505225"/>
              <a:ext cx="3300182" cy="1164256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圆角矩形 2"/>
            <p:cNvSpPr/>
            <p:nvPr/>
          </p:nvSpPr>
          <p:spPr>
            <a:xfrm>
              <a:off x="4860466" y="1505225"/>
              <a:ext cx="3451125" cy="11642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矩形 8"/>
            <p:cNvSpPr/>
            <p:nvPr/>
          </p:nvSpPr>
          <p:spPr>
            <a:xfrm>
              <a:off x="5676682" y="2027107"/>
              <a:ext cx="2483966" cy="42635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此部分内容作为文字排版占位显示</a:t>
              </a:r>
              <a:br>
                <a:rPr lang="zh-CN" altLang="en-US" sz="1100" noProof="1"/>
              </a:br>
              <a:r>
                <a:rPr lang="zh-CN" altLang="en-US" sz="1100" noProof="1"/>
                <a:t>（建议使用主题字体）</a:t>
              </a:r>
            </a:p>
          </p:txBody>
        </p:sp>
        <p:sp>
          <p:nvSpPr>
            <p:cNvPr id="20" name="任意多边形 69"/>
            <p:cNvSpPr/>
            <p:nvPr/>
          </p:nvSpPr>
          <p:spPr>
            <a:xfrm>
              <a:off x="5039234" y="1858012"/>
              <a:ext cx="458680" cy="458681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矩形 22"/>
            <p:cNvSpPr/>
            <p:nvPr/>
          </p:nvSpPr>
          <p:spPr>
            <a:xfrm>
              <a:off x="5676682" y="1702494"/>
              <a:ext cx="2483966" cy="253915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标题文本预设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47917" y="2838654"/>
            <a:ext cx="3563674" cy="1164256"/>
            <a:chOff x="4747917" y="2838654"/>
            <a:chExt cx="3563674" cy="1164256"/>
          </a:xfrm>
        </p:grpSpPr>
        <p:sp>
          <p:nvSpPr>
            <p:cNvPr id="10" name="圆角矩形 4"/>
            <p:cNvSpPr/>
            <p:nvPr/>
          </p:nvSpPr>
          <p:spPr>
            <a:xfrm>
              <a:off x="4747917" y="2838654"/>
              <a:ext cx="3300182" cy="1164256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圆角矩形 5"/>
            <p:cNvSpPr/>
            <p:nvPr/>
          </p:nvSpPr>
          <p:spPr>
            <a:xfrm>
              <a:off x="4860466" y="2838654"/>
              <a:ext cx="3451125" cy="11642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矩形 11"/>
            <p:cNvSpPr/>
            <p:nvPr/>
          </p:nvSpPr>
          <p:spPr>
            <a:xfrm>
              <a:off x="5676682" y="3360533"/>
              <a:ext cx="2483966" cy="42635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此部分内容作为文字排版占位显示</a:t>
              </a:r>
              <a:br>
                <a:rPr lang="zh-CN" altLang="en-US" sz="1100" noProof="1"/>
              </a:br>
              <a:r>
                <a:rPr lang="zh-CN" altLang="en-US" sz="1100" noProof="1"/>
                <a:t>（建议使用主题字体）</a:t>
              </a:r>
            </a:p>
          </p:txBody>
        </p:sp>
        <p:sp>
          <p:nvSpPr>
            <p:cNvPr id="22" name="任意多边形 71"/>
            <p:cNvSpPr/>
            <p:nvPr/>
          </p:nvSpPr>
          <p:spPr>
            <a:xfrm>
              <a:off x="5039234" y="3194213"/>
              <a:ext cx="458680" cy="458681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矩形 23"/>
            <p:cNvSpPr/>
            <p:nvPr/>
          </p:nvSpPr>
          <p:spPr>
            <a:xfrm>
              <a:off x="5676682" y="3035921"/>
              <a:ext cx="2483966" cy="253915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标题文本预设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32410" y="2838654"/>
            <a:ext cx="3563674" cy="1164256"/>
            <a:chOff x="832410" y="2838654"/>
            <a:chExt cx="3563674" cy="1164256"/>
          </a:xfrm>
        </p:grpSpPr>
        <p:sp>
          <p:nvSpPr>
            <p:cNvPr id="16" name="圆角矩形 10"/>
            <p:cNvSpPr/>
            <p:nvPr/>
          </p:nvSpPr>
          <p:spPr>
            <a:xfrm>
              <a:off x="832410" y="2838654"/>
              <a:ext cx="3300182" cy="1164256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圆角矩形 11"/>
            <p:cNvSpPr/>
            <p:nvPr/>
          </p:nvSpPr>
          <p:spPr>
            <a:xfrm>
              <a:off x="944959" y="2838654"/>
              <a:ext cx="3451125" cy="11642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矩形 17"/>
            <p:cNvSpPr/>
            <p:nvPr/>
          </p:nvSpPr>
          <p:spPr>
            <a:xfrm>
              <a:off x="1761175" y="3360533"/>
              <a:ext cx="2483966" cy="42635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此部分内容作为文字排版占位显示</a:t>
              </a:r>
              <a:br>
                <a:rPr lang="zh-CN" altLang="en-US" sz="1100" noProof="1"/>
              </a:br>
              <a:r>
                <a:rPr lang="zh-CN" altLang="en-US" sz="1100" noProof="1"/>
                <a:t>（建议使用主题字体）</a:t>
              </a:r>
            </a:p>
          </p:txBody>
        </p:sp>
        <p:sp>
          <p:nvSpPr>
            <p:cNvPr id="21" name="任意多边形 70"/>
            <p:cNvSpPr/>
            <p:nvPr/>
          </p:nvSpPr>
          <p:spPr>
            <a:xfrm>
              <a:off x="1123727" y="3194213"/>
              <a:ext cx="458680" cy="458681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761175" y="3035921"/>
              <a:ext cx="2483966" cy="253915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标题文本预设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2410" y="1476960"/>
            <a:ext cx="3566009" cy="1192521"/>
            <a:chOff x="832410" y="1476960"/>
            <a:chExt cx="3566009" cy="1192521"/>
          </a:xfrm>
        </p:grpSpPr>
        <p:sp>
          <p:nvSpPr>
            <p:cNvPr id="13" name="圆角矩形 7"/>
            <p:cNvSpPr/>
            <p:nvPr/>
          </p:nvSpPr>
          <p:spPr>
            <a:xfrm>
              <a:off x="832410" y="1505225"/>
              <a:ext cx="3300182" cy="116425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圆角矩形 8"/>
            <p:cNvSpPr/>
            <p:nvPr/>
          </p:nvSpPr>
          <p:spPr>
            <a:xfrm>
              <a:off x="944959" y="1505225"/>
              <a:ext cx="3451125" cy="11642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矩形 14"/>
            <p:cNvSpPr/>
            <p:nvPr/>
          </p:nvSpPr>
          <p:spPr>
            <a:xfrm>
              <a:off x="1761175" y="2027107"/>
              <a:ext cx="2483966" cy="42635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此部分内容作为文字排版占位显示</a:t>
              </a:r>
              <a:br>
                <a:rPr lang="zh-CN" altLang="en-US" sz="1100" noProof="1"/>
              </a:br>
              <a:r>
                <a:rPr lang="zh-CN" altLang="en-US" sz="1100" noProof="1"/>
                <a:t>（建议使用主题字体）</a:t>
              </a:r>
            </a:p>
          </p:txBody>
        </p:sp>
        <p:sp>
          <p:nvSpPr>
            <p:cNvPr id="19" name="任意多边形 68"/>
            <p:cNvSpPr/>
            <p:nvPr/>
          </p:nvSpPr>
          <p:spPr>
            <a:xfrm>
              <a:off x="1123727" y="1858012"/>
              <a:ext cx="458680" cy="458681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矩形 24"/>
            <p:cNvSpPr/>
            <p:nvPr/>
          </p:nvSpPr>
          <p:spPr>
            <a:xfrm>
              <a:off x="1761175" y="1702494"/>
              <a:ext cx="2483966" cy="253915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标题文本预设</a:t>
              </a:r>
            </a:p>
          </p:txBody>
        </p:sp>
        <p:sp>
          <p:nvSpPr>
            <p:cNvPr id="5" name="斜纹 4"/>
            <p:cNvSpPr/>
            <p:nvPr/>
          </p:nvSpPr>
          <p:spPr>
            <a:xfrm flipH="1">
              <a:off x="3842919" y="1516023"/>
              <a:ext cx="555500" cy="555500"/>
            </a:xfrm>
            <a:prstGeom prst="diagStripe">
              <a:avLst>
                <a:gd name="adj" fmla="val 31417"/>
              </a:avLst>
            </a:prstGeom>
            <a:solidFill>
              <a:srgbClr val="F08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矩形 5"/>
            <p:cNvSpPr/>
            <p:nvPr/>
          </p:nvSpPr>
          <p:spPr>
            <a:xfrm rot="2700000">
              <a:off x="3979601" y="1615459"/>
              <a:ext cx="484748" cy="20774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9942"/>
            <a:ext cx="1087268" cy="135098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628" y="1184576"/>
            <a:ext cx="507981" cy="46403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434" y="1367109"/>
            <a:ext cx="531640" cy="48265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48469">
            <a:off x="7710963" y="3683439"/>
            <a:ext cx="596837" cy="47770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831" y="-866465"/>
            <a:ext cx="1460353" cy="181455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47" y="3763864"/>
            <a:ext cx="507981" cy="4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51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87238" y="2169564"/>
            <a:ext cx="3110688" cy="1114096"/>
            <a:chOff x="6978188" y="2750915"/>
            <a:chExt cx="4147584" cy="1485462"/>
          </a:xfrm>
        </p:grpSpPr>
        <p:sp>
          <p:nvSpPr>
            <p:cNvPr id="28" name="矩形: 圆角 27"/>
            <p:cNvSpPr/>
            <p:nvPr/>
          </p:nvSpPr>
          <p:spPr>
            <a:xfrm>
              <a:off x="6978188" y="2945222"/>
              <a:ext cx="4147584" cy="914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6978188" y="2945222"/>
              <a:ext cx="3017520" cy="914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文本框 64"/>
            <p:cNvSpPr txBox="1"/>
            <p:nvPr/>
          </p:nvSpPr>
          <p:spPr>
            <a:xfrm>
              <a:off x="6978188" y="2750915"/>
              <a:ext cx="530915" cy="2585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6978188" y="3345127"/>
              <a:ext cx="4147584" cy="914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矩形: 圆角 31"/>
            <p:cNvSpPr/>
            <p:nvPr/>
          </p:nvSpPr>
          <p:spPr>
            <a:xfrm>
              <a:off x="6978188" y="3345127"/>
              <a:ext cx="1371600" cy="9144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文本框 67"/>
            <p:cNvSpPr txBox="1"/>
            <p:nvPr/>
          </p:nvSpPr>
          <p:spPr>
            <a:xfrm>
              <a:off x="6978188" y="3150820"/>
              <a:ext cx="530915" cy="2585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6978188" y="3745032"/>
              <a:ext cx="4147584" cy="914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6978188" y="3745032"/>
              <a:ext cx="3840480" cy="9144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文本框 70"/>
            <p:cNvSpPr txBox="1"/>
            <p:nvPr/>
          </p:nvSpPr>
          <p:spPr>
            <a:xfrm>
              <a:off x="6978188" y="3550725"/>
              <a:ext cx="530915" cy="2585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37" name="矩形: 圆角 36"/>
            <p:cNvSpPr/>
            <p:nvPr/>
          </p:nvSpPr>
          <p:spPr>
            <a:xfrm>
              <a:off x="6978188" y="4144937"/>
              <a:ext cx="4147584" cy="914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6978188" y="4144937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文本框 73"/>
            <p:cNvSpPr txBox="1"/>
            <p:nvPr/>
          </p:nvSpPr>
          <p:spPr>
            <a:xfrm>
              <a:off x="6978188" y="3950630"/>
              <a:ext cx="530915" cy="2585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40" name="文本框 74"/>
            <p:cNvSpPr txBox="1"/>
            <p:nvPr/>
          </p:nvSpPr>
          <p:spPr>
            <a:xfrm>
              <a:off x="10829627" y="2779969"/>
              <a:ext cx="270908" cy="21461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sz="1300">
                  <a:solidFill>
                    <a:schemeClr val="dk1">
                      <a:lumMod val="100000"/>
                    </a:schemeClr>
                  </a:solidFill>
                  <a:latin typeface="Impact" panose="020B0806030902050204" pitchFamily="34" charset="0"/>
                </a:rPr>
                <a:t>70%</a:t>
              </a:r>
            </a:p>
          </p:txBody>
        </p:sp>
        <p:sp>
          <p:nvSpPr>
            <p:cNvPr id="41" name="文本框 75"/>
            <p:cNvSpPr txBox="1"/>
            <p:nvPr/>
          </p:nvSpPr>
          <p:spPr>
            <a:xfrm>
              <a:off x="10827916" y="3176757"/>
              <a:ext cx="288541" cy="21461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sz="1300">
                  <a:solidFill>
                    <a:schemeClr val="dk1">
                      <a:lumMod val="100000"/>
                    </a:schemeClr>
                  </a:solidFill>
                  <a:latin typeface="Impact" panose="020B0806030902050204" pitchFamily="34" charset="0"/>
                </a:rPr>
                <a:t>45%</a:t>
              </a:r>
            </a:p>
          </p:txBody>
        </p:sp>
        <p:sp>
          <p:nvSpPr>
            <p:cNvPr id="42" name="文本框 76"/>
            <p:cNvSpPr txBox="1"/>
            <p:nvPr/>
          </p:nvSpPr>
          <p:spPr>
            <a:xfrm>
              <a:off x="10824709" y="3572685"/>
              <a:ext cx="294953" cy="21461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sz="1300">
                  <a:solidFill>
                    <a:schemeClr val="dk1">
                      <a:lumMod val="100000"/>
                    </a:schemeClr>
                  </a:solidFill>
                  <a:latin typeface="Impact" panose="020B0806030902050204" pitchFamily="34" charset="0"/>
                </a:rPr>
                <a:t>95%</a:t>
              </a:r>
            </a:p>
          </p:txBody>
        </p:sp>
        <p:sp>
          <p:nvSpPr>
            <p:cNvPr id="43" name="文本框 77"/>
            <p:cNvSpPr txBox="1"/>
            <p:nvPr/>
          </p:nvSpPr>
          <p:spPr>
            <a:xfrm>
              <a:off x="10824711" y="3972408"/>
              <a:ext cx="294953" cy="21461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sz="1300">
                  <a:solidFill>
                    <a:schemeClr val="dk1">
                      <a:lumMod val="100000"/>
                    </a:schemeClr>
                  </a:solidFill>
                  <a:latin typeface="Impact" panose="020B0806030902050204" pitchFamily="34" charset="0"/>
                </a:rPr>
                <a:t>60%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4987238" y="1559231"/>
            <a:ext cx="3201543" cy="307777"/>
          </a:xfrm>
          <a:prstGeom prst="rect">
            <a:avLst/>
          </a:prstGeom>
        </p:spPr>
        <p:txBody>
          <a:bodyPr wrap="square" lIns="0" tIns="0" rIns="0" bIns="0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此部分内容作为文字排版占位显示（建议使用主题字体）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如需更改请在（设置形状格式）菜单下（文本选项）中调整</a:t>
            </a:r>
          </a:p>
        </p:txBody>
      </p:sp>
      <p:sp>
        <p:nvSpPr>
          <p:cNvPr id="6" name="文本框 58"/>
          <p:cNvSpPr txBox="1"/>
          <p:nvPr/>
        </p:nvSpPr>
        <p:spPr>
          <a:xfrm>
            <a:off x="4987238" y="1242336"/>
            <a:ext cx="3201543" cy="35301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2234577" y="1107788"/>
            <a:ext cx="1538003" cy="449580"/>
            <a:chOff x="2234577" y="1107788"/>
            <a:chExt cx="1538003" cy="449580"/>
          </a:xfrm>
        </p:grpSpPr>
        <p:sp>
          <p:nvSpPr>
            <p:cNvPr id="16" name="矩形 15"/>
            <p:cNvSpPr/>
            <p:nvPr/>
          </p:nvSpPr>
          <p:spPr>
            <a:xfrm>
              <a:off x="2234577" y="1308069"/>
              <a:ext cx="1538003" cy="249299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</a:rPr>
                <a:t>（建议使用主题字体）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234578" y="1107788"/>
              <a:ext cx="1411505" cy="166199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lnSpcReduction="10000"/>
            </a:bodyPr>
            <a:lstStyle/>
            <a:p>
              <a:r>
                <a:rPr lang="zh-CN" altLang="en-US" sz="1200" b="1" dirty="0">
                  <a:solidFill>
                    <a:schemeClr val="dk1">
                      <a:lumMod val="100000"/>
                    </a:schemeClr>
                  </a:solidFill>
                  <a:effectLst/>
                </a:rPr>
                <a:t>关键词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064641" y="1952010"/>
            <a:ext cx="1538003" cy="449580"/>
            <a:chOff x="3064641" y="1952010"/>
            <a:chExt cx="1538003" cy="449580"/>
          </a:xfrm>
        </p:grpSpPr>
        <p:sp>
          <p:nvSpPr>
            <p:cNvPr id="18" name="矩形 17"/>
            <p:cNvSpPr/>
            <p:nvPr/>
          </p:nvSpPr>
          <p:spPr>
            <a:xfrm>
              <a:off x="3064641" y="2152291"/>
              <a:ext cx="1538003" cy="249299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</a:rPr>
                <a:t>（建议使用主题字体）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064641" y="1952010"/>
              <a:ext cx="1411505" cy="166199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lnSpcReduction="10000"/>
            </a:bodyPr>
            <a:lstStyle/>
            <a:p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effectLst/>
                </a:rPr>
                <a:t>关键词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719181" y="2796231"/>
            <a:ext cx="1538003" cy="449581"/>
            <a:chOff x="2719181" y="2796231"/>
            <a:chExt cx="1538003" cy="449581"/>
          </a:xfrm>
        </p:grpSpPr>
        <p:sp>
          <p:nvSpPr>
            <p:cNvPr id="20" name="矩形 19"/>
            <p:cNvSpPr/>
            <p:nvPr/>
          </p:nvSpPr>
          <p:spPr>
            <a:xfrm>
              <a:off x="2719181" y="2996513"/>
              <a:ext cx="1538003" cy="249299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ffectLst/>
                </a:rPr>
                <a:t>（建议使用主题字体）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719182" y="2796231"/>
              <a:ext cx="1411505" cy="166199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lnSpcReduction="10000"/>
            </a:bodyPr>
            <a:lstStyle/>
            <a:p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effectLst/>
                </a:rPr>
                <a:t>关键词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064683" y="3640770"/>
            <a:ext cx="1538003" cy="449580"/>
            <a:chOff x="3064683" y="3640770"/>
            <a:chExt cx="1538003" cy="449580"/>
          </a:xfrm>
        </p:grpSpPr>
        <p:sp>
          <p:nvSpPr>
            <p:cNvPr id="22" name="矩形 21"/>
            <p:cNvSpPr/>
            <p:nvPr/>
          </p:nvSpPr>
          <p:spPr>
            <a:xfrm>
              <a:off x="3064683" y="3841051"/>
              <a:ext cx="1538003" cy="249299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（建议使用主题字体）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064683" y="3640770"/>
              <a:ext cx="1411505" cy="166199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lnSpcReduction="10000"/>
            </a:bodyPr>
            <a:lstStyle/>
            <a:p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effectLst/>
                </a:rPr>
                <a:t>关键词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55219" y="1110420"/>
            <a:ext cx="1285875" cy="1285875"/>
            <a:chOff x="955219" y="1110420"/>
            <a:chExt cx="1285875" cy="1285875"/>
          </a:xfrm>
        </p:grpSpPr>
        <p:sp>
          <p:nvSpPr>
            <p:cNvPr id="8" name="菱形 7"/>
            <p:cNvSpPr/>
            <p:nvPr/>
          </p:nvSpPr>
          <p:spPr>
            <a:xfrm>
              <a:off x="955219" y="1110420"/>
              <a:ext cx="1285875" cy="1285875"/>
            </a:xfrm>
            <a:prstGeom prst="diamond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菱形 11"/>
            <p:cNvSpPr/>
            <p:nvPr/>
          </p:nvSpPr>
          <p:spPr>
            <a:xfrm>
              <a:off x="1148436" y="1306894"/>
              <a:ext cx="892926" cy="89292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1407831" y="1579464"/>
              <a:ext cx="320366" cy="332929"/>
            </a:xfrm>
            <a:custGeom>
              <a:avLst/>
              <a:gdLst>
                <a:gd name="connsiteX0" fmla="*/ 200025 w 323850"/>
                <a:gd name="connsiteY0" fmla="*/ 303213 h 336550"/>
                <a:gd name="connsiteX1" fmla="*/ 188912 w 323850"/>
                <a:gd name="connsiteY1" fmla="*/ 314326 h 336550"/>
                <a:gd name="connsiteX2" fmla="*/ 200025 w 323850"/>
                <a:gd name="connsiteY2" fmla="*/ 325439 h 336550"/>
                <a:gd name="connsiteX3" fmla="*/ 211138 w 323850"/>
                <a:gd name="connsiteY3" fmla="*/ 314326 h 336550"/>
                <a:gd name="connsiteX4" fmla="*/ 200025 w 323850"/>
                <a:gd name="connsiteY4" fmla="*/ 303213 h 336550"/>
                <a:gd name="connsiteX5" fmla="*/ 267890 w 323850"/>
                <a:gd name="connsiteY5" fmla="*/ 200026 h 336550"/>
                <a:gd name="connsiteX6" fmla="*/ 306529 w 323850"/>
                <a:gd name="connsiteY6" fmla="*/ 200026 h 336550"/>
                <a:gd name="connsiteX7" fmla="*/ 323850 w 323850"/>
                <a:gd name="connsiteY7" fmla="*/ 217105 h 336550"/>
                <a:gd name="connsiteX8" fmla="*/ 323850 w 323850"/>
                <a:gd name="connsiteY8" fmla="*/ 219733 h 336550"/>
                <a:gd name="connsiteX9" fmla="*/ 306529 w 323850"/>
                <a:gd name="connsiteY9" fmla="*/ 238126 h 336550"/>
                <a:gd name="connsiteX10" fmla="*/ 267890 w 323850"/>
                <a:gd name="connsiteY10" fmla="*/ 238126 h 336550"/>
                <a:gd name="connsiteX11" fmla="*/ 249237 w 323850"/>
                <a:gd name="connsiteY11" fmla="*/ 219733 h 336550"/>
                <a:gd name="connsiteX12" fmla="*/ 249237 w 323850"/>
                <a:gd name="connsiteY12" fmla="*/ 217105 h 336550"/>
                <a:gd name="connsiteX13" fmla="*/ 267890 w 323850"/>
                <a:gd name="connsiteY13" fmla="*/ 200026 h 336550"/>
                <a:gd name="connsiteX14" fmla="*/ 267890 w 323850"/>
                <a:gd name="connsiteY14" fmla="*/ 155576 h 336550"/>
                <a:gd name="connsiteX15" fmla="*/ 306529 w 323850"/>
                <a:gd name="connsiteY15" fmla="*/ 155576 h 336550"/>
                <a:gd name="connsiteX16" fmla="*/ 323850 w 323850"/>
                <a:gd name="connsiteY16" fmla="*/ 172528 h 336550"/>
                <a:gd name="connsiteX17" fmla="*/ 323850 w 323850"/>
                <a:gd name="connsiteY17" fmla="*/ 175137 h 336550"/>
                <a:gd name="connsiteX18" fmla="*/ 306529 w 323850"/>
                <a:gd name="connsiteY18" fmla="*/ 192089 h 336550"/>
                <a:gd name="connsiteX19" fmla="*/ 267890 w 323850"/>
                <a:gd name="connsiteY19" fmla="*/ 192089 h 336550"/>
                <a:gd name="connsiteX20" fmla="*/ 249237 w 323850"/>
                <a:gd name="connsiteY20" fmla="*/ 175137 h 336550"/>
                <a:gd name="connsiteX21" fmla="*/ 249237 w 323850"/>
                <a:gd name="connsiteY21" fmla="*/ 172528 h 336550"/>
                <a:gd name="connsiteX22" fmla="*/ 267890 w 323850"/>
                <a:gd name="connsiteY22" fmla="*/ 155576 h 336550"/>
                <a:gd name="connsiteX23" fmla="*/ 175670 w 323850"/>
                <a:gd name="connsiteY23" fmla="*/ 15876 h 336550"/>
                <a:gd name="connsiteX24" fmla="*/ 173037 w 323850"/>
                <a:gd name="connsiteY24" fmla="*/ 19686 h 336550"/>
                <a:gd name="connsiteX25" fmla="*/ 175670 w 323850"/>
                <a:gd name="connsiteY25" fmla="*/ 22226 h 336550"/>
                <a:gd name="connsiteX26" fmla="*/ 224379 w 323850"/>
                <a:gd name="connsiteY26" fmla="*/ 22226 h 336550"/>
                <a:gd name="connsiteX27" fmla="*/ 227012 w 323850"/>
                <a:gd name="connsiteY27" fmla="*/ 19686 h 336550"/>
                <a:gd name="connsiteX28" fmla="*/ 224379 w 323850"/>
                <a:gd name="connsiteY28" fmla="*/ 15876 h 336550"/>
                <a:gd name="connsiteX29" fmla="*/ 175670 w 323850"/>
                <a:gd name="connsiteY29" fmla="*/ 15876 h 336550"/>
                <a:gd name="connsiteX30" fmla="*/ 125064 w 323850"/>
                <a:gd name="connsiteY30" fmla="*/ 0 h 336550"/>
                <a:gd name="connsiteX31" fmla="*/ 276458 w 323850"/>
                <a:gd name="connsiteY31" fmla="*/ 0 h 336550"/>
                <a:gd name="connsiteX32" fmla="*/ 298837 w 323850"/>
                <a:gd name="connsiteY32" fmla="*/ 22349 h 336550"/>
                <a:gd name="connsiteX33" fmla="*/ 298837 w 323850"/>
                <a:gd name="connsiteY33" fmla="*/ 109116 h 336550"/>
                <a:gd name="connsiteX34" fmla="*/ 306736 w 323850"/>
                <a:gd name="connsiteY34" fmla="*/ 109116 h 336550"/>
                <a:gd name="connsiteX35" fmla="*/ 323850 w 323850"/>
                <a:gd name="connsiteY35" fmla="*/ 127521 h 336550"/>
                <a:gd name="connsiteX36" fmla="*/ 323850 w 323850"/>
                <a:gd name="connsiteY36" fmla="*/ 130150 h 336550"/>
                <a:gd name="connsiteX37" fmla="*/ 306736 w 323850"/>
                <a:gd name="connsiteY37" fmla="*/ 147241 h 336550"/>
                <a:gd name="connsiteX38" fmla="*/ 268559 w 323850"/>
                <a:gd name="connsiteY38" fmla="*/ 147241 h 336550"/>
                <a:gd name="connsiteX39" fmla="*/ 250128 w 323850"/>
                <a:gd name="connsiteY39" fmla="*/ 130150 h 336550"/>
                <a:gd name="connsiteX40" fmla="*/ 250128 w 323850"/>
                <a:gd name="connsiteY40" fmla="*/ 127521 h 336550"/>
                <a:gd name="connsiteX41" fmla="*/ 268559 w 323850"/>
                <a:gd name="connsiteY41" fmla="*/ 109116 h 336550"/>
                <a:gd name="connsiteX42" fmla="*/ 272508 w 323850"/>
                <a:gd name="connsiteY42" fmla="*/ 109116 h 336550"/>
                <a:gd name="connsiteX43" fmla="*/ 283040 w 323850"/>
                <a:gd name="connsiteY43" fmla="*/ 109116 h 336550"/>
                <a:gd name="connsiteX44" fmla="*/ 283040 w 323850"/>
                <a:gd name="connsiteY44" fmla="*/ 35496 h 336550"/>
                <a:gd name="connsiteX45" fmla="*/ 118481 w 323850"/>
                <a:gd name="connsiteY45" fmla="*/ 35496 h 336550"/>
                <a:gd name="connsiteX46" fmla="*/ 118481 w 323850"/>
                <a:gd name="connsiteY46" fmla="*/ 76250 h 336550"/>
                <a:gd name="connsiteX47" fmla="*/ 155342 w 323850"/>
                <a:gd name="connsiteY47" fmla="*/ 56530 h 336550"/>
                <a:gd name="connsiteX48" fmla="*/ 184305 w 323850"/>
                <a:gd name="connsiteY48" fmla="*/ 74935 h 336550"/>
                <a:gd name="connsiteX49" fmla="*/ 139545 w 323850"/>
                <a:gd name="connsiteY49" fmla="*/ 117004 h 336550"/>
                <a:gd name="connsiteX50" fmla="*/ 118481 w 323850"/>
                <a:gd name="connsiteY50" fmla="*/ 131465 h 336550"/>
                <a:gd name="connsiteX51" fmla="*/ 118481 w 323850"/>
                <a:gd name="connsiteY51" fmla="*/ 294481 h 336550"/>
                <a:gd name="connsiteX52" fmla="*/ 283040 w 323850"/>
                <a:gd name="connsiteY52" fmla="*/ 294481 h 336550"/>
                <a:gd name="connsiteX53" fmla="*/ 283040 w 323850"/>
                <a:gd name="connsiteY53" fmla="*/ 282649 h 336550"/>
                <a:gd name="connsiteX54" fmla="*/ 268559 w 323850"/>
                <a:gd name="connsiteY54" fmla="*/ 282649 h 336550"/>
                <a:gd name="connsiteX55" fmla="*/ 250128 w 323850"/>
                <a:gd name="connsiteY55" fmla="*/ 264244 h 336550"/>
                <a:gd name="connsiteX56" fmla="*/ 250128 w 323850"/>
                <a:gd name="connsiteY56" fmla="*/ 262930 h 336550"/>
                <a:gd name="connsiteX57" fmla="*/ 268559 w 323850"/>
                <a:gd name="connsiteY57" fmla="*/ 244525 h 336550"/>
                <a:gd name="connsiteX58" fmla="*/ 306736 w 323850"/>
                <a:gd name="connsiteY58" fmla="*/ 244525 h 336550"/>
                <a:gd name="connsiteX59" fmla="*/ 323850 w 323850"/>
                <a:gd name="connsiteY59" fmla="*/ 262930 h 336550"/>
                <a:gd name="connsiteX60" fmla="*/ 323850 w 323850"/>
                <a:gd name="connsiteY60" fmla="*/ 264244 h 336550"/>
                <a:gd name="connsiteX61" fmla="*/ 306736 w 323850"/>
                <a:gd name="connsiteY61" fmla="*/ 282649 h 336550"/>
                <a:gd name="connsiteX62" fmla="*/ 301470 w 323850"/>
                <a:gd name="connsiteY62" fmla="*/ 282649 h 336550"/>
                <a:gd name="connsiteX63" fmla="*/ 298837 w 323850"/>
                <a:gd name="connsiteY63" fmla="*/ 282649 h 336550"/>
                <a:gd name="connsiteX64" fmla="*/ 298837 w 323850"/>
                <a:gd name="connsiteY64" fmla="*/ 314201 h 336550"/>
                <a:gd name="connsiteX65" fmla="*/ 276458 w 323850"/>
                <a:gd name="connsiteY65" fmla="*/ 336550 h 336550"/>
                <a:gd name="connsiteX66" fmla="*/ 125064 w 323850"/>
                <a:gd name="connsiteY66" fmla="*/ 336550 h 336550"/>
                <a:gd name="connsiteX67" fmla="*/ 102684 w 323850"/>
                <a:gd name="connsiteY67" fmla="*/ 314201 h 336550"/>
                <a:gd name="connsiteX68" fmla="*/ 102684 w 323850"/>
                <a:gd name="connsiteY68" fmla="*/ 287908 h 336550"/>
                <a:gd name="connsiteX69" fmla="*/ 75038 w 323850"/>
                <a:gd name="connsiteY69" fmla="*/ 287908 h 336550"/>
                <a:gd name="connsiteX70" fmla="*/ 13164 w 323850"/>
                <a:gd name="connsiteY70" fmla="*/ 255042 h 336550"/>
                <a:gd name="connsiteX71" fmla="*/ 11848 w 323850"/>
                <a:gd name="connsiteY71" fmla="*/ 253727 h 336550"/>
                <a:gd name="connsiteX72" fmla="*/ 9215 w 323850"/>
                <a:gd name="connsiteY72" fmla="*/ 249783 h 336550"/>
                <a:gd name="connsiteX73" fmla="*/ 7899 w 323850"/>
                <a:gd name="connsiteY73" fmla="*/ 244525 h 336550"/>
                <a:gd name="connsiteX74" fmla="*/ 6582 w 323850"/>
                <a:gd name="connsiteY74" fmla="*/ 240581 h 336550"/>
                <a:gd name="connsiteX75" fmla="*/ 2633 w 323850"/>
                <a:gd name="connsiteY75" fmla="*/ 231378 h 336550"/>
                <a:gd name="connsiteX76" fmla="*/ 2633 w 323850"/>
                <a:gd name="connsiteY76" fmla="*/ 228749 h 336550"/>
                <a:gd name="connsiteX77" fmla="*/ 0 w 323850"/>
                <a:gd name="connsiteY77" fmla="*/ 219546 h 336550"/>
                <a:gd name="connsiteX78" fmla="*/ 0 w 323850"/>
                <a:gd name="connsiteY78" fmla="*/ 215602 h 336550"/>
                <a:gd name="connsiteX79" fmla="*/ 0 w 323850"/>
                <a:gd name="connsiteY79" fmla="*/ 202456 h 336550"/>
                <a:gd name="connsiteX80" fmla="*/ 40810 w 323850"/>
                <a:gd name="connsiteY80" fmla="*/ 119633 h 336550"/>
                <a:gd name="connsiteX81" fmla="*/ 102684 w 323850"/>
                <a:gd name="connsiteY81" fmla="*/ 85452 h 336550"/>
                <a:gd name="connsiteX82" fmla="*/ 102684 w 323850"/>
                <a:gd name="connsiteY82" fmla="*/ 22349 h 336550"/>
                <a:gd name="connsiteX83" fmla="*/ 125064 w 323850"/>
                <a:gd name="connsiteY83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23850" h="336550">
                  <a:moveTo>
                    <a:pt x="200025" y="303213"/>
                  </a:moveTo>
                  <a:cubicBezTo>
                    <a:pt x="193887" y="303213"/>
                    <a:pt x="188912" y="308188"/>
                    <a:pt x="188912" y="314326"/>
                  </a:cubicBezTo>
                  <a:cubicBezTo>
                    <a:pt x="188912" y="320464"/>
                    <a:pt x="193887" y="325439"/>
                    <a:pt x="200025" y="325439"/>
                  </a:cubicBezTo>
                  <a:cubicBezTo>
                    <a:pt x="206163" y="325439"/>
                    <a:pt x="211138" y="320464"/>
                    <a:pt x="211138" y="314326"/>
                  </a:cubicBezTo>
                  <a:cubicBezTo>
                    <a:pt x="211138" y="308188"/>
                    <a:pt x="206163" y="303213"/>
                    <a:pt x="200025" y="303213"/>
                  </a:cubicBezTo>
                  <a:close/>
                  <a:moveTo>
                    <a:pt x="267890" y="200026"/>
                  </a:moveTo>
                  <a:cubicBezTo>
                    <a:pt x="267890" y="200026"/>
                    <a:pt x="267890" y="200026"/>
                    <a:pt x="306529" y="200026"/>
                  </a:cubicBezTo>
                  <a:cubicBezTo>
                    <a:pt x="315856" y="200026"/>
                    <a:pt x="323850" y="207909"/>
                    <a:pt x="323850" y="217105"/>
                  </a:cubicBezTo>
                  <a:cubicBezTo>
                    <a:pt x="323850" y="217105"/>
                    <a:pt x="323850" y="217105"/>
                    <a:pt x="323850" y="219733"/>
                  </a:cubicBezTo>
                  <a:cubicBezTo>
                    <a:pt x="323850" y="228929"/>
                    <a:pt x="315856" y="238126"/>
                    <a:pt x="306529" y="238126"/>
                  </a:cubicBezTo>
                  <a:cubicBezTo>
                    <a:pt x="306529" y="238126"/>
                    <a:pt x="306529" y="238126"/>
                    <a:pt x="267890" y="238126"/>
                  </a:cubicBezTo>
                  <a:cubicBezTo>
                    <a:pt x="257231" y="238126"/>
                    <a:pt x="249237" y="228929"/>
                    <a:pt x="249237" y="219733"/>
                  </a:cubicBezTo>
                  <a:cubicBezTo>
                    <a:pt x="249237" y="219733"/>
                    <a:pt x="249237" y="219733"/>
                    <a:pt x="249237" y="217105"/>
                  </a:cubicBezTo>
                  <a:cubicBezTo>
                    <a:pt x="249237" y="207909"/>
                    <a:pt x="257231" y="200026"/>
                    <a:pt x="267890" y="200026"/>
                  </a:cubicBezTo>
                  <a:close/>
                  <a:moveTo>
                    <a:pt x="267890" y="155576"/>
                  </a:moveTo>
                  <a:cubicBezTo>
                    <a:pt x="267890" y="155576"/>
                    <a:pt x="267890" y="155576"/>
                    <a:pt x="306529" y="155576"/>
                  </a:cubicBezTo>
                  <a:cubicBezTo>
                    <a:pt x="315856" y="155576"/>
                    <a:pt x="323850" y="163400"/>
                    <a:pt x="323850" y="172528"/>
                  </a:cubicBezTo>
                  <a:cubicBezTo>
                    <a:pt x="323850" y="172528"/>
                    <a:pt x="323850" y="172528"/>
                    <a:pt x="323850" y="175137"/>
                  </a:cubicBezTo>
                  <a:cubicBezTo>
                    <a:pt x="323850" y="184265"/>
                    <a:pt x="315856" y="192089"/>
                    <a:pt x="306529" y="192089"/>
                  </a:cubicBezTo>
                  <a:cubicBezTo>
                    <a:pt x="306529" y="192089"/>
                    <a:pt x="306529" y="192089"/>
                    <a:pt x="267890" y="192089"/>
                  </a:cubicBezTo>
                  <a:cubicBezTo>
                    <a:pt x="257231" y="192089"/>
                    <a:pt x="249237" y="184265"/>
                    <a:pt x="249237" y="175137"/>
                  </a:cubicBezTo>
                  <a:cubicBezTo>
                    <a:pt x="249237" y="175137"/>
                    <a:pt x="249237" y="175137"/>
                    <a:pt x="249237" y="172528"/>
                  </a:cubicBezTo>
                  <a:cubicBezTo>
                    <a:pt x="249237" y="163400"/>
                    <a:pt x="257231" y="155576"/>
                    <a:pt x="267890" y="155576"/>
                  </a:cubicBezTo>
                  <a:close/>
                  <a:moveTo>
                    <a:pt x="175670" y="15876"/>
                  </a:moveTo>
                  <a:cubicBezTo>
                    <a:pt x="174353" y="15876"/>
                    <a:pt x="173037" y="17146"/>
                    <a:pt x="173037" y="19686"/>
                  </a:cubicBezTo>
                  <a:cubicBezTo>
                    <a:pt x="173037" y="20956"/>
                    <a:pt x="174353" y="22226"/>
                    <a:pt x="175670" y="22226"/>
                  </a:cubicBezTo>
                  <a:cubicBezTo>
                    <a:pt x="175670" y="22226"/>
                    <a:pt x="175670" y="22226"/>
                    <a:pt x="224379" y="22226"/>
                  </a:cubicBezTo>
                  <a:cubicBezTo>
                    <a:pt x="225695" y="22226"/>
                    <a:pt x="227012" y="20956"/>
                    <a:pt x="227012" y="19686"/>
                  </a:cubicBezTo>
                  <a:cubicBezTo>
                    <a:pt x="227012" y="17146"/>
                    <a:pt x="225695" y="15876"/>
                    <a:pt x="224379" y="15876"/>
                  </a:cubicBezTo>
                  <a:cubicBezTo>
                    <a:pt x="224379" y="15876"/>
                    <a:pt x="224379" y="15876"/>
                    <a:pt x="175670" y="15876"/>
                  </a:cubicBezTo>
                  <a:close/>
                  <a:moveTo>
                    <a:pt x="125064" y="0"/>
                  </a:moveTo>
                  <a:cubicBezTo>
                    <a:pt x="125064" y="0"/>
                    <a:pt x="125064" y="0"/>
                    <a:pt x="276458" y="0"/>
                  </a:cubicBezTo>
                  <a:cubicBezTo>
                    <a:pt x="288306" y="0"/>
                    <a:pt x="298837" y="10517"/>
                    <a:pt x="298837" y="22349"/>
                  </a:cubicBezTo>
                  <a:cubicBezTo>
                    <a:pt x="298837" y="22349"/>
                    <a:pt x="298837" y="22349"/>
                    <a:pt x="298837" y="109116"/>
                  </a:cubicBezTo>
                  <a:cubicBezTo>
                    <a:pt x="298837" y="109116"/>
                    <a:pt x="298837" y="109116"/>
                    <a:pt x="306736" y="109116"/>
                  </a:cubicBezTo>
                  <a:cubicBezTo>
                    <a:pt x="315951" y="109116"/>
                    <a:pt x="323850" y="118318"/>
                    <a:pt x="323850" y="127521"/>
                  </a:cubicBezTo>
                  <a:cubicBezTo>
                    <a:pt x="323850" y="127521"/>
                    <a:pt x="323850" y="127521"/>
                    <a:pt x="323850" y="130150"/>
                  </a:cubicBezTo>
                  <a:cubicBezTo>
                    <a:pt x="323850" y="139353"/>
                    <a:pt x="315951" y="147241"/>
                    <a:pt x="306736" y="147241"/>
                  </a:cubicBezTo>
                  <a:cubicBezTo>
                    <a:pt x="306736" y="147241"/>
                    <a:pt x="306736" y="147241"/>
                    <a:pt x="268559" y="147241"/>
                  </a:cubicBezTo>
                  <a:cubicBezTo>
                    <a:pt x="258027" y="147241"/>
                    <a:pt x="250128" y="139353"/>
                    <a:pt x="250128" y="130150"/>
                  </a:cubicBezTo>
                  <a:cubicBezTo>
                    <a:pt x="250128" y="130150"/>
                    <a:pt x="250128" y="130150"/>
                    <a:pt x="250128" y="127521"/>
                  </a:cubicBezTo>
                  <a:cubicBezTo>
                    <a:pt x="250128" y="118318"/>
                    <a:pt x="258027" y="109116"/>
                    <a:pt x="268559" y="109116"/>
                  </a:cubicBezTo>
                  <a:cubicBezTo>
                    <a:pt x="268559" y="109116"/>
                    <a:pt x="268559" y="109116"/>
                    <a:pt x="272508" y="109116"/>
                  </a:cubicBezTo>
                  <a:cubicBezTo>
                    <a:pt x="272508" y="109116"/>
                    <a:pt x="272508" y="109116"/>
                    <a:pt x="283040" y="109116"/>
                  </a:cubicBezTo>
                  <a:cubicBezTo>
                    <a:pt x="283040" y="109116"/>
                    <a:pt x="283040" y="109116"/>
                    <a:pt x="283040" y="35496"/>
                  </a:cubicBezTo>
                  <a:cubicBezTo>
                    <a:pt x="283040" y="35496"/>
                    <a:pt x="283040" y="35496"/>
                    <a:pt x="118481" y="35496"/>
                  </a:cubicBezTo>
                  <a:cubicBezTo>
                    <a:pt x="118481" y="35496"/>
                    <a:pt x="118481" y="35496"/>
                    <a:pt x="118481" y="76250"/>
                  </a:cubicBezTo>
                  <a:cubicBezTo>
                    <a:pt x="134279" y="67047"/>
                    <a:pt x="148760" y="59159"/>
                    <a:pt x="155342" y="56530"/>
                  </a:cubicBezTo>
                  <a:cubicBezTo>
                    <a:pt x="176406" y="44698"/>
                    <a:pt x="188254" y="59159"/>
                    <a:pt x="184305" y="74935"/>
                  </a:cubicBezTo>
                  <a:cubicBezTo>
                    <a:pt x="181672" y="86767"/>
                    <a:pt x="160608" y="99913"/>
                    <a:pt x="139545" y="117004"/>
                  </a:cubicBezTo>
                  <a:cubicBezTo>
                    <a:pt x="134279" y="120948"/>
                    <a:pt x="126380" y="126206"/>
                    <a:pt x="118481" y="131465"/>
                  </a:cubicBezTo>
                  <a:cubicBezTo>
                    <a:pt x="118481" y="131465"/>
                    <a:pt x="118481" y="131465"/>
                    <a:pt x="118481" y="294481"/>
                  </a:cubicBezTo>
                  <a:cubicBezTo>
                    <a:pt x="118481" y="294481"/>
                    <a:pt x="118481" y="294481"/>
                    <a:pt x="283040" y="294481"/>
                  </a:cubicBezTo>
                  <a:cubicBezTo>
                    <a:pt x="283040" y="294481"/>
                    <a:pt x="283040" y="294481"/>
                    <a:pt x="283040" y="282649"/>
                  </a:cubicBezTo>
                  <a:cubicBezTo>
                    <a:pt x="283040" y="282649"/>
                    <a:pt x="283040" y="282649"/>
                    <a:pt x="268559" y="282649"/>
                  </a:cubicBezTo>
                  <a:cubicBezTo>
                    <a:pt x="258027" y="282649"/>
                    <a:pt x="250128" y="274762"/>
                    <a:pt x="250128" y="264244"/>
                  </a:cubicBezTo>
                  <a:cubicBezTo>
                    <a:pt x="250128" y="264244"/>
                    <a:pt x="250128" y="264244"/>
                    <a:pt x="250128" y="262930"/>
                  </a:cubicBezTo>
                  <a:cubicBezTo>
                    <a:pt x="250128" y="252413"/>
                    <a:pt x="258027" y="244525"/>
                    <a:pt x="268559" y="244525"/>
                  </a:cubicBezTo>
                  <a:cubicBezTo>
                    <a:pt x="268559" y="244525"/>
                    <a:pt x="268559" y="244525"/>
                    <a:pt x="306736" y="244525"/>
                  </a:cubicBezTo>
                  <a:cubicBezTo>
                    <a:pt x="315951" y="244525"/>
                    <a:pt x="323850" y="252413"/>
                    <a:pt x="323850" y="262930"/>
                  </a:cubicBezTo>
                  <a:cubicBezTo>
                    <a:pt x="323850" y="262930"/>
                    <a:pt x="323850" y="262930"/>
                    <a:pt x="323850" y="264244"/>
                  </a:cubicBezTo>
                  <a:cubicBezTo>
                    <a:pt x="323850" y="274762"/>
                    <a:pt x="315951" y="282649"/>
                    <a:pt x="306736" y="282649"/>
                  </a:cubicBezTo>
                  <a:cubicBezTo>
                    <a:pt x="306736" y="282649"/>
                    <a:pt x="306736" y="282649"/>
                    <a:pt x="301470" y="282649"/>
                  </a:cubicBezTo>
                  <a:cubicBezTo>
                    <a:pt x="301470" y="282649"/>
                    <a:pt x="301470" y="282649"/>
                    <a:pt x="298837" y="282649"/>
                  </a:cubicBezTo>
                  <a:cubicBezTo>
                    <a:pt x="298837" y="282649"/>
                    <a:pt x="298837" y="282649"/>
                    <a:pt x="298837" y="314201"/>
                  </a:cubicBezTo>
                  <a:cubicBezTo>
                    <a:pt x="298837" y="326033"/>
                    <a:pt x="288306" y="336550"/>
                    <a:pt x="276458" y="336550"/>
                  </a:cubicBezTo>
                  <a:cubicBezTo>
                    <a:pt x="276458" y="336550"/>
                    <a:pt x="276458" y="336550"/>
                    <a:pt x="125064" y="336550"/>
                  </a:cubicBezTo>
                  <a:cubicBezTo>
                    <a:pt x="113216" y="336550"/>
                    <a:pt x="102684" y="326033"/>
                    <a:pt x="102684" y="314201"/>
                  </a:cubicBezTo>
                  <a:cubicBezTo>
                    <a:pt x="102684" y="314201"/>
                    <a:pt x="102684" y="314201"/>
                    <a:pt x="102684" y="287908"/>
                  </a:cubicBezTo>
                  <a:cubicBezTo>
                    <a:pt x="102684" y="287908"/>
                    <a:pt x="102684" y="287908"/>
                    <a:pt x="75038" y="287908"/>
                  </a:cubicBezTo>
                  <a:cubicBezTo>
                    <a:pt x="75038" y="287908"/>
                    <a:pt x="35544" y="287908"/>
                    <a:pt x="13164" y="255042"/>
                  </a:cubicBezTo>
                  <a:cubicBezTo>
                    <a:pt x="13164" y="253727"/>
                    <a:pt x="13164" y="253727"/>
                    <a:pt x="11848" y="253727"/>
                  </a:cubicBezTo>
                  <a:cubicBezTo>
                    <a:pt x="11848" y="252413"/>
                    <a:pt x="10531" y="251098"/>
                    <a:pt x="9215" y="249783"/>
                  </a:cubicBezTo>
                  <a:cubicBezTo>
                    <a:pt x="9215" y="248469"/>
                    <a:pt x="7899" y="245839"/>
                    <a:pt x="7899" y="244525"/>
                  </a:cubicBezTo>
                  <a:cubicBezTo>
                    <a:pt x="6582" y="243210"/>
                    <a:pt x="6582" y="241895"/>
                    <a:pt x="6582" y="240581"/>
                  </a:cubicBezTo>
                  <a:cubicBezTo>
                    <a:pt x="5266" y="237951"/>
                    <a:pt x="3949" y="235322"/>
                    <a:pt x="2633" y="231378"/>
                  </a:cubicBezTo>
                  <a:cubicBezTo>
                    <a:pt x="2633" y="230063"/>
                    <a:pt x="2633" y="230063"/>
                    <a:pt x="2633" y="228749"/>
                  </a:cubicBezTo>
                  <a:cubicBezTo>
                    <a:pt x="1316" y="226120"/>
                    <a:pt x="1316" y="223490"/>
                    <a:pt x="0" y="219546"/>
                  </a:cubicBezTo>
                  <a:cubicBezTo>
                    <a:pt x="0" y="218232"/>
                    <a:pt x="0" y="216917"/>
                    <a:pt x="0" y="215602"/>
                  </a:cubicBezTo>
                  <a:cubicBezTo>
                    <a:pt x="0" y="211658"/>
                    <a:pt x="0" y="207714"/>
                    <a:pt x="0" y="202456"/>
                  </a:cubicBezTo>
                  <a:cubicBezTo>
                    <a:pt x="0" y="149870"/>
                    <a:pt x="23696" y="127521"/>
                    <a:pt x="40810" y="119633"/>
                  </a:cubicBezTo>
                  <a:cubicBezTo>
                    <a:pt x="40810" y="119633"/>
                    <a:pt x="72405" y="102543"/>
                    <a:pt x="102684" y="85452"/>
                  </a:cubicBezTo>
                  <a:cubicBezTo>
                    <a:pt x="102684" y="85452"/>
                    <a:pt x="102684" y="85452"/>
                    <a:pt x="102684" y="22349"/>
                  </a:cubicBezTo>
                  <a:cubicBezTo>
                    <a:pt x="102684" y="10517"/>
                    <a:pt x="113216" y="0"/>
                    <a:pt x="125064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638720" y="1801206"/>
            <a:ext cx="1285875" cy="1285875"/>
            <a:chOff x="1638720" y="1801206"/>
            <a:chExt cx="1285875" cy="1285875"/>
          </a:xfrm>
        </p:grpSpPr>
        <p:grpSp>
          <p:nvGrpSpPr>
            <p:cNvPr id="46" name="组合 45"/>
            <p:cNvGrpSpPr/>
            <p:nvPr/>
          </p:nvGrpSpPr>
          <p:grpSpPr>
            <a:xfrm>
              <a:off x="1638720" y="1801206"/>
              <a:ext cx="1285875" cy="1285875"/>
              <a:chOff x="1638720" y="1801206"/>
              <a:chExt cx="1285875" cy="1285875"/>
            </a:xfrm>
          </p:grpSpPr>
          <p:sp>
            <p:nvSpPr>
              <p:cNvPr id="9" name="菱形 8"/>
              <p:cNvSpPr/>
              <p:nvPr/>
            </p:nvSpPr>
            <p:spPr>
              <a:xfrm>
                <a:off x="1638720" y="1801206"/>
                <a:ext cx="1285875" cy="1285875"/>
              </a:xfrm>
              <a:prstGeom prst="diamond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菱形 12"/>
              <p:cNvSpPr/>
              <p:nvPr/>
            </p:nvSpPr>
            <p:spPr>
              <a:xfrm>
                <a:off x="1835194" y="2001841"/>
                <a:ext cx="892926" cy="892926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任意多边形: 形状 24"/>
            <p:cNvSpPr/>
            <p:nvPr/>
          </p:nvSpPr>
          <p:spPr>
            <a:xfrm>
              <a:off x="2088308" y="2275818"/>
              <a:ext cx="332930" cy="330117"/>
            </a:xfrm>
            <a:custGeom>
              <a:avLst/>
              <a:gdLst>
                <a:gd name="connsiteX0" fmla="*/ 192254 w 338138"/>
                <a:gd name="connsiteY0" fmla="*/ 135421 h 335282"/>
                <a:gd name="connsiteX1" fmla="*/ 152810 w 338138"/>
                <a:gd name="connsiteY1" fmla="*/ 151158 h 335282"/>
                <a:gd name="connsiteX2" fmla="*/ 152810 w 338138"/>
                <a:gd name="connsiteY2" fmla="*/ 229842 h 335282"/>
                <a:gd name="connsiteX3" fmla="*/ 232697 w 338138"/>
                <a:gd name="connsiteY3" fmla="*/ 229842 h 335282"/>
                <a:gd name="connsiteX4" fmla="*/ 232697 w 338138"/>
                <a:gd name="connsiteY4" fmla="*/ 151158 h 335282"/>
                <a:gd name="connsiteX5" fmla="*/ 192254 w 338138"/>
                <a:gd name="connsiteY5" fmla="*/ 135421 h 335282"/>
                <a:gd name="connsiteX6" fmla="*/ 238125 w 338138"/>
                <a:gd name="connsiteY6" fmla="*/ 69850 h 335282"/>
                <a:gd name="connsiteX7" fmla="*/ 225425 w 338138"/>
                <a:gd name="connsiteY7" fmla="*/ 80963 h 335282"/>
                <a:gd name="connsiteX8" fmla="*/ 238125 w 338138"/>
                <a:gd name="connsiteY8" fmla="*/ 92076 h 335282"/>
                <a:gd name="connsiteX9" fmla="*/ 250825 w 338138"/>
                <a:gd name="connsiteY9" fmla="*/ 80963 h 335282"/>
                <a:gd name="connsiteX10" fmla="*/ 238125 w 338138"/>
                <a:gd name="connsiteY10" fmla="*/ 69850 h 335282"/>
                <a:gd name="connsiteX11" fmla="*/ 214313 w 338138"/>
                <a:gd name="connsiteY11" fmla="*/ 57150 h 335282"/>
                <a:gd name="connsiteX12" fmla="*/ 263526 w 338138"/>
                <a:gd name="connsiteY12" fmla="*/ 57150 h 335282"/>
                <a:gd name="connsiteX13" fmla="*/ 263526 w 338138"/>
                <a:gd name="connsiteY13" fmla="*/ 106363 h 335282"/>
                <a:gd name="connsiteX14" fmla="*/ 214313 w 338138"/>
                <a:gd name="connsiteY14" fmla="*/ 106363 h 335282"/>
                <a:gd name="connsiteX15" fmla="*/ 49213 w 338138"/>
                <a:gd name="connsiteY15" fmla="*/ 57150 h 335282"/>
                <a:gd name="connsiteX16" fmla="*/ 195263 w 338138"/>
                <a:gd name="connsiteY16" fmla="*/ 57150 h 335282"/>
                <a:gd name="connsiteX17" fmla="*/ 195263 w 338138"/>
                <a:gd name="connsiteY17" fmla="*/ 106363 h 335282"/>
                <a:gd name="connsiteX18" fmla="*/ 49213 w 338138"/>
                <a:gd name="connsiteY18" fmla="*/ 106363 h 335282"/>
                <a:gd name="connsiteX19" fmla="*/ 22225 w 338138"/>
                <a:gd name="connsiteY19" fmla="*/ 28575 h 335282"/>
                <a:gd name="connsiteX20" fmla="*/ 22225 w 338138"/>
                <a:gd name="connsiteY20" fmla="*/ 269875 h 335282"/>
                <a:gd name="connsiteX21" fmla="*/ 241853 w 338138"/>
                <a:gd name="connsiteY21" fmla="*/ 269875 h 335282"/>
                <a:gd name="connsiteX22" fmla="*/ 247114 w 338138"/>
                <a:gd name="connsiteY22" fmla="*/ 259384 h 335282"/>
                <a:gd name="connsiteX23" fmla="*/ 233962 w 338138"/>
                <a:gd name="connsiteY23" fmla="*/ 248892 h 335282"/>
                <a:gd name="connsiteX24" fmla="*/ 155054 w 338138"/>
                <a:gd name="connsiteY24" fmla="*/ 251515 h 335282"/>
                <a:gd name="connsiteX25" fmla="*/ 49843 w 338138"/>
                <a:gd name="connsiteY25" fmla="*/ 251515 h 335282"/>
                <a:gd name="connsiteX26" fmla="*/ 49843 w 338138"/>
                <a:gd name="connsiteY26" fmla="*/ 231844 h 335282"/>
                <a:gd name="connsiteX27" fmla="*/ 135327 w 338138"/>
                <a:gd name="connsiteY27" fmla="*/ 231844 h 335282"/>
                <a:gd name="connsiteX28" fmla="*/ 122175 w 338138"/>
                <a:gd name="connsiteY28" fmla="*/ 201682 h 335282"/>
                <a:gd name="connsiteX29" fmla="*/ 49843 w 338138"/>
                <a:gd name="connsiteY29" fmla="*/ 201682 h 335282"/>
                <a:gd name="connsiteX30" fmla="*/ 49843 w 338138"/>
                <a:gd name="connsiteY30" fmla="*/ 183322 h 335282"/>
                <a:gd name="connsiteX31" fmla="*/ 120860 w 338138"/>
                <a:gd name="connsiteY31" fmla="*/ 183322 h 335282"/>
                <a:gd name="connsiteX32" fmla="*/ 131381 w 338138"/>
                <a:gd name="connsiteY32" fmla="*/ 153159 h 335282"/>
                <a:gd name="connsiteX33" fmla="*/ 49843 w 338138"/>
                <a:gd name="connsiteY33" fmla="*/ 153159 h 335282"/>
                <a:gd name="connsiteX34" fmla="*/ 49843 w 338138"/>
                <a:gd name="connsiteY34" fmla="*/ 134800 h 335282"/>
                <a:gd name="connsiteX35" fmla="*/ 147163 w 338138"/>
                <a:gd name="connsiteY35" fmla="*/ 134800 h 335282"/>
                <a:gd name="connsiteX36" fmla="*/ 243168 w 338138"/>
                <a:gd name="connsiteY36" fmla="*/ 138734 h 335282"/>
                <a:gd name="connsiteX37" fmla="*/ 251059 w 338138"/>
                <a:gd name="connsiteY37" fmla="*/ 231844 h 335282"/>
                <a:gd name="connsiteX38" fmla="*/ 264210 w 338138"/>
                <a:gd name="connsiteY38" fmla="*/ 243647 h 335282"/>
                <a:gd name="connsiteX39" fmla="*/ 272101 w 338138"/>
                <a:gd name="connsiteY39" fmla="*/ 238401 h 335282"/>
                <a:gd name="connsiteX40" fmla="*/ 290513 w 338138"/>
                <a:gd name="connsiteY40" fmla="*/ 256761 h 335282"/>
                <a:gd name="connsiteX41" fmla="*/ 290513 w 338138"/>
                <a:gd name="connsiteY41" fmla="*/ 28575 h 335282"/>
                <a:gd name="connsiteX42" fmla="*/ 22225 w 338138"/>
                <a:gd name="connsiteY42" fmla="*/ 28575 h 335282"/>
                <a:gd name="connsiteX43" fmla="*/ 0 w 338138"/>
                <a:gd name="connsiteY43" fmla="*/ 0 h 335282"/>
                <a:gd name="connsiteX44" fmla="*/ 311721 w 338138"/>
                <a:gd name="connsiteY44" fmla="*/ 0 h 335282"/>
                <a:gd name="connsiteX45" fmla="*/ 311721 w 338138"/>
                <a:gd name="connsiteY45" fmla="*/ 278479 h 335282"/>
                <a:gd name="connsiteX46" fmla="*/ 338138 w 338138"/>
                <a:gd name="connsiteY46" fmla="*/ 304875 h 335282"/>
                <a:gd name="connsiteX47" fmla="*/ 330213 w 338138"/>
                <a:gd name="connsiteY47" fmla="*/ 325992 h 335282"/>
                <a:gd name="connsiteX48" fmla="*/ 307759 w 338138"/>
                <a:gd name="connsiteY48" fmla="*/ 335230 h 335282"/>
                <a:gd name="connsiteX49" fmla="*/ 262850 w 338138"/>
                <a:gd name="connsiteY49" fmla="*/ 291677 h 335282"/>
                <a:gd name="connsiteX50" fmla="*/ 0 w 338138"/>
                <a:gd name="connsiteY50" fmla="*/ 291677 h 335282"/>
                <a:gd name="connsiteX51" fmla="*/ 0 w 338138"/>
                <a:gd name="connsiteY51" fmla="*/ 0 h 3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5282">
                  <a:moveTo>
                    <a:pt x="192254" y="135421"/>
                  </a:moveTo>
                  <a:cubicBezTo>
                    <a:pt x="177774" y="135421"/>
                    <a:pt x="163461" y="140666"/>
                    <a:pt x="152810" y="151158"/>
                  </a:cubicBezTo>
                  <a:cubicBezTo>
                    <a:pt x="130175" y="173452"/>
                    <a:pt x="130175" y="207548"/>
                    <a:pt x="152810" y="229842"/>
                  </a:cubicBezTo>
                  <a:cubicBezTo>
                    <a:pt x="174113" y="250825"/>
                    <a:pt x="210062" y="250825"/>
                    <a:pt x="232697" y="229842"/>
                  </a:cubicBezTo>
                  <a:cubicBezTo>
                    <a:pt x="254000" y="207548"/>
                    <a:pt x="254000" y="173452"/>
                    <a:pt x="232697" y="151158"/>
                  </a:cubicBezTo>
                  <a:cubicBezTo>
                    <a:pt x="221379" y="140666"/>
                    <a:pt x="206733" y="135421"/>
                    <a:pt x="192254" y="135421"/>
                  </a:cubicBezTo>
                  <a:close/>
                  <a:moveTo>
                    <a:pt x="238125" y="69850"/>
                  </a:moveTo>
                  <a:cubicBezTo>
                    <a:pt x="231111" y="69850"/>
                    <a:pt x="225425" y="74825"/>
                    <a:pt x="225425" y="80963"/>
                  </a:cubicBezTo>
                  <a:cubicBezTo>
                    <a:pt x="225425" y="87101"/>
                    <a:pt x="231111" y="92076"/>
                    <a:pt x="238125" y="92076"/>
                  </a:cubicBezTo>
                  <a:cubicBezTo>
                    <a:pt x="245139" y="92076"/>
                    <a:pt x="250825" y="87101"/>
                    <a:pt x="250825" y="80963"/>
                  </a:cubicBezTo>
                  <a:cubicBezTo>
                    <a:pt x="250825" y="74825"/>
                    <a:pt x="245139" y="69850"/>
                    <a:pt x="238125" y="69850"/>
                  </a:cubicBezTo>
                  <a:close/>
                  <a:moveTo>
                    <a:pt x="214313" y="57150"/>
                  </a:moveTo>
                  <a:lnTo>
                    <a:pt x="263526" y="57150"/>
                  </a:lnTo>
                  <a:lnTo>
                    <a:pt x="263526" y="106363"/>
                  </a:lnTo>
                  <a:lnTo>
                    <a:pt x="214313" y="106363"/>
                  </a:lnTo>
                  <a:close/>
                  <a:moveTo>
                    <a:pt x="49213" y="57150"/>
                  </a:moveTo>
                  <a:lnTo>
                    <a:pt x="195263" y="57150"/>
                  </a:lnTo>
                  <a:lnTo>
                    <a:pt x="195263" y="106363"/>
                  </a:lnTo>
                  <a:lnTo>
                    <a:pt x="49213" y="106363"/>
                  </a:lnTo>
                  <a:close/>
                  <a:moveTo>
                    <a:pt x="22225" y="28575"/>
                  </a:moveTo>
                  <a:cubicBezTo>
                    <a:pt x="22225" y="28575"/>
                    <a:pt x="22225" y="28575"/>
                    <a:pt x="22225" y="269875"/>
                  </a:cubicBezTo>
                  <a:lnTo>
                    <a:pt x="241853" y="269875"/>
                  </a:lnTo>
                  <a:cubicBezTo>
                    <a:pt x="241853" y="269875"/>
                    <a:pt x="241853" y="269875"/>
                    <a:pt x="247114" y="259384"/>
                  </a:cubicBezTo>
                  <a:cubicBezTo>
                    <a:pt x="247114" y="259384"/>
                    <a:pt x="247114" y="259384"/>
                    <a:pt x="233962" y="248892"/>
                  </a:cubicBezTo>
                  <a:cubicBezTo>
                    <a:pt x="210289" y="264629"/>
                    <a:pt x="178726" y="265941"/>
                    <a:pt x="155054" y="251515"/>
                  </a:cubicBezTo>
                  <a:cubicBezTo>
                    <a:pt x="155054" y="251515"/>
                    <a:pt x="155054" y="251515"/>
                    <a:pt x="49843" y="251515"/>
                  </a:cubicBezTo>
                  <a:cubicBezTo>
                    <a:pt x="49843" y="251515"/>
                    <a:pt x="49843" y="251515"/>
                    <a:pt x="49843" y="231844"/>
                  </a:cubicBezTo>
                  <a:cubicBezTo>
                    <a:pt x="49843" y="231844"/>
                    <a:pt x="49843" y="231844"/>
                    <a:pt x="135327" y="231844"/>
                  </a:cubicBezTo>
                  <a:cubicBezTo>
                    <a:pt x="128751" y="222664"/>
                    <a:pt x="123490" y="213484"/>
                    <a:pt x="122175" y="201682"/>
                  </a:cubicBezTo>
                  <a:cubicBezTo>
                    <a:pt x="122175" y="201682"/>
                    <a:pt x="122175" y="201682"/>
                    <a:pt x="49843" y="201682"/>
                  </a:cubicBezTo>
                  <a:cubicBezTo>
                    <a:pt x="49843" y="201682"/>
                    <a:pt x="49843" y="201682"/>
                    <a:pt x="49843" y="183322"/>
                  </a:cubicBezTo>
                  <a:cubicBezTo>
                    <a:pt x="49843" y="183322"/>
                    <a:pt x="49843" y="183322"/>
                    <a:pt x="120860" y="183322"/>
                  </a:cubicBezTo>
                  <a:cubicBezTo>
                    <a:pt x="122175" y="172831"/>
                    <a:pt x="124806" y="162339"/>
                    <a:pt x="131381" y="153159"/>
                  </a:cubicBezTo>
                  <a:cubicBezTo>
                    <a:pt x="131381" y="153159"/>
                    <a:pt x="131381" y="153159"/>
                    <a:pt x="49843" y="153159"/>
                  </a:cubicBezTo>
                  <a:cubicBezTo>
                    <a:pt x="49843" y="153159"/>
                    <a:pt x="49843" y="153159"/>
                    <a:pt x="49843" y="134800"/>
                  </a:cubicBezTo>
                  <a:cubicBezTo>
                    <a:pt x="49843" y="134800"/>
                    <a:pt x="49843" y="134800"/>
                    <a:pt x="147163" y="134800"/>
                  </a:cubicBezTo>
                  <a:cubicBezTo>
                    <a:pt x="174781" y="111194"/>
                    <a:pt x="216865" y="112506"/>
                    <a:pt x="243168" y="138734"/>
                  </a:cubicBezTo>
                  <a:cubicBezTo>
                    <a:pt x="269471" y="164962"/>
                    <a:pt x="270786" y="202993"/>
                    <a:pt x="251059" y="231844"/>
                  </a:cubicBezTo>
                  <a:cubicBezTo>
                    <a:pt x="251059" y="231844"/>
                    <a:pt x="251059" y="231844"/>
                    <a:pt x="264210" y="243647"/>
                  </a:cubicBezTo>
                  <a:cubicBezTo>
                    <a:pt x="264210" y="243647"/>
                    <a:pt x="264210" y="243647"/>
                    <a:pt x="272101" y="238401"/>
                  </a:cubicBezTo>
                  <a:cubicBezTo>
                    <a:pt x="272101" y="238401"/>
                    <a:pt x="272101" y="238401"/>
                    <a:pt x="290513" y="256761"/>
                  </a:cubicBezTo>
                  <a:cubicBezTo>
                    <a:pt x="290513" y="256761"/>
                    <a:pt x="290513" y="256761"/>
                    <a:pt x="290513" y="28575"/>
                  </a:cubicBezTo>
                  <a:cubicBezTo>
                    <a:pt x="290513" y="28575"/>
                    <a:pt x="290513" y="28575"/>
                    <a:pt x="22225" y="2857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311721" y="0"/>
                  </a:cubicBezTo>
                  <a:cubicBezTo>
                    <a:pt x="311721" y="0"/>
                    <a:pt x="311721" y="0"/>
                    <a:pt x="311721" y="278479"/>
                  </a:cubicBezTo>
                  <a:cubicBezTo>
                    <a:pt x="311721" y="278479"/>
                    <a:pt x="311721" y="278479"/>
                    <a:pt x="338138" y="304875"/>
                  </a:cubicBezTo>
                  <a:cubicBezTo>
                    <a:pt x="338138" y="304875"/>
                    <a:pt x="338138" y="316753"/>
                    <a:pt x="330213" y="325992"/>
                  </a:cubicBezTo>
                  <a:cubicBezTo>
                    <a:pt x="320967" y="336550"/>
                    <a:pt x="307759" y="335230"/>
                    <a:pt x="307759" y="335230"/>
                  </a:cubicBezTo>
                  <a:cubicBezTo>
                    <a:pt x="307759" y="335230"/>
                    <a:pt x="307759" y="335230"/>
                    <a:pt x="262850" y="291677"/>
                  </a:cubicBezTo>
                  <a:cubicBezTo>
                    <a:pt x="262850" y="291677"/>
                    <a:pt x="262850" y="291677"/>
                    <a:pt x="0" y="291677"/>
                  </a:cubicBezTo>
                  <a:cubicBezTo>
                    <a:pt x="0" y="291677"/>
                    <a:pt x="0" y="29167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55219" y="2487334"/>
            <a:ext cx="1285875" cy="1285875"/>
            <a:chOff x="955219" y="2487334"/>
            <a:chExt cx="1285875" cy="1285875"/>
          </a:xfrm>
        </p:grpSpPr>
        <p:sp>
          <p:nvSpPr>
            <p:cNvPr id="10" name="菱形 9"/>
            <p:cNvSpPr/>
            <p:nvPr/>
          </p:nvSpPr>
          <p:spPr>
            <a:xfrm>
              <a:off x="955219" y="2487334"/>
              <a:ext cx="1285875" cy="1285875"/>
            </a:xfrm>
            <a:prstGeom prst="diamond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149521" y="2688430"/>
              <a:ext cx="892926" cy="892926"/>
              <a:chOff x="1149521" y="2688430"/>
              <a:chExt cx="892926" cy="892926"/>
            </a:xfrm>
          </p:grpSpPr>
          <p:sp>
            <p:nvSpPr>
              <p:cNvPr id="14" name="菱形 13"/>
              <p:cNvSpPr/>
              <p:nvPr/>
            </p:nvSpPr>
            <p:spPr>
              <a:xfrm>
                <a:off x="1149521" y="2688430"/>
                <a:ext cx="892926" cy="892926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1409702" y="2961000"/>
                <a:ext cx="318795" cy="332928"/>
              </a:xfrm>
              <a:custGeom>
                <a:avLst/>
                <a:gdLst>
                  <a:gd name="connsiteX0" fmla="*/ 293688 w 322263"/>
                  <a:gd name="connsiteY0" fmla="*/ 298450 h 336550"/>
                  <a:gd name="connsiteX1" fmla="*/ 293688 w 322263"/>
                  <a:gd name="connsiteY1" fmla="*/ 305019 h 336550"/>
                  <a:gd name="connsiteX2" fmla="*/ 261635 w 322263"/>
                  <a:gd name="connsiteY2" fmla="*/ 336550 h 336550"/>
                  <a:gd name="connsiteX3" fmla="*/ 241603 w 322263"/>
                  <a:gd name="connsiteY3" fmla="*/ 336550 h 336550"/>
                  <a:gd name="connsiteX4" fmla="*/ 209550 w 322263"/>
                  <a:gd name="connsiteY4" fmla="*/ 305019 h 336550"/>
                  <a:gd name="connsiteX5" fmla="*/ 209550 w 322263"/>
                  <a:gd name="connsiteY5" fmla="*/ 301078 h 336550"/>
                  <a:gd name="connsiteX6" fmla="*/ 277662 w 322263"/>
                  <a:gd name="connsiteY6" fmla="*/ 301078 h 336550"/>
                  <a:gd name="connsiteX7" fmla="*/ 293688 w 322263"/>
                  <a:gd name="connsiteY7" fmla="*/ 298450 h 336550"/>
                  <a:gd name="connsiteX8" fmla="*/ 28575 w 322263"/>
                  <a:gd name="connsiteY8" fmla="*/ 298450 h 336550"/>
                  <a:gd name="connsiteX9" fmla="*/ 44601 w 322263"/>
                  <a:gd name="connsiteY9" fmla="*/ 301078 h 336550"/>
                  <a:gd name="connsiteX10" fmla="*/ 112713 w 322263"/>
                  <a:gd name="connsiteY10" fmla="*/ 301078 h 336550"/>
                  <a:gd name="connsiteX11" fmla="*/ 112713 w 322263"/>
                  <a:gd name="connsiteY11" fmla="*/ 305019 h 336550"/>
                  <a:gd name="connsiteX12" fmla="*/ 80660 w 322263"/>
                  <a:gd name="connsiteY12" fmla="*/ 336550 h 336550"/>
                  <a:gd name="connsiteX13" fmla="*/ 60628 w 322263"/>
                  <a:gd name="connsiteY13" fmla="*/ 336550 h 336550"/>
                  <a:gd name="connsiteX14" fmla="*/ 28575 w 322263"/>
                  <a:gd name="connsiteY14" fmla="*/ 305019 h 336550"/>
                  <a:gd name="connsiteX15" fmla="*/ 28575 w 322263"/>
                  <a:gd name="connsiteY15" fmla="*/ 298450 h 336550"/>
                  <a:gd name="connsiteX16" fmla="*/ 233362 w 322263"/>
                  <a:gd name="connsiteY16" fmla="*/ 228600 h 336550"/>
                  <a:gd name="connsiteX17" fmla="*/ 273050 w 322263"/>
                  <a:gd name="connsiteY17" fmla="*/ 228600 h 336550"/>
                  <a:gd name="connsiteX18" fmla="*/ 273050 w 322263"/>
                  <a:gd name="connsiteY18" fmla="*/ 241300 h 336550"/>
                  <a:gd name="connsiteX19" fmla="*/ 233362 w 322263"/>
                  <a:gd name="connsiteY19" fmla="*/ 241300 h 336550"/>
                  <a:gd name="connsiteX20" fmla="*/ 49212 w 322263"/>
                  <a:gd name="connsiteY20" fmla="*/ 228600 h 336550"/>
                  <a:gd name="connsiteX21" fmla="*/ 88900 w 322263"/>
                  <a:gd name="connsiteY21" fmla="*/ 228600 h 336550"/>
                  <a:gd name="connsiteX22" fmla="*/ 88900 w 322263"/>
                  <a:gd name="connsiteY22" fmla="*/ 241300 h 336550"/>
                  <a:gd name="connsiteX23" fmla="*/ 49212 w 322263"/>
                  <a:gd name="connsiteY23" fmla="*/ 241300 h 336550"/>
                  <a:gd name="connsiteX24" fmla="*/ 228109 w 322263"/>
                  <a:gd name="connsiteY24" fmla="*/ 212725 h 336550"/>
                  <a:gd name="connsiteX25" fmla="*/ 217487 w 322263"/>
                  <a:gd name="connsiteY25" fmla="*/ 224912 h 336550"/>
                  <a:gd name="connsiteX26" fmla="*/ 217487 w 322263"/>
                  <a:gd name="connsiteY26" fmla="*/ 246577 h 336550"/>
                  <a:gd name="connsiteX27" fmla="*/ 228109 w 322263"/>
                  <a:gd name="connsiteY27" fmla="*/ 258763 h 336550"/>
                  <a:gd name="connsiteX28" fmla="*/ 278563 w 322263"/>
                  <a:gd name="connsiteY28" fmla="*/ 258763 h 336550"/>
                  <a:gd name="connsiteX29" fmla="*/ 290512 w 322263"/>
                  <a:gd name="connsiteY29" fmla="*/ 246577 h 336550"/>
                  <a:gd name="connsiteX30" fmla="*/ 290512 w 322263"/>
                  <a:gd name="connsiteY30" fmla="*/ 224912 h 336550"/>
                  <a:gd name="connsiteX31" fmla="*/ 278563 w 322263"/>
                  <a:gd name="connsiteY31" fmla="*/ 212725 h 336550"/>
                  <a:gd name="connsiteX32" fmla="*/ 228109 w 322263"/>
                  <a:gd name="connsiteY32" fmla="*/ 212725 h 336550"/>
                  <a:gd name="connsiteX33" fmla="*/ 43699 w 322263"/>
                  <a:gd name="connsiteY33" fmla="*/ 212725 h 336550"/>
                  <a:gd name="connsiteX34" fmla="*/ 31750 w 322263"/>
                  <a:gd name="connsiteY34" fmla="*/ 224912 h 336550"/>
                  <a:gd name="connsiteX35" fmla="*/ 31750 w 322263"/>
                  <a:gd name="connsiteY35" fmla="*/ 246577 h 336550"/>
                  <a:gd name="connsiteX36" fmla="*/ 43699 w 322263"/>
                  <a:gd name="connsiteY36" fmla="*/ 258763 h 336550"/>
                  <a:gd name="connsiteX37" fmla="*/ 94153 w 322263"/>
                  <a:gd name="connsiteY37" fmla="*/ 258763 h 336550"/>
                  <a:gd name="connsiteX38" fmla="*/ 104775 w 322263"/>
                  <a:gd name="connsiteY38" fmla="*/ 246577 h 336550"/>
                  <a:gd name="connsiteX39" fmla="*/ 104775 w 322263"/>
                  <a:gd name="connsiteY39" fmla="*/ 224912 h 336550"/>
                  <a:gd name="connsiteX40" fmla="*/ 94153 w 322263"/>
                  <a:gd name="connsiteY40" fmla="*/ 212725 h 336550"/>
                  <a:gd name="connsiteX41" fmla="*/ 43699 w 322263"/>
                  <a:gd name="connsiteY41" fmla="*/ 212725 h 336550"/>
                  <a:gd name="connsiteX42" fmla="*/ 44905 w 322263"/>
                  <a:gd name="connsiteY42" fmla="*/ 184150 h 336550"/>
                  <a:gd name="connsiteX43" fmla="*/ 277358 w 322263"/>
                  <a:gd name="connsiteY43" fmla="*/ 184150 h 336550"/>
                  <a:gd name="connsiteX44" fmla="*/ 322263 w 322263"/>
                  <a:gd name="connsiteY44" fmla="*/ 228893 h 336550"/>
                  <a:gd name="connsiteX45" fmla="*/ 322263 w 322263"/>
                  <a:gd name="connsiteY45" fmla="*/ 239421 h 336550"/>
                  <a:gd name="connsiteX46" fmla="*/ 277358 w 322263"/>
                  <a:gd name="connsiteY46" fmla="*/ 284163 h 336550"/>
                  <a:gd name="connsiteX47" fmla="*/ 44905 w 322263"/>
                  <a:gd name="connsiteY47" fmla="*/ 284163 h 336550"/>
                  <a:gd name="connsiteX48" fmla="*/ 0 w 322263"/>
                  <a:gd name="connsiteY48" fmla="*/ 239421 h 336550"/>
                  <a:gd name="connsiteX49" fmla="*/ 0 w 322263"/>
                  <a:gd name="connsiteY49" fmla="*/ 228893 h 336550"/>
                  <a:gd name="connsiteX50" fmla="*/ 44905 w 322263"/>
                  <a:gd name="connsiteY50" fmla="*/ 184150 h 336550"/>
                  <a:gd name="connsiteX51" fmla="*/ 100909 w 322263"/>
                  <a:gd name="connsiteY51" fmla="*/ 112712 h 336550"/>
                  <a:gd name="connsiteX52" fmla="*/ 221354 w 322263"/>
                  <a:gd name="connsiteY52" fmla="*/ 112712 h 336550"/>
                  <a:gd name="connsiteX53" fmla="*/ 242300 w 322263"/>
                  <a:gd name="connsiteY53" fmla="*/ 125563 h 336550"/>
                  <a:gd name="connsiteX54" fmla="*/ 259320 w 322263"/>
                  <a:gd name="connsiteY54" fmla="*/ 158977 h 336550"/>
                  <a:gd name="connsiteX55" fmla="*/ 254083 w 322263"/>
                  <a:gd name="connsiteY55" fmla="*/ 166687 h 336550"/>
                  <a:gd name="connsiteX56" fmla="*/ 68180 w 322263"/>
                  <a:gd name="connsiteY56" fmla="*/ 166687 h 336550"/>
                  <a:gd name="connsiteX57" fmla="*/ 62943 w 322263"/>
                  <a:gd name="connsiteY57" fmla="*/ 158977 h 336550"/>
                  <a:gd name="connsiteX58" fmla="*/ 79963 w 322263"/>
                  <a:gd name="connsiteY58" fmla="*/ 125563 h 336550"/>
                  <a:gd name="connsiteX59" fmla="*/ 100909 w 322263"/>
                  <a:gd name="connsiteY59" fmla="*/ 112712 h 336550"/>
                  <a:gd name="connsiteX60" fmla="*/ 209688 w 322263"/>
                  <a:gd name="connsiteY60" fmla="*/ 60325 h 336550"/>
                  <a:gd name="connsiteX61" fmla="*/ 222112 w 322263"/>
                  <a:gd name="connsiteY61" fmla="*/ 60325 h 336550"/>
                  <a:gd name="connsiteX62" fmla="*/ 231775 w 322263"/>
                  <a:gd name="connsiteY62" fmla="*/ 69850 h 336550"/>
                  <a:gd name="connsiteX63" fmla="*/ 222112 w 322263"/>
                  <a:gd name="connsiteY63" fmla="*/ 79375 h 336550"/>
                  <a:gd name="connsiteX64" fmla="*/ 209688 w 322263"/>
                  <a:gd name="connsiteY64" fmla="*/ 79375 h 336550"/>
                  <a:gd name="connsiteX65" fmla="*/ 200025 w 322263"/>
                  <a:gd name="connsiteY65" fmla="*/ 69850 h 336550"/>
                  <a:gd name="connsiteX66" fmla="*/ 209688 w 322263"/>
                  <a:gd name="connsiteY66" fmla="*/ 60325 h 336550"/>
                  <a:gd name="connsiteX67" fmla="*/ 101255 w 322263"/>
                  <a:gd name="connsiteY67" fmla="*/ 60325 h 336550"/>
                  <a:gd name="connsiteX68" fmla="*/ 113058 w 322263"/>
                  <a:gd name="connsiteY68" fmla="*/ 60325 h 336550"/>
                  <a:gd name="connsiteX69" fmla="*/ 122238 w 322263"/>
                  <a:gd name="connsiteY69" fmla="*/ 69850 h 336550"/>
                  <a:gd name="connsiteX70" fmla="*/ 113058 w 322263"/>
                  <a:gd name="connsiteY70" fmla="*/ 79375 h 336550"/>
                  <a:gd name="connsiteX71" fmla="*/ 101255 w 322263"/>
                  <a:gd name="connsiteY71" fmla="*/ 79375 h 336550"/>
                  <a:gd name="connsiteX72" fmla="*/ 92075 w 322263"/>
                  <a:gd name="connsiteY72" fmla="*/ 69850 h 336550"/>
                  <a:gd name="connsiteX73" fmla="*/ 101255 w 322263"/>
                  <a:gd name="connsiteY73" fmla="*/ 60325 h 336550"/>
                  <a:gd name="connsiteX74" fmla="*/ 161132 w 322263"/>
                  <a:gd name="connsiteY74" fmla="*/ 34925 h 336550"/>
                  <a:gd name="connsiteX75" fmla="*/ 195263 w 322263"/>
                  <a:gd name="connsiteY75" fmla="*/ 69920 h 336550"/>
                  <a:gd name="connsiteX76" fmla="*/ 195263 w 322263"/>
                  <a:gd name="connsiteY76" fmla="*/ 86071 h 336550"/>
                  <a:gd name="connsiteX77" fmla="*/ 184761 w 322263"/>
                  <a:gd name="connsiteY77" fmla="*/ 96838 h 336550"/>
                  <a:gd name="connsiteX78" fmla="*/ 137502 w 322263"/>
                  <a:gd name="connsiteY78" fmla="*/ 96838 h 336550"/>
                  <a:gd name="connsiteX79" fmla="*/ 127000 w 322263"/>
                  <a:gd name="connsiteY79" fmla="*/ 86071 h 336550"/>
                  <a:gd name="connsiteX80" fmla="*/ 127000 w 322263"/>
                  <a:gd name="connsiteY80" fmla="*/ 69920 h 336550"/>
                  <a:gd name="connsiteX81" fmla="*/ 161132 w 322263"/>
                  <a:gd name="connsiteY81" fmla="*/ 34925 h 336550"/>
                  <a:gd name="connsiteX82" fmla="*/ 196771 w 322263"/>
                  <a:gd name="connsiteY82" fmla="*/ 21272 h 336550"/>
                  <a:gd name="connsiteX83" fmla="*/ 210265 w 322263"/>
                  <a:gd name="connsiteY83" fmla="*/ 21272 h 336550"/>
                  <a:gd name="connsiteX84" fmla="*/ 210265 w 322263"/>
                  <a:gd name="connsiteY84" fmla="*/ 33972 h 336550"/>
                  <a:gd name="connsiteX85" fmla="*/ 204867 w 322263"/>
                  <a:gd name="connsiteY85" fmla="*/ 39052 h 336550"/>
                  <a:gd name="connsiteX86" fmla="*/ 196771 w 322263"/>
                  <a:gd name="connsiteY86" fmla="*/ 42862 h 336550"/>
                  <a:gd name="connsiteX87" fmla="*/ 190024 w 322263"/>
                  <a:gd name="connsiteY87" fmla="*/ 39052 h 336550"/>
                  <a:gd name="connsiteX88" fmla="*/ 190024 w 322263"/>
                  <a:gd name="connsiteY88" fmla="*/ 26352 h 336550"/>
                  <a:gd name="connsiteX89" fmla="*/ 196771 w 322263"/>
                  <a:gd name="connsiteY89" fmla="*/ 21272 h 336550"/>
                  <a:gd name="connsiteX90" fmla="*/ 111998 w 322263"/>
                  <a:gd name="connsiteY90" fmla="*/ 21272 h 336550"/>
                  <a:gd name="connsiteX91" fmla="*/ 125492 w 322263"/>
                  <a:gd name="connsiteY91" fmla="*/ 21272 h 336550"/>
                  <a:gd name="connsiteX92" fmla="*/ 132239 w 322263"/>
                  <a:gd name="connsiteY92" fmla="*/ 26352 h 336550"/>
                  <a:gd name="connsiteX93" fmla="*/ 132239 w 322263"/>
                  <a:gd name="connsiteY93" fmla="*/ 39052 h 336550"/>
                  <a:gd name="connsiteX94" fmla="*/ 125492 w 322263"/>
                  <a:gd name="connsiteY94" fmla="*/ 42862 h 336550"/>
                  <a:gd name="connsiteX95" fmla="*/ 117396 w 322263"/>
                  <a:gd name="connsiteY95" fmla="*/ 39052 h 336550"/>
                  <a:gd name="connsiteX96" fmla="*/ 111998 w 322263"/>
                  <a:gd name="connsiteY96" fmla="*/ 33972 h 336550"/>
                  <a:gd name="connsiteX97" fmla="*/ 111998 w 322263"/>
                  <a:gd name="connsiteY97" fmla="*/ 21272 h 336550"/>
                  <a:gd name="connsiteX98" fmla="*/ 161132 w 322263"/>
                  <a:gd name="connsiteY98" fmla="*/ 0 h 336550"/>
                  <a:gd name="connsiteX99" fmla="*/ 169863 w 322263"/>
                  <a:gd name="connsiteY99" fmla="*/ 9180 h 336550"/>
                  <a:gd name="connsiteX100" fmla="*/ 169863 w 322263"/>
                  <a:gd name="connsiteY100" fmla="*/ 20983 h 336550"/>
                  <a:gd name="connsiteX101" fmla="*/ 161132 w 322263"/>
                  <a:gd name="connsiteY101" fmla="*/ 30163 h 336550"/>
                  <a:gd name="connsiteX102" fmla="*/ 152400 w 322263"/>
                  <a:gd name="connsiteY102" fmla="*/ 20983 h 336550"/>
                  <a:gd name="connsiteX103" fmla="*/ 152400 w 322263"/>
                  <a:gd name="connsiteY103" fmla="*/ 9180 h 336550"/>
                  <a:gd name="connsiteX104" fmla="*/ 161132 w 322263"/>
                  <a:gd name="connsiteY104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322263" h="336550">
                    <a:moveTo>
                      <a:pt x="293688" y="298450"/>
                    </a:moveTo>
                    <a:cubicBezTo>
                      <a:pt x="293688" y="298450"/>
                      <a:pt x="293688" y="298450"/>
                      <a:pt x="293688" y="305019"/>
                    </a:cubicBezTo>
                    <a:cubicBezTo>
                      <a:pt x="293688" y="322099"/>
                      <a:pt x="280333" y="336550"/>
                      <a:pt x="261635" y="336550"/>
                    </a:cubicBezTo>
                    <a:cubicBezTo>
                      <a:pt x="261635" y="336550"/>
                      <a:pt x="261635" y="336550"/>
                      <a:pt x="241603" y="336550"/>
                    </a:cubicBezTo>
                    <a:cubicBezTo>
                      <a:pt x="224241" y="336550"/>
                      <a:pt x="209550" y="322099"/>
                      <a:pt x="209550" y="305019"/>
                    </a:cubicBezTo>
                    <a:cubicBezTo>
                      <a:pt x="209550" y="305019"/>
                      <a:pt x="209550" y="305019"/>
                      <a:pt x="209550" y="301078"/>
                    </a:cubicBezTo>
                    <a:lnTo>
                      <a:pt x="277662" y="301078"/>
                    </a:lnTo>
                    <a:cubicBezTo>
                      <a:pt x="283004" y="301078"/>
                      <a:pt x="289681" y="299764"/>
                      <a:pt x="293688" y="298450"/>
                    </a:cubicBezTo>
                    <a:close/>
                    <a:moveTo>
                      <a:pt x="28575" y="298450"/>
                    </a:moveTo>
                    <a:cubicBezTo>
                      <a:pt x="32582" y="299764"/>
                      <a:pt x="39259" y="301078"/>
                      <a:pt x="44601" y="301078"/>
                    </a:cubicBezTo>
                    <a:cubicBezTo>
                      <a:pt x="44601" y="301078"/>
                      <a:pt x="44601" y="301078"/>
                      <a:pt x="112713" y="301078"/>
                    </a:cubicBezTo>
                    <a:cubicBezTo>
                      <a:pt x="112713" y="301078"/>
                      <a:pt x="112713" y="301078"/>
                      <a:pt x="112713" y="305019"/>
                    </a:cubicBezTo>
                    <a:cubicBezTo>
                      <a:pt x="112713" y="322099"/>
                      <a:pt x="98022" y="336550"/>
                      <a:pt x="80660" y="336550"/>
                    </a:cubicBezTo>
                    <a:cubicBezTo>
                      <a:pt x="80660" y="336550"/>
                      <a:pt x="80660" y="336550"/>
                      <a:pt x="60628" y="336550"/>
                    </a:cubicBezTo>
                    <a:cubicBezTo>
                      <a:pt x="41930" y="336550"/>
                      <a:pt x="28575" y="322099"/>
                      <a:pt x="28575" y="305019"/>
                    </a:cubicBezTo>
                    <a:cubicBezTo>
                      <a:pt x="28575" y="305019"/>
                      <a:pt x="28575" y="305019"/>
                      <a:pt x="28575" y="298450"/>
                    </a:cubicBezTo>
                    <a:close/>
                    <a:moveTo>
                      <a:pt x="233362" y="228600"/>
                    </a:moveTo>
                    <a:lnTo>
                      <a:pt x="273050" y="228600"/>
                    </a:lnTo>
                    <a:lnTo>
                      <a:pt x="273050" y="241300"/>
                    </a:lnTo>
                    <a:lnTo>
                      <a:pt x="233362" y="241300"/>
                    </a:lnTo>
                    <a:close/>
                    <a:moveTo>
                      <a:pt x="49212" y="228600"/>
                    </a:moveTo>
                    <a:lnTo>
                      <a:pt x="88900" y="228600"/>
                    </a:lnTo>
                    <a:lnTo>
                      <a:pt x="88900" y="241300"/>
                    </a:lnTo>
                    <a:lnTo>
                      <a:pt x="49212" y="241300"/>
                    </a:lnTo>
                    <a:close/>
                    <a:moveTo>
                      <a:pt x="228109" y="212725"/>
                    </a:moveTo>
                    <a:cubicBezTo>
                      <a:pt x="222798" y="212725"/>
                      <a:pt x="217487" y="218141"/>
                      <a:pt x="217487" y="224912"/>
                    </a:cubicBezTo>
                    <a:cubicBezTo>
                      <a:pt x="217487" y="224912"/>
                      <a:pt x="217487" y="224912"/>
                      <a:pt x="217487" y="246577"/>
                    </a:cubicBezTo>
                    <a:cubicBezTo>
                      <a:pt x="217487" y="253347"/>
                      <a:pt x="222798" y="258763"/>
                      <a:pt x="228109" y="258763"/>
                    </a:cubicBezTo>
                    <a:cubicBezTo>
                      <a:pt x="228109" y="258763"/>
                      <a:pt x="228109" y="258763"/>
                      <a:pt x="278563" y="258763"/>
                    </a:cubicBezTo>
                    <a:cubicBezTo>
                      <a:pt x="285201" y="258763"/>
                      <a:pt x="290512" y="253347"/>
                      <a:pt x="290512" y="246577"/>
                    </a:cubicBezTo>
                    <a:lnTo>
                      <a:pt x="290512" y="224912"/>
                    </a:lnTo>
                    <a:cubicBezTo>
                      <a:pt x="290512" y="218141"/>
                      <a:pt x="285201" y="212725"/>
                      <a:pt x="278563" y="212725"/>
                    </a:cubicBezTo>
                    <a:cubicBezTo>
                      <a:pt x="278563" y="212725"/>
                      <a:pt x="278563" y="212725"/>
                      <a:pt x="228109" y="212725"/>
                    </a:cubicBezTo>
                    <a:close/>
                    <a:moveTo>
                      <a:pt x="43699" y="212725"/>
                    </a:moveTo>
                    <a:cubicBezTo>
                      <a:pt x="37061" y="212725"/>
                      <a:pt x="31750" y="218141"/>
                      <a:pt x="31750" y="224912"/>
                    </a:cubicBezTo>
                    <a:cubicBezTo>
                      <a:pt x="31750" y="224912"/>
                      <a:pt x="31750" y="224912"/>
                      <a:pt x="31750" y="246577"/>
                    </a:cubicBezTo>
                    <a:cubicBezTo>
                      <a:pt x="31750" y="253347"/>
                      <a:pt x="37061" y="258763"/>
                      <a:pt x="43699" y="258763"/>
                    </a:cubicBezTo>
                    <a:cubicBezTo>
                      <a:pt x="43699" y="258763"/>
                      <a:pt x="43699" y="258763"/>
                      <a:pt x="94153" y="258763"/>
                    </a:cubicBezTo>
                    <a:cubicBezTo>
                      <a:pt x="99464" y="258763"/>
                      <a:pt x="104775" y="253347"/>
                      <a:pt x="104775" y="246577"/>
                    </a:cubicBezTo>
                    <a:lnTo>
                      <a:pt x="104775" y="224912"/>
                    </a:lnTo>
                    <a:cubicBezTo>
                      <a:pt x="104775" y="218141"/>
                      <a:pt x="99464" y="212725"/>
                      <a:pt x="94153" y="212725"/>
                    </a:cubicBezTo>
                    <a:cubicBezTo>
                      <a:pt x="94153" y="212725"/>
                      <a:pt x="94153" y="212725"/>
                      <a:pt x="43699" y="212725"/>
                    </a:cubicBezTo>
                    <a:close/>
                    <a:moveTo>
                      <a:pt x="44905" y="184150"/>
                    </a:moveTo>
                    <a:cubicBezTo>
                      <a:pt x="44905" y="184150"/>
                      <a:pt x="44905" y="184150"/>
                      <a:pt x="277358" y="184150"/>
                    </a:cubicBezTo>
                    <a:cubicBezTo>
                      <a:pt x="302452" y="184150"/>
                      <a:pt x="322263" y="203890"/>
                      <a:pt x="322263" y="228893"/>
                    </a:cubicBezTo>
                    <a:cubicBezTo>
                      <a:pt x="322263" y="228893"/>
                      <a:pt x="322263" y="228893"/>
                      <a:pt x="322263" y="239421"/>
                    </a:cubicBezTo>
                    <a:cubicBezTo>
                      <a:pt x="322263" y="264424"/>
                      <a:pt x="302452" y="284163"/>
                      <a:pt x="277358" y="284163"/>
                    </a:cubicBezTo>
                    <a:cubicBezTo>
                      <a:pt x="277358" y="284163"/>
                      <a:pt x="277358" y="284163"/>
                      <a:pt x="44905" y="284163"/>
                    </a:cubicBezTo>
                    <a:cubicBezTo>
                      <a:pt x="19811" y="284163"/>
                      <a:pt x="0" y="264424"/>
                      <a:pt x="0" y="239421"/>
                    </a:cubicBezTo>
                    <a:cubicBezTo>
                      <a:pt x="0" y="239421"/>
                      <a:pt x="0" y="239421"/>
                      <a:pt x="0" y="228893"/>
                    </a:cubicBezTo>
                    <a:cubicBezTo>
                      <a:pt x="0" y="203890"/>
                      <a:pt x="19811" y="184150"/>
                      <a:pt x="44905" y="184150"/>
                    </a:cubicBezTo>
                    <a:close/>
                    <a:moveTo>
                      <a:pt x="100909" y="112712"/>
                    </a:moveTo>
                    <a:cubicBezTo>
                      <a:pt x="100909" y="112712"/>
                      <a:pt x="100909" y="112712"/>
                      <a:pt x="221354" y="112712"/>
                    </a:cubicBezTo>
                    <a:cubicBezTo>
                      <a:pt x="229209" y="112712"/>
                      <a:pt x="239682" y="119138"/>
                      <a:pt x="242300" y="125563"/>
                    </a:cubicBezTo>
                    <a:lnTo>
                      <a:pt x="259320" y="158977"/>
                    </a:lnTo>
                    <a:cubicBezTo>
                      <a:pt x="261938" y="162832"/>
                      <a:pt x="259320" y="166687"/>
                      <a:pt x="254083" y="166687"/>
                    </a:cubicBezTo>
                    <a:cubicBezTo>
                      <a:pt x="254083" y="166687"/>
                      <a:pt x="254083" y="166687"/>
                      <a:pt x="68180" y="166687"/>
                    </a:cubicBezTo>
                    <a:cubicBezTo>
                      <a:pt x="62943" y="166687"/>
                      <a:pt x="60325" y="162832"/>
                      <a:pt x="62943" y="158977"/>
                    </a:cubicBezTo>
                    <a:cubicBezTo>
                      <a:pt x="62943" y="158977"/>
                      <a:pt x="62943" y="158977"/>
                      <a:pt x="79963" y="125563"/>
                    </a:cubicBezTo>
                    <a:cubicBezTo>
                      <a:pt x="82581" y="119138"/>
                      <a:pt x="93054" y="112712"/>
                      <a:pt x="100909" y="112712"/>
                    </a:cubicBezTo>
                    <a:close/>
                    <a:moveTo>
                      <a:pt x="209688" y="60325"/>
                    </a:moveTo>
                    <a:cubicBezTo>
                      <a:pt x="209688" y="60325"/>
                      <a:pt x="209688" y="60325"/>
                      <a:pt x="222112" y="60325"/>
                    </a:cubicBezTo>
                    <a:cubicBezTo>
                      <a:pt x="227634" y="60325"/>
                      <a:pt x="231775" y="64407"/>
                      <a:pt x="231775" y="69850"/>
                    </a:cubicBezTo>
                    <a:cubicBezTo>
                      <a:pt x="231775" y="75293"/>
                      <a:pt x="227634" y="79375"/>
                      <a:pt x="222112" y="79375"/>
                    </a:cubicBezTo>
                    <a:cubicBezTo>
                      <a:pt x="222112" y="79375"/>
                      <a:pt x="222112" y="79375"/>
                      <a:pt x="209688" y="79375"/>
                    </a:cubicBezTo>
                    <a:cubicBezTo>
                      <a:pt x="204166" y="79375"/>
                      <a:pt x="200025" y="75293"/>
                      <a:pt x="200025" y="69850"/>
                    </a:cubicBezTo>
                    <a:cubicBezTo>
                      <a:pt x="200025" y="64407"/>
                      <a:pt x="204166" y="60325"/>
                      <a:pt x="209688" y="60325"/>
                    </a:cubicBezTo>
                    <a:close/>
                    <a:moveTo>
                      <a:pt x="101255" y="60325"/>
                    </a:moveTo>
                    <a:cubicBezTo>
                      <a:pt x="101255" y="60325"/>
                      <a:pt x="101255" y="60325"/>
                      <a:pt x="113058" y="60325"/>
                    </a:cubicBezTo>
                    <a:cubicBezTo>
                      <a:pt x="118304" y="60325"/>
                      <a:pt x="122238" y="64407"/>
                      <a:pt x="122238" y="69850"/>
                    </a:cubicBezTo>
                    <a:cubicBezTo>
                      <a:pt x="122238" y="75293"/>
                      <a:pt x="118304" y="79375"/>
                      <a:pt x="113058" y="79375"/>
                    </a:cubicBezTo>
                    <a:cubicBezTo>
                      <a:pt x="113058" y="79375"/>
                      <a:pt x="113058" y="79375"/>
                      <a:pt x="101255" y="79375"/>
                    </a:cubicBezTo>
                    <a:cubicBezTo>
                      <a:pt x="96009" y="79375"/>
                      <a:pt x="92075" y="75293"/>
                      <a:pt x="92075" y="69850"/>
                    </a:cubicBezTo>
                    <a:cubicBezTo>
                      <a:pt x="92075" y="64407"/>
                      <a:pt x="96009" y="60325"/>
                      <a:pt x="101255" y="60325"/>
                    </a:cubicBezTo>
                    <a:close/>
                    <a:moveTo>
                      <a:pt x="161132" y="34925"/>
                    </a:moveTo>
                    <a:cubicBezTo>
                      <a:pt x="179510" y="34925"/>
                      <a:pt x="195263" y="49731"/>
                      <a:pt x="195263" y="69920"/>
                    </a:cubicBezTo>
                    <a:lnTo>
                      <a:pt x="195263" y="86071"/>
                    </a:lnTo>
                    <a:cubicBezTo>
                      <a:pt x="195263" y="91455"/>
                      <a:pt x="190012" y="96838"/>
                      <a:pt x="184761" y="96838"/>
                    </a:cubicBezTo>
                    <a:cubicBezTo>
                      <a:pt x="184761" y="96838"/>
                      <a:pt x="184761" y="96838"/>
                      <a:pt x="137502" y="96838"/>
                    </a:cubicBezTo>
                    <a:cubicBezTo>
                      <a:pt x="132251" y="96838"/>
                      <a:pt x="127000" y="91455"/>
                      <a:pt x="127000" y="86071"/>
                    </a:cubicBezTo>
                    <a:cubicBezTo>
                      <a:pt x="127000" y="86071"/>
                      <a:pt x="127000" y="86071"/>
                      <a:pt x="127000" y="69920"/>
                    </a:cubicBezTo>
                    <a:cubicBezTo>
                      <a:pt x="127000" y="49731"/>
                      <a:pt x="142753" y="34925"/>
                      <a:pt x="161132" y="34925"/>
                    </a:cubicBezTo>
                    <a:close/>
                    <a:moveTo>
                      <a:pt x="196771" y="21272"/>
                    </a:moveTo>
                    <a:cubicBezTo>
                      <a:pt x="200819" y="17462"/>
                      <a:pt x="206217" y="17462"/>
                      <a:pt x="210265" y="21272"/>
                    </a:cubicBezTo>
                    <a:cubicBezTo>
                      <a:pt x="214313" y="25082"/>
                      <a:pt x="214313" y="30162"/>
                      <a:pt x="210265" y="33972"/>
                    </a:cubicBezTo>
                    <a:cubicBezTo>
                      <a:pt x="210265" y="33972"/>
                      <a:pt x="210265" y="33972"/>
                      <a:pt x="204867" y="39052"/>
                    </a:cubicBezTo>
                    <a:cubicBezTo>
                      <a:pt x="202168" y="41592"/>
                      <a:pt x="199470" y="42862"/>
                      <a:pt x="196771" y="42862"/>
                    </a:cubicBezTo>
                    <a:cubicBezTo>
                      <a:pt x="195421" y="42862"/>
                      <a:pt x="192723" y="41592"/>
                      <a:pt x="190024" y="39052"/>
                    </a:cubicBezTo>
                    <a:cubicBezTo>
                      <a:pt x="187325" y="36512"/>
                      <a:pt x="187325" y="30162"/>
                      <a:pt x="190024" y="26352"/>
                    </a:cubicBezTo>
                    <a:cubicBezTo>
                      <a:pt x="190024" y="26352"/>
                      <a:pt x="190024" y="26352"/>
                      <a:pt x="196771" y="21272"/>
                    </a:cubicBezTo>
                    <a:close/>
                    <a:moveTo>
                      <a:pt x="111998" y="21272"/>
                    </a:moveTo>
                    <a:cubicBezTo>
                      <a:pt x="116046" y="17462"/>
                      <a:pt x="121444" y="17462"/>
                      <a:pt x="125492" y="21272"/>
                    </a:cubicBezTo>
                    <a:cubicBezTo>
                      <a:pt x="125492" y="21272"/>
                      <a:pt x="125492" y="21272"/>
                      <a:pt x="132239" y="26352"/>
                    </a:cubicBezTo>
                    <a:cubicBezTo>
                      <a:pt x="134938" y="30162"/>
                      <a:pt x="134938" y="36512"/>
                      <a:pt x="132239" y="39052"/>
                    </a:cubicBezTo>
                    <a:cubicBezTo>
                      <a:pt x="129540" y="41592"/>
                      <a:pt x="126842" y="42862"/>
                      <a:pt x="125492" y="42862"/>
                    </a:cubicBezTo>
                    <a:cubicBezTo>
                      <a:pt x="122793" y="42862"/>
                      <a:pt x="120095" y="41592"/>
                      <a:pt x="117396" y="39052"/>
                    </a:cubicBezTo>
                    <a:lnTo>
                      <a:pt x="111998" y="33972"/>
                    </a:lnTo>
                    <a:cubicBezTo>
                      <a:pt x="107950" y="30162"/>
                      <a:pt x="107950" y="25082"/>
                      <a:pt x="111998" y="21272"/>
                    </a:cubicBezTo>
                    <a:close/>
                    <a:moveTo>
                      <a:pt x="161132" y="0"/>
                    </a:moveTo>
                    <a:cubicBezTo>
                      <a:pt x="166121" y="0"/>
                      <a:pt x="169863" y="3934"/>
                      <a:pt x="169863" y="9180"/>
                    </a:cubicBezTo>
                    <a:cubicBezTo>
                      <a:pt x="169863" y="9180"/>
                      <a:pt x="169863" y="9180"/>
                      <a:pt x="169863" y="20983"/>
                    </a:cubicBezTo>
                    <a:cubicBezTo>
                      <a:pt x="169863" y="26228"/>
                      <a:pt x="166121" y="30163"/>
                      <a:pt x="161132" y="30163"/>
                    </a:cubicBezTo>
                    <a:cubicBezTo>
                      <a:pt x="156142" y="30163"/>
                      <a:pt x="152400" y="26228"/>
                      <a:pt x="152400" y="20983"/>
                    </a:cubicBezTo>
                    <a:cubicBezTo>
                      <a:pt x="152400" y="20983"/>
                      <a:pt x="152400" y="20983"/>
                      <a:pt x="152400" y="9180"/>
                    </a:cubicBezTo>
                    <a:cubicBezTo>
                      <a:pt x="152400" y="3934"/>
                      <a:pt x="156142" y="0"/>
                      <a:pt x="161132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638720" y="3178120"/>
            <a:ext cx="1285875" cy="1285875"/>
            <a:chOff x="1638720" y="3178120"/>
            <a:chExt cx="1285875" cy="1285875"/>
          </a:xfrm>
        </p:grpSpPr>
        <p:sp>
          <p:nvSpPr>
            <p:cNvPr id="11" name="菱形 10"/>
            <p:cNvSpPr/>
            <p:nvPr/>
          </p:nvSpPr>
          <p:spPr>
            <a:xfrm>
              <a:off x="1638720" y="3178120"/>
              <a:ext cx="1285875" cy="1285875"/>
            </a:xfrm>
            <a:prstGeom prst="diamond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菱形 14"/>
            <p:cNvSpPr/>
            <p:nvPr/>
          </p:nvSpPr>
          <p:spPr>
            <a:xfrm>
              <a:off x="1835194" y="3370134"/>
              <a:ext cx="892926" cy="89292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2088308" y="3666931"/>
              <a:ext cx="332930" cy="284475"/>
            </a:xfrm>
            <a:custGeom>
              <a:avLst/>
              <a:gdLst>
                <a:gd name="connsiteX0" fmla="*/ 137328 w 338137"/>
                <a:gd name="connsiteY0" fmla="*/ 214312 h 288925"/>
                <a:gd name="connsiteX1" fmla="*/ 133350 w 338137"/>
                <a:gd name="connsiteY1" fmla="*/ 218394 h 288925"/>
                <a:gd name="connsiteX2" fmla="*/ 137328 w 338137"/>
                <a:gd name="connsiteY2" fmla="*/ 223837 h 288925"/>
                <a:gd name="connsiteX3" fmla="*/ 250023 w 338137"/>
                <a:gd name="connsiteY3" fmla="*/ 223837 h 288925"/>
                <a:gd name="connsiteX4" fmla="*/ 254000 w 338137"/>
                <a:gd name="connsiteY4" fmla="*/ 218394 h 288925"/>
                <a:gd name="connsiteX5" fmla="*/ 250023 w 338137"/>
                <a:gd name="connsiteY5" fmla="*/ 214312 h 288925"/>
                <a:gd name="connsiteX6" fmla="*/ 137328 w 338137"/>
                <a:gd name="connsiteY6" fmla="*/ 214312 h 288925"/>
                <a:gd name="connsiteX7" fmla="*/ 137328 w 338137"/>
                <a:gd name="connsiteY7" fmla="*/ 196850 h 288925"/>
                <a:gd name="connsiteX8" fmla="*/ 133350 w 338137"/>
                <a:gd name="connsiteY8" fmla="*/ 200932 h 288925"/>
                <a:gd name="connsiteX9" fmla="*/ 137328 w 338137"/>
                <a:gd name="connsiteY9" fmla="*/ 206375 h 288925"/>
                <a:gd name="connsiteX10" fmla="*/ 250023 w 338137"/>
                <a:gd name="connsiteY10" fmla="*/ 206375 h 288925"/>
                <a:gd name="connsiteX11" fmla="*/ 254000 w 338137"/>
                <a:gd name="connsiteY11" fmla="*/ 200932 h 288925"/>
                <a:gd name="connsiteX12" fmla="*/ 250023 w 338137"/>
                <a:gd name="connsiteY12" fmla="*/ 196850 h 288925"/>
                <a:gd name="connsiteX13" fmla="*/ 137328 w 338137"/>
                <a:gd name="connsiteY13" fmla="*/ 196850 h 288925"/>
                <a:gd name="connsiteX14" fmla="*/ 288925 w 338137"/>
                <a:gd name="connsiteY14" fmla="*/ 187325 h 288925"/>
                <a:gd name="connsiteX15" fmla="*/ 269875 w 338137"/>
                <a:gd name="connsiteY15" fmla="*/ 206375 h 288925"/>
                <a:gd name="connsiteX16" fmla="*/ 288925 w 338137"/>
                <a:gd name="connsiteY16" fmla="*/ 225425 h 288925"/>
                <a:gd name="connsiteX17" fmla="*/ 307975 w 338137"/>
                <a:gd name="connsiteY17" fmla="*/ 206375 h 288925"/>
                <a:gd name="connsiteX18" fmla="*/ 288925 w 338137"/>
                <a:gd name="connsiteY18" fmla="*/ 187325 h 288925"/>
                <a:gd name="connsiteX19" fmla="*/ 98425 w 338137"/>
                <a:gd name="connsiteY19" fmla="*/ 187325 h 288925"/>
                <a:gd name="connsiteX20" fmla="*/ 79375 w 338137"/>
                <a:gd name="connsiteY20" fmla="*/ 206375 h 288925"/>
                <a:gd name="connsiteX21" fmla="*/ 98425 w 338137"/>
                <a:gd name="connsiteY21" fmla="*/ 225425 h 288925"/>
                <a:gd name="connsiteX22" fmla="*/ 117475 w 338137"/>
                <a:gd name="connsiteY22" fmla="*/ 206375 h 288925"/>
                <a:gd name="connsiteX23" fmla="*/ 98425 w 338137"/>
                <a:gd name="connsiteY23" fmla="*/ 187325 h 288925"/>
                <a:gd name="connsiteX24" fmla="*/ 254922 w 338137"/>
                <a:gd name="connsiteY24" fmla="*/ 127000 h 288925"/>
                <a:gd name="connsiteX25" fmla="*/ 234950 w 338137"/>
                <a:gd name="connsiteY25" fmla="*/ 147638 h 288925"/>
                <a:gd name="connsiteX26" fmla="*/ 276225 w 338137"/>
                <a:gd name="connsiteY26" fmla="*/ 147638 h 288925"/>
                <a:gd name="connsiteX27" fmla="*/ 254922 w 338137"/>
                <a:gd name="connsiteY27" fmla="*/ 127000 h 288925"/>
                <a:gd name="connsiteX28" fmla="*/ 130590 w 338137"/>
                <a:gd name="connsiteY28" fmla="*/ 100012 h 288925"/>
                <a:gd name="connsiteX29" fmla="*/ 92075 w 338137"/>
                <a:gd name="connsiteY29" fmla="*/ 147895 h 288925"/>
                <a:gd name="connsiteX30" fmla="*/ 105356 w 338137"/>
                <a:gd name="connsiteY30" fmla="*/ 147895 h 288925"/>
                <a:gd name="connsiteX31" fmla="*/ 226214 w 338137"/>
                <a:gd name="connsiteY31" fmla="*/ 147895 h 288925"/>
                <a:gd name="connsiteX32" fmla="*/ 255432 w 338137"/>
                <a:gd name="connsiteY32" fmla="*/ 117303 h 288925"/>
                <a:gd name="connsiteX33" fmla="*/ 285979 w 338137"/>
                <a:gd name="connsiteY33" fmla="*/ 147895 h 288925"/>
                <a:gd name="connsiteX34" fmla="*/ 295275 w 338137"/>
                <a:gd name="connsiteY34" fmla="*/ 149225 h 288925"/>
                <a:gd name="connsiteX35" fmla="*/ 255432 w 338137"/>
                <a:gd name="connsiteY35" fmla="*/ 100012 h 288925"/>
                <a:gd name="connsiteX36" fmla="*/ 130590 w 338137"/>
                <a:gd name="connsiteY36" fmla="*/ 100012 h 288925"/>
                <a:gd name="connsiteX37" fmla="*/ 131008 w 338137"/>
                <a:gd name="connsiteY37" fmla="*/ 85725 h 288925"/>
                <a:gd name="connsiteX38" fmla="*/ 255022 w 338137"/>
                <a:gd name="connsiteY38" fmla="*/ 85725 h 288925"/>
                <a:gd name="connsiteX39" fmla="*/ 309113 w 338137"/>
                <a:gd name="connsiteY39" fmla="*/ 153019 h 288925"/>
                <a:gd name="connsiteX40" fmla="*/ 338137 w 338137"/>
                <a:gd name="connsiteY40" fmla="*/ 207117 h 288925"/>
                <a:gd name="connsiteX41" fmla="*/ 320986 w 338137"/>
                <a:gd name="connsiteY41" fmla="*/ 251980 h 288925"/>
                <a:gd name="connsiteX42" fmla="*/ 320986 w 338137"/>
                <a:gd name="connsiteY42" fmla="*/ 288925 h 288925"/>
                <a:gd name="connsiteX43" fmla="*/ 274811 w 338137"/>
                <a:gd name="connsiteY43" fmla="*/ 288925 h 288925"/>
                <a:gd name="connsiteX44" fmla="*/ 274811 w 338137"/>
                <a:gd name="connsiteY44" fmla="*/ 266494 h 288925"/>
                <a:gd name="connsiteX45" fmla="*/ 112538 w 338137"/>
                <a:gd name="connsiteY45" fmla="*/ 266494 h 288925"/>
                <a:gd name="connsiteX46" fmla="*/ 112538 w 338137"/>
                <a:gd name="connsiteY46" fmla="*/ 288925 h 288925"/>
                <a:gd name="connsiteX47" fmla="*/ 66363 w 338137"/>
                <a:gd name="connsiteY47" fmla="*/ 288925 h 288925"/>
                <a:gd name="connsiteX48" fmla="*/ 66363 w 338137"/>
                <a:gd name="connsiteY48" fmla="*/ 251980 h 288925"/>
                <a:gd name="connsiteX49" fmla="*/ 49212 w 338137"/>
                <a:gd name="connsiteY49" fmla="*/ 207117 h 288925"/>
                <a:gd name="connsiteX50" fmla="*/ 78237 w 338137"/>
                <a:gd name="connsiteY50" fmla="*/ 153019 h 288925"/>
                <a:gd name="connsiteX51" fmla="*/ 131008 w 338137"/>
                <a:gd name="connsiteY51" fmla="*/ 85725 h 288925"/>
                <a:gd name="connsiteX52" fmla="*/ 65088 w 338137"/>
                <a:gd name="connsiteY52" fmla="*/ 0 h 288925"/>
                <a:gd name="connsiteX53" fmla="*/ 69073 w 338137"/>
                <a:gd name="connsiteY53" fmla="*/ 5220 h 288925"/>
                <a:gd name="connsiteX54" fmla="*/ 69073 w 338137"/>
                <a:gd name="connsiteY54" fmla="*/ 13050 h 288925"/>
                <a:gd name="connsiteX55" fmla="*/ 130175 w 338137"/>
                <a:gd name="connsiteY55" fmla="*/ 67859 h 288925"/>
                <a:gd name="connsiteX56" fmla="*/ 69073 w 338137"/>
                <a:gd name="connsiteY56" fmla="*/ 67859 h 288925"/>
                <a:gd name="connsiteX57" fmla="*/ 69073 w 338137"/>
                <a:gd name="connsiteY57" fmla="*/ 130499 h 288925"/>
                <a:gd name="connsiteX58" fmla="*/ 62431 w 338137"/>
                <a:gd name="connsiteY58" fmla="*/ 147463 h 288925"/>
                <a:gd name="connsiteX59" fmla="*/ 45163 w 338137"/>
                <a:gd name="connsiteY59" fmla="*/ 153988 h 288925"/>
                <a:gd name="connsiteX60" fmla="*/ 43835 w 338137"/>
                <a:gd name="connsiteY60" fmla="*/ 153988 h 288925"/>
                <a:gd name="connsiteX61" fmla="*/ 18597 w 338137"/>
                <a:gd name="connsiteY61" fmla="*/ 130499 h 288925"/>
                <a:gd name="connsiteX62" fmla="*/ 23910 w 338137"/>
                <a:gd name="connsiteY62" fmla="*/ 125279 h 288925"/>
                <a:gd name="connsiteX63" fmla="*/ 27895 w 338137"/>
                <a:gd name="connsiteY63" fmla="*/ 130499 h 288925"/>
                <a:gd name="connsiteX64" fmla="*/ 43835 w 338137"/>
                <a:gd name="connsiteY64" fmla="*/ 144853 h 288925"/>
                <a:gd name="connsiteX65" fmla="*/ 45163 w 338137"/>
                <a:gd name="connsiteY65" fmla="*/ 144853 h 288925"/>
                <a:gd name="connsiteX66" fmla="*/ 55790 w 338137"/>
                <a:gd name="connsiteY66" fmla="*/ 140938 h 288925"/>
                <a:gd name="connsiteX67" fmla="*/ 59774 w 338137"/>
                <a:gd name="connsiteY67" fmla="*/ 130499 h 288925"/>
                <a:gd name="connsiteX68" fmla="*/ 59774 w 338137"/>
                <a:gd name="connsiteY68" fmla="*/ 67859 h 288925"/>
                <a:gd name="connsiteX69" fmla="*/ 0 w 338137"/>
                <a:gd name="connsiteY69" fmla="*/ 67859 h 288925"/>
                <a:gd name="connsiteX70" fmla="*/ 59774 w 338137"/>
                <a:gd name="connsiteY70" fmla="*/ 13050 h 288925"/>
                <a:gd name="connsiteX71" fmla="*/ 59774 w 338137"/>
                <a:gd name="connsiteY71" fmla="*/ 5220 h 288925"/>
                <a:gd name="connsiteX72" fmla="*/ 65088 w 338137"/>
                <a:gd name="connsiteY72" fmla="*/ 0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38137" h="288925">
                  <a:moveTo>
                    <a:pt x="137328" y="214312"/>
                  </a:moveTo>
                  <a:cubicBezTo>
                    <a:pt x="134676" y="214312"/>
                    <a:pt x="133350" y="215673"/>
                    <a:pt x="133350" y="218394"/>
                  </a:cubicBezTo>
                  <a:cubicBezTo>
                    <a:pt x="133350" y="221116"/>
                    <a:pt x="134676" y="223837"/>
                    <a:pt x="137328" y="223837"/>
                  </a:cubicBezTo>
                  <a:cubicBezTo>
                    <a:pt x="137328" y="223837"/>
                    <a:pt x="137328" y="223837"/>
                    <a:pt x="250023" y="223837"/>
                  </a:cubicBezTo>
                  <a:cubicBezTo>
                    <a:pt x="252674" y="223837"/>
                    <a:pt x="254000" y="221116"/>
                    <a:pt x="254000" y="218394"/>
                  </a:cubicBezTo>
                  <a:cubicBezTo>
                    <a:pt x="254000" y="215673"/>
                    <a:pt x="252674" y="214312"/>
                    <a:pt x="250023" y="214312"/>
                  </a:cubicBezTo>
                  <a:cubicBezTo>
                    <a:pt x="250023" y="214312"/>
                    <a:pt x="250023" y="214312"/>
                    <a:pt x="137328" y="214312"/>
                  </a:cubicBezTo>
                  <a:close/>
                  <a:moveTo>
                    <a:pt x="137328" y="196850"/>
                  </a:moveTo>
                  <a:cubicBezTo>
                    <a:pt x="134676" y="196850"/>
                    <a:pt x="133350" y="198211"/>
                    <a:pt x="133350" y="200932"/>
                  </a:cubicBezTo>
                  <a:cubicBezTo>
                    <a:pt x="133350" y="203654"/>
                    <a:pt x="134676" y="206375"/>
                    <a:pt x="137328" y="206375"/>
                  </a:cubicBezTo>
                  <a:cubicBezTo>
                    <a:pt x="137328" y="206375"/>
                    <a:pt x="137328" y="206375"/>
                    <a:pt x="250023" y="206375"/>
                  </a:cubicBezTo>
                  <a:cubicBezTo>
                    <a:pt x="252674" y="206375"/>
                    <a:pt x="254000" y="203654"/>
                    <a:pt x="254000" y="200932"/>
                  </a:cubicBezTo>
                  <a:cubicBezTo>
                    <a:pt x="254000" y="198211"/>
                    <a:pt x="252674" y="196850"/>
                    <a:pt x="250023" y="196850"/>
                  </a:cubicBezTo>
                  <a:cubicBezTo>
                    <a:pt x="250023" y="196850"/>
                    <a:pt x="250023" y="196850"/>
                    <a:pt x="137328" y="196850"/>
                  </a:cubicBezTo>
                  <a:close/>
                  <a:moveTo>
                    <a:pt x="288925" y="187325"/>
                  </a:moveTo>
                  <a:cubicBezTo>
                    <a:pt x="278404" y="187325"/>
                    <a:pt x="269875" y="195854"/>
                    <a:pt x="269875" y="206375"/>
                  </a:cubicBezTo>
                  <a:cubicBezTo>
                    <a:pt x="269875" y="216896"/>
                    <a:pt x="278404" y="225425"/>
                    <a:pt x="288925" y="225425"/>
                  </a:cubicBezTo>
                  <a:cubicBezTo>
                    <a:pt x="299446" y="225425"/>
                    <a:pt x="307975" y="216896"/>
                    <a:pt x="307975" y="206375"/>
                  </a:cubicBezTo>
                  <a:cubicBezTo>
                    <a:pt x="307975" y="195854"/>
                    <a:pt x="299446" y="187325"/>
                    <a:pt x="288925" y="187325"/>
                  </a:cubicBezTo>
                  <a:close/>
                  <a:moveTo>
                    <a:pt x="98425" y="187325"/>
                  </a:moveTo>
                  <a:cubicBezTo>
                    <a:pt x="87904" y="187325"/>
                    <a:pt x="79375" y="195854"/>
                    <a:pt x="79375" y="206375"/>
                  </a:cubicBezTo>
                  <a:cubicBezTo>
                    <a:pt x="79375" y="216896"/>
                    <a:pt x="87904" y="225425"/>
                    <a:pt x="98425" y="225425"/>
                  </a:cubicBezTo>
                  <a:cubicBezTo>
                    <a:pt x="108946" y="225425"/>
                    <a:pt x="117475" y="216896"/>
                    <a:pt x="117475" y="206375"/>
                  </a:cubicBezTo>
                  <a:cubicBezTo>
                    <a:pt x="117475" y="195854"/>
                    <a:pt x="108946" y="187325"/>
                    <a:pt x="98425" y="187325"/>
                  </a:cubicBezTo>
                  <a:close/>
                  <a:moveTo>
                    <a:pt x="254922" y="127000"/>
                  </a:moveTo>
                  <a:cubicBezTo>
                    <a:pt x="244270" y="127000"/>
                    <a:pt x="234950" y="136029"/>
                    <a:pt x="234950" y="147638"/>
                  </a:cubicBezTo>
                  <a:cubicBezTo>
                    <a:pt x="234950" y="147638"/>
                    <a:pt x="234950" y="147638"/>
                    <a:pt x="276225" y="147638"/>
                  </a:cubicBezTo>
                  <a:cubicBezTo>
                    <a:pt x="276225" y="136029"/>
                    <a:pt x="266905" y="127000"/>
                    <a:pt x="254922" y="127000"/>
                  </a:cubicBezTo>
                  <a:close/>
                  <a:moveTo>
                    <a:pt x="130590" y="100012"/>
                  </a:moveTo>
                  <a:cubicBezTo>
                    <a:pt x="113325" y="100012"/>
                    <a:pt x="98716" y="119963"/>
                    <a:pt x="92075" y="147895"/>
                  </a:cubicBezTo>
                  <a:cubicBezTo>
                    <a:pt x="96060" y="147895"/>
                    <a:pt x="101372" y="147895"/>
                    <a:pt x="105356" y="147895"/>
                  </a:cubicBezTo>
                  <a:cubicBezTo>
                    <a:pt x="105356" y="147895"/>
                    <a:pt x="105356" y="147895"/>
                    <a:pt x="226214" y="147895"/>
                  </a:cubicBezTo>
                  <a:cubicBezTo>
                    <a:pt x="226214" y="130604"/>
                    <a:pt x="239495" y="117303"/>
                    <a:pt x="255432" y="117303"/>
                  </a:cubicBezTo>
                  <a:cubicBezTo>
                    <a:pt x="272697" y="117303"/>
                    <a:pt x="285979" y="130604"/>
                    <a:pt x="285979" y="147895"/>
                  </a:cubicBezTo>
                  <a:cubicBezTo>
                    <a:pt x="288635" y="147895"/>
                    <a:pt x="292619" y="147895"/>
                    <a:pt x="295275" y="149225"/>
                  </a:cubicBezTo>
                  <a:cubicBezTo>
                    <a:pt x="288635" y="119963"/>
                    <a:pt x="274026" y="100012"/>
                    <a:pt x="255432" y="100012"/>
                  </a:cubicBezTo>
                  <a:cubicBezTo>
                    <a:pt x="255432" y="100012"/>
                    <a:pt x="255432" y="100012"/>
                    <a:pt x="130590" y="100012"/>
                  </a:cubicBezTo>
                  <a:close/>
                  <a:moveTo>
                    <a:pt x="131008" y="85725"/>
                  </a:moveTo>
                  <a:cubicBezTo>
                    <a:pt x="131008" y="85725"/>
                    <a:pt x="131008" y="85725"/>
                    <a:pt x="255022" y="85725"/>
                  </a:cubicBezTo>
                  <a:cubicBezTo>
                    <a:pt x="282727" y="85725"/>
                    <a:pt x="303836" y="114754"/>
                    <a:pt x="309113" y="153019"/>
                  </a:cubicBezTo>
                  <a:cubicBezTo>
                    <a:pt x="327583" y="163575"/>
                    <a:pt x="338137" y="183367"/>
                    <a:pt x="338137" y="207117"/>
                  </a:cubicBezTo>
                  <a:cubicBezTo>
                    <a:pt x="338137" y="224271"/>
                    <a:pt x="332860" y="240104"/>
                    <a:pt x="320986" y="251980"/>
                  </a:cubicBezTo>
                  <a:cubicBezTo>
                    <a:pt x="320986" y="251980"/>
                    <a:pt x="320986" y="251980"/>
                    <a:pt x="320986" y="288925"/>
                  </a:cubicBezTo>
                  <a:cubicBezTo>
                    <a:pt x="320986" y="288925"/>
                    <a:pt x="320986" y="288925"/>
                    <a:pt x="274811" y="288925"/>
                  </a:cubicBezTo>
                  <a:cubicBezTo>
                    <a:pt x="274811" y="288925"/>
                    <a:pt x="274811" y="288925"/>
                    <a:pt x="274811" y="266494"/>
                  </a:cubicBezTo>
                  <a:cubicBezTo>
                    <a:pt x="274811" y="266494"/>
                    <a:pt x="274811" y="266494"/>
                    <a:pt x="112538" y="266494"/>
                  </a:cubicBezTo>
                  <a:cubicBezTo>
                    <a:pt x="112538" y="266494"/>
                    <a:pt x="112538" y="266494"/>
                    <a:pt x="112538" y="288925"/>
                  </a:cubicBezTo>
                  <a:cubicBezTo>
                    <a:pt x="112538" y="288925"/>
                    <a:pt x="112538" y="288925"/>
                    <a:pt x="66363" y="288925"/>
                  </a:cubicBezTo>
                  <a:cubicBezTo>
                    <a:pt x="66363" y="288925"/>
                    <a:pt x="66363" y="288925"/>
                    <a:pt x="66363" y="251980"/>
                  </a:cubicBezTo>
                  <a:cubicBezTo>
                    <a:pt x="54489" y="240104"/>
                    <a:pt x="49212" y="224271"/>
                    <a:pt x="49212" y="207117"/>
                  </a:cubicBezTo>
                  <a:cubicBezTo>
                    <a:pt x="49212" y="183367"/>
                    <a:pt x="58447" y="163575"/>
                    <a:pt x="78237" y="153019"/>
                  </a:cubicBezTo>
                  <a:cubicBezTo>
                    <a:pt x="83514" y="114754"/>
                    <a:pt x="104623" y="85725"/>
                    <a:pt x="131008" y="85725"/>
                  </a:cubicBezTo>
                  <a:close/>
                  <a:moveTo>
                    <a:pt x="65088" y="0"/>
                  </a:moveTo>
                  <a:cubicBezTo>
                    <a:pt x="66416" y="0"/>
                    <a:pt x="69073" y="2610"/>
                    <a:pt x="69073" y="5220"/>
                  </a:cubicBezTo>
                  <a:cubicBezTo>
                    <a:pt x="69073" y="5220"/>
                    <a:pt x="69073" y="5220"/>
                    <a:pt x="69073" y="13050"/>
                  </a:cubicBezTo>
                  <a:cubicBezTo>
                    <a:pt x="99624" y="14355"/>
                    <a:pt x="124862" y="37845"/>
                    <a:pt x="130175" y="67859"/>
                  </a:cubicBezTo>
                  <a:lnTo>
                    <a:pt x="69073" y="67859"/>
                  </a:lnTo>
                  <a:cubicBezTo>
                    <a:pt x="69073" y="67859"/>
                    <a:pt x="69073" y="67859"/>
                    <a:pt x="69073" y="130499"/>
                  </a:cubicBezTo>
                  <a:cubicBezTo>
                    <a:pt x="69073" y="135718"/>
                    <a:pt x="66416" y="142243"/>
                    <a:pt x="62431" y="147463"/>
                  </a:cubicBezTo>
                  <a:cubicBezTo>
                    <a:pt x="57118" y="151378"/>
                    <a:pt x="51805" y="153988"/>
                    <a:pt x="45163" y="153988"/>
                  </a:cubicBezTo>
                  <a:cubicBezTo>
                    <a:pt x="45163" y="153988"/>
                    <a:pt x="45163" y="153988"/>
                    <a:pt x="43835" y="153988"/>
                  </a:cubicBezTo>
                  <a:cubicBezTo>
                    <a:pt x="30552" y="153988"/>
                    <a:pt x="18597" y="143548"/>
                    <a:pt x="18597" y="130499"/>
                  </a:cubicBezTo>
                  <a:cubicBezTo>
                    <a:pt x="18597" y="127889"/>
                    <a:pt x="21253" y="125279"/>
                    <a:pt x="23910" y="125279"/>
                  </a:cubicBezTo>
                  <a:cubicBezTo>
                    <a:pt x="26567" y="125279"/>
                    <a:pt x="27895" y="127889"/>
                    <a:pt x="27895" y="130499"/>
                  </a:cubicBezTo>
                  <a:cubicBezTo>
                    <a:pt x="27895" y="138328"/>
                    <a:pt x="35865" y="144853"/>
                    <a:pt x="43835" y="144853"/>
                  </a:cubicBezTo>
                  <a:cubicBezTo>
                    <a:pt x="43835" y="144853"/>
                    <a:pt x="43835" y="144853"/>
                    <a:pt x="45163" y="144853"/>
                  </a:cubicBezTo>
                  <a:cubicBezTo>
                    <a:pt x="49148" y="144853"/>
                    <a:pt x="53133" y="143548"/>
                    <a:pt x="55790" y="140938"/>
                  </a:cubicBezTo>
                  <a:cubicBezTo>
                    <a:pt x="58446" y="138328"/>
                    <a:pt x="59774" y="134413"/>
                    <a:pt x="59774" y="130499"/>
                  </a:cubicBezTo>
                  <a:cubicBezTo>
                    <a:pt x="59774" y="130499"/>
                    <a:pt x="59774" y="130499"/>
                    <a:pt x="59774" y="67859"/>
                  </a:cubicBezTo>
                  <a:cubicBezTo>
                    <a:pt x="59774" y="67859"/>
                    <a:pt x="59774" y="67859"/>
                    <a:pt x="0" y="67859"/>
                  </a:cubicBezTo>
                  <a:cubicBezTo>
                    <a:pt x="3985" y="37845"/>
                    <a:pt x="29223" y="14355"/>
                    <a:pt x="59774" y="13050"/>
                  </a:cubicBezTo>
                  <a:cubicBezTo>
                    <a:pt x="59774" y="13050"/>
                    <a:pt x="59774" y="13050"/>
                    <a:pt x="59774" y="5220"/>
                  </a:cubicBezTo>
                  <a:cubicBezTo>
                    <a:pt x="59774" y="2610"/>
                    <a:pt x="62431" y="0"/>
                    <a:pt x="65088" y="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9620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2505689" y="1298048"/>
            <a:ext cx="4104243" cy="2462010"/>
            <a:chOff x="2170465" y="1319262"/>
            <a:chExt cx="8206576" cy="4922870"/>
          </a:xfrm>
        </p:grpSpPr>
        <p:grpSp>
          <p:nvGrpSpPr>
            <p:cNvPr id="23" name="Group 40"/>
            <p:cNvGrpSpPr/>
            <p:nvPr/>
          </p:nvGrpSpPr>
          <p:grpSpPr>
            <a:xfrm>
              <a:off x="3196482" y="1319262"/>
              <a:ext cx="6211290" cy="4922870"/>
              <a:chOff x="3855904" y="1473299"/>
              <a:chExt cx="4835388" cy="3832371"/>
            </a:xfrm>
          </p:grpSpPr>
          <p:sp>
            <p:nvSpPr>
              <p:cNvPr id="36" name="Rectangle: Top Corners Rounded 34"/>
              <p:cNvSpPr/>
              <p:nvPr/>
            </p:nvSpPr>
            <p:spPr>
              <a:xfrm rot="16200000" flipH="1">
                <a:off x="4888349" y="1819303"/>
                <a:ext cx="198120" cy="120772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Rectangle: Top Corners Rounded 35"/>
              <p:cNvSpPr/>
              <p:nvPr/>
            </p:nvSpPr>
            <p:spPr>
              <a:xfrm rot="16200000" flipH="1">
                <a:off x="5066827" y="2549532"/>
                <a:ext cx="198120" cy="7514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Rectangle: Top Corners Rounded 36"/>
              <p:cNvSpPr/>
              <p:nvPr/>
            </p:nvSpPr>
            <p:spPr>
              <a:xfrm rot="16200000" flipH="1">
                <a:off x="4599688" y="2584459"/>
                <a:ext cx="198120" cy="16856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Rectangle: Top Corners Rounded 37"/>
              <p:cNvSpPr/>
              <p:nvPr/>
            </p:nvSpPr>
            <p:spPr>
              <a:xfrm rot="16200000" flipH="1">
                <a:off x="5030337" y="3264762"/>
                <a:ext cx="198120" cy="132921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Rectangle: Top Corners Rounded 38"/>
              <p:cNvSpPr/>
              <p:nvPr/>
            </p:nvSpPr>
            <p:spPr>
              <a:xfrm rot="16200000" flipH="1">
                <a:off x="5081713" y="3864015"/>
                <a:ext cx="198120" cy="113484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Rectangle: Top Corners Rounded 39"/>
              <p:cNvSpPr/>
              <p:nvPr/>
            </p:nvSpPr>
            <p:spPr>
              <a:xfrm rot="16200000" flipH="1">
                <a:off x="5000269" y="4238832"/>
                <a:ext cx="198120" cy="13893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Rectangle: Top Corners Rounded 28"/>
              <p:cNvSpPr/>
              <p:nvPr/>
            </p:nvSpPr>
            <p:spPr>
              <a:xfrm rot="5400000">
                <a:off x="7409388" y="1404413"/>
                <a:ext cx="198120" cy="203749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Rectangle: Top Corners Rounded 29"/>
              <p:cNvSpPr/>
              <p:nvPr/>
            </p:nvSpPr>
            <p:spPr>
              <a:xfrm rot="5400000">
                <a:off x="7213035" y="2325085"/>
                <a:ext cx="198120" cy="120029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Rectangle: Top Corners Rounded 30"/>
              <p:cNvSpPr/>
              <p:nvPr/>
            </p:nvSpPr>
            <p:spPr>
              <a:xfrm rot="5400000">
                <a:off x="7318604" y="2799372"/>
                <a:ext cx="198120" cy="125585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Rectangle: Top Corners Rounded 31"/>
              <p:cNvSpPr/>
              <p:nvPr/>
            </p:nvSpPr>
            <p:spPr>
              <a:xfrm rot="5400000">
                <a:off x="7571792" y="2908926"/>
                <a:ext cx="198120" cy="204088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Rectangle: Top Corners Rounded 32"/>
              <p:cNvSpPr/>
              <p:nvPr/>
            </p:nvSpPr>
            <p:spPr>
              <a:xfrm rot="5400000">
                <a:off x="7113018" y="3597921"/>
                <a:ext cx="198120" cy="16670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Rectangle: Top Corners Rounded 33"/>
              <p:cNvSpPr/>
              <p:nvPr/>
            </p:nvSpPr>
            <p:spPr>
              <a:xfrm rot="5400000">
                <a:off x="7345231" y="3913062"/>
                <a:ext cx="198120" cy="204088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8" name="Group 26"/>
              <p:cNvGrpSpPr/>
              <p:nvPr/>
            </p:nvGrpSpPr>
            <p:grpSpPr>
              <a:xfrm>
                <a:off x="6096000" y="1473299"/>
                <a:ext cx="850883" cy="3832370"/>
                <a:chOff x="6096000" y="1473299"/>
                <a:chExt cx="850883" cy="3832370"/>
              </a:xfrm>
            </p:grpSpPr>
            <p:sp>
              <p:nvSpPr>
                <p:cNvPr id="52" name="Freeform: Shape 21"/>
                <p:cNvSpPr/>
                <p:nvPr/>
              </p:nvSpPr>
              <p:spPr>
                <a:xfrm flipH="1">
                  <a:off x="6096000" y="1473299"/>
                  <a:ext cx="334201" cy="672532"/>
                </a:xfrm>
                <a:custGeom>
                  <a:avLst/>
                  <a:gdLst>
                    <a:gd name="connsiteX0" fmla="*/ 332140 w 334201"/>
                    <a:gd name="connsiteY0" fmla="*/ 0 h 672532"/>
                    <a:gd name="connsiteX1" fmla="*/ 334201 w 334201"/>
                    <a:gd name="connsiteY1" fmla="*/ 210 h 672532"/>
                    <a:gd name="connsiteX2" fmla="*/ 334201 w 334201"/>
                    <a:gd name="connsiteY2" fmla="*/ 672322 h 672532"/>
                    <a:gd name="connsiteX3" fmla="*/ 332140 w 334201"/>
                    <a:gd name="connsiteY3" fmla="*/ 672532 h 672532"/>
                    <a:gd name="connsiteX4" fmla="*/ 0 w 334201"/>
                    <a:gd name="connsiteY4" fmla="*/ 336266 h 672532"/>
                    <a:gd name="connsiteX5" fmla="*/ 332140 w 334201"/>
                    <a:gd name="connsiteY5" fmla="*/ 0 h 672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4201" h="672532">
                      <a:moveTo>
                        <a:pt x="332140" y="0"/>
                      </a:moveTo>
                      <a:lnTo>
                        <a:pt x="334201" y="210"/>
                      </a:lnTo>
                      <a:lnTo>
                        <a:pt x="334201" y="672322"/>
                      </a:lnTo>
                      <a:lnTo>
                        <a:pt x="332140" y="672532"/>
                      </a:lnTo>
                      <a:cubicBezTo>
                        <a:pt x="148704" y="672532"/>
                        <a:pt x="0" y="521981"/>
                        <a:pt x="0" y="336266"/>
                      </a:cubicBezTo>
                      <a:cubicBezTo>
                        <a:pt x="0" y="150551"/>
                        <a:pt x="148704" y="0"/>
                        <a:pt x="3321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18"/>
                <p:cNvSpPr/>
                <p:nvPr/>
              </p:nvSpPr>
              <p:spPr>
                <a:xfrm flipH="1">
                  <a:off x="6096000" y="2219460"/>
                  <a:ext cx="850883" cy="3086209"/>
                </a:xfrm>
                <a:custGeom>
                  <a:avLst/>
                  <a:gdLst>
                    <a:gd name="connsiteX0" fmla="*/ 656819 w 850883"/>
                    <a:gd name="connsiteY0" fmla="*/ 0 h 3086209"/>
                    <a:gd name="connsiteX1" fmla="*/ 820561 w 850883"/>
                    <a:gd name="connsiteY1" fmla="*/ 0 h 3086209"/>
                    <a:gd name="connsiteX2" fmla="*/ 850883 w 850883"/>
                    <a:gd name="connsiteY2" fmla="*/ 0 h 3086209"/>
                    <a:gd name="connsiteX3" fmla="*/ 850883 w 850883"/>
                    <a:gd name="connsiteY3" fmla="*/ 1874077 h 3086209"/>
                    <a:gd name="connsiteX4" fmla="*/ 831830 w 850883"/>
                    <a:gd name="connsiteY4" fmla="*/ 1874077 h 3086209"/>
                    <a:gd name="connsiteX5" fmla="*/ 794820 w 850883"/>
                    <a:gd name="connsiteY5" fmla="*/ 1874077 h 3086209"/>
                    <a:gd name="connsiteX6" fmla="*/ 794820 w 850883"/>
                    <a:gd name="connsiteY6" fmla="*/ 2948662 h 3086209"/>
                    <a:gd name="connsiteX7" fmla="*/ 656819 w 850883"/>
                    <a:gd name="connsiteY7" fmla="*/ 3086209 h 3086209"/>
                    <a:gd name="connsiteX8" fmla="*/ 518817 w 850883"/>
                    <a:gd name="connsiteY8" fmla="*/ 2948662 h 3086209"/>
                    <a:gd name="connsiteX9" fmla="*/ 518817 w 850883"/>
                    <a:gd name="connsiteY9" fmla="*/ 1874077 h 3086209"/>
                    <a:gd name="connsiteX10" fmla="*/ 165188 w 850883"/>
                    <a:gd name="connsiteY10" fmla="*/ 1874077 h 3086209"/>
                    <a:gd name="connsiteX11" fmla="*/ 570568 w 850883"/>
                    <a:gd name="connsiteY11" fmla="*/ 429834 h 3086209"/>
                    <a:gd name="connsiteX12" fmla="*/ 492942 w 850883"/>
                    <a:gd name="connsiteY12" fmla="*/ 429834 h 3086209"/>
                    <a:gd name="connsiteX13" fmla="*/ 225564 w 850883"/>
                    <a:gd name="connsiteY13" fmla="*/ 1375469 h 3086209"/>
                    <a:gd name="connsiteX14" fmla="*/ 87562 w 850883"/>
                    <a:gd name="connsiteY14" fmla="*/ 1461436 h 3086209"/>
                    <a:gd name="connsiteX15" fmla="*/ 1311 w 850883"/>
                    <a:gd name="connsiteY15" fmla="*/ 1323889 h 3086209"/>
                    <a:gd name="connsiteX16" fmla="*/ 285939 w 850883"/>
                    <a:gd name="connsiteY16" fmla="*/ 266497 h 3086209"/>
                    <a:gd name="connsiteX17" fmla="*/ 656819 w 850883"/>
                    <a:gd name="connsiteY17" fmla="*/ 0 h 3086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50883" h="3086209">
                      <a:moveTo>
                        <a:pt x="656819" y="0"/>
                      </a:moveTo>
                      <a:cubicBezTo>
                        <a:pt x="656819" y="0"/>
                        <a:pt x="656819" y="0"/>
                        <a:pt x="820561" y="0"/>
                      </a:cubicBezTo>
                      <a:lnTo>
                        <a:pt x="850883" y="0"/>
                      </a:lnTo>
                      <a:lnTo>
                        <a:pt x="850883" y="1874077"/>
                      </a:lnTo>
                      <a:lnTo>
                        <a:pt x="831830" y="1874077"/>
                      </a:lnTo>
                      <a:cubicBezTo>
                        <a:pt x="821099" y="1874077"/>
                        <a:pt x="808836" y="1874077"/>
                        <a:pt x="794820" y="1874077"/>
                      </a:cubicBezTo>
                      <a:cubicBezTo>
                        <a:pt x="794820" y="1874077"/>
                        <a:pt x="794820" y="1874077"/>
                        <a:pt x="794820" y="2948662"/>
                      </a:cubicBezTo>
                      <a:cubicBezTo>
                        <a:pt x="794820" y="3026032"/>
                        <a:pt x="734444" y="3086209"/>
                        <a:pt x="656819" y="3086209"/>
                      </a:cubicBezTo>
                      <a:cubicBezTo>
                        <a:pt x="579193" y="3086209"/>
                        <a:pt x="518817" y="3026032"/>
                        <a:pt x="518817" y="2948662"/>
                      </a:cubicBezTo>
                      <a:cubicBezTo>
                        <a:pt x="518817" y="2948662"/>
                        <a:pt x="518817" y="2948662"/>
                        <a:pt x="518817" y="1874077"/>
                      </a:cubicBezTo>
                      <a:cubicBezTo>
                        <a:pt x="518817" y="1874077"/>
                        <a:pt x="518817" y="1874077"/>
                        <a:pt x="165188" y="1874077"/>
                      </a:cubicBezTo>
                      <a:cubicBezTo>
                        <a:pt x="165188" y="1874077"/>
                        <a:pt x="165188" y="1874077"/>
                        <a:pt x="570568" y="429834"/>
                      </a:cubicBezTo>
                      <a:cubicBezTo>
                        <a:pt x="570568" y="429834"/>
                        <a:pt x="570568" y="429834"/>
                        <a:pt x="492942" y="429834"/>
                      </a:cubicBezTo>
                      <a:cubicBezTo>
                        <a:pt x="492942" y="429834"/>
                        <a:pt x="492942" y="429834"/>
                        <a:pt x="225564" y="1375469"/>
                      </a:cubicBezTo>
                      <a:cubicBezTo>
                        <a:pt x="208314" y="1435646"/>
                        <a:pt x="147938" y="1478630"/>
                        <a:pt x="87562" y="1461436"/>
                      </a:cubicBezTo>
                      <a:cubicBezTo>
                        <a:pt x="27187" y="1444243"/>
                        <a:pt x="-7314" y="1384066"/>
                        <a:pt x="1311" y="1323889"/>
                      </a:cubicBezTo>
                      <a:cubicBezTo>
                        <a:pt x="1311" y="1323889"/>
                        <a:pt x="1311" y="1323889"/>
                        <a:pt x="285939" y="266497"/>
                      </a:cubicBezTo>
                      <a:cubicBezTo>
                        <a:pt x="337690" y="85967"/>
                        <a:pt x="467066" y="0"/>
                        <a:pt x="6568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9" name="Group 27"/>
              <p:cNvGrpSpPr/>
              <p:nvPr/>
            </p:nvGrpSpPr>
            <p:grpSpPr>
              <a:xfrm>
                <a:off x="5414116" y="1473299"/>
                <a:ext cx="681884" cy="3832371"/>
                <a:chOff x="5414116" y="1473299"/>
                <a:chExt cx="681884" cy="3832371"/>
              </a:xfrm>
            </p:grpSpPr>
            <p:sp>
              <p:nvSpPr>
                <p:cNvPr id="50" name="Freeform: Shape 14"/>
                <p:cNvSpPr>
                  <a:spLocks/>
                </p:cNvSpPr>
                <p:nvPr/>
              </p:nvSpPr>
              <p:spPr bwMode="auto">
                <a:xfrm>
                  <a:off x="5414116" y="2220098"/>
                  <a:ext cx="681884" cy="3085572"/>
                </a:xfrm>
                <a:custGeom>
                  <a:avLst/>
                  <a:gdLst>
                    <a:gd name="connsiteX0" fmla="*/ 310822 w 699349"/>
                    <a:gd name="connsiteY0" fmla="*/ 0 h 3164603"/>
                    <a:gd name="connsiteX1" fmla="*/ 634999 w 699349"/>
                    <a:gd name="connsiteY1" fmla="*/ 0 h 3164603"/>
                    <a:gd name="connsiteX2" fmla="*/ 699349 w 699349"/>
                    <a:gd name="connsiteY2" fmla="*/ 0 h 3164603"/>
                    <a:gd name="connsiteX3" fmla="*/ 699349 w 699349"/>
                    <a:gd name="connsiteY3" fmla="*/ 1539304 h 3164603"/>
                    <a:gd name="connsiteX4" fmla="*/ 678809 w 699349"/>
                    <a:gd name="connsiteY4" fmla="*/ 1539304 h 3164603"/>
                    <a:gd name="connsiteX5" fmla="*/ 638911 w 699349"/>
                    <a:gd name="connsiteY5" fmla="*/ 1539304 h 3164603"/>
                    <a:gd name="connsiteX6" fmla="*/ 638911 w 699349"/>
                    <a:gd name="connsiteY6" fmla="*/ 3001213 h 3164603"/>
                    <a:gd name="connsiteX7" fmla="*/ 474866 w 699349"/>
                    <a:gd name="connsiteY7" fmla="*/ 3164603 h 3164603"/>
                    <a:gd name="connsiteX8" fmla="*/ 310822 w 699349"/>
                    <a:gd name="connsiteY8" fmla="*/ 3001213 h 3164603"/>
                    <a:gd name="connsiteX9" fmla="*/ 310822 w 699349"/>
                    <a:gd name="connsiteY9" fmla="*/ 498769 h 3164603"/>
                    <a:gd name="connsiteX10" fmla="*/ 233116 w 699349"/>
                    <a:gd name="connsiteY10" fmla="*/ 498769 h 3164603"/>
                    <a:gd name="connsiteX11" fmla="*/ 233116 w 699349"/>
                    <a:gd name="connsiteY11" fmla="*/ 1410312 h 3164603"/>
                    <a:gd name="connsiteX12" fmla="*/ 112241 w 699349"/>
                    <a:gd name="connsiteY12" fmla="*/ 1530705 h 3164603"/>
                    <a:gd name="connsiteX13" fmla="*/ 0 w 699349"/>
                    <a:gd name="connsiteY13" fmla="*/ 1410312 h 3164603"/>
                    <a:gd name="connsiteX14" fmla="*/ 0 w 699349"/>
                    <a:gd name="connsiteY14" fmla="*/ 292382 h 3164603"/>
                    <a:gd name="connsiteX15" fmla="*/ 310822 w 699349"/>
                    <a:gd name="connsiteY15" fmla="*/ 0 h 3164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9349" h="3164603">
                      <a:moveTo>
                        <a:pt x="310822" y="0"/>
                      </a:moveTo>
                      <a:cubicBezTo>
                        <a:pt x="310822" y="0"/>
                        <a:pt x="310822" y="0"/>
                        <a:pt x="634999" y="0"/>
                      </a:cubicBezTo>
                      <a:lnTo>
                        <a:pt x="699349" y="0"/>
                      </a:lnTo>
                      <a:lnTo>
                        <a:pt x="699349" y="1539304"/>
                      </a:lnTo>
                      <a:lnTo>
                        <a:pt x="678809" y="1539304"/>
                      </a:lnTo>
                      <a:cubicBezTo>
                        <a:pt x="667241" y="1539304"/>
                        <a:pt x="654021" y="1539304"/>
                        <a:pt x="638911" y="1539304"/>
                      </a:cubicBezTo>
                      <a:cubicBezTo>
                        <a:pt x="638911" y="1539304"/>
                        <a:pt x="638911" y="1539304"/>
                        <a:pt x="638911" y="3001213"/>
                      </a:cubicBezTo>
                      <a:cubicBezTo>
                        <a:pt x="638911" y="3087208"/>
                        <a:pt x="561206" y="3164603"/>
                        <a:pt x="474866" y="3164603"/>
                      </a:cubicBezTo>
                      <a:cubicBezTo>
                        <a:pt x="379893" y="3164603"/>
                        <a:pt x="310822" y="3087208"/>
                        <a:pt x="310822" y="3001213"/>
                      </a:cubicBezTo>
                      <a:cubicBezTo>
                        <a:pt x="310822" y="3001213"/>
                        <a:pt x="310822" y="3001213"/>
                        <a:pt x="310822" y="498769"/>
                      </a:cubicBezTo>
                      <a:cubicBezTo>
                        <a:pt x="310822" y="498769"/>
                        <a:pt x="310822" y="498769"/>
                        <a:pt x="233116" y="498769"/>
                      </a:cubicBezTo>
                      <a:cubicBezTo>
                        <a:pt x="233116" y="498769"/>
                        <a:pt x="233116" y="498769"/>
                        <a:pt x="233116" y="1410312"/>
                      </a:cubicBezTo>
                      <a:cubicBezTo>
                        <a:pt x="233116" y="1479108"/>
                        <a:pt x="181313" y="1530705"/>
                        <a:pt x="112241" y="1530705"/>
                      </a:cubicBezTo>
                      <a:cubicBezTo>
                        <a:pt x="51804" y="1530705"/>
                        <a:pt x="0" y="1479108"/>
                        <a:pt x="0" y="1410312"/>
                      </a:cubicBezTo>
                      <a:cubicBezTo>
                        <a:pt x="0" y="1410312"/>
                        <a:pt x="0" y="1410312"/>
                        <a:pt x="0" y="292382"/>
                      </a:cubicBezTo>
                      <a:cubicBezTo>
                        <a:pt x="0" y="103194"/>
                        <a:pt x="112241" y="0"/>
                        <a:pt x="3108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Freeform: Shape 25"/>
                <p:cNvSpPr/>
                <p:nvPr/>
              </p:nvSpPr>
              <p:spPr>
                <a:xfrm>
                  <a:off x="5761799" y="1473299"/>
                  <a:ext cx="334201" cy="672532"/>
                </a:xfrm>
                <a:custGeom>
                  <a:avLst/>
                  <a:gdLst>
                    <a:gd name="connsiteX0" fmla="*/ 332140 w 334201"/>
                    <a:gd name="connsiteY0" fmla="*/ 0 h 672532"/>
                    <a:gd name="connsiteX1" fmla="*/ 334201 w 334201"/>
                    <a:gd name="connsiteY1" fmla="*/ 210 h 672532"/>
                    <a:gd name="connsiteX2" fmla="*/ 334201 w 334201"/>
                    <a:gd name="connsiteY2" fmla="*/ 672322 h 672532"/>
                    <a:gd name="connsiteX3" fmla="*/ 332140 w 334201"/>
                    <a:gd name="connsiteY3" fmla="*/ 672532 h 672532"/>
                    <a:gd name="connsiteX4" fmla="*/ 0 w 334201"/>
                    <a:gd name="connsiteY4" fmla="*/ 336266 h 672532"/>
                    <a:gd name="connsiteX5" fmla="*/ 332140 w 334201"/>
                    <a:gd name="connsiteY5" fmla="*/ 0 h 672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4201" h="672532">
                      <a:moveTo>
                        <a:pt x="332140" y="0"/>
                      </a:moveTo>
                      <a:lnTo>
                        <a:pt x="334201" y="210"/>
                      </a:lnTo>
                      <a:lnTo>
                        <a:pt x="334201" y="672322"/>
                      </a:lnTo>
                      <a:lnTo>
                        <a:pt x="332140" y="672532"/>
                      </a:lnTo>
                      <a:cubicBezTo>
                        <a:pt x="148704" y="672532"/>
                        <a:pt x="0" y="521981"/>
                        <a:pt x="0" y="336266"/>
                      </a:cubicBezTo>
                      <a:cubicBezTo>
                        <a:pt x="0" y="150551"/>
                        <a:pt x="148704" y="0"/>
                        <a:pt x="3321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24" name="Rectangle 1"/>
            <p:cNvSpPr/>
            <p:nvPr/>
          </p:nvSpPr>
          <p:spPr>
            <a:xfrm>
              <a:off x="9196980" y="2354737"/>
              <a:ext cx="969271" cy="55386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b="1">
                  <a:solidFill>
                    <a:schemeClr val="accent2">
                      <a:lumMod val="75000"/>
                    </a:schemeClr>
                  </a:solidFill>
                </a:rPr>
                <a:t>80%</a:t>
              </a:r>
            </a:p>
          </p:txBody>
        </p:sp>
        <p:sp>
          <p:nvSpPr>
            <p:cNvPr id="25" name="Rectangle 22"/>
            <p:cNvSpPr/>
            <p:nvPr/>
          </p:nvSpPr>
          <p:spPr>
            <a:xfrm>
              <a:off x="8407039" y="3003488"/>
              <a:ext cx="969271" cy="55386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b="1">
                  <a:solidFill>
                    <a:schemeClr val="accent2">
                      <a:lumMod val="75000"/>
                    </a:schemeClr>
                  </a:solidFill>
                </a:rPr>
                <a:t>60%</a:t>
              </a:r>
            </a:p>
          </p:txBody>
        </p:sp>
        <p:sp>
          <p:nvSpPr>
            <p:cNvPr id="26" name="Rectangle 23"/>
            <p:cNvSpPr/>
            <p:nvPr/>
          </p:nvSpPr>
          <p:spPr>
            <a:xfrm>
              <a:off x="8641055" y="3619603"/>
              <a:ext cx="969271" cy="55386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b="1">
                  <a:solidFill>
                    <a:schemeClr val="accent2">
                      <a:lumMod val="75000"/>
                    </a:schemeClr>
                  </a:solidFill>
                </a:rPr>
                <a:t>65%</a:t>
              </a:r>
            </a:p>
          </p:txBody>
        </p:sp>
        <p:sp>
          <p:nvSpPr>
            <p:cNvPr id="27" name="Rectangle 24"/>
            <p:cNvSpPr/>
            <p:nvPr/>
          </p:nvSpPr>
          <p:spPr>
            <a:xfrm>
              <a:off x="9407770" y="4289531"/>
              <a:ext cx="969271" cy="55386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b="1">
                  <a:solidFill>
                    <a:schemeClr val="accent2">
                      <a:lumMod val="75000"/>
                    </a:schemeClr>
                  </a:solidFill>
                </a:rPr>
                <a:t>83%</a:t>
              </a:r>
            </a:p>
          </p:txBody>
        </p:sp>
        <p:sp>
          <p:nvSpPr>
            <p:cNvPr id="28" name="Rectangle 41"/>
            <p:cNvSpPr/>
            <p:nvPr/>
          </p:nvSpPr>
          <p:spPr>
            <a:xfrm>
              <a:off x="8568384" y="4934460"/>
              <a:ext cx="969271" cy="55386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b="1">
                  <a:solidFill>
                    <a:schemeClr val="accent2">
                      <a:lumMod val="75000"/>
                    </a:schemeClr>
                  </a:solidFill>
                </a:rPr>
                <a:t>65%</a:t>
              </a:r>
            </a:p>
          </p:txBody>
        </p:sp>
        <p:sp>
          <p:nvSpPr>
            <p:cNvPr id="29" name="Rectangle 42"/>
            <p:cNvSpPr/>
            <p:nvPr/>
          </p:nvSpPr>
          <p:spPr>
            <a:xfrm>
              <a:off x="9116742" y="5579392"/>
              <a:ext cx="969271" cy="55386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b="1">
                  <a:solidFill>
                    <a:schemeClr val="accent2">
                      <a:lumMod val="75000"/>
                    </a:schemeClr>
                  </a:solidFill>
                </a:rPr>
                <a:t>76%</a:t>
              </a:r>
            </a:p>
          </p:txBody>
        </p:sp>
        <p:sp>
          <p:nvSpPr>
            <p:cNvPr id="30" name="Rectangle 43"/>
            <p:cNvSpPr/>
            <p:nvPr/>
          </p:nvSpPr>
          <p:spPr>
            <a:xfrm>
              <a:off x="2834058" y="2263674"/>
              <a:ext cx="969271" cy="55386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b="1">
                  <a:solidFill>
                    <a:schemeClr val="accent1">
                      <a:lumMod val="75000"/>
                    </a:schemeClr>
                  </a:solidFill>
                </a:rPr>
                <a:t>40%</a:t>
              </a:r>
            </a:p>
          </p:txBody>
        </p:sp>
        <p:sp>
          <p:nvSpPr>
            <p:cNvPr id="31" name="Rectangle 44"/>
            <p:cNvSpPr/>
            <p:nvPr/>
          </p:nvSpPr>
          <p:spPr>
            <a:xfrm>
              <a:off x="3352588" y="2912425"/>
              <a:ext cx="969271" cy="55386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b="1">
                  <a:solidFill>
                    <a:schemeClr val="accent1">
                      <a:lumMod val="75000"/>
                    </a:schemeClr>
                  </a:solidFill>
                </a:rPr>
                <a:t>15%</a:t>
              </a:r>
            </a:p>
          </p:txBody>
        </p:sp>
        <p:sp>
          <p:nvSpPr>
            <p:cNvPr id="32" name="Rectangle 45"/>
            <p:cNvSpPr/>
            <p:nvPr/>
          </p:nvSpPr>
          <p:spPr>
            <a:xfrm>
              <a:off x="2170465" y="3553536"/>
              <a:ext cx="969271" cy="55386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b="1">
                  <a:solidFill>
                    <a:schemeClr val="accent1">
                      <a:lumMod val="75000"/>
                    </a:schemeClr>
                  </a:solidFill>
                </a:rPr>
                <a:t>65%</a:t>
              </a:r>
            </a:p>
          </p:txBody>
        </p:sp>
        <p:sp>
          <p:nvSpPr>
            <p:cNvPr id="33" name="Rectangle 46"/>
            <p:cNvSpPr/>
            <p:nvPr/>
          </p:nvSpPr>
          <p:spPr>
            <a:xfrm>
              <a:off x="2919690" y="4194660"/>
              <a:ext cx="969271" cy="55386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b="1">
                  <a:solidFill>
                    <a:schemeClr val="accent1">
                      <a:lumMod val="75000"/>
                    </a:schemeClr>
                  </a:solidFill>
                </a:rPr>
                <a:t>45%</a:t>
              </a:r>
            </a:p>
          </p:txBody>
        </p:sp>
        <p:sp>
          <p:nvSpPr>
            <p:cNvPr id="34" name="Rectangle 47"/>
            <p:cNvSpPr/>
            <p:nvPr/>
          </p:nvSpPr>
          <p:spPr>
            <a:xfrm>
              <a:off x="3109036" y="4843397"/>
              <a:ext cx="969271" cy="55386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b="1">
                  <a:solidFill>
                    <a:schemeClr val="accent1">
                      <a:lumMod val="75000"/>
                    </a:schemeClr>
                  </a:solidFill>
                </a:rPr>
                <a:t>30%</a:t>
              </a:r>
            </a:p>
          </p:txBody>
        </p:sp>
        <p:sp>
          <p:nvSpPr>
            <p:cNvPr id="35" name="Rectangle 48"/>
            <p:cNvSpPr/>
            <p:nvPr/>
          </p:nvSpPr>
          <p:spPr>
            <a:xfrm>
              <a:off x="2868644" y="5488329"/>
              <a:ext cx="969271" cy="55386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b="1">
                  <a:solidFill>
                    <a:schemeClr val="accent1">
                      <a:lumMod val="75000"/>
                    </a:schemeClr>
                  </a:solidFill>
                </a:rPr>
                <a:t>38%</a:t>
              </a:r>
            </a:p>
          </p:txBody>
        </p:sp>
      </p:grpSp>
      <p:grpSp>
        <p:nvGrpSpPr>
          <p:cNvPr id="5" name="Group 70"/>
          <p:cNvGrpSpPr/>
          <p:nvPr/>
        </p:nvGrpSpPr>
        <p:grpSpPr>
          <a:xfrm>
            <a:off x="6114609" y="1769430"/>
            <a:ext cx="2062292" cy="1604637"/>
            <a:chOff x="8170814" y="1912116"/>
            <a:chExt cx="2749722" cy="2139516"/>
          </a:xfrm>
        </p:grpSpPr>
        <p:grpSp>
          <p:nvGrpSpPr>
            <p:cNvPr id="15" name="Group 80"/>
            <p:cNvGrpSpPr/>
            <p:nvPr/>
          </p:nvGrpSpPr>
          <p:grpSpPr>
            <a:xfrm>
              <a:off x="8170814" y="1912116"/>
              <a:ext cx="2611177" cy="2139516"/>
              <a:chOff x="1193500" y="1491637"/>
              <a:chExt cx="3761195" cy="2139516"/>
            </a:xfrm>
          </p:grpSpPr>
          <p:grpSp>
            <p:nvGrpSpPr>
              <p:cNvPr id="17" name="Group 8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1" name="TextBox 8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/>
                    <a:t>此部分内容作为文字排版占位显示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（建议使用主题字体）</a:t>
                  </a:r>
                </a:p>
              </p:txBody>
            </p:sp>
            <p:sp>
              <p:nvSpPr>
                <p:cNvPr id="22" name="Rectangle 8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8" name="Group 8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9" name="TextBox 8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0" name="Rectangle 8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16" name="Straight Connector 81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1"/>
          <p:cNvGrpSpPr/>
          <p:nvPr/>
        </p:nvGrpSpPr>
        <p:grpSpPr>
          <a:xfrm>
            <a:off x="967099" y="1769430"/>
            <a:ext cx="2035289" cy="1604637"/>
            <a:chOff x="1307468" y="1697288"/>
            <a:chExt cx="2713719" cy="2139516"/>
          </a:xfrm>
        </p:grpSpPr>
        <p:grpSp>
          <p:nvGrpSpPr>
            <p:cNvPr id="7" name="Group 72"/>
            <p:cNvGrpSpPr/>
            <p:nvPr/>
          </p:nvGrpSpPr>
          <p:grpSpPr>
            <a:xfrm>
              <a:off x="1410010" y="1697288"/>
              <a:ext cx="2611177" cy="2139516"/>
              <a:chOff x="1193500" y="1491637"/>
              <a:chExt cx="3761195" cy="2139516"/>
            </a:xfrm>
          </p:grpSpPr>
          <p:grpSp>
            <p:nvGrpSpPr>
              <p:cNvPr id="9" name="Group 74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3" name="TextBox 78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/>
                    <a:t>此部分内容作为文字排版占位显示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（建议使用主题字体）</a:t>
                  </a:r>
                </a:p>
              </p:txBody>
            </p:sp>
            <p:sp>
              <p:nvSpPr>
                <p:cNvPr id="14" name="Rectangle 79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0" name="Group 75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1" name="TextBox 7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2" name="Rectangle 7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8" name="Straight Connector 73"/>
            <p:cNvCxnSpPr/>
            <p:nvPr/>
          </p:nvCxnSpPr>
          <p:spPr>
            <a:xfrm>
              <a:off x="1307468" y="2710116"/>
              <a:ext cx="1898234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448" y="2930093"/>
            <a:ext cx="1087268" cy="1350982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783" y="4353434"/>
            <a:ext cx="507981" cy="464037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1816" y="3760057"/>
            <a:ext cx="531640" cy="482651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48469">
            <a:off x="681402" y="982634"/>
            <a:ext cx="596837" cy="47770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198" y="994662"/>
            <a:ext cx="1460353" cy="1814558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503" y="4300993"/>
            <a:ext cx="507981" cy="4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56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532004" y="1301394"/>
            <a:ext cx="2621574" cy="2614059"/>
            <a:chOff x="532004" y="1301394"/>
            <a:chExt cx="2621574" cy="2614059"/>
          </a:xfrm>
        </p:grpSpPr>
        <p:grpSp>
          <p:nvGrpSpPr>
            <p:cNvPr id="4" name="Group 1"/>
            <p:cNvGrpSpPr/>
            <p:nvPr/>
          </p:nvGrpSpPr>
          <p:grpSpPr>
            <a:xfrm>
              <a:off x="552771" y="1599432"/>
              <a:ext cx="2503649" cy="1533464"/>
              <a:chOff x="803822" y="1016361"/>
              <a:chExt cx="7536357" cy="2044618"/>
            </a:xfrm>
          </p:grpSpPr>
          <p:cxnSp>
            <p:nvCxnSpPr>
              <p:cNvPr id="43" name="Straight Connector 2"/>
              <p:cNvCxnSpPr/>
              <p:nvPr/>
            </p:nvCxnSpPr>
            <p:spPr>
              <a:xfrm>
                <a:off x="803822" y="1016361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3"/>
              <p:cNvCxnSpPr/>
              <p:nvPr/>
            </p:nvCxnSpPr>
            <p:spPr>
              <a:xfrm>
                <a:off x="803822" y="1357131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"/>
              <p:cNvCxnSpPr/>
              <p:nvPr/>
            </p:nvCxnSpPr>
            <p:spPr>
              <a:xfrm>
                <a:off x="803822" y="1697901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"/>
              <p:cNvCxnSpPr/>
              <p:nvPr/>
            </p:nvCxnSpPr>
            <p:spPr>
              <a:xfrm>
                <a:off x="803822" y="2038671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6"/>
              <p:cNvCxnSpPr/>
              <p:nvPr/>
            </p:nvCxnSpPr>
            <p:spPr>
              <a:xfrm>
                <a:off x="803822" y="2379441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7"/>
              <p:cNvCxnSpPr/>
              <p:nvPr/>
            </p:nvCxnSpPr>
            <p:spPr>
              <a:xfrm>
                <a:off x="803822" y="2720211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8"/>
              <p:cNvCxnSpPr/>
              <p:nvPr/>
            </p:nvCxnSpPr>
            <p:spPr>
              <a:xfrm>
                <a:off x="803822" y="3060979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Freeform: Shape 9"/>
            <p:cNvSpPr>
              <a:spLocks/>
            </p:cNvSpPr>
            <p:nvPr/>
          </p:nvSpPr>
          <p:spPr bwMode="auto">
            <a:xfrm>
              <a:off x="532004" y="2430298"/>
              <a:ext cx="1203341" cy="1485155"/>
            </a:xfrm>
            <a:custGeom>
              <a:avLst/>
              <a:gdLst/>
              <a:ahLst/>
              <a:cxnLst>
                <a:cxn ang="0">
                  <a:pos x="844" y="515"/>
                </a:cxn>
                <a:cxn ang="0">
                  <a:pos x="907" y="668"/>
                </a:cxn>
                <a:cxn ang="0">
                  <a:pos x="1047" y="726"/>
                </a:cxn>
                <a:cxn ang="0">
                  <a:pos x="0" y="726"/>
                </a:cxn>
                <a:cxn ang="0">
                  <a:pos x="138" y="661"/>
                </a:cxn>
                <a:cxn ang="0">
                  <a:pos x="178" y="594"/>
                </a:cxn>
                <a:cxn ang="0">
                  <a:pos x="204" y="473"/>
                </a:cxn>
                <a:cxn ang="0">
                  <a:pos x="207" y="435"/>
                </a:cxn>
                <a:cxn ang="0">
                  <a:pos x="296" y="155"/>
                </a:cxn>
                <a:cxn ang="0">
                  <a:pos x="523" y="0"/>
                </a:cxn>
                <a:cxn ang="0">
                  <a:pos x="750" y="155"/>
                </a:cxn>
                <a:cxn ang="0">
                  <a:pos x="843" y="480"/>
                </a:cxn>
                <a:cxn ang="0">
                  <a:pos x="844" y="515"/>
                </a:cxn>
              </a:cxnLst>
              <a:rect l="0" t="0" r="r" b="b"/>
              <a:pathLst>
                <a:path w="1047" h="726">
                  <a:moveTo>
                    <a:pt x="844" y="515"/>
                  </a:moveTo>
                  <a:cubicBezTo>
                    <a:pt x="846" y="582"/>
                    <a:pt x="867" y="633"/>
                    <a:pt x="907" y="668"/>
                  </a:cubicBezTo>
                  <a:cubicBezTo>
                    <a:pt x="947" y="702"/>
                    <a:pt x="994" y="722"/>
                    <a:pt x="1047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53" y="722"/>
                    <a:pt x="99" y="700"/>
                    <a:pt x="138" y="661"/>
                  </a:cubicBezTo>
                  <a:cubicBezTo>
                    <a:pt x="152" y="647"/>
                    <a:pt x="166" y="624"/>
                    <a:pt x="178" y="594"/>
                  </a:cubicBezTo>
                  <a:cubicBezTo>
                    <a:pt x="191" y="563"/>
                    <a:pt x="199" y="523"/>
                    <a:pt x="204" y="473"/>
                  </a:cubicBezTo>
                  <a:cubicBezTo>
                    <a:pt x="205" y="460"/>
                    <a:pt x="206" y="448"/>
                    <a:pt x="207" y="435"/>
                  </a:cubicBezTo>
                  <a:cubicBezTo>
                    <a:pt x="218" y="329"/>
                    <a:pt x="248" y="235"/>
                    <a:pt x="296" y="155"/>
                  </a:cubicBezTo>
                  <a:cubicBezTo>
                    <a:pt x="359" y="52"/>
                    <a:pt x="435" y="0"/>
                    <a:pt x="523" y="0"/>
                  </a:cubicBezTo>
                  <a:cubicBezTo>
                    <a:pt x="612" y="0"/>
                    <a:pt x="688" y="52"/>
                    <a:pt x="750" y="155"/>
                  </a:cubicBezTo>
                  <a:cubicBezTo>
                    <a:pt x="806" y="246"/>
                    <a:pt x="837" y="355"/>
                    <a:pt x="843" y="480"/>
                  </a:cubicBezTo>
                  <a:cubicBezTo>
                    <a:pt x="844" y="492"/>
                    <a:pt x="844" y="503"/>
                    <a:pt x="844" y="515"/>
                  </a:cubicBezTo>
                  <a:close/>
                </a:path>
              </a:pathLst>
            </a:custGeom>
            <a:gradFill>
              <a:gsLst>
                <a:gs pos="50000">
                  <a:schemeClr val="accent1">
                    <a:lumMod val="75000"/>
                    <a:alpha val="95000"/>
                  </a:schemeClr>
                </a:gs>
                <a:gs pos="49000">
                  <a:schemeClr val="accent1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10"/>
            <p:cNvSpPr>
              <a:spLocks/>
            </p:cNvSpPr>
            <p:nvPr/>
          </p:nvSpPr>
          <p:spPr bwMode="auto">
            <a:xfrm>
              <a:off x="1206905" y="2027343"/>
              <a:ext cx="1412440" cy="1888110"/>
            </a:xfrm>
            <a:custGeom>
              <a:avLst/>
              <a:gdLst/>
              <a:ahLst/>
              <a:cxnLst>
                <a:cxn ang="0">
                  <a:pos x="844" y="515"/>
                </a:cxn>
                <a:cxn ang="0">
                  <a:pos x="907" y="668"/>
                </a:cxn>
                <a:cxn ang="0">
                  <a:pos x="1047" y="726"/>
                </a:cxn>
                <a:cxn ang="0">
                  <a:pos x="0" y="726"/>
                </a:cxn>
                <a:cxn ang="0">
                  <a:pos x="138" y="661"/>
                </a:cxn>
                <a:cxn ang="0">
                  <a:pos x="178" y="594"/>
                </a:cxn>
                <a:cxn ang="0">
                  <a:pos x="204" y="473"/>
                </a:cxn>
                <a:cxn ang="0">
                  <a:pos x="207" y="435"/>
                </a:cxn>
                <a:cxn ang="0">
                  <a:pos x="296" y="155"/>
                </a:cxn>
                <a:cxn ang="0">
                  <a:pos x="523" y="0"/>
                </a:cxn>
                <a:cxn ang="0">
                  <a:pos x="750" y="155"/>
                </a:cxn>
                <a:cxn ang="0">
                  <a:pos x="843" y="480"/>
                </a:cxn>
                <a:cxn ang="0">
                  <a:pos x="844" y="515"/>
                </a:cxn>
              </a:cxnLst>
              <a:rect l="0" t="0" r="r" b="b"/>
              <a:pathLst>
                <a:path w="1047" h="726">
                  <a:moveTo>
                    <a:pt x="844" y="515"/>
                  </a:moveTo>
                  <a:cubicBezTo>
                    <a:pt x="846" y="582"/>
                    <a:pt x="867" y="633"/>
                    <a:pt x="907" y="668"/>
                  </a:cubicBezTo>
                  <a:cubicBezTo>
                    <a:pt x="947" y="702"/>
                    <a:pt x="994" y="722"/>
                    <a:pt x="1047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53" y="722"/>
                    <a:pt x="99" y="700"/>
                    <a:pt x="138" y="661"/>
                  </a:cubicBezTo>
                  <a:cubicBezTo>
                    <a:pt x="152" y="647"/>
                    <a:pt x="166" y="624"/>
                    <a:pt x="178" y="594"/>
                  </a:cubicBezTo>
                  <a:cubicBezTo>
                    <a:pt x="191" y="563"/>
                    <a:pt x="199" y="523"/>
                    <a:pt x="204" y="473"/>
                  </a:cubicBezTo>
                  <a:cubicBezTo>
                    <a:pt x="205" y="460"/>
                    <a:pt x="206" y="448"/>
                    <a:pt x="207" y="435"/>
                  </a:cubicBezTo>
                  <a:cubicBezTo>
                    <a:pt x="218" y="329"/>
                    <a:pt x="248" y="235"/>
                    <a:pt x="296" y="155"/>
                  </a:cubicBezTo>
                  <a:cubicBezTo>
                    <a:pt x="359" y="52"/>
                    <a:pt x="435" y="0"/>
                    <a:pt x="523" y="0"/>
                  </a:cubicBezTo>
                  <a:cubicBezTo>
                    <a:pt x="612" y="0"/>
                    <a:pt x="688" y="52"/>
                    <a:pt x="750" y="155"/>
                  </a:cubicBezTo>
                  <a:cubicBezTo>
                    <a:pt x="806" y="246"/>
                    <a:pt x="837" y="355"/>
                    <a:pt x="843" y="480"/>
                  </a:cubicBezTo>
                  <a:cubicBezTo>
                    <a:pt x="844" y="492"/>
                    <a:pt x="844" y="503"/>
                    <a:pt x="844" y="515"/>
                  </a:cubicBezTo>
                  <a:close/>
                </a:path>
              </a:pathLst>
            </a:custGeom>
            <a:gradFill>
              <a:gsLst>
                <a:gs pos="50000">
                  <a:schemeClr val="accent2">
                    <a:lumMod val="50000"/>
                  </a:schemeClr>
                </a:gs>
                <a:gs pos="49000">
                  <a:schemeClr val="accent2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11"/>
            <p:cNvSpPr>
              <a:spLocks/>
            </p:cNvSpPr>
            <p:nvPr/>
          </p:nvSpPr>
          <p:spPr bwMode="auto">
            <a:xfrm>
              <a:off x="1995613" y="2430298"/>
              <a:ext cx="1157965" cy="1485155"/>
            </a:xfrm>
            <a:custGeom>
              <a:avLst/>
              <a:gdLst/>
              <a:ahLst/>
              <a:cxnLst>
                <a:cxn ang="0">
                  <a:pos x="844" y="515"/>
                </a:cxn>
                <a:cxn ang="0">
                  <a:pos x="907" y="668"/>
                </a:cxn>
                <a:cxn ang="0">
                  <a:pos x="1047" y="726"/>
                </a:cxn>
                <a:cxn ang="0">
                  <a:pos x="0" y="726"/>
                </a:cxn>
                <a:cxn ang="0">
                  <a:pos x="138" y="661"/>
                </a:cxn>
                <a:cxn ang="0">
                  <a:pos x="178" y="594"/>
                </a:cxn>
                <a:cxn ang="0">
                  <a:pos x="204" y="473"/>
                </a:cxn>
                <a:cxn ang="0">
                  <a:pos x="207" y="435"/>
                </a:cxn>
                <a:cxn ang="0">
                  <a:pos x="296" y="155"/>
                </a:cxn>
                <a:cxn ang="0">
                  <a:pos x="523" y="0"/>
                </a:cxn>
                <a:cxn ang="0">
                  <a:pos x="750" y="155"/>
                </a:cxn>
                <a:cxn ang="0">
                  <a:pos x="843" y="480"/>
                </a:cxn>
                <a:cxn ang="0">
                  <a:pos x="844" y="515"/>
                </a:cxn>
              </a:cxnLst>
              <a:rect l="0" t="0" r="r" b="b"/>
              <a:pathLst>
                <a:path w="1047" h="726">
                  <a:moveTo>
                    <a:pt x="844" y="515"/>
                  </a:moveTo>
                  <a:cubicBezTo>
                    <a:pt x="846" y="582"/>
                    <a:pt x="867" y="633"/>
                    <a:pt x="907" y="668"/>
                  </a:cubicBezTo>
                  <a:cubicBezTo>
                    <a:pt x="947" y="702"/>
                    <a:pt x="994" y="722"/>
                    <a:pt x="1047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53" y="722"/>
                    <a:pt x="99" y="700"/>
                    <a:pt x="138" y="661"/>
                  </a:cubicBezTo>
                  <a:cubicBezTo>
                    <a:pt x="152" y="647"/>
                    <a:pt x="166" y="624"/>
                    <a:pt x="178" y="594"/>
                  </a:cubicBezTo>
                  <a:cubicBezTo>
                    <a:pt x="191" y="563"/>
                    <a:pt x="199" y="523"/>
                    <a:pt x="204" y="473"/>
                  </a:cubicBezTo>
                  <a:cubicBezTo>
                    <a:pt x="205" y="460"/>
                    <a:pt x="206" y="448"/>
                    <a:pt x="207" y="435"/>
                  </a:cubicBezTo>
                  <a:cubicBezTo>
                    <a:pt x="218" y="329"/>
                    <a:pt x="248" y="235"/>
                    <a:pt x="296" y="155"/>
                  </a:cubicBezTo>
                  <a:cubicBezTo>
                    <a:pt x="359" y="52"/>
                    <a:pt x="435" y="0"/>
                    <a:pt x="523" y="0"/>
                  </a:cubicBezTo>
                  <a:cubicBezTo>
                    <a:pt x="612" y="0"/>
                    <a:pt x="688" y="52"/>
                    <a:pt x="750" y="155"/>
                  </a:cubicBezTo>
                  <a:cubicBezTo>
                    <a:pt x="806" y="246"/>
                    <a:pt x="837" y="355"/>
                    <a:pt x="843" y="480"/>
                  </a:cubicBezTo>
                  <a:cubicBezTo>
                    <a:pt x="844" y="492"/>
                    <a:pt x="844" y="503"/>
                    <a:pt x="844" y="515"/>
                  </a:cubicBezTo>
                  <a:close/>
                </a:path>
              </a:pathLst>
            </a:custGeom>
            <a:gradFill>
              <a:gsLst>
                <a:gs pos="50000">
                  <a:schemeClr val="accent3">
                    <a:lumMod val="50000"/>
                  </a:schemeClr>
                </a:gs>
                <a:gs pos="49000">
                  <a:schemeClr val="accent3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12"/>
            <p:cNvGrpSpPr/>
            <p:nvPr/>
          </p:nvGrpSpPr>
          <p:grpSpPr>
            <a:xfrm>
              <a:off x="849475" y="1735638"/>
              <a:ext cx="555377" cy="555374"/>
              <a:chOff x="846989" y="1401020"/>
              <a:chExt cx="877416" cy="877416"/>
            </a:xfrm>
            <a:effectLst/>
          </p:grpSpPr>
          <p:sp>
            <p:nvSpPr>
              <p:cNvPr id="41" name="Teardrop 13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Oval 14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90%</a:t>
                </a:r>
              </a:p>
            </p:txBody>
          </p:sp>
        </p:grpSp>
        <p:grpSp>
          <p:nvGrpSpPr>
            <p:cNvPr id="9" name="Group 15"/>
            <p:cNvGrpSpPr/>
            <p:nvPr/>
          </p:nvGrpSpPr>
          <p:grpSpPr>
            <a:xfrm>
              <a:off x="1613325" y="1301394"/>
              <a:ext cx="555377" cy="555374"/>
              <a:chOff x="846989" y="1401020"/>
              <a:chExt cx="877416" cy="877416"/>
            </a:xfrm>
            <a:effectLst/>
          </p:grpSpPr>
          <p:sp>
            <p:nvSpPr>
              <p:cNvPr id="39" name="Teardrop 16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Oval 17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80%</a:t>
                </a:r>
              </a:p>
            </p:txBody>
          </p:sp>
        </p:grpSp>
        <p:grpSp>
          <p:nvGrpSpPr>
            <p:cNvPr id="10" name="Group 18"/>
            <p:cNvGrpSpPr/>
            <p:nvPr/>
          </p:nvGrpSpPr>
          <p:grpSpPr>
            <a:xfrm>
              <a:off x="2304490" y="1732422"/>
              <a:ext cx="555377" cy="555374"/>
              <a:chOff x="846989" y="1401020"/>
              <a:chExt cx="877416" cy="877416"/>
            </a:xfrm>
            <a:effectLst/>
          </p:grpSpPr>
          <p:sp>
            <p:nvSpPr>
              <p:cNvPr id="37" name="Teardrop 19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Oval 20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70%</a:t>
                </a:r>
              </a:p>
            </p:txBody>
          </p:sp>
        </p:grpSp>
      </p:grpSp>
      <p:cxnSp>
        <p:nvCxnSpPr>
          <p:cNvPr id="15" name="Straight Connector 30"/>
          <p:cNvCxnSpPr/>
          <p:nvPr/>
        </p:nvCxnSpPr>
        <p:spPr>
          <a:xfrm>
            <a:off x="3431019" y="1407618"/>
            <a:ext cx="0" cy="248420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4236928" y="1228048"/>
            <a:ext cx="881519" cy="2560612"/>
            <a:chOff x="4236928" y="1228048"/>
            <a:chExt cx="881519" cy="2560612"/>
          </a:xfrm>
        </p:grpSpPr>
        <p:grpSp>
          <p:nvGrpSpPr>
            <p:cNvPr id="54" name="组合 53"/>
            <p:cNvGrpSpPr/>
            <p:nvPr/>
          </p:nvGrpSpPr>
          <p:grpSpPr>
            <a:xfrm>
              <a:off x="4236928" y="2567824"/>
              <a:ext cx="881519" cy="1220836"/>
              <a:chOff x="4236928" y="2567824"/>
              <a:chExt cx="881519" cy="1220836"/>
            </a:xfrm>
          </p:grpSpPr>
          <p:sp>
            <p:nvSpPr>
              <p:cNvPr id="16" name="TextBox 31"/>
              <p:cNvSpPr txBox="1"/>
              <p:nvPr/>
            </p:nvSpPr>
            <p:spPr>
              <a:xfrm>
                <a:off x="4523799" y="3603994"/>
                <a:ext cx="307777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en-US" sz="1600" b="1">
                    <a:solidFill>
                      <a:schemeClr val="accent1"/>
                    </a:solidFill>
                  </a:rPr>
                  <a:t>75%</a:t>
                </a:r>
              </a:p>
            </p:txBody>
          </p:sp>
          <p:grpSp>
            <p:nvGrpSpPr>
              <p:cNvPr id="17" name="Group 32"/>
              <p:cNvGrpSpPr>
                <a:grpSpLocks noChangeAspect="1"/>
              </p:cNvGrpSpPr>
              <p:nvPr/>
            </p:nvGrpSpPr>
            <p:grpSpPr>
              <a:xfrm>
                <a:off x="4236928" y="2567824"/>
                <a:ext cx="881519" cy="881514"/>
                <a:chOff x="4046972" y="1821242"/>
                <a:chExt cx="751216" cy="751214"/>
              </a:xfrm>
            </p:grpSpPr>
            <p:sp>
              <p:nvSpPr>
                <p:cNvPr id="33" name="Oval 33"/>
                <p:cNvSpPr/>
                <p:nvPr/>
              </p:nvSpPr>
              <p:spPr>
                <a:xfrm>
                  <a:off x="4046972" y="1821242"/>
                  <a:ext cx="751216" cy="75121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34" name="Group 34"/>
                <p:cNvGrpSpPr/>
                <p:nvPr/>
              </p:nvGrpSpPr>
              <p:grpSpPr>
                <a:xfrm>
                  <a:off x="4321607" y="1938430"/>
                  <a:ext cx="201944" cy="516839"/>
                  <a:chOff x="5054600" y="1652588"/>
                  <a:chExt cx="187325" cy="479424"/>
                </a:xfrm>
                <a:solidFill>
                  <a:schemeClr val="bg1"/>
                </a:solidFill>
              </p:grpSpPr>
              <p:sp>
                <p:nvSpPr>
                  <p:cNvPr id="35" name="Freeform: Shape 35"/>
                  <p:cNvSpPr>
                    <a:spLocks/>
                  </p:cNvSpPr>
                  <p:nvPr/>
                </p:nvSpPr>
                <p:spPr bwMode="auto">
                  <a:xfrm>
                    <a:off x="5054600" y="1733550"/>
                    <a:ext cx="187325" cy="398462"/>
                  </a:xfrm>
                  <a:custGeom>
                    <a:avLst/>
                    <a:gdLst/>
                    <a:ahLst/>
                    <a:cxnLst>
                      <a:cxn ang="0">
                        <a:pos x="55" y="1"/>
                      </a:cxn>
                      <a:cxn ang="0">
                        <a:pos x="19" y="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69"/>
                      </a:cxn>
                      <a:cxn ang="0">
                        <a:pos x="6" y="75"/>
                      </a:cxn>
                      <a:cxn ang="0">
                        <a:pos x="12" y="69"/>
                      </a:cxn>
                      <a:cxn ang="0">
                        <a:pos x="12" y="25"/>
                      </a:cxn>
                      <a:cxn ang="0">
                        <a:pos x="18" y="25"/>
                      </a:cxn>
                      <a:cxn ang="0">
                        <a:pos x="18" y="68"/>
                      </a:cxn>
                      <a:cxn ang="0">
                        <a:pos x="18" y="69"/>
                      </a:cxn>
                      <a:cxn ang="0">
                        <a:pos x="18" y="145"/>
                      </a:cxn>
                      <a:cxn ang="0">
                        <a:pos x="26" y="153"/>
                      </a:cxn>
                      <a:cxn ang="0">
                        <a:pos x="34" y="145"/>
                      </a:cxn>
                      <a:cxn ang="0">
                        <a:pos x="34" y="78"/>
                      </a:cxn>
                      <a:cxn ang="0">
                        <a:pos x="39" y="78"/>
                      </a:cxn>
                      <a:cxn ang="0">
                        <a:pos x="39" y="145"/>
                      </a:cxn>
                      <a:cxn ang="0">
                        <a:pos x="47" y="153"/>
                      </a:cxn>
                      <a:cxn ang="0">
                        <a:pos x="55" y="145"/>
                      </a:cxn>
                      <a:cxn ang="0">
                        <a:pos x="55" y="68"/>
                      </a:cxn>
                      <a:cxn ang="0">
                        <a:pos x="55" y="67"/>
                      </a:cxn>
                      <a:cxn ang="0">
                        <a:pos x="55" y="25"/>
                      </a:cxn>
                      <a:cxn ang="0">
                        <a:pos x="60" y="25"/>
                      </a:cxn>
                      <a:cxn ang="0">
                        <a:pos x="60" y="69"/>
                      </a:cxn>
                      <a:cxn ang="0">
                        <a:pos x="66" y="75"/>
                      </a:cxn>
                      <a:cxn ang="0">
                        <a:pos x="73" y="69"/>
                      </a:cxn>
                      <a:cxn ang="0">
                        <a:pos x="73" y="18"/>
                      </a:cxn>
                      <a:cxn ang="0">
                        <a:pos x="73" y="16"/>
                      </a:cxn>
                      <a:cxn ang="0">
                        <a:pos x="73" y="15"/>
                      </a:cxn>
                      <a:cxn ang="0">
                        <a:pos x="55" y="1"/>
                      </a:cxn>
                    </a:cxnLst>
                    <a:rect l="0" t="0" r="r" b="b"/>
                    <a:pathLst>
                      <a:path w="73" h="153">
                        <a:moveTo>
                          <a:pt x="55" y="1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5" y="1"/>
                          <a:pt x="0" y="12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69"/>
                          <a:pt x="0" y="69"/>
                          <a:pt x="0" y="69"/>
                        </a:cubicBezTo>
                        <a:cubicBezTo>
                          <a:pt x="0" y="73"/>
                          <a:pt x="3" y="75"/>
                          <a:pt x="6" y="75"/>
                        </a:cubicBezTo>
                        <a:cubicBezTo>
                          <a:pt x="10" y="75"/>
                          <a:pt x="12" y="73"/>
                          <a:pt x="12" y="69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8" y="25"/>
                          <a:pt x="18" y="25"/>
                          <a:pt x="18" y="25"/>
                        </a:cubicBezTo>
                        <a:cubicBezTo>
                          <a:pt x="18" y="68"/>
                          <a:pt x="18" y="68"/>
                          <a:pt x="18" y="68"/>
                        </a:cubicBezTo>
                        <a:cubicBezTo>
                          <a:pt x="18" y="68"/>
                          <a:pt x="18" y="69"/>
                          <a:pt x="18" y="69"/>
                        </a:cubicBezTo>
                        <a:cubicBezTo>
                          <a:pt x="18" y="145"/>
                          <a:pt x="18" y="145"/>
                          <a:pt x="18" y="145"/>
                        </a:cubicBezTo>
                        <a:cubicBezTo>
                          <a:pt x="18" y="150"/>
                          <a:pt x="21" y="153"/>
                          <a:pt x="26" y="153"/>
                        </a:cubicBezTo>
                        <a:cubicBezTo>
                          <a:pt x="31" y="153"/>
                          <a:pt x="34" y="150"/>
                          <a:pt x="34" y="145"/>
                        </a:cubicBezTo>
                        <a:cubicBezTo>
                          <a:pt x="34" y="78"/>
                          <a:pt x="34" y="78"/>
                          <a:pt x="34" y="78"/>
                        </a:cubicBezTo>
                        <a:cubicBezTo>
                          <a:pt x="39" y="78"/>
                          <a:pt x="39" y="78"/>
                          <a:pt x="39" y="78"/>
                        </a:cubicBezTo>
                        <a:cubicBezTo>
                          <a:pt x="39" y="145"/>
                          <a:pt x="39" y="145"/>
                          <a:pt x="39" y="145"/>
                        </a:cubicBezTo>
                        <a:cubicBezTo>
                          <a:pt x="39" y="150"/>
                          <a:pt x="42" y="153"/>
                          <a:pt x="47" y="153"/>
                        </a:cubicBezTo>
                        <a:cubicBezTo>
                          <a:pt x="52" y="153"/>
                          <a:pt x="55" y="150"/>
                          <a:pt x="55" y="145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67"/>
                          <a:pt x="55" y="67"/>
                          <a:pt x="55" y="67"/>
                        </a:cubicBezTo>
                        <a:cubicBezTo>
                          <a:pt x="55" y="25"/>
                          <a:pt x="55" y="25"/>
                          <a:pt x="55" y="25"/>
                        </a:cubicBezTo>
                        <a:cubicBezTo>
                          <a:pt x="60" y="25"/>
                          <a:pt x="60" y="25"/>
                          <a:pt x="60" y="25"/>
                        </a:cubicBezTo>
                        <a:cubicBezTo>
                          <a:pt x="60" y="69"/>
                          <a:pt x="60" y="69"/>
                          <a:pt x="60" y="69"/>
                        </a:cubicBezTo>
                        <a:cubicBezTo>
                          <a:pt x="60" y="73"/>
                          <a:pt x="63" y="75"/>
                          <a:pt x="66" y="75"/>
                        </a:cubicBezTo>
                        <a:cubicBezTo>
                          <a:pt x="70" y="75"/>
                          <a:pt x="73" y="73"/>
                          <a:pt x="73" y="69"/>
                        </a:cubicBezTo>
                        <a:cubicBezTo>
                          <a:pt x="73" y="18"/>
                          <a:pt x="73" y="18"/>
                          <a:pt x="73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5"/>
                          <a:pt x="73" y="15"/>
                          <a:pt x="73" y="15"/>
                        </a:cubicBezTo>
                        <a:cubicBezTo>
                          <a:pt x="73" y="10"/>
                          <a:pt x="67" y="1"/>
                          <a:pt x="55" y="1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6" name="Oval 36"/>
                  <p:cNvSpPr>
                    <a:spLocks/>
                  </p:cNvSpPr>
                  <p:nvPr/>
                </p:nvSpPr>
                <p:spPr bwMode="auto">
                  <a:xfrm>
                    <a:off x="5110163" y="1652588"/>
                    <a:ext cx="74613" cy="7620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</p:grpSp>
        <p:grpSp>
          <p:nvGrpSpPr>
            <p:cNvPr id="53" name="组合 52"/>
            <p:cNvGrpSpPr/>
            <p:nvPr/>
          </p:nvGrpSpPr>
          <p:grpSpPr>
            <a:xfrm>
              <a:off x="4236928" y="1228048"/>
              <a:ext cx="881519" cy="1224646"/>
              <a:chOff x="4236928" y="1228048"/>
              <a:chExt cx="881519" cy="1224646"/>
            </a:xfrm>
          </p:grpSpPr>
          <p:grpSp>
            <p:nvGrpSpPr>
              <p:cNvPr id="18" name="Group 37"/>
              <p:cNvGrpSpPr>
                <a:grpSpLocks noChangeAspect="1"/>
              </p:cNvGrpSpPr>
              <p:nvPr/>
            </p:nvGrpSpPr>
            <p:grpSpPr>
              <a:xfrm>
                <a:off x="4236928" y="1571180"/>
                <a:ext cx="881519" cy="881514"/>
                <a:chOff x="5397701" y="1821242"/>
                <a:chExt cx="751216" cy="751214"/>
              </a:xfrm>
            </p:grpSpPr>
            <p:sp>
              <p:nvSpPr>
                <p:cNvPr id="29" name="Oval 38"/>
                <p:cNvSpPr/>
                <p:nvPr/>
              </p:nvSpPr>
              <p:spPr>
                <a:xfrm>
                  <a:off x="5397701" y="1821242"/>
                  <a:ext cx="751216" cy="75121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30" name="Group 39"/>
                <p:cNvGrpSpPr/>
                <p:nvPr/>
              </p:nvGrpSpPr>
              <p:grpSpPr>
                <a:xfrm>
                  <a:off x="5653784" y="1940300"/>
                  <a:ext cx="238994" cy="513083"/>
                  <a:chOff x="6213475" y="1668463"/>
                  <a:chExt cx="227013" cy="487362"/>
                </a:xfrm>
                <a:solidFill>
                  <a:schemeClr val="bg1"/>
                </a:solidFill>
              </p:grpSpPr>
              <p:sp>
                <p:nvSpPr>
                  <p:cNvPr id="31" name="Oval 40"/>
                  <p:cNvSpPr>
                    <a:spLocks/>
                  </p:cNvSpPr>
                  <p:nvPr/>
                </p:nvSpPr>
                <p:spPr bwMode="auto">
                  <a:xfrm>
                    <a:off x="6291263" y="1668463"/>
                    <a:ext cx="73025" cy="73025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2" name="Freeform: Shape 41"/>
                  <p:cNvSpPr>
                    <a:spLocks/>
                  </p:cNvSpPr>
                  <p:nvPr/>
                </p:nvSpPr>
                <p:spPr bwMode="auto">
                  <a:xfrm>
                    <a:off x="6213475" y="1757363"/>
                    <a:ext cx="227013" cy="398462"/>
                  </a:xfrm>
                  <a:custGeom>
                    <a:avLst/>
                    <a:gdLst/>
                    <a:ahLst/>
                    <a:cxnLst>
                      <a:cxn ang="0">
                        <a:pos x="87" y="56"/>
                      </a:cxn>
                      <a:cxn ang="0">
                        <a:pos x="71" y="9"/>
                      </a:cxn>
                      <a:cxn ang="0">
                        <a:pos x="61" y="0"/>
                      </a:cxn>
                      <a:cxn ang="0">
                        <a:pos x="26" y="0"/>
                      </a:cxn>
                      <a:cxn ang="0">
                        <a:pos x="18" y="4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16" y="7"/>
                      </a:cxn>
                      <a:cxn ang="0">
                        <a:pos x="1" y="56"/>
                      </a:cxn>
                      <a:cxn ang="0">
                        <a:pos x="5" y="64"/>
                      </a:cxn>
                      <a:cxn ang="0">
                        <a:pos x="13" y="60"/>
                      </a:cxn>
                      <a:cxn ang="0">
                        <a:pos x="25" y="21"/>
                      </a:cxn>
                      <a:cxn ang="0">
                        <a:pos x="26" y="21"/>
                      </a:cxn>
                      <a:cxn ang="0">
                        <a:pos x="27" y="21"/>
                      </a:cxn>
                      <a:cxn ang="0">
                        <a:pos x="9" y="91"/>
                      </a:cxn>
                      <a:cxn ang="0">
                        <a:pos x="28" y="91"/>
                      </a:cxn>
                      <a:cxn ang="0">
                        <a:pos x="28" y="146"/>
                      </a:cxn>
                      <a:cxn ang="0">
                        <a:pos x="35" y="153"/>
                      </a:cxn>
                      <a:cxn ang="0">
                        <a:pos x="42" y="146"/>
                      </a:cxn>
                      <a:cxn ang="0">
                        <a:pos x="42" y="91"/>
                      </a:cxn>
                      <a:cxn ang="0">
                        <a:pos x="46" y="91"/>
                      </a:cxn>
                      <a:cxn ang="0">
                        <a:pos x="46" y="146"/>
                      </a:cxn>
                      <a:cxn ang="0">
                        <a:pos x="54" y="153"/>
                      </a:cxn>
                      <a:cxn ang="0">
                        <a:pos x="61" y="146"/>
                      </a:cxn>
                      <a:cxn ang="0">
                        <a:pos x="61" y="91"/>
                      </a:cxn>
                      <a:cxn ang="0">
                        <a:pos x="80" y="91"/>
                      </a:cxn>
                      <a:cxn ang="0">
                        <a:pos x="60" y="21"/>
                      </a:cxn>
                      <a:cxn ang="0">
                        <a:pos x="61" y="21"/>
                      </a:cxn>
                      <a:cxn ang="0">
                        <a:pos x="62" y="21"/>
                      </a:cxn>
                      <a:cxn ang="0">
                        <a:pos x="75" y="60"/>
                      </a:cxn>
                      <a:cxn ang="0">
                        <a:pos x="83" y="64"/>
                      </a:cxn>
                      <a:cxn ang="0">
                        <a:pos x="87" y="56"/>
                      </a:cxn>
                    </a:cxnLst>
                    <a:rect l="0" t="0" r="r" b="b"/>
                    <a:pathLst>
                      <a:path w="88" h="153">
                        <a:moveTo>
                          <a:pt x="87" y="56"/>
                        </a:moveTo>
                        <a:cubicBezTo>
                          <a:pt x="71" y="9"/>
                          <a:pt x="71" y="9"/>
                          <a:pt x="71" y="9"/>
                        </a:cubicBezTo>
                        <a:cubicBezTo>
                          <a:pt x="71" y="4"/>
                          <a:pt x="67" y="0"/>
                          <a:pt x="61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3" y="0"/>
                          <a:pt x="19" y="1"/>
                          <a:pt x="18" y="4"/>
                        </a:cubicBezTo>
                        <a:cubicBezTo>
                          <a:pt x="17" y="5"/>
                          <a:pt x="17" y="5"/>
                          <a:pt x="17" y="6"/>
                        </a:cubicBezTo>
                        <a:cubicBezTo>
                          <a:pt x="17" y="6"/>
                          <a:pt x="17" y="6"/>
                          <a:pt x="17" y="6"/>
                        </a:cubicBezTo>
                        <a:cubicBezTo>
                          <a:pt x="17" y="7"/>
                          <a:pt x="16" y="7"/>
                          <a:pt x="16" y="7"/>
                        </a:cubicBezTo>
                        <a:cubicBezTo>
                          <a:pt x="1" y="56"/>
                          <a:pt x="1" y="56"/>
                          <a:pt x="1" y="56"/>
                        </a:cubicBezTo>
                        <a:cubicBezTo>
                          <a:pt x="0" y="60"/>
                          <a:pt x="2" y="63"/>
                          <a:pt x="5" y="64"/>
                        </a:cubicBezTo>
                        <a:cubicBezTo>
                          <a:pt x="8" y="65"/>
                          <a:pt x="12" y="63"/>
                          <a:pt x="13" y="60"/>
                        </a:cubicBezTo>
                        <a:cubicBezTo>
                          <a:pt x="25" y="21"/>
                          <a:pt x="25" y="21"/>
                          <a:pt x="25" y="21"/>
                        </a:cubicBezTo>
                        <a:cubicBezTo>
                          <a:pt x="25" y="21"/>
                          <a:pt x="26" y="21"/>
                          <a:pt x="26" y="21"/>
                        </a:cubicBezTo>
                        <a:cubicBezTo>
                          <a:pt x="27" y="21"/>
                          <a:pt x="27" y="21"/>
                          <a:pt x="27" y="21"/>
                        </a:cubicBezTo>
                        <a:cubicBezTo>
                          <a:pt x="9" y="91"/>
                          <a:pt x="9" y="91"/>
                          <a:pt x="9" y="91"/>
                        </a:cubicBezTo>
                        <a:cubicBezTo>
                          <a:pt x="28" y="91"/>
                          <a:pt x="28" y="91"/>
                          <a:pt x="28" y="91"/>
                        </a:cubicBezTo>
                        <a:cubicBezTo>
                          <a:pt x="28" y="146"/>
                          <a:pt x="28" y="146"/>
                          <a:pt x="28" y="146"/>
                        </a:cubicBezTo>
                        <a:cubicBezTo>
                          <a:pt x="28" y="150"/>
                          <a:pt x="31" y="153"/>
                          <a:pt x="35" y="153"/>
                        </a:cubicBezTo>
                        <a:cubicBezTo>
                          <a:pt x="39" y="153"/>
                          <a:pt x="42" y="150"/>
                          <a:pt x="42" y="146"/>
                        </a:cubicBezTo>
                        <a:cubicBezTo>
                          <a:pt x="42" y="91"/>
                          <a:pt x="42" y="91"/>
                          <a:pt x="42" y="91"/>
                        </a:cubicBezTo>
                        <a:cubicBezTo>
                          <a:pt x="46" y="91"/>
                          <a:pt x="46" y="91"/>
                          <a:pt x="46" y="91"/>
                        </a:cubicBezTo>
                        <a:cubicBezTo>
                          <a:pt x="46" y="146"/>
                          <a:pt x="46" y="146"/>
                          <a:pt x="46" y="146"/>
                        </a:cubicBezTo>
                        <a:cubicBezTo>
                          <a:pt x="46" y="150"/>
                          <a:pt x="50" y="153"/>
                          <a:pt x="54" y="153"/>
                        </a:cubicBezTo>
                        <a:cubicBezTo>
                          <a:pt x="58" y="153"/>
                          <a:pt x="61" y="150"/>
                          <a:pt x="61" y="146"/>
                        </a:cubicBezTo>
                        <a:cubicBezTo>
                          <a:pt x="61" y="91"/>
                          <a:pt x="61" y="91"/>
                          <a:pt x="61" y="91"/>
                        </a:cubicBezTo>
                        <a:cubicBezTo>
                          <a:pt x="80" y="91"/>
                          <a:pt x="80" y="91"/>
                          <a:pt x="80" y="91"/>
                        </a:cubicBezTo>
                        <a:cubicBezTo>
                          <a:pt x="60" y="21"/>
                          <a:pt x="60" y="21"/>
                          <a:pt x="60" y="21"/>
                        </a:cubicBezTo>
                        <a:cubicBezTo>
                          <a:pt x="61" y="21"/>
                          <a:pt x="61" y="21"/>
                          <a:pt x="61" y="21"/>
                        </a:cubicBezTo>
                        <a:cubicBezTo>
                          <a:pt x="62" y="21"/>
                          <a:pt x="62" y="21"/>
                          <a:pt x="62" y="21"/>
                        </a:cubicBezTo>
                        <a:cubicBezTo>
                          <a:pt x="75" y="60"/>
                          <a:pt x="75" y="60"/>
                          <a:pt x="75" y="60"/>
                        </a:cubicBezTo>
                        <a:cubicBezTo>
                          <a:pt x="77" y="63"/>
                          <a:pt x="80" y="65"/>
                          <a:pt x="83" y="64"/>
                        </a:cubicBezTo>
                        <a:cubicBezTo>
                          <a:pt x="87" y="63"/>
                          <a:pt x="88" y="59"/>
                          <a:pt x="87" y="56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sp>
            <p:nvSpPr>
              <p:cNvPr id="19" name="TextBox 42"/>
              <p:cNvSpPr txBox="1"/>
              <p:nvPr/>
            </p:nvSpPr>
            <p:spPr>
              <a:xfrm>
                <a:off x="4523799" y="1228048"/>
                <a:ext cx="307777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en-US" sz="1600" b="1">
                    <a:solidFill>
                      <a:schemeClr val="accent4"/>
                    </a:solidFill>
                  </a:rPr>
                  <a:t>95%</a:t>
                </a:r>
              </a:p>
            </p:txBody>
          </p:sp>
        </p:grpSp>
      </p:grpSp>
      <p:cxnSp>
        <p:nvCxnSpPr>
          <p:cNvPr id="14" name="Straight Connector 29"/>
          <p:cNvCxnSpPr/>
          <p:nvPr/>
        </p:nvCxnSpPr>
        <p:spPr>
          <a:xfrm>
            <a:off x="5906313" y="1407618"/>
            <a:ext cx="0" cy="248420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6315162" y="1585856"/>
            <a:ext cx="2296836" cy="2248398"/>
            <a:chOff x="6315162" y="1585856"/>
            <a:chExt cx="2296836" cy="2248398"/>
          </a:xfrm>
        </p:grpSpPr>
        <p:sp>
          <p:nvSpPr>
            <p:cNvPr id="11" name="Freeform: Shape 26"/>
            <p:cNvSpPr>
              <a:spLocks/>
            </p:cNvSpPr>
            <p:nvPr/>
          </p:nvSpPr>
          <p:spPr bwMode="auto">
            <a:xfrm>
              <a:off x="6315162" y="1605541"/>
              <a:ext cx="495988" cy="495988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46" y="20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39" y="13"/>
                </a:cxn>
                <a:cxn ang="0">
                  <a:pos x="23" y="30"/>
                </a:cxn>
                <a:cxn ang="0">
                  <a:pos x="15" y="22"/>
                </a:cxn>
                <a:cxn ang="0">
                  <a:pos x="12" y="22"/>
                </a:cxn>
                <a:cxn ang="0">
                  <a:pos x="8" y="26"/>
                </a:cxn>
                <a:cxn ang="0">
                  <a:pos x="8" y="29"/>
                </a:cxn>
                <a:cxn ang="0">
                  <a:pos x="21" y="42"/>
                </a:cxn>
                <a:cxn ang="0">
                  <a:pos x="24" y="42"/>
                </a:cxn>
                <a:cxn ang="0">
                  <a:pos x="46" y="20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lnTo>
                    <a:pt x="55" y="44"/>
                  </a:lnTo>
                  <a:close/>
                  <a:moveTo>
                    <a:pt x="46" y="20"/>
                  </a:moveTo>
                  <a:cubicBezTo>
                    <a:pt x="47" y="19"/>
                    <a:pt x="47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3"/>
                    <a:pt x="23" y="43"/>
                    <a:pt x="24" y="42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7"/>
            <p:cNvSpPr>
              <a:spLocks/>
            </p:cNvSpPr>
            <p:nvPr/>
          </p:nvSpPr>
          <p:spPr bwMode="auto">
            <a:xfrm>
              <a:off x="6315162" y="2480847"/>
              <a:ext cx="495988" cy="495988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46" y="20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39" y="13"/>
                </a:cxn>
                <a:cxn ang="0">
                  <a:pos x="23" y="30"/>
                </a:cxn>
                <a:cxn ang="0">
                  <a:pos x="15" y="22"/>
                </a:cxn>
                <a:cxn ang="0">
                  <a:pos x="12" y="22"/>
                </a:cxn>
                <a:cxn ang="0">
                  <a:pos x="8" y="26"/>
                </a:cxn>
                <a:cxn ang="0">
                  <a:pos x="8" y="29"/>
                </a:cxn>
                <a:cxn ang="0">
                  <a:pos x="21" y="42"/>
                </a:cxn>
                <a:cxn ang="0">
                  <a:pos x="24" y="42"/>
                </a:cxn>
                <a:cxn ang="0">
                  <a:pos x="46" y="20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lnTo>
                    <a:pt x="55" y="44"/>
                  </a:lnTo>
                  <a:close/>
                  <a:moveTo>
                    <a:pt x="46" y="20"/>
                  </a:moveTo>
                  <a:cubicBezTo>
                    <a:pt x="47" y="19"/>
                    <a:pt x="47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3"/>
                    <a:pt x="23" y="43"/>
                    <a:pt x="24" y="42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28"/>
            <p:cNvSpPr>
              <a:spLocks/>
            </p:cNvSpPr>
            <p:nvPr/>
          </p:nvSpPr>
          <p:spPr bwMode="auto">
            <a:xfrm>
              <a:off x="6315162" y="3338266"/>
              <a:ext cx="495988" cy="495988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46" y="20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39" y="13"/>
                </a:cxn>
                <a:cxn ang="0">
                  <a:pos x="23" y="30"/>
                </a:cxn>
                <a:cxn ang="0">
                  <a:pos x="15" y="22"/>
                </a:cxn>
                <a:cxn ang="0">
                  <a:pos x="12" y="22"/>
                </a:cxn>
                <a:cxn ang="0">
                  <a:pos x="8" y="26"/>
                </a:cxn>
                <a:cxn ang="0">
                  <a:pos x="8" y="29"/>
                </a:cxn>
                <a:cxn ang="0">
                  <a:pos x="21" y="42"/>
                </a:cxn>
                <a:cxn ang="0">
                  <a:pos x="24" y="42"/>
                </a:cxn>
                <a:cxn ang="0">
                  <a:pos x="46" y="20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lnTo>
                    <a:pt x="55" y="44"/>
                  </a:lnTo>
                  <a:close/>
                  <a:moveTo>
                    <a:pt x="46" y="20"/>
                  </a:moveTo>
                  <a:cubicBezTo>
                    <a:pt x="47" y="19"/>
                    <a:pt x="47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3"/>
                    <a:pt x="23" y="43"/>
                    <a:pt x="24" y="42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43"/>
            <p:cNvGrpSpPr/>
            <p:nvPr/>
          </p:nvGrpSpPr>
          <p:grpSpPr>
            <a:xfrm>
              <a:off x="6777308" y="1585856"/>
              <a:ext cx="1834690" cy="539551"/>
              <a:chOff x="9019425" y="1601180"/>
              <a:chExt cx="2446253" cy="719401"/>
            </a:xfrm>
          </p:grpSpPr>
          <p:sp>
            <p:nvSpPr>
              <p:cNvPr id="27" name="TextBox 44"/>
              <p:cNvSpPr txBox="1"/>
              <p:nvPr/>
            </p:nvSpPr>
            <p:spPr>
              <a:xfrm>
                <a:off x="9019425" y="1601180"/>
                <a:ext cx="2446253" cy="253617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r>
                  <a:rPr lang="zh-CN" altLang="en-US" sz="1200" b="1" dirty="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28" name="TextBox 45"/>
              <p:cNvSpPr txBox="1"/>
              <p:nvPr/>
            </p:nvSpPr>
            <p:spPr>
              <a:xfrm>
                <a:off x="9019425" y="1854797"/>
                <a:ext cx="2446253" cy="465784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1" name="Group 46"/>
            <p:cNvGrpSpPr/>
            <p:nvPr/>
          </p:nvGrpSpPr>
          <p:grpSpPr>
            <a:xfrm>
              <a:off x="6777308" y="2479566"/>
              <a:ext cx="1834690" cy="539551"/>
              <a:chOff x="9019425" y="1601180"/>
              <a:chExt cx="2446253" cy="719401"/>
            </a:xfrm>
          </p:grpSpPr>
          <p:sp>
            <p:nvSpPr>
              <p:cNvPr id="25" name="TextBox 47"/>
              <p:cNvSpPr txBox="1"/>
              <p:nvPr/>
            </p:nvSpPr>
            <p:spPr>
              <a:xfrm>
                <a:off x="9019425" y="1601180"/>
                <a:ext cx="2446253" cy="253617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26" name="TextBox 48"/>
              <p:cNvSpPr txBox="1"/>
              <p:nvPr/>
            </p:nvSpPr>
            <p:spPr>
              <a:xfrm>
                <a:off x="9019425" y="1854797"/>
                <a:ext cx="2446253" cy="465784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2" name="Group 49"/>
            <p:cNvGrpSpPr/>
            <p:nvPr/>
          </p:nvGrpSpPr>
          <p:grpSpPr>
            <a:xfrm>
              <a:off x="6777308" y="3288988"/>
              <a:ext cx="1834690" cy="539551"/>
              <a:chOff x="9019425" y="1601180"/>
              <a:chExt cx="2446253" cy="719401"/>
            </a:xfrm>
          </p:grpSpPr>
          <p:sp>
            <p:nvSpPr>
              <p:cNvPr id="23" name="TextBox 50"/>
              <p:cNvSpPr txBox="1"/>
              <p:nvPr/>
            </p:nvSpPr>
            <p:spPr>
              <a:xfrm>
                <a:off x="9019425" y="1601180"/>
                <a:ext cx="2446253" cy="253617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24" name="TextBox 51"/>
              <p:cNvSpPr txBox="1"/>
              <p:nvPr/>
            </p:nvSpPr>
            <p:spPr>
              <a:xfrm>
                <a:off x="9019425" y="1854797"/>
                <a:ext cx="2446253" cy="465784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50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1252" y="-16863"/>
            <a:ext cx="1087268" cy="1350982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604" y="4484052"/>
            <a:ext cx="507981" cy="464037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075" y="582807"/>
            <a:ext cx="531640" cy="482651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48469">
            <a:off x="7319250" y="534251"/>
            <a:ext cx="596837" cy="477705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0" y="3669414"/>
            <a:ext cx="1460353" cy="1814558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660" y="773104"/>
            <a:ext cx="507981" cy="4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29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334 -0.006562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  <p:from x="8240" y="727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311334" y="-262979"/>
            <a:ext cx="9994398" cy="6079848"/>
            <a:chOff x="-311334" y="-262979"/>
            <a:chExt cx="9994398" cy="607984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3397" y="95229"/>
              <a:ext cx="1732574" cy="204786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11334" y="123478"/>
              <a:ext cx="1294875" cy="180446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294975">
              <a:off x="463684" y="3845458"/>
              <a:ext cx="1463980" cy="2135286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37066" y="3465894"/>
              <a:ext cx="1745998" cy="132173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47726" y="-262979"/>
              <a:ext cx="2152194" cy="128868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57434" y="4390358"/>
              <a:ext cx="2379376" cy="1426511"/>
            </a:xfrm>
            <a:prstGeom prst="rect">
              <a:avLst/>
            </a:prstGeom>
          </p:spPr>
        </p:pic>
      </p:grpSp>
      <p:sp>
        <p:nvSpPr>
          <p:cNvPr id="23" name="TextBox 7">
            <a:extLst>
              <a:ext uri="{FF2B5EF4-FFF2-40B4-BE49-F238E27FC236}">
                <a16:creationId xmlns:a16="http://schemas.microsoft.com/office/drawing/2014/main" xmlns="" id="{F35DE2EE-1445-45C8-8A70-3F03A832E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253" y="3643763"/>
            <a:ext cx="453401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适用于 创业计划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策划方案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商业规划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市场分析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A2D0C64A-8441-45CD-B900-468F60549491}"/>
              </a:ext>
            </a:extLst>
          </p:cNvPr>
          <p:cNvGrpSpPr/>
          <p:nvPr/>
        </p:nvGrpSpPr>
        <p:grpSpPr>
          <a:xfrm>
            <a:off x="3696654" y="3939902"/>
            <a:ext cx="1827315" cy="273378"/>
            <a:chOff x="5677613" y="3909380"/>
            <a:chExt cx="1827315" cy="273378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CBB9F5ED-955B-44DF-92FA-045F7C577FF7}"/>
                </a:ext>
              </a:extLst>
            </p:cNvPr>
            <p:cNvSpPr/>
            <p:nvPr/>
          </p:nvSpPr>
          <p:spPr>
            <a:xfrm>
              <a:off x="5677614" y="3909380"/>
              <a:ext cx="1827314" cy="273378"/>
            </a:xfrm>
            <a:prstGeom prst="rect">
              <a:avLst/>
            </a:prstGeom>
            <a:solidFill>
              <a:srgbClr val="76D3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TextBox 84">
              <a:extLst>
                <a:ext uri="{FF2B5EF4-FFF2-40B4-BE49-F238E27FC236}">
                  <a16:creationId xmlns:a16="http://schemas.microsoft.com/office/drawing/2014/main" xmlns="" id="{56F758B7-59EC-4917-A9A2-501D49258AF1}"/>
                </a:ext>
              </a:extLst>
            </p:cNvPr>
            <p:cNvSpPr txBox="1"/>
            <p:nvPr/>
          </p:nvSpPr>
          <p:spPr>
            <a:xfrm>
              <a:off x="5677613" y="3921148"/>
              <a:ext cx="17876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部门：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XXX   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汇报人：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xxx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8084" y="783775"/>
            <a:ext cx="4104456" cy="208705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7726" y="1796832"/>
            <a:ext cx="1087268" cy="135098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5055" y="3772784"/>
            <a:ext cx="595978" cy="61965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7066" y="3196530"/>
            <a:ext cx="507981" cy="46403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0316" y="3169924"/>
            <a:ext cx="507981" cy="46403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33397" y="4160619"/>
            <a:ext cx="596837" cy="47770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01963" y="2364814"/>
            <a:ext cx="531640" cy="48265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3281" y="374269"/>
            <a:ext cx="1166825" cy="121264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51157" y="-551565"/>
            <a:ext cx="1185134" cy="123132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50285" y="1209614"/>
            <a:ext cx="522425" cy="52268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8018" y="363384"/>
            <a:ext cx="507981" cy="46403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5693" y="516555"/>
            <a:ext cx="507981" cy="46403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73881" y="1294395"/>
            <a:ext cx="596837" cy="477705"/>
          </a:xfrm>
          <a:prstGeom prst="rect">
            <a:avLst/>
          </a:prstGeom>
        </p:spPr>
      </p:pic>
      <p:sp>
        <p:nvSpPr>
          <p:cNvPr id="40" name="TextBox 7">
            <a:extLst>
              <a:ext uri="{FF2B5EF4-FFF2-40B4-BE49-F238E27FC236}">
                <a16:creationId xmlns:a16="http://schemas.microsoft.com/office/drawing/2014/main" xmlns="" id="{647C1170-6CB1-44F7-8D1E-47081D920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698" y="3075806"/>
            <a:ext cx="53371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演示完毕 谢谢欣赏</a:t>
            </a: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8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9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9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94" presetID="3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95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96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9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9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10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10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40" grpId="0"/>
          <p:bldP spid="4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8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9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9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94" presetID="3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95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96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9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9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10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10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40" grpId="0"/>
          <p:bldP spid="40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311334" y="-740618"/>
            <a:ext cx="9994398" cy="6557487"/>
            <a:chOff x="-311334" y="-740618"/>
            <a:chExt cx="9994398" cy="655748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7561" y="-740618"/>
              <a:ext cx="1732574" cy="204786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11334" y="123478"/>
              <a:ext cx="1294875" cy="180446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294975">
              <a:off x="463684" y="3845458"/>
              <a:ext cx="1463980" cy="213528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37066" y="3465894"/>
              <a:ext cx="1745998" cy="132173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47726" y="-262979"/>
              <a:ext cx="2152194" cy="128868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57434" y="4390358"/>
              <a:ext cx="2379376" cy="1426511"/>
            </a:xfrm>
            <a:prstGeom prst="rect">
              <a:avLst/>
            </a:prstGeom>
          </p:spPr>
        </p:pic>
      </p:grpSp>
      <p:sp>
        <p:nvSpPr>
          <p:cNvPr id="19" name="TextBox 48"/>
          <p:cNvSpPr txBox="1"/>
          <p:nvPr/>
        </p:nvSpPr>
        <p:spPr>
          <a:xfrm>
            <a:off x="3358500" y="2703416"/>
            <a:ext cx="26545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工作概述</a:t>
            </a:r>
            <a:endParaRPr lang="en-GB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49"/>
          <p:cNvSpPr txBox="1"/>
          <p:nvPr/>
        </p:nvSpPr>
        <p:spPr>
          <a:xfrm>
            <a:off x="3811927" y="3303827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21" name="TextBox 48"/>
          <p:cNvSpPr txBox="1"/>
          <p:nvPr/>
        </p:nvSpPr>
        <p:spPr>
          <a:xfrm>
            <a:off x="4355976" y="1695304"/>
            <a:ext cx="57036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6000" dirty="0" smtClean="0">
                <a:solidFill>
                  <a:srgbClr val="FFA2C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en-GB" altLang="zh-CN" sz="6000" dirty="0">
              <a:solidFill>
                <a:srgbClr val="FFA2C9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099800" y="1623994"/>
            <a:ext cx="1008112" cy="1008112"/>
          </a:xfrm>
          <a:prstGeom prst="ellipse">
            <a:avLst/>
          </a:prstGeom>
          <a:noFill/>
          <a:ln>
            <a:solidFill>
              <a:srgbClr val="FFA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6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6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09663" y="1570683"/>
            <a:ext cx="6910388" cy="695805"/>
            <a:chOff x="839692" y="2560760"/>
            <a:chExt cx="10493566" cy="927740"/>
          </a:xfrm>
        </p:grpSpPr>
        <p:grpSp>
          <p:nvGrpSpPr>
            <p:cNvPr id="17" name="组合 16"/>
            <p:cNvGrpSpPr/>
            <p:nvPr/>
          </p:nvGrpSpPr>
          <p:grpSpPr>
            <a:xfrm>
              <a:off x="3713912" y="2560760"/>
              <a:ext cx="2020976" cy="927740"/>
              <a:chOff x="5122025" y="525814"/>
              <a:chExt cx="2020976" cy="927740"/>
            </a:xfrm>
          </p:grpSpPr>
          <p:sp>
            <p:nvSpPr>
              <p:cNvPr id="27" name="文本框 10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此部分内容作为文字排版占位显示 （建议使用主题字体）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rgbClr val="FFA2C9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456335" y="2560760"/>
              <a:ext cx="2020976" cy="927740"/>
              <a:chOff x="5122025" y="525814"/>
              <a:chExt cx="2020976" cy="927740"/>
            </a:xfrm>
          </p:grpSpPr>
          <p:sp>
            <p:nvSpPr>
              <p:cNvPr id="25" name="文本框 13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此部分内容作为文字排版占位显示 （建议使用主题字体）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rgbClr val="87E0DF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9312282" y="2560760"/>
              <a:ext cx="2020976" cy="927740"/>
              <a:chOff x="5122025" y="525814"/>
              <a:chExt cx="2020976" cy="927740"/>
            </a:xfrm>
          </p:grpSpPr>
          <p:sp>
            <p:nvSpPr>
              <p:cNvPr id="23" name="文本框 16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此部分内容作为文字排版占位显示 （建议使用主题字体）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rgbClr val="FF9E15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839692" y="2560760"/>
              <a:ext cx="2020976" cy="927740"/>
              <a:chOff x="5122025" y="525814"/>
              <a:chExt cx="2020976" cy="927740"/>
            </a:xfrm>
          </p:grpSpPr>
          <p:sp>
            <p:nvSpPr>
              <p:cNvPr id="21" name="文本框 24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此部分内容作为文字排版占位显示 （建议使用主题字体）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rgbClr val="FF9E15"/>
                    </a:solidFill>
                  </a:rPr>
                  <a:t>标题文本预设</a:t>
                </a:r>
              </a:p>
            </p:txBody>
          </p:sp>
        </p:grpSp>
      </p:grpSp>
      <p:cxnSp>
        <p:nvCxnSpPr>
          <p:cNvPr id="5" name="直接连接符 4"/>
          <p:cNvCxnSpPr/>
          <p:nvPr/>
        </p:nvCxnSpPr>
        <p:spPr>
          <a:xfrm flipV="1">
            <a:off x="2004090" y="2355726"/>
            <a:ext cx="0" cy="631551"/>
          </a:xfrm>
          <a:prstGeom prst="line">
            <a:avLst/>
          </a:prstGeom>
          <a:ln w="12700">
            <a:solidFill>
              <a:srgbClr val="FF9E1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387757" y="2355726"/>
            <a:ext cx="0" cy="631551"/>
          </a:xfrm>
          <a:prstGeom prst="line">
            <a:avLst/>
          </a:prstGeom>
          <a:ln w="127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128421" y="2355726"/>
            <a:ext cx="0" cy="631551"/>
          </a:xfrm>
          <a:prstGeom prst="line">
            <a:avLst/>
          </a:prstGeom>
          <a:ln w="12700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744754" y="2355726"/>
            <a:ext cx="0" cy="631551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147" y="3057909"/>
            <a:ext cx="1069220" cy="855798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870" y="3076514"/>
            <a:ext cx="916475" cy="83719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005" y="3076512"/>
            <a:ext cx="922170" cy="83719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029" y="3076512"/>
            <a:ext cx="836784" cy="83719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5973" y="3327451"/>
            <a:ext cx="1087268" cy="135098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5154" y="895192"/>
            <a:ext cx="1087268" cy="135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47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组合 420"/>
          <p:cNvGrpSpPr/>
          <p:nvPr/>
        </p:nvGrpSpPr>
        <p:grpSpPr>
          <a:xfrm>
            <a:off x="538161" y="674999"/>
            <a:ext cx="1808880" cy="3786961"/>
            <a:chOff x="538161" y="674999"/>
            <a:chExt cx="1808880" cy="3786961"/>
          </a:xfrm>
        </p:grpSpPr>
        <p:sp>
          <p:nvSpPr>
            <p:cNvPr id="4" name="TextBox 5"/>
            <p:cNvSpPr txBox="1"/>
            <p:nvPr/>
          </p:nvSpPr>
          <p:spPr>
            <a:xfrm>
              <a:off x="911086" y="674999"/>
              <a:ext cx="1063032" cy="9002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800" b="1">
                  <a:solidFill>
                    <a:schemeClr val="accent1"/>
                  </a:solidFill>
                </a:rPr>
                <a:t>50%</a:t>
              </a:r>
            </a:p>
          </p:txBody>
        </p:sp>
        <p:sp>
          <p:nvSpPr>
            <p:cNvPr id="5" name="TextBox 6"/>
            <p:cNvSpPr txBox="1"/>
            <p:nvPr/>
          </p:nvSpPr>
          <p:spPr>
            <a:xfrm>
              <a:off x="538161" y="4071180"/>
              <a:ext cx="1808880" cy="39078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/>
                <a:t>此部分内容作为文字排版占位显示 （建议使用主题字体）</a:t>
              </a:r>
            </a:p>
          </p:txBody>
        </p:sp>
        <p:sp>
          <p:nvSpPr>
            <p:cNvPr id="9" name="Rectangle 2"/>
            <p:cNvSpPr/>
            <p:nvPr/>
          </p:nvSpPr>
          <p:spPr>
            <a:xfrm>
              <a:off x="539750" y="3747919"/>
              <a:ext cx="1805701" cy="323261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lvl="0" algn="ctr" defTabSz="1219170">
                <a:spcBef>
                  <a:spcPct val="0"/>
                </a:spcBef>
                <a:defRPr/>
              </a:pPr>
              <a:r>
                <a:rPr lang="zh-CN" altLang="en-US" sz="1467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grpSp>
          <p:nvGrpSpPr>
            <p:cNvPr id="16" name="Group 9"/>
            <p:cNvGrpSpPr/>
            <p:nvPr/>
          </p:nvGrpSpPr>
          <p:grpSpPr>
            <a:xfrm>
              <a:off x="675643" y="1367658"/>
              <a:ext cx="1533915" cy="2261904"/>
              <a:chOff x="900858" y="1823543"/>
              <a:chExt cx="2045220" cy="3015873"/>
            </a:xfrm>
          </p:grpSpPr>
          <p:sp>
            <p:nvSpPr>
              <p:cNvPr id="320" name="Rectangle 1"/>
              <p:cNvSpPr/>
              <p:nvPr/>
            </p:nvSpPr>
            <p:spPr>
              <a:xfrm>
                <a:off x="900858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1" name="Rectangle 18"/>
              <p:cNvSpPr/>
              <p:nvPr/>
            </p:nvSpPr>
            <p:spPr>
              <a:xfrm>
                <a:off x="1105380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2" name="Rectangle 19"/>
              <p:cNvSpPr/>
              <p:nvPr/>
            </p:nvSpPr>
            <p:spPr>
              <a:xfrm>
                <a:off x="1309902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3" name="Rectangle 26"/>
              <p:cNvSpPr/>
              <p:nvPr/>
            </p:nvSpPr>
            <p:spPr>
              <a:xfrm>
                <a:off x="1514424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4" name="Rectangle 27"/>
              <p:cNvSpPr/>
              <p:nvPr/>
            </p:nvSpPr>
            <p:spPr>
              <a:xfrm>
                <a:off x="1718946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5" name="Rectangle 28"/>
              <p:cNvSpPr/>
              <p:nvPr/>
            </p:nvSpPr>
            <p:spPr>
              <a:xfrm>
                <a:off x="1923468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6" name="Rectangle 29"/>
              <p:cNvSpPr/>
              <p:nvPr/>
            </p:nvSpPr>
            <p:spPr>
              <a:xfrm>
                <a:off x="2127990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7" name="Rectangle 30"/>
              <p:cNvSpPr/>
              <p:nvPr/>
            </p:nvSpPr>
            <p:spPr>
              <a:xfrm>
                <a:off x="2332512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8" name="Rectangle 31"/>
              <p:cNvSpPr/>
              <p:nvPr/>
            </p:nvSpPr>
            <p:spPr>
              <a:xfrm>
                <a:off x="2537034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9" name="Rectangle 32"/>
              <p:cNvSpPr/>
              <p:nvPr/>
            </p:nvSpPr>
            <p:spPr>
              <a:xfrm>
                <a:off x="2741556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0" name="Rectangle 43"/>
              <p:cNvSpPr/>
              <p:nvPr/>
            </p:nvSpPr>
            <p:spPr>
              <a:xfrm>
                <a:off x="900858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1" name="Rectangle 44"/>
              <p:cNvSpPr/>
              <p:nvPr/>
            </p:nvSpPr>
            <p:spPr>
              <a:xfrm>
                <a:off x="1105380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2" name="Rectangle 45"/>
              <p:cNvSpPr/>
              <p:nvPr/>
            </p:nvSpPr>
            <p:spPr>
              <a:xfrm>
                <a:off x="1309902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3" name="Rectangle 46"/>
              <p:cNvSpPr/>
              <p:nvPr/>
            </p:nvSpPr>
            <p:spPr>
              <a:xfrm>
                <a:off x="1514424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4" name="Rectangle 47"/>
              <p:cNvSpPr/>
              <p:nvPr/>
            </p:nvSpPr>
            <p:spPr>
              <a:xfrm>
                <a:off x="1718946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5" name="Rectangle 48"/>
              <p:cNvSpPr/>
              <p:nvPr/>
            </p:nvSpPr>
            <p:spPr>
              <a:xfrm>
                <a:off x="1923468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6" name="Rectangle 49"/>
              <p:cNvSpPr/>
              <p:nvPr/>
            </p:nvSpPr>
            <p:spPr>
              <a:xfrm>
                <a:off x="2127990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7" name="Rectangle 50"/>
              <p:cNvSpPr/>
              <p:nvPr/>
            </p:nvSpPr>
            <p:spPr>
              <a:xfrm>
                <a:off x="2332512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8" name="Rectangle 51"/>
              <p:cNvSpPr/>
              <p:nvPr/>
            </p:nvSpPr>
            <p:spPr>
              <a:xfrm>
                <a:off x="2537034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9" name="Rectangle 52"/>
              <p:cNvSpPr/>
              <p:nvPr/>
            </p:nvSpPr>
            <p:spPr>
              <a:xfrm>
                <a:off x="2741556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0" name="Rectangle 53"/>
              <p:cNvSpPr/>
              <p:nvPr/>
            </p:nvSpPr>
            <p:spPr>
              <a:xfrm>
                <a:off x="900858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1" name="Rectangle 54"/>
              <p:cNvSpPr/>
              <p:nvPr/>
            </p:nvSpPr>
            <p:spPr>
              <a:xfrm>
                <a:off x="1105380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2" name="Rectangle 55"/>
              <p:cNvSpPr/>
              <p:nvPr/>
            </p:nvSpPr>
            <p:spPr>
              <a:xfrm>
                <a:off x="1309902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3" name="Rectangle 56"/>
              <p:cNvSpPr/>
              <p:nvPr/>
            </p:nvSpPr>
            <p:spPr>
              <a:xfrm>
                <a:off x="1514424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4" name="Rectangle 57"/>
              <p:cNvSpPr/>
              <p:nvPr/>
            </p:nvSpPr>
            <p:spPr>
              <a:xfrm>
                <a:off x="1718946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5" name="Rectangle 58"/>
              <p:cNvSpPr/>
              <p:nvPr/>
            </p:nvSpPr>
            <p:spPr>
              <a:xfrm>
                <a:off x="1923468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6" name="Rectangle 59"/>
              <p:cNvSpPr/>
              <p:nvPr/>
            </p:nvSpPr>
            <p:spPr>
              <a:xfrm>
                <a:off x="2127990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7" name="Rectangle 60"/>
              <p:cNvSpPr/>
              <p:nvPr/>
            </p:nvSpPr>
            <p:spPr>
              <a:xfrm>
                <a:off x="2332512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8" name="Rectangle 61"/>
              <p:cNvSpPr/>
              <p:nvPr/>
            </p:nvSpPr>
            <p:spPr>
              <a:xfrm>
                <a:off x="2537034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9" name="Rectangle 62"/>
              <p:cNvSpPr/>
              <p:nvPr/>
            </p:nvSpPr>
            <p:spPr>
              <a:xfrm>
                <a:off x="2741556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0" name="Rectangle 63"/>
              <p:cNvSpPr/>
              <p:nvPr/>
            </p:nvSpPr>
            <p:spPr>
              <a:xfrm>
                <a:off x="900858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1" name="Rectangle 64"/>
              <p:cNvSpPr/>
              <p:nvPr/>
            </p:nvSpPr>
            <p:spPr>
              <a:xfrm>
                <a:off x="1105380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2" name="Rectangle 65"/>
              <p:cNvSpPr/>
              <p:nvPr/>
            </p:nvSpPr>
            <p:spPr>
              <a:xfrm>
                <a:off x="1309902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3" name="Rectangle 66"/>
              <p:cNvSpPr/>
              <p:nvPr/>
            </p:nvSpPr>
            <p:spPr>
              <a:xfrm>
                <a:off x="1514424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4" name="Rectangle 67"/>
              <p:cNvSpPr/>
              <p:nvPr/>
            </p:nvSpPr>
            <p:spPr>
              <a:xfrm>
                <a:off x="1718946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5" name="Rectangle 68"/>
              <p:cNvSpPr/>
              <p:nvPr/>
            </p:nvSpPr>
            <p:spPr>
              <a:xfrm>
                <a:off x="1923468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6" name="Rectangle 69"/>
              <p:cNvSpPr/>
              <p:nvPr/>
            </p:nvSpPr>
            <p:spPr>
              <a:xfrm>
                <a:off x="2127990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7" name="Rectangle 70"/>
              <p:cNvSpPr/>
              <p:nvPr/>
            </p:nvSpPr>
            <p:spPr>
              <a:xfrm>
                <a:off x="2332512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8" name="Rectangle 71"/>
              <p:cNvSpPr/>
              <p:nvPr/>
            </p:nvSpPr>
            <p:spPr>
              <a:xfrm>
                <a:off x="2537034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9" name="Rectangle 72"/>
              <p:cNvSpPr/>
              <p:nvPr/>
            </p:nvSpPr>
            <p:spPr>
              <a:xfrm>
                <a:off x="2741556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0" name="Rectangle 73"/>
              <p:cNvSpPr/>
              <p:nvPr/>
            </p:nvSpPr>
            <p:spPr>
              <a:xfrm>
                <a:off x="900858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1" name="Rectangle 74"/>
              <p:cNvSpPr/>
              <p:nvPr/>
            </p:nvSpPr>
            <p:spPr>
              <a:xfrm>
                <a:off x="1105380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2" name="Rectangle 75"/>
              <p:cNvSpPr/>
              <p:nvPr/>
            </p:nvSpPr>
            <p:spPr>
              <a:xfrm>
                <a:off x="1309902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3" name="Rectangle 76"/>
              <p:cNvSpPr/>
              <p:nvPr/>
            </p:nvSpPr>
            <p:spPr>
              <a:xfrm>
                <a:off x="1514424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4" name="Rectangle 77"/>
              <p:cNvSpPr/>
              <p:nvPr/>
            </p:nvSpPr>
            <p:spPr>
              <a:xfrm>
                <a:off x="1718946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5" name="Rectangle 78"/>
              <p:cNvSpPr/>
              <p:nvPr/>
            </p:nvSpPr>
            <p:spPr>
              <a:xfrm>
                <a:off x="1923468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6" name="Rectangle 79"/>
              <p:cNvSpPr/>
              <p:nvPr/>
            </p:nvSpPr>
            <p:spPr>
              <a:xfrm>
                <a:off x="2127990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7" name="Rectangle 80"/>
              <p:cNvSpPr/>
              <p:nvPr/>
            </p:nvSpPr>
            <p:spPr>
              <a:xfrm>
                <a:off x="2332512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8" name="Rectangle 81"/>
              <p:cNvSpPr/>
              <p:nvPr/>
            </p:nvSpPr>
            <p:spPr>
              <a:xfrm>
                <a:off x="2537034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9" name="Rectangle 82"/>
              <p:cNvSpPr/>
              <p:nvPr/>
            </p:nvSpPr>
            <p:spPr>
              <a:xfrm>
                <a:off x="2741556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0" name="Rectangle 83"/>
              <p:cNvSpPr/>
              <p:nvPr/>
            </p:nvSpPr>
            <p:spPr>
              <a:xfrm>
                <a:off x="900858" y="3331480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1" name="Rectangle 84"/>
              <p:cNvSpPr/>
              <p:nvPr/>
            </p:nvSpPr>
            <p:spPr>
              <a:xfrm>
                <a:off x="1105380" y="3331480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2" name="Rectangle 85"/>
              <p:cNvSpPr/>
              <p:nvPr/>
            </p:nvSpPr>
            <p:spPr>
              <a:xfrm>
                <a:off x="1309902" y="3331480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3" name="Rectangle 86"/>
              <p:cNvSpPr/>
              <p:nvPr/>
            </p:nvSpPr>
            <p:spPr>
              <a:xfrm>
                <a:off x="1514424" y="3331480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4" name="Rectangle 87"/>
              <p:cNvSpPr/>
              <p:nvPr/>
            </p:nvSpPr>
            <p:spPr>
              <a:xfrm>
                <a:off x="1718946" y="3331480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5" name="Rectangle 88"/>
              <p:cNvSpPr/>
              <p:nvPr/>
            </p:nvSpPr>
            <p:spPr>
              <a:xfrm>
                <a:off x="1923468" y="3331480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6" name="Rectangle 89"/>
              <p:cNvSpPr/>
              <p:nvPr/>
            </p:nvSpPr>
            <p:spPr>
              <a:xfrm>
                <a:off x="2127990" y="3331480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7" name="Rectangle 90"/>
              <p:cNvSpPr/>
              <p:nvPr/>
            </p:nvSpPr>
            <p:spPr>
              <a:xfrm>
                <a:off x="2332512" y="3331480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8" name="Rectangle 91"/>
              <p:cNvSpPr/>
              <p:nvPr/>
            </p:nvSpPr>
            <p:spPr>
              <a:xfrm>
                <a:off x="2537034" y="3331480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9" name="Rectangle 92"/>
              <p:cNvSpPr/>
              <p:nvPr/>
            </p:nvSpPr>
            <p:spPr>
              <a:xfrm>
                <a:off x="2741556" y="3331480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0" name="Rectangle 93"/>
              <p:cNvSpPr/>
              <p:nvPr/>
            </p:nvSpPr>
            <p:spPr>
              <a:xfrm>
                <a:off x="900858" y="3633067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1" name="Rectangle 94"/>
              <p:cNvSpPr/>
              <p:nvPr/>
            </p:nvSpPr>
            <p:spPr>
              <a:xfrm>
                <a:off x="1105380" y="3633067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2" name="Rectangle 95"/>
              <p:cNvSpPr/>
              <p:nvPr/>
            </p:nvSpPr>
            <p:spPr>
              <a:xfrm>
                <a:off x="1309902" y="3633067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3" name="Rectangle 96"/>
              <p:cNvSpPr/>
              <p:nvPr/>
            </p:nvSpPr>
            <p:spPr>
              <a:xfrm>
                <a:off x="1514424" y="3633067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4" name="Rectangle 97"/>
              <p:cNvSpPr/>
              <p:nvPr/>
            </p:nvSpPr>
            <p:spPr>
              <a:xfrm>
                <a:off x="1718946" y="3633067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5" name="Rectangle 98"/>
              <p:cNvSpPr/>
              <p:nvPr/>
            </p:nvSpPr>
            <p:spPr>
              <a:xfrm>
                <a:off x="1923468" y="3633067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6" name="Rectangle 99"/>
              <p:cNvSpPr/>
              <p:nvPr/>
            </p:nvSpPr>
            <p:spPr>
              <a:xfrm>
                <a:off x="2127990" y="3633067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7" name="Rectangle 100"/>
              <p:cNvSpPr/>
              <p:nvPr/>
            </p:nvSpPr>
            <p:spPr>
              <a:xfrm>
                <a:off x="2332512" y="3633067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8" name="Rectangle 101"/>
              <p:cNvSpPr/>
              <p:nvPr/>
            </p:nvSpPr>
            <p:spPr>
              <a:xfrm>
                <a:off x="2537034" y="3633067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9" name="Rectangle 102"/>
              <p:cNvSpPr/>
              <p:nvPr/>
            </p:nvSpPr>
            <p:spPr>
              <a:xfrm>
                <a:off x="2741556" y="3633067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0" name="Rectangle 103"/>
              <p:cNvSpPr/>
              <p:nvPr/>
            </p:nvSpPr>
            <p:spPr>
              <a:xfrm>
                <a:off x="900858" y="3934654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1" name="Rectangle 104"/>
              <p:cNvSpPr/>
              <p:nvPr/>
            </p:nvSpPr>
            <p:spPr>
              <a:xfrm>
                <a:off x="1105380" y="3934654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2" name="Rectangle 105"/>
              <p:cNvSpPr/>
              <p:nvPr/>
            </p:nvSpPr>
            <p:spPr>
              <a:xfrm>
                <a:off x="1309902" y="3934654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3" name="Rectangle 106"/>
              <p:cNvSpPr/>
              <p:nvPr/>
            </p:nvSpPr>
            <p:spPr>
              <a:xfrm>
                <a:off x="1514424" y="3934654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4" name="Rectangle 107"/>
              <p:cNvSpPr/>
              <p:nvPr/>
            </p:nvSpPr>
            <p:spPr>
              <a:xfrm>
                <a:off x="1718946" y="3934654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5" name="Rectangle 108"/>
              <p:cNvSpPr/>
              <p:nvPr/>
            </p:nvSpPr>
            <p:spPr>
              <a:xfrm>
                <a:off x="1923468" y="3934654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6" name="Rectangle 109"/>
              <p:cNvSpPr/>
              <p:nvPr/>
            </p:nvSpPr>
            <p:spPr>
              <a:xfrm>
                <a:off x="2127990" y="3934654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7" name="Rectangle 110"/>
              <p:cNvSpPr/>
              <p:nvPr/>
            </p:nvSpPr>
            <p:spPr>
              <a:xfrm>
                <a:off x="2332512" y="3934654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8" name="Rectangle 111"/>
              <p:cNvSpPr/>
              <p:nvPr/>
            </p:nvSpPr>
            <p:spPr>
              <a:xfrm>
                <a:off x="2537034" y="3934654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9" name="Rectangle 112"/>
              <p:cNvSpPr/>
              <p:nvPr/>
            </p:nvSpPr>
            <p:spPr>
              <a:xfrm>
                <a:off x="2741556" y="3934654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0" name="Rectangle 113"/>
              <p:cNvSpPr/>
              <p:nvPr/>
            </p:nvSpPr>
            <p:spPr>
              <a:xfrm>
                <a:off x="900858" y="4236241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1" name="Rectangle 114"/>
              <p:cNvSpPr/>
              <p:nvPr/>
            </p:nvSpPr>
            <p:spPr>
              <a:xfrm>
                <a:off x="1105380" y="4236241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2" name="Rectangle 115"/>
              <p:cNvSpPr/>
              <p:nvPr/>
            </p:nvSpPr>
            <p:spPr>
              <a:xfrm>
                <a:off x="1309902" y="4236241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3" name="Rectangle 116"/>
              <p:cNvSpPr/>
              <p:nvPr/>
            </p:nvSpPr>
            <p:spPr>
              <a:xfrm>
                <a:off x="1514424" y="4236241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4" name="Rectangle 117"/>
              <p:cNvSpPr/>
              <p:nvPr/>
            </p:nvSpPr>
            <p:spPr>
              <a:xfrm>
                <a:off x="1718946" y="4236241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5" name="Rectangle 118"/>
              <p:cNvSpPr/>
              <p:nvPr/>
            </p:nvSpPr>
            <p:spPr>
              <a:xfrm>
                <a:off x="1923468" y="4236241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6" name="Rectangle 119"/>
              <p:cNvSpPr/>
              <p:nvPr/>
            </p:nvSpPr>
            <p:spPr>
              <a:xfrm>
                <a:off x="2127990" y="4236241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7" name="Rectangle 120"/>
              <p:cNvSpPr/>
              <p:nvPr/>
            </p:nvSpPr>
            <p:spPr>
              <a:xfrm>
                <a:off x="2332512" y="4236241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8" name="Rectangle 121"/>
              <p:cNvSpPr/>
              <p:nvPr/>
            </p:nvSpPr>
            <p:spPr>
              <a:xfrm>
                <a:off x="2537034" y="4236241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9" name="Rectangle 122"/>
              <p:cNvSpPr/>
              <p:nvPr/>
            </p:nvSpPr>
            <p:spPr>
              <a:xfrm>
                <a:off x="2741556" y="4236241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0" name="Rectangle 123"/>
              <p:cNvSpPr/>
              <p:nvPr/>
            </p:nvSpPr>
            <p:spPr>
              <a:xfrm>
                <a:off x="900858" y="4537829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1" name="Rectangle 124"/>
              <p:cNvSpPr/>
              <p:nvPr/>
            </p:nvSpPr>
            <p:spPr>
              <a:xfrm>
                <a:off x="1105380" y="4537829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2" name="Rectangle 125"/>
              <p:cNvSpPr/>
              <p:nvPr/>
            </p:nvSpPr>
            <p:spPr>
              <a:xfrm>
                <a:off x="1309902" y="4537829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3" name="Rectangle 126"/>
              <p:cNvSpPr/>
              <p:nvPr/>
            </p:nvSpPr>
            <p:spPr>
              <a:xfrm>
                <a:off x="1514424" y="4537829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4" name="Rectangle 127"/>
              <p:cNvSpPr/>
              <p:nvPr/>
            </p:nvSpPr>
            <p:spPr>
              <a:xfrm>
                <a:off x="1718946" y="4537829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5" name="Rectangle 128"/>
              <p:cNvSpPr/>
              <p:nvPr/>
            </p:nvSpPr>
            <p:spPr>
              <a:xfrm>
                <a:off x="1923468" y="4537829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6" name="Rectangle 129"/>
              <p:cNvSpPr/>
              <p:nvPr/>
            </p:nvSpPr>
            <p:spPr>
              <a:xfrm>
                <a:off x="2127990" y="4537829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7" name="Rectangle 130"/>
              <p:cNvSpPr/>
              <p:nvPr/>
            </p:nvSpPr>
            <p:spPr>
              <a:xfrm>
                <a:off x="2332512" y="4537829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8" name="Rectangle 131"/>
              <p:cNvSpPr/>
              <p:nvPr/>
            </p:nvSpPr>
            <p:spPr>
              <a:xfrm>
                <a:off x="2537034" y="4537829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9" name="Rectangle 132"/>
              <p:cNvSpPr/>
              <p:nvPr/>
            </p:nvSpPr>
            <p:spPr>
              <a:xfrm>
                <a:off x="2741556" y="4537829"/>
                <a:ext cx="204522" cy="30158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23" name="组合 422"/>
          <p:cNvGrpSpPr/>
          <p:nvPr/>
        </p:nvGrpSpPr>
        <p:grpSpPr>
          <a:xfrm>
            <a:off x="2626195" y="674999"/>
            <a:ext cx="1808880" cy="3786961"/>
            <a:chOff x="2626195" y="674999"/>
            <a:chExt cx="1808880" cy="3786961"/>
          </a:xfrm>
        </p:grpSpPr>
        <p:sp>
          <p:nvSpPr>
            <p:cNvPr id="6" name="TextBox 8"/>
            <p:cNvSpPr txBox="1"/>
            <p:nvPr/>
          </p:nvSpPr>
          <p:spPr>
            <a:xfrm>
              <a:off x="2996821" y="674999"/>
              <a:ext cx="1063032" cy="9002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800" b="1">
                  <a:solidFill>
                    <a:schemeClr val="accent2"/>
                  </a:solidFill>
                </a:rPr>
                <a:t>75%</a:t>
              </a:r>
            </a:p>
          </p:txBody>
        </p:sp>
        <p:sp>
          <p:nvSpPr>
            <p:cNvPr id="10" name="TextBox 20"/>
            <p:cNvSpPr txBox="1"/>
            <p:nvPr/>
          </p:nvSpPr>
          <p:spPr>
            <a:xfrm>
              <a:off x="2626195" y="4071180"/>
              <a:ext cx="1808880" cy="39078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/>
                <a:t>此部分内容作为文字排版占位显示 （建议使用主题字体）</a:t>
              </a:r>
            </a:p>
          </p:txBody>
        </p:sp>
        <p:sp>
          <p:nvSpPr>
            <p:cNvPr id="11" name="Rectangle 21"/>
            <p:cNvSpPr/>
            <p:nvPr/>
          </p:nvSpPr>
          <p:spPr>
            <a:xfrm>
              <a:off x="2627784" y="3747919"/>
              <a:ext cx="1805701" cy="323261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lvl="0" algn="ctr" defTabSz="1219170">
                <a:spcBef>
                  <a:spcPct val="0"/>
                </a:spcBef>
                <a:defRPr/>
              </a:pPr>
              <a:r>
                <a:rPr lang="zh-CN" altLang="en-US" sz="1467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grpSp>
          <p:nvGrpSpPr>
            <p:cNvPr id="17" name="Group 12"/>
            <p:cNvGrpSpPr/>
            <p:nvPr/>
          </p:nvGrpSpPr>
          <p:grpSpPr>
            <a:xfrm>
              <a:off x="2763677" y="1367658"/>
              <a:ext cx="1533915" cy="2261904"/>
              <a:chOff x="3684903" y="1823543"/>
              <a:chExt cx="2045220" cy="3015873"/>
            </a:xfrm>
          </p:grpSpPr>
          <p:sp>
            <p:nvSpPr>
              <p:cNvPr id="220" name="Rectangle 134"/>
              <p:cNvSpPr/>
              <p:nvPr/>
            </p:nvSpPr>
            <p:spPr>
              <a:xfrm>
                <a:off x="3684903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1" name="Rectangle 135"/>
              <p:cNvSpPr/>
              <p:nvPr/>
            </p:nvSpPr>
            <p:spPr>
              <a:xfrm>
                <a:off x="3889425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2" name="Rectangle 136"/>
              <p:cNvSpPr/>
              <p:nvPr/>
            </p:nvSpPr>
            <p:spPr>
              <a:xfrm>
                <a:off x="4093947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3" name="Rectangle 137"/>
              <p:cNvSpPr/>
              <p:nvPr/>
            </p:nvSpPr>
            <p:spPr>
              <a:xfrm>
                <a:off x="4298469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4" name="Rectangle 138"/>
              <p:cNvSpPr/>
              <p:nvPr/>
            </p:nvSpPr>
            <p:spPr>
              <a:xfrm>
                <a:off x="4502991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5" name="Rectangle 139"/>
              <p:cNvSpPr/>
              <p:nvPr/>
            </p:nvSpPr>
            <p:spPr>
              <a:xfrm>
                <a:off x="4707513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6" name="Rectangle 140"/>
              <p:cNvSpPr/>
              <p:nvPr/>
            </p:nvSpPr>
            <p:spPr>
              <a:xfrm>
                <a:off x="4912035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7" name="Rectangle 141"/>
              <p:cNvSpPr/>
              <p:nvPr/>
            </p:nvSpPr>
            <p:spPr>
              <a:xfrm>
                <a:off x="5116557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8" name="Rectangle 142"/>
              <p:cNvSpPr/>
              <p:nvPr/>
            </p:nvSpPr>
            <p:spPr>
              <a:xfrm>
                <a:off x="5321079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9" name="Rectangle 143"/>
              <p:cNvSpPr/>
              <p:nvPr/>
            </p:nvSpPr>
            <p:spPr>
              <a:xfrm>
                <a:off x="5525601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0" name="Rectangle 144"/>
              <p:cNvSpPr/>
              <p:nvPr/>
            </p:nvSpPr>
            <p:spPr>
              <a:xfrm>
                <a:off x="3684903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1" name="Rectangle 145"/>
              <p:cNvSpPr/>
              <p:nvPr/>
            </p:nvSpPr>
            <p:spPr>
              <a:xfrm>
                <a:off x="3889425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2" name="Rectangle 146"/>
              <p:cNvSpPr/>
              <p:nvPr/>
            </p:nvSpPr>
            <p:spPr>
              <a:xfrm>
                <a:off x="4093947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3" name="Rectangle 147"/>
              <p:cNvSpPr/>
              <p:nvPr/>
            </p:nvSpPr>
            <p:spPr>
              <a:xfrm>
                <a:off x="4298469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4" name="Rectangle 148"/>
              <p:cNvSpPr/>
              <p:nvPr/>
            </p:nvSpPr>
            <p:spPr>
              <a:xfrm>
                <a:off x="4502991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5" name="Rectangle 149"/>
              <p:cNvSpPr/>
              <p:nvPr/>
            </p:nvSpPr>
            <p:spPr>
              <a:xfrm>
                <a:off x="4707513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6" name="Rectangle 150"/>
              <p:cNvSpPr/>
              <p:nvPr/>
            </p:nvSpPr>
            <p:spPr>
              <a:xfrm>
                <a:off x="4912035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7" name="Rectangle 151"/>
              <p:cNvSpPr/>
              <p:nvPr/>
            </p:nvSpPr>
            <p:spPr>
              <a:xfrm>
                <a:off x="5116557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8" name="Rectangle 152"/>
              <p:cNvSpPr/>
              <p:nvPr/>
            </p:nvSpPr>
            <p:spPr>
              <a:xfrm>
                <a:off x="5321079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9" name="Rectangle 153"/>
              <p:cNvSpPr/>
              <p:nvPr/>
            </p:nvSpPr>
            <p:spPr>
              <a:xfrm>
                <a:off x="5525601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0" name="Rectangle 154"/>
              <p:cNvSpPr/>
              <p:nvPr/>
            </p:nvSpPr>
            <p:spPr>
              <a:xfrm>
                <a:off x="3684903" y="2426718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1" name="Rectangle 155"/>
              <p:cNvSpPr/>
              <p:nvPr/>
            </p:nvSpPr>
            <p:spPr>
              <a:xfrm>
                <a:off x="3889425" y="2426718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2" name="Rectangle 156"/>
              <p:cNvSpPr/>
              <p:nvPr/>
            </p:nvSpPr>
            <p:spPr>
              <a:xfrm>
                <a:off x="4093947" y="2426718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3" name="Rectangle 157"/>
              <p:cNvSpPr/>
              <p:nvPr/>
            </p:nvSpPr>
            <p:spPr>
              <a:xfrm>
                <a:off x="4298469" y="2426718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4" name="Rectangle 158"/>
              <p:cNvSpPr/>
              <p:nvPr/>
            </p:nvSpPr>
            <p:spPr>
              <a:xfrm>
                <a:off x="4502991" y="2426718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5" name="Rectangle 159"/>
              <p:cNvSpPr/>
              <p:nvPr/>
            </p:nvSpPr>
            <p:spPr>
              <a:xfrm>
                <a:off x="4707513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6" name="Rectangle 160"/>
              <p:cNvSpPr/>
              <p:nvPr/>
            </p:nvSpPr>
            <p:spPr>
              <a:xfrm>
                <a:off x="4912035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7" name="Rectangle 161"/>
              <p:cNvSpPr/>
              <p:nvPr/>
            </p:nvSpPr>
            <p:spPr>
              <a:xfrm>
                <a:off x="5116557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8" name="Rectangle 162"/>
              <p:cNvSpPr/>
              <p:nvPr/>
            </p:nvSpPr>
            <p:spPr>
              <a:xfrm>
                <a:off x="5321079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9" name="Rectangle 163"/>
              <p:cNvSpPr/>
              <p:nvPr/>
            </p:nvSpPr>
            <p:spPr>
              <a:xfrm>
                <a:off x="5525601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0" name="Rectangle 164"/>
              <p:cNvSpPr/>
              <p:nvPr/>
            </p:nvSpPr>
            <p:spPr>
              <a:xfrm>
                <a:off x="3684903" y="2728305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1" name="Rectangle 165"/>
              <p:cNvSpPr/>
              <p:nvPr/>
            </p:nvSpPr>
            <p:spPr>
              <a:xfrm>
                <a:off x="3889425" y="2728305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2" name="Rectangle 166"/>
              <p:cNvSpPr/>
              <p:nvPr/>
            </p:nvSpPr>
            <p:spPr>
              <a:xfrm>
                <a:off x="4093947" y="2728305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3" name="Rectangle 167"/>
              <p:cNvSpPr/>
              <p:nvPr/>
            </p:nvSpPr>
            <p:spPr>
              <a:xfrm>
                <a:off x="4298469" y="2728305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4" name="Rectangle 168"/>
              <p:cNvSpPr/>
              <p:nvPr/>
            </p:nvSpPr>
            <p:spPr>
              <a:xfrm>
                <a:off x="4502991" y="2728305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5" name="Rectangle 169"/>
              <p:cNvSpPr/>
              <p:nvPr/>
            </p:nvSpPr>
            <p:spPr>
              <a:xfrm>
                <a:off x="4707513" y="2728305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6" name="Rectangle 170"/>
              <p:cNvSpPr/>
              <p:nvPr/>
            </p:nvSpPr>
            <p:spPr>
              <a:xfrm>
                <a:off x="4912035" y="2728305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7" name="Rectangle 171"/>
              <p:cNvSpPr/>
              <p:nvPr/>
            </p:nvSpPr>
            <p:spPr>
              <a:xfrm>
                <a:off x="5116557" y="2728305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8" name="Rectangle 172"/>
              <p:cNvSpPr/>
              <p:nvPr/>
            </p:nvSpPr>
            <p:spPr>
              <a:xfrm>
                <a:off x="5321079" y="2728305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9" name="Rectangle 173"/>
              <p:cNvSpPr/>
              <p:nvPr/>
            </p:nvSpPr>
            <p:spPr>
              <a:xfrm>
                <a:off x="5525601" y="2728305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0" name="Rectangle 174"/>
              <p:cNvSpPr/>
              <p:nvPr/>
            </p:nvSpPr>
            <p:spPr>
              <a:xfrm>
                <a:off x="3684903" y="3029892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1" name="Rectangle 175"/>
              <p:cNvSpPr/>
              <p:nvPr/>
            </p:nvSpPr>
            <p:spPr>
              <a:xfrm>
                <a:off x="3889425" y="3029892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2" name="Rectangle 176"/>
              <p:cNvSpPr/>
              <p:nvPr/>
            </p:nvSpPr>
            <p:spPr>
              <a:xfrm>
                <a:off x="4093947" y="3029892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3" name="Rectangle 177"/>
              <p:cNvSpPr/>
              <p:nvPr/>
            </p:nvSpPr>
            <p:spPr>
              <a:xfrm>
                <a:off x="4298469" y="3029892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4" name="Rectangle 178"/>
              <p:cNvSpPr/>
              <p:nvPr/>
            </p:nvSpPr>
            <p:spPr>
              <a:xfrm>
                <a:off x="4502991" y="3029892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5" name="Rectangle 179"/>
              <p:cNvSpPr/>
              <p:nvPr/>
            </p:nvSpPr>
            <p:spPr>
              <a:xfrm>
                <a:off x="4707513" y="3029892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6" name="Rectangle 180"/>
              <p:cNvSpPr/>
              <p:nvPr/>
            </p:nvSpPr>
            <p:spPr>
              <a:xfrm>
                <a:off x="4912035" y="3029892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7" name="Rectangle 181"/>
              <p:cNvSpPr/>
              <p:nvPr/>
            </p:nvSpPr>
            <p:spPr>
              <a:xfrm>
                <a:off x="5116557" y="3029892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8" name="Rectangle 182"/>
              <p:cNvSpPr/>
              <p:nvPr/>
            </p:nvSpPr>
            <p:spPr>
              <a:xfrm>
                <a:off x="5321079" y="3029892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9" name="Rectangle 183"/>
              <p:cNvSpPr/>
              <p:nvPr/>
            </p:nvSpPr>
            <p:spPr>
              <a:xfrm>
                <a:off x="5525601" y="3029892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0" name="Rectangle 184"/>
              <p:cNvSpPr/>
              <p:nvPr/>
            </p:nvSpPr>
            <p:spPr>
              <a:xfrm>
                <a:off x="3684903" y="3331480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1" name="Rectangle 185"/>
              <p:cNvSpPr/>
              <p:nvPr/>
            </p:nvSpPr>
            <p:spPr>
              <a:xfrm>
                <a:off x="3889425" y="3331480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2" name="Rectangle 186"/>
              <p:cNvSpPr/>
              <p:nvPr/>
            </p:nvSpPr>
            <p:spPr>
              <a:xfrm>
                <a:off x="4093947" y="3331480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3" name="Rectangle 187"/>
              <p:cNvSpPr/>
              <p:nvPr/>
            </p:nvSpPr>
            <p:spPr>
              <a:xfrm>
                <a:off x="4298469" y="3331480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4" name="Rectangle 188"/>
              <p:cNvSpPr/>
              <p:nvPr/>
            </p:nvSpPr>
            <p:spPr>
              <a:xfrm>
                <a:off x="4502991" y="3331480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5" name="Rectangle 189"/>
              <p:cNvSpPr/>
              <p:nvPr/>
            </p:nvSpPr>
            <p:spPr>
              <a:xfrm>
                <a:off x="4707513" y="3331480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6" name="Rectangle 190"/>
              <p:cNvSpPr/>
              <p:nvPr/>
            </p:nvSpPr>
            <p:spPr>
              <a:xfrm>
                <a:off x="4912035" y="3331480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7" name="Rectangle 191"/>
              <p:cNvSpPr/>
              <p:nvPr/>
            </p:nvSpPr>
            <p:spPr>
              <a:xfrm>
                <a:off x="5116557" y="3331480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8" name="Rectangle 192"/>
              <p:cNvSpPr/>
              <p:nvPr/>
            </p:nvSpPr>
            <p:spPr>
              <a:xfrm>
                <a:off x="5321079" y="3331480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9" name="Rectangle 193"/>
              <p:cNvSpPr/>
              <p:nvPr/>
            </p:nvSpPr>
            <p:spPr>
              <a:xfrm>
                <a:off x="5525601" y="3331480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0" name="Rectangle 194"/>
              <p:cNvSpPr/>
              <p:nvPr/>
            </p:nvSpPr>
            <p:spPr>
              <a:xfrm>
                <a:off x="3684903" y="3633067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1" name="Rectangle 195"/>
              <p:cNvSpPr/>
              <p:nvPr/>
            </p:nvSpPr>
            <p:spPr>
              <a:xfrm>
                <a:off x="3889425" y="3633067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2" name="Rectangle 196"/>
              <p:cNvSpPr/>
              <p:nvPr/>
            </p:nvSpPr>
            <p:spPr>
              <a:xfrm>
                <a:off x="4093947" y="3633067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3" name="Rectangle 197"/>
              <p:cNvSpPr/>
              <p:nvPr/>
            </p:nvSpPr>
            <p:spPr>
              <a:xfrm>
                <a:off x="4298469" y="3633067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4" name="Rectangle 198"/>
              <p:cNvSpPr/>
              <p:nvPr/>
            </p:nvSpPr>
            <p:spPr>
              <a:xfrm>
                <a:off x="4502991" y="3633067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5" name="Rectangle 199"/>
              <p:cNvSpPr/>
              <p:nvPr/>
            </p:nvSpPr>
            <p:spPr>
              <a:xfrm>
                <a:off x="4707513" y="3633067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6" name="Rectangle 200"/>
              <p:cNvSpPr/>
              <p:nvPr/>
            </p:nvSpPr>
            <p:spPr>
              <a:xfrm>
                <a:off x="4912035" y="3633067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7" name="Rectangle 201"/>
              <p:cNvSpPr/>
              <p:nvPr/>
            </p:nvSpPr>
            <p:spPr>
              <a:xfrm>
                <a:off x="5116557" y="3633067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8" name="Rectangle 202"/>
              <p:cNvSpPr/>
              <p:nvPr/>
            </p:nvSpPr>
            <p:spPr>
              <a:xfrm>
                <a:off x="5321079" y="3633067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9" name="Rectangle 203"/>
              <p:cNvSpPr/>
              <p:nvPr/>
            </p:nvSpPr>
            <p:spPr>
              <a:xfrm>
                <a:off x="5525601" y="3633067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0" name="Rectangle 204"/>
              <p:cNvSpPr/>
              <p:nvPr/>
            </p:nvSpPr>
            <p:spPr>
              <a:xfrm>
                <a:off x="3684903" y="3934654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1" name="Rectangle 205"/>
              <p:cNvSpPr/>
              <p:nvPr/>
            </p:nvSpPr>
            <p:spPr>
              <a:xfrm>
                <a:off x="3889425" y="3934654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2" name="Rectangle 206"/>
              <p:cNvSpPr/>
              <p:nvPr/>
            </p:nvSpPr>
            <p:spPr>
              <a:xfrm>
                <a:off x="4093947" y="3934654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3" name="Rectangle 207"/>
              <p:cNvSpPr/>
              <p:nvPr/>
            </p:nvSpPr>
            <p:spPr>
              <a:xfrm>
                <a:off x="4298469" y="3934654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4" name="Rectangle 208"/>
              <p:cNvSpPr/>
              <p:nvPr/>
            </p:nvSpPr>
            <p:spPr>
              <a:xfrm>
                <a:off x="4502991" y="3934654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5" name="Rectangle 209"/>
              <p:cNvSpPr/>
              <p:nvPr/>
            </p:nvSpPr>
            <p:spPr>
              <a:xfrm>
                <a:off x="4707513" y="3934654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6" name="Rectangle 210"/>
              <p:cNvSpPr/>
              <p:nvPr/>
            </p:nvSpPr>
            <p:spPr>
              <a:xfrm>
                <a:off x="4912035" y="3934654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7" name="Rectangle 211"/>
              <p:cNvSpPr/>
              <p:nvPr/>
            </p:nvSpPr>
            <p:spPr>
              <a:xfrm>
                <a:off x="5116557" y="3934654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8" name="Rectangle 212"/>
              <p:cNvSpPr/>
              <p:nvPr/>
            </p:nvSpPr>
            <p:spPr>
              <a:xfrm>
                <a:off x="5321079" y="3934654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9" name="Rectangle 213"/>
              <p:cNvSpPr/>
              <p:nvPr/>
            </p:nvSpPr>
            <p:spPr>
              <a:xfrm>
                <a:off x="5525601" y="3934654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0" name="Rectangle 214"/>
              <p:cNvSpPr/>
              <p:nvPr/>
            </p:nvSpPr>
            <p:spPr>
              <a:xfrm>
                <a:off x="3684903" y="4236241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1" name="Rectangle 215"/>
              <p:cNvSpPr/>
              <p:nvPr/>
            </p:nvSpPr>
            <p:spPr>
              <a:xfrm>
                <a:off x="3889425" y="4236241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2" name="Rectangle 216"/>
              <p:cNvSpPr/>
              <p:nvPr/>
            </p:nvSpPr>
            <p:spPr>
              <a:xfrm>
                <a:off x="4093947" y="4236241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3" name="Rectangle 217"/>
              <p:cNvSpPr/>
              <p:nvPr/>
            </p:nvSpPr>
            <p:spPr>
              <a:xfrm>
                <a:off x="4298469" y="4236241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4" name="Rectangle 218"/>
              <p:cNvSpPr/>
              <p:nvPr/>
            </p:nvSpPr>
            <p:spPr>
              <a:xfrm>
                <a:off x="4502991" y="4236241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5" name="Rectangle 219"/>
              <p:cNvSpPr/>
              <p:nvPr/>
            </p:nvSpPr>
            <p:spPr>
              <a:xfrm>
                <a:off x="4707513" y="4236241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6" name="Rectangle 220"/>
              <p:cNvSpPr/>
              <p:nvPr/>
            </p:nvSpPr>
            <p:spPr>
              <a:xfrm>
                <a:off x="4912035" y="4236241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7" name="Rectangle 221"/>
              <p:cNvSpPr/>
              <p:nvPr/>
            </p:nvSpPr>
            <p:spPr>
              <a:xfrm>
                <a:off x="5116557" y="4236241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8" name="Rectangle 222"/>
              <p:cNvSpPr/>
              <p:nvPr/>
            </p:nvSpPr>
            <p:spPr>
              <a:xfrm>
                <a:off x="5321079" y="4236241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9" name="Rectangle 223"/>
              <p:cNvSpPr/>
              <p:nvPr/>
            </p:nvSpPr>
            <p:spPr>
              <a:xfrm>
                <a:off x="5525601" y="4236241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0" name="Rectangle 224"/>
              <p:cNvSpPr/>
              <p:nvPr/>
            </p:nvSpPr>
            <p:spPr>
              <a:xfrm>
                <a:off x="3684903" y="4537829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1" name="Rectangle 225"/>
              <p:cNvSpPr/>
              <p:nvPr/>
            </p:nvSpPr>
            <p:spPr>
              <a:xfrm>
                <a:off x="3889425" y="4537829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2" name="Rectangle 226"/>
              <p:cNvSpPr/>
              <p:nvPr/>
            </p:nvSpPr>
            <p:spPr>
              <a:xfrm>
                <a:off x="4093947" y="4537829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3" name="Rectangle 227"/>
              <p:cNvSpPr/>
              <p:nvPr/>
            </p:nvSpPr>
            <p:spPr>
              <a:xfrm>
                <a:off x="4298469" y="4537829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4" name="Rectangle 228"/>
              <p:cNvSpPr/>
              <p:nvPr/>
            </p:nvSpPr>
            <p:spPr>
              <a:xfrm>
                <a:off x="4502991" y="4537829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5" name="Rectangle 229"/>
              <p:cNvSpPr/>
              <p:nvPr/>
            </p:nvSpPr>
            <p:spPr>
              <a:xfrm>
                <a:off x="4707513" y="4537829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6" name="Rectangle 230"/>
              <p:cNvSpPr/>
              <p:nvPr/>
            </p:nvSpPr>
            <p:spPr>
              <a:xfrm>
                <a:off x="4912035" y="4537829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7" name="Rectangle 231"/>
              <p:cNvSpPr/>
              <p:nvPr/>
            </p:nvSpPr>
            <p:spPr>
              <a:xfrm>
                <a:off x="5116557" y="4537829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8" name="Rectangle 232"/>
              <p:cNvSpPr/>
              <p:nvPr/>
            </p:nvSpPr>
            <p:spPr>
              <a:xfrm>
                <a:off x="5321079" y="4537829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9" name="Rectangle 233"/>
              <p:cNvSpPr/>
              <p:nvPr/>
            </p:nvSpPr>
            <p:spPr>
              <a:xfrm>
                <a:off x="5525601" y="4537829"/>
                <a:ext cx="204522" cy="3015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24" name="组合 423"/>
          <p:cNvGrpSpPr/>
          <p:nvPr/>
        </p:nvGrpSpPr>
        <p:grpSpPr>
          <a:xfrm>
            <a:off x="4714228" y="674999"/>
            <a:ext cx="1808880" cy="3786961"/>
            <a:chOff x="4714228" y="674999"/>
            <a:chExt cx="1808880" cy="3786961"/>
          </a:xfrm>
        </p:grpSpPr>
        <p:sp>
          <p:nvSpPr>
            <p:cNvPr id="7" name="TextBox 11"/>
            <p:cNvSpPr txBox="1"/>
            <p:nvPr/>
          </p:nvSpPr>
          <p:spPr>
            <a:xfrm>
              <a:off x="5082557" y="674999"/>
              <a:ext cx="1063032" cy="9002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800" b="1">
                  <a:solidFill>
                    <a:schemeClr val="accent3"/>
                  </a:solidFill>
                </a:rPr>
                <a:t>30%</a:t>
              </a:r>
            </a:p>
          </p:txBody>
        </p:sp>
        <p:sp>
          <p:nvSpPr>
            <p:cNvPr id="12" name="TextBox 22"/>
            <p:cNvSpPr txBox="1"/>
            <p:nvPr/>
          </p:nvSpPr>
          <p:spPr>
            <a:xfrm>
              <a:off x="4714228" y="4071180"/>
              <a:ext cx="1808880" cy="39078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/>
                <a:t>此部分内容作为文字排版占位显示 （建议使用主题字体）</a:t>
              </a:r>
            </a:p>
          </p:txBody>
        </p:sp>
        <p:sp>
          <p:nvSpPr>
            <p:cNvPr id="13" name="Rectangle 23"/>
            <p:cNvSpPr/>
            <p:nvPr/>
          </p:nvSpPr>
          <p:spPr>
            <a:xfrm>
              <a:off x="4715818" y="3747919"/>
              <a:ext cx="1805701" cy="323261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lvl="0" algn="ctr" defTabSz="1219170">
                <a:spcBef>
                  <a:spcPct val="0"/>
                </a:spcBef>
                <a:defRPr/>
              </a:pPr>
              <a:r>
                <a:rPr lang="zh-CN" altLang="en-US" sz="1467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grpSp>
          <p:nvGrpSpPr>
            <p:cNvPr id="18" name="Group 15"/>
            <p:cNvGrpSpPr/>
            <p:nvPr/>
          </p:nvGrpSpPr>
          <p:grpSpPr>
            <a:xfrm>
              <a:off x="4851711" y="1367658"/>
              <a:ext cx="1533915" cy="2261904"/>
              <a:chOff x="6468948" y="1823543"/>
              <a:chExt cx="2045220" cy="3015873"/>
            </a:xfrm>
          </p:grpSpPr>
          <p:sp>
            <p:nvSpPr>
              <p:cNvPr id="120" name="Rectangle 235"/>
              <p:cNvSpPr/>
              <p:nvPr/>
            </p:nvSpPr>
            <p:spPr>
              <a:xfrm>
                <a:off x="6468948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Rectangle 236"/>
              <p:cNvSpPr/>
              <p:nvPr/>
            </p:nvSpPr>
            <p:spPr>
              <a:xfrm>
                <a:off x="6673470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Rectangle 237"/>
              <p:cNvSpPr/>
              <p:nvPr/>
            </p:nvSpPr>
            <p:spPr>
              <a:xfrm>
                <a:off x="6877992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Rectangle 238"/>
              <p:cNvSpPr/>
              <p:nvPr/>
            </p:nvSpPr>
            <p:spPr>
              <a:xfrm>
                <a:off x="7082514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Rectangle 239"/>
              <p:cNvSpPr/>
              <p:nvPr/>
            </p:nvSpPr>
            <p:spPr>
              <a:xfrm>
                <a:off x="7287036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Rectangle 240"/>
              <p:cNvSpPr/>
              <p:nvPr/>
            </p:nvSpPr>
            <p:spPr>
              <a:xfrm>
                <a:off x="7491558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Rectangle 241"/>
              <p:cNvSpPr/>
              <p:nvPr/>
            </p:nvSpPr>
            <p:spPr>
              <a:xfrm>
                <a:off x="7696080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Rectangle 242"/>
              <p:cNvSpPr/>
              <p:nvPr/>
            </p:nvSpPr>
            <p:spPr>
              <a:xfrm>
                <a:off x="7900602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Rectangle 243"/>
              <p:cNvSpPr/>
              <p:nvPr/>
            </p:nvSpPr>
            <p:spPr>
              <a:xfrm>
                <a:off x="8105124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Rectangle 244"/>
              <p:cNvSpPr/>
              <p:nvPr/>
            </p:nvSpPr>
            <p:spPr>
              <a:xfrm>
                <a:off x="8309646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Rectangle 245"/>
              <p:cNvSpPr/>
              <p:nvPr/>
            </p:nvSpPr>
            <p:spPr>
              <a:xfrm>
                <a:off x="6468948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Rectangle 246"/>
              <p:cNvSpPr/>
              <p:nvPr/>
            </p:nvSpPr>
            <p:spPr>
              <a:xfrm>
                <a:off x="6673470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Rectangle 247"/>
              <p:cNvSpPr/>
              <p:nvPr/>
            </p:nvSpPr>
            <p:spPr>
              <a:xfrm>
                <a:off x="6877992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Rectangle 248"/>
              <p:cNvSpPr/>
              <p:nvPr/>
            </p:nvSpPr>
            <p:spPr>
              <a:xfrm>
                <a:off x="7082514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Rectangle 249"/>
              <p:cNvSpPr/>
              <p:nvPr/>
            </p:nvSpPr>
            <p:spPr>
              <a:xfrm>
                <a:off x="7287036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Rectangle 250"/>
              <p:cNvSpPr/>
              <p:nvPr/>
            </p:nvSpPr>
            <p:spPr>
              <a:xfrm>
                <a:off x="7491558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Rectangle 251"/>
              <p:cNvSpPr/>
              <p:nvPr/>
            </p:nvSpPr>
            <p:spPr>
              <a:xfrm>
                <a:off x="7696080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Rectangle 252"/>
              <p:cNvSpPr/>
              <p:nvPr/>
            </p:nvSpPr>
            <p:spPr>
              <a:xfrm>
                <a:off x="7900602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Rectangle 253"/>
              <p:cNvSpPr/>
              <p:nvPr/>
            </p:nvSpPr>
            <p:spPr>
              <a:xfrm>
                <a:off x="8105124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Rectangle 254"/>
              <p:cNvSpPr/>
              <p:nvPr/>
            </p:nvSpPr>
            <p:spPr>
              <a:xfrm>
                <a:off x="8309646" y="212513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Rectangle 255"/>
              <p:cNvSpPr/>
              <p:nvPr/>
            </p:nvSpPr>
            <p:spPr>
              <a:xfrm>
                <a:off x="6468948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Rectangle 256"/>
              <p:cNvSpPr/>
              <p:nvPr/>
            </p:nvSpPr>
            <p:spPr>
              <a:xfrm>
                <a:off x="6673470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Rectangle 257"/>
              <p:cNvSpPr/>
              <p:nvPr/>
            </p:nvSpPr>
            <p:spPr>
              <a:xfrm>
                <a:off x="6877992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Rectangle 258"/>
              <p:cNvSpPr/>
              <p:nvPr/>
            </p:nvSpPr>
            <p:spPr>
              <a:xfrm>
                <a:off x="7082514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Rectangle 259"/>
              <p:cNvSpPr/>
              <p:nvPr/>
            </p:nvSpPr>
            <p:spPr>
              <a:xfrm>
                <a:off x="7287036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Rectangle 260"/>
              <p:cNvSpPr/>
              <p:nvPr/>
            </p:nvSpPr>
            <p:spPr>
              <a:xfrm>
                <a:off x="7491558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Rectangle 261"/>
              <p:cNvSpPr/>
              <p:nvPr/>
            </p:nvSpPr>
            <p:spPr>
              <a:xfrm>
                <a:off x="7696080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Rectangle 262"/>
              <p:cNvSpPr/>
              <p:nvPr/>
            </p:nvSpPr>
            <p:spPr>
              <a:xfrm>
                <a:off x="7900602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Rectangle 263"/>
              <p:cNvSpPr/>
              <p:nvPr/>
            </p:nvSpPr>
            <p:spPr>
              <a:xfrm>
                <a:off x="8105124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Rectangle 264"/>
              <p:cNvSpPr/>
              <p:nvPr/>
            </p:nvSpPr>
            <p:spPr>
              <a:xfrm>
                <a:off x="8309646" y="2426718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Rectangle 265"/>
              <p:cNvSpPr/>
              <p:nvPr/>
            </p:nvSpPr>
            <p:spPr>
              <a:xfrm>
                <a:off x="6468948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Rectangle 266"/>
              <p:cNvSpPr/>
              <p:nvPr/>
            </p:nvSpPr>
            <p:spPr>
              <a:xfrm>
                <a:off x="6673470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Rectangle 267"/>
              <p:cNvSpPr/>
              <p:nvPr/>
            </p:nvSpPr>
            <p:spPr>
              <a:xfrm>
                <a:off x="6877992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Rectangle 268"/>
              <p:cNvSpPr/>
              <p:nvPr/>
            </p:nvSpPr>
            <p:spPr>
              <a:xfrm>
                <a:off x="7082514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Rectangle 269"/>
              <p:cNvSpPr/>
              <p:nvPr/>
            </p:nvSpPr>
            <p:spPr>
              <a:xfrm>
                <a:off x="7287036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Rectangle 270"/>
              <p:cNvSpPr/>
              <p:nvPr/>
            </p:nvSpPr>
            <p:spPr>
              <a:xfrm>
                <a:off x="7491558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Rectangle 271"/>
              <p:cNvSpPr/>
              <p:nvPr/>
            </p:nvSpPr>
            <p:spPr>
              <a:xfrm>
                <a:off x="7696080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Rectangle 272"/>
              <p:cNvSpPr/>
              <p:nvPr/>
            </p:nvSpPr>
            <p:spPr>
              <a:xfrm>
                <a:off x="7900602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Rectangle 273"/>
              <p:cNvSpPr/>
              <p:nvPr/>
            </p:nvSpPr>
            <p:spPr>
              <a:xfrm>
                <a:off x="8105124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Rectangle 274"/>
              <p:cNvSpPr/>
              <p:nvPr/>
            </p:nvSpPr>
            <p:spPr>
              <a:xfrm>
                <a:off x="8309646" y="2728305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Rectangle 275"/>
              <p:cNvSpPr/>
              <p:nvPr/>
            </p:nvSpPr>
            <p:spPr>
              <a:xfrm>
                <a:off x="6468948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Rectangle 276"/>
              <p:cNvSpPr/>
              <p:nvPr/>
            </p:nvSpPr>
            <p:spPr>
              <a:xfrm>
                <a:off x="6673470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Rectangle 277"/>
              <p:cNvSpPr/>
              <p:nvPr/>
            </p:nvSpPr>
            <p:spPr>
              <a:xfrm>
                <a:off x="6877992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Rectangle 278"/>
              <p:cNvSpPr/>
              <p:nvPr/>
            </p:nvSpPr>
            <p:spPr>
              <a:xfrm>
                <a:off x="7082514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Rectangle 279"/>
              <p:cNvSpPr/>
              <p:nvPr/>
            </p:nvSpPr>
            <p:spPr>
              <a:xfrm>
                <a:off x="7287036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Rectangle 280"/>
              <p:cNvSpPr/>
              <p:nvPr/>
            </p:nvSpPr>
            <p:spPr>
              <a:xfrm>
                <a:off x="7491558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Rectangle 281"/>
              <p:cNvSpPr/>
              <p:nvPr/>
            </p:nvSpPr>
            <p:spPr>
              <a:xfrm>
                <a:off x="7696080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Rectangle 282"/>
              <p:cNvSpPr/>
              <p:nvPr/>
            </p:nvSpPr>
            <p:spPr>
              <a:xfrm>
                <a:off x="7900602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Rectangle 283"/>
              <p:cNvSpPr/>
              <p:nvPr/>
            </p:nvSpPr>
            <p:spPr>
              <a:xfrm>
                <a:off x="8105124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Rectangle 284"/>
              <p:cNvSpPr/>
              <p:nvPr/>
            </p:nvSpPr>
            <p:spPr>
              <a:xfrm>
                <a:off x="8309646" y="3029892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Rectangle 285"/>
              <p:cNvSpPr/>
              <p:nvPr/>
            </p:nvSpPr>
            <p:spPr>
              <a:xfrm>
                <a:off x="6468948" y="333148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Rectangle 286"/>
              <p:cNvSpPr/>
              <p:nvPr/>
            </p:nvSpPr>
            <p:spPr>
              <a:xfrm>
                <a:off x="6673470" y="333148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Rectangle 287"/>
              <p:cNvSpPr/>
              <p:nvPr/>
            </p:nvSpPr>
            <p:spPr>
              <a:xfrm>
                <a:off x="6877992" y="333148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Rectangle 288"/>
              <p:cNvSpPr/>
              <p:nvPr/>
            </p:nvSpPr>
            <p:spPr>
              <a:xfrm>
                <a:off x="7082514" y="333148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Rectangle 289"/>
              <p:cNvSpPr/>
              <p:nvPr/>
            </p:nvSpPr>
            <p:spPr>
              <a:xfrm>
                <a:off x="7287036" y="333148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Rectangle 290"/>
              <p:cNvSpPr/>
              <p:nvPr/>
            </p:nvSpPr>
            <p:spPr>
              <a:xfrm>
                <a:off x="7491558" y="333148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Rectangle 291"/>
              <p:cNvSpPr/>
              <p:nvPr/>
            </p:nvSpPr>
            <p:spPr>
              <a:xfrm>
                <a:off x="7696080" y="333148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Rectangle 292"/>
              <p:cNvSpPr/>
              <p:nvPr/>
            </p:nvSpPr>
            <p:spPr>
              <a:xfrm>
                <a:off x="7900602" y="333148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Rectangle 293"/>
              <p:cNvSpPr/>
              <p:nvPr/>
            </p:nvSpPr>
            <p:spPr>
              <a:xfrm>
                <a:off x="8105124" y="333148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Rectangle 294"/>
              <p:cNvSpPr/>
              <p:nvPr/>
            </p:nvSpPr>
            <p:spPr>
              <a:xfrm>
                <a:off x="8309646" y="3331480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Rectangle 295"/>
              <p:cNvSpPr/>
              <p:nvPr/>
            </p:nvSpPr>
            <p:spPr>
              <a:xfrm>
                <a:off x="6468948" y="3633067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Rectangle 296"/>
              <p:cNvSpPr/>
              <p:nvPr/>
            </p:nvSpPr>
            <p:spPr>
              <a:xfrm>
                <a:off x="6673470" y="3633067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Rectangle 297"/>
              <p:cNvSpPr/>
              <p:nvPr/>
            </p:nvSpPr>
            <p:spPr>
              <a:xfrm>
                <a:off x="6877992" y="3633067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Rectangle 298"/>
              <p:cNvSpPr/>
              <p:nvPr/>
            </p:nvSpPr>
            <p:spPr>
              <a:xfrm>
                <a:off x="7082514" y="3633067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Rectangle 299"/>
              <p:cNvSpPr/>
              <p:nvPr/>
            </p:nvSpPr>
            <p:spPr>
              <a:xfrm>
                <a:off x="7287036" y="3633067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Rectangle 300"/>
              <p:cNvSpPr/>
              <p:nvPr/>
            </p:nvSpPr>
            <p:spPr>
              <a:xfrm>
                <a:off x="7491558" y="3633067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Rectangle 301"/>
              <p:cNvSpPr/>
              <p:nvPr/>
            </p:nvSpPr>
            <p:spPr>
              <a:xfrm>
                <a:off x="7696080" y="3633067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Rectangle 302"/>
              <p:cNvSpPr/>
              <p:nvPr/>
            </p:nvSpPr>
            <p:spPr>
              <a:xfrm>
                <a:off x="7900602" y="3633067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Rectangle 303"/>
              <p:cNvSpPr/>
              <p:nvPr/>
            </p:nvSpPr>
            <p:spPr>
              <a:xfrm>
                <a:off x="8105124" y="3633067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Rectangle 304"/>
              <p:cNvSpPr/>
              <p:nvPr/>
            </p:nvSpPr>
            <p:spPr>
              <a:xfrm>
                <a:off x="8309646" y="3633067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Rectangle 305"/>
              <p:cNvSpPr/>
              <p:nvPr/>
            </p:nvSpPr>
            <p:spPr>
              <a:xfrm>
                <a:off x="6468948" y="3934654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Rectangle 306"/>
              <p:cNvSpPr/>
              <p:nvPr/>
            </p:nvSpPr>
            <p:spPr>
              <a:xfrm>
                <a:off x="6673470" y="3934654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Rectangle 307"/>
              <p:cNvSpPr/>
              <p:nvPr/>
            </p:nvSpPr>
            <p:spPr>
              <a:xfrm>
                <a:off x="6877992" y="3934654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Rectangle 308"/>
              <p:cNvSpPr/>
              <p:nvPr/>
            </p:nvSpPr>
            <p:spPr>
              <a:xfrm>
                <a:off x="7082514" y="3934654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Rectangle 309"/>
              <p:cNvSpPr/>
              <p:nvPr/>
            </p:nvSpPr>
            <p:spPr>
              <a:xfrm>
                <a:off x="7287036" y="3934654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Rectangle 310"/>
              <p:cNvSpPr/>
              <p:nvPr/>
            </p:nvSpPr>
            <p:spPr>
              <a:xfrm>
                <a:off x="7491558" y="3934654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Rectangle 311"/>
              <p:cNvSpPr/>
              <p:nvPr/>
            </p:nvSpPr>
            <p:spPr>
              <a:xfrm>
                <a:off x="7696080" y="3934654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Rectangle 312"/>
              <p:cNvSpPr/>
              <p:nvPr/>
            </p:nvSpPr>
            <p:spPr>
              <a:xfrm>
                <a:off x="7900602" y="3934654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Rectangle 313"/>
              <p:cNvSpPr/>
              <p:nvPr/>
            </p:nvSpPr>
            <p:spPr>
              <a:xfrm>
                <a:off x="8105124" y="3934654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Rectangle 314"/>
              <p:cNvSpPr/>
              <p:nvPr/>
            </p:nvSpPr>
            <p:spPr>
              <a:xfrm>
                <a:off x="8309646" y="3934654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Rectangle 315"/>
              <p:cNvSpPr/>
              <p:nvPr/>
            </p:nvSpPr>
            <p:spPr>
              <a:xfrm>
                <a:off x="6468948" y="4236241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Rectangle 316"/>
              <p:cNvSpPr/>
              <p:nvPr/>
            </p:nvSpPr>
            <p:spPr>
              <a:xfrm>
                <a:off x="6673470" y="4236241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Rectangle 317"/>
              <p:cNvSpPr/>
              <p:nvPr/>
            </p:nvSpPr>
            <p:spPr>
              <a:xfrm>
                <a:off x="6877992" y="4236241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Rectangle 318"/>
              <p:cNvSpPr/>
              <p:nvPr/>
            </p:nvSpPr>
            <p:spPr>
              <a:xfrm>
                <a:off x="7082514" y="4236241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Rectangle 319"/>
              <p:cNvSpPr/>
              <p:nvPr/>
            </p:nvSpPr>
            <p:spPr>
              <a:xfrm>
                <a:off x="7287036" y="4236241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Rectangle 320"/>
              <p:cNvSpPr/>
              <p:nvPr/>
            </p:nvSpPr>
            <p:spPr>
              <a:xfrm>
                <a:off x="7491558" y="4236241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Rectangle 321"/>
              <p:cNvSpPr/>
              <p:nvPr/>
            </p:nvSpPr>
            <p:spPr>
              <a:xfrm>
                <a:off x="7696080" y="4236241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Rectangle 322"/>
              <p:cNvSpPr/>
              <p:nvPr/>
            </p:nvSpPr>
            <p:spPr>
              <a:xfrm>
                <a:off x="7900602" y="4236241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Rectangle 323"/>
              <p:cNvSpPr/>
              <p:nvPr/>
            </p:nvSpPr>
            <p:spPr>
              <a:xfrm>
                <a:off x="8105124" y="4236241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Rectangle 324"/>
              <p:cNvSpPr/>
              <p:nvPr/>
            </p:nvSpPr>
            <p:spPr>
              <a:xfrm>
                <a:off x="8309646" y="4236241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Rectangle 325"/>
              <p:cNvSpPr/>
              <p:nvPr/>
            </p:nvSpPr>
            <p:spPr>
              <a:xfrm>
                <a:off x="6468948" y="4537829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Rectangle 326"/>
              <p:cNvSpPr/>
              <p:nvPr/>
            </p:nvSpPr>
            <p:spPr>
              <a:xfrm>
                <a:off x="6673470" y="4537829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2" name="Rectangle 327"/>
              <p:cNvSpPr/>
              <p:nvPr/>
            </p:nvSpPr>
            <p:spPr>
              <a:xfrm>
                <a:off x="6877992" y="4537829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3" name="Rectangle 328"/>
              <p:cNvSpPr/>
              <p:nvPr/>
            </p:nvSpPr>
            <p:spPr>
              <a:xfrm>
                <a:off x="7082514" y="4537829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4" name="Rectangle 329"/>
              <p:cNvSpPr/>
              <p:nvPr/>
            </p:nvSpPr>
            <p:spPr>
              <a:xfrm>
                <a:off x="7287036" y="4537829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5" name="Rectangle 330"/>
              <p:cNvSpPr/>
              <p:nvPr/>
            </p:nvSpPr>
            <p:spPr>
              <a:xfrm>
                <a:off x="7491558" y="4537829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6" name="Rectangle 331"/>
              <p:cNvSpPr/>
              <p:nvPr/>
            </p:nvSpPr>
            <p:spPr>
              <a:xfrm>
                <a:off x="7696080" y="4537829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7" name="Rectangle 332"/>
              <p:cNvSpPr/>
              <p:nvPr/>
            </p:nvSpPr>
            <p:spPr>
              <a:xfrm>
                <a:off x="7900602" y="4537829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8" name="Rectangle 333"/>
              <p:cNvSpPr/>
              <p:nvPr/>
            </p:nvSpPr>
            <p:spPr>
              <a:xfrm>
                <a:off x="8105124" y="4537829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9" name="Rectangle 334"/>
              <p:cNvSpPr/>
              <p:nvPr/>
            </p:nvSpPr>
            <p:spPr>
              <a:xfrm>
                <a:off x="8309646" y="4537829"/>
                <a:ext cx="204522" cy="30158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6802262" y="674999"/>
            <a:ext cx="1808880" cy="3786961"/>
            <a:chOff x="6802262" y="674999"/>
            <a:chExt cx="1808880" cy="3786961"/>
          </a:xfrm>
        </p:grpSpPr>
        <p:sp>
          <p:nvSpPr>
            <p:cNvPr id="8" name="TextBox 14"/>
            <p:cNvSpPr txBox="1"/>
            <p:nvPr/>
          </p:nvSpPr>
          <p:spPr>
            <a:xfrm>
              <a:off x="7168295" y="674999"/>
              <a:ext cx="1063032" cy="9002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4800" b="1">
                  <a:solidFill>
                    <a:schemeClr val="accent4"/>
                  </a:solidFill>
                </a:rPr>
                <a:t>98%</a:t>
              </a:r>
            </a:p>
          </p:txBody>
        </p:sp>
        <p:sp>
          <p:nvSpPr>
            <p:cNvPr id="14" name="TextBox 24"/>
            <p:cNvSpPr txBox="1"/>
            <p:nvPr/>
          </p:nvSpPr>
          <p:spPr>
            <a:xfrm>
              <a:off x="6802262" y="4071180"/>
              <a:ext cx="1808880" cy="39078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/>
                <a:t>此部分内容作为文字排版占位显示 （建议使用主题字体）</a:t>
              </a:r>
            </a:p>
          </p:txBody>
        </p:sp>
        <p:sp>
          <p:nvSpPr>
            <p:cNvPr id="15" name="Rectangle 25"/>
            <p:cNvSpPr/>
            <p:nvPr/>
          </p:nvSpPr>
          <p:spPr>
            <a:xfrm>
              <a:off x="6803851" y="3747919"/>
              <a:ext cx="1805701" cy="323261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lvl="0" algn="ctr" defTabSz="1219170">
                <a:spcBef>
                  <a:spcPct val="0"/>
                </a:spcBef>
                <a:defRPr/>
              </a:pPr>
              <a:r>
                <a:rPr lang="zh-CN" altLang="en-US" sz="1467" b="1">
                  <a:solidFill>
                    <a:schemeClr val="accent4"/>
                  </a:solidFill>
                </a:rPr>
                <a:t>标题文本预设</a:t>
              </a:r>
            </a:p>
          </p:txBody>
        </p:sp>
        <p:grpSp>
          <p:nvGrpSpPr>
            <p:cNvPr id="19" name="Group 16"/>
            <p:cNvGrpSpPr/>
            <p:nvPr/>
          </p:nvGrpSpPr>
          <p:grpSpPr>
            <a:xfrm>
              <a:off x="6939745" y="1367658"/>
              <a:ext cx="1533915" cy="2261904"/>
              <a:chOff x="9252993" y="1823543"/>
              <a:chExt cx="2045220" cy="3015873"/>
            </a:xfrm>
          </p:grpSpPr>
          <p:sp>
            <p:nvSpPr>
              <p:cNvPr id="20" name="Rectangle 336"/>
              <p:cNvSpPr/>
              <p:nvPr/>
            </p:nvSpPr>
            <p:spPr>
              <a:xfrm>
                <a:off x="9252993" y="1823543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Rectangle 337"/>
              <p:cNvSpPr/>
              <p:nvPr/>
            </p:nvSpPr>
            <p:spPr>
              <a:xfrm>
                <a:off x="9457515" y="1823543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Rectangle 338"/>
              <p:cNvSpPr/>
              <p:nvPr/>
            </p:nvSpPr>
            <p:spPr>
              <a:xfrm>
                <a:off x="9662037" y="1823543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Rectangle 339"/>
              <p:cNvSpPr/>
              <p:nvPr/>
            </p:nvSpPr>
            <p:spPr>
              <a:xfrm>
                <a:off x="9866559" y="1823543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Rectangle 340"/>
              <p:cNvSpPr/>
              <p:nvPr/>
            </p:nvSpPr>
            <p:spPr>
              <a:xfrm>
                <a:off x="10071081" y="1823543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ectangle 341"/>
              <p:cNvSpPr/>
              <p:nvPr/>
            </p:nvSpPr>
            <p:spPr>
              <a:xfrm>
                <a:off x="10275603" y="1823543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Rectangle 342"/>
              <p:cNvSpPr/>
              <p:nvPr/>
            </p:nvSpPr>
            <p:spPr>
              <a:xfrm>
                <a:off x="10480125" y="1823543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Rectangle 343"/>
              <p:cNvSpPr/>
              <p:nvPr/>
            </p:nvSpPr>
            <p:spPr>
              <a:xfrm>
                <a:off x="10684647" y="1823543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Rectangle 344"/>
              <p:cNvSpPr/>
              <p:nvPr/>
            </p:nvSpPr>
            <p:spPr>
              <a:xfrm>
                <a:off x="10889169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Rectangle 345"/>
              <p:cNvSpPr/>
              <p:nvPr/>
            </p:nvSpPr>
            <p:spPr>
              <a:xfrm>
                <a:off x="11093691" y="1823543"/>
                <a:ext cx="204522" cy="3015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Rectangle 346"/>
              <p:cNvSpPr/>
              <p:nvPr/>
            </p:nvSpPr>
            <p:spPr>
              <a:xfrm>
                <a:off x="9252993" y="212513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Rectangle 347"/>
              <p:cNvSpPr/>
              <p:nvPr/>
            </p:nvSpPr>
            <p:spPr>
              <a:xfrm>
                <a:off x="9457515" y="212513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Rectangle 348"/>
              <p:cNvSpPr/>
              <p:nvPr/>
            </p:nvSpPr>
            <p:spPr>
              <a:xfrm>
                <a:off x="9662037" y="212513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Rectangle 349"/>
              <p:cNvSpPr/>
              <p:nvPr/>
            </p:nvSpPr>
            <p:spPr>
              <a:xfrm>
                <a:off x="9866559" y="212513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Rectangle 350"/>
              <p:cNvSpPr/>
              <p:nvPr/>
            </p:nvSpPr>
            <p:spPr>
              <a:xfrm>
                <a:off x="10071081" y="212513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Rectangle 351"/>
              <p:cNvSpPr/>
              <p:nvPr/>
            </p:nvSpPr>
            <p:spPr>
              <a:xfrm>
                <a:off x="10275603" y="212513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Rectangle 352"/>
              <p:cNvSpPr/>
              <p:nvPr/>
            </p:nvSpPr>
            <p:spPr>
              <a:xfrm>
                <a:off x="10480125" y="212513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Rectangle 353"/>
              <p:cNvSpPr/>
              <p:nvPr/>
            </p:nvSpPr>
            <p:spPr>
              <a:xfrm>
                <a:off x="10684647" y="212513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Rectangle 354"/>
              <p:cNvSpPr/>
              <p:nvPr/>
            </p:nvSpPr>
            <p:spPr>
              <a:xfrm>
                <a:off x="10889169" y="212513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Rectangle 355"/>
              <p:cNvSpPr/>
              <p:nvPr/>
            </p:nvSpPr>
            <p:spPr>
              <a:xfrm>
                <a:off x="11093691" y="212513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Rectangle 356"/>
              <p:cNvSpPr/>
              <p:nvPr/>
            </p:nvSpPr>
            <p:spPr>
              <a:xfrm>
                <a:off x="9252993" y="2426718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Rectangle 357"/>
              <p:cNvSpPr/>
              <p:nvPr/>
            </p:nvSpPr>
            <p:spPr>
              <a:xfrm>
                <a:off x="9457515" y="2426718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Rectangle 358"/>
              <p:cNvSpPr/>
              <p:nvPr/>
            </p:nvSpPr>
            <p:spPr>
              <a:xfrm>
                <a:off x="9662037" y="2426718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Rectangle 359"/>
              <p:cNvSpPr/>
              <p:nvPr/>
            </p:nvSpPr>
            <p:spPr>
              <a:xfrm>
                <a:off x="9866559" y="2426718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Rectangle 360"/>
              <p:cNvSpPr/>
              <p:nvPr/>
            </p:nvSpPr>
            <p:spPr>
              <a:xfrm>
                <a:off x="10071081" y="2426718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Rectangle 361"/>
              <p:cNvSpPr/>
              <p:nvPr/>
            </p:nvSpPr>
            <p:spPr>
              <a:xfrm>
                <a:off x="10275603" y="2426718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Rectangle 362"/>
              <p:cNvSpPr/>
              <p:nvPr/>
            </p:nvSpPr>
            <p:spPr>
              <a:xfrm>
                <a:off x="10480125" y="2426718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Rectangle 363"/>
              <p:cNvSpPr/>
              <p:nvPr/>
            </p:nvSpPr>
            <p:spPr>
              <a:xfrm>
                <a:off x="10684647" y="2426718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Rectangle 364"/>
              <p:cNvSpPr/>
              <p:nvPr/>
            </p:nvSpPr>
            <p:spPr>
              <a:xfrm>
                <a:off x="10889169" y="2426718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Rectangle 365"/>
              <p:cNvSpPr/>
              <p:nvPr/>
            </p:nvSpPr>
            <p:spPr>
              <a:xfrm>
                <a:off x="11093691" y="2426718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Rectangle 366"/>
              <p:cNvSpPr/>
              <p:nvPr/>
            </p:nvSpPr>
            <p:spPr>
              <a:xfrm>
                <a:off x="9252993" y="2728305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Rectangle 367"/>
              <p:cNvSpPr/>
              <p:nvPr/>
            </p:nvSpPr>
            <p:spPr>
              <a:xfrm>
                <a:off x="9457515" y="2728305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Rectangle 368"/>
              <p:cNvSpPr/>
              <p:nvPr/>
            </p:nvSpPr>
            <p:spPr>
              <a:xfrm>
                <a:off x="9662037" y="2728305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Rectangle 369"/>
              <p:cNvSpPr/>
              <p:nvPr/>
            </p:nvSpPr>
            <p:spPr>
              <a:xfrm>
                <a:off x="9866559" y="2728305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Rectangle 370"/>
              <p:cNvSpPr/>
              <p:nvPr/>
            </p:nvSpPr>
            <p:spPr>
              <a:xfrm>
                <a:off x="10071081" y="2728305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Rectangle 371"/>
              <p:cNvSpPr/>
              <p:nvPr/>
            </p:nvSpPr>
            <p:spPr>
              <a:xfrm>
                <a:off x="10275603" y="2728305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Rectangle 372"/>
              <p:cNvSpPr/>
              <p:nvPr/>
            </p:nvSpPr>
            <p:spPr>
              <a:xfrm>
                <a:off x="10480125" y="2728305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Rectangle 373"/>
              <p:cNvSpPr/>
              <p:nvPr/>
            </p:nvSpPr>
            <p:spPr>
              <a:xfrm>
                <a:off x="10684647" y="2728305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Rectangle 374"/>
              <p:cNvSpPr/>
              <p:nvPr/>
            </p:nvSpPr>
            <p:spPr>
              <a:xfrm>
                <a:off x="10889169" y="2728305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Rectangle 375"/>
              <p:cNvSpPr/>
              <p:nvPr/>
            </p:nvSpPr>
            <p:spPr>
              <a:xfrm>
                <a:off x="11093691" y="2728305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Rectangle 376"/>
              <p:cNvSpPr/>
              <p:nvPr/>
            </p:nvSpPr>
            <p:spPr>
              <a:xfrm>
                <a:off x="9252993" y="3029892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Rectangle 377"/>
              <p:cNvSpPr/>
              <p:nvPr/>
            </p:nvSpPr>
            <p:spPr>
              <a:xfrm>
                <a:off x="9457515" y="3029892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Rectangle 378"/>
              <p:cNvSpPr/>
              <p:nvPr/>
            </p:nvSpPr>
            <p:spPr>
              <a:xfrm>
                <a:off x="9662037" y="3029892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Rectangle 379"/>
              <p:cNvSpPr/>
              <p:nvPr/>
            </p:nvSpPr>
            <p:spPr>
              <a:xfrm>
                <a:off x="9866559" y="3029892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Rectangle 380"/>
              <p:cNvSpPr/>
              <p:nvPr/>
            </p:nvSpPr>
            <p:spPr>
              <a:xfrm>
                <a:off x="10071081" y="3029892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Rectangle 381"/>
              <p:cNvSpPr/>
              <p:nvPr/>
            </p:nvSpPr>
            <p:spPr>
              <a:xfrm>
                <a:off x="10275603" y="3029892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Rectangle 382"/>
              <p:cNvSpPr/>
              <p:nvPr/>
            </p:nvSpPr>
            <p:spPr>
              <a:xfrm>
                <a:off x="10480125" y="3029892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Rectangle 383"/>
              <p:cNvSpPr/>
              <p:nvPr/>
            </p:nvSpPr>
            <p:spPr>
              <a:xfrm>
                <a:off x="10684647" y="3029892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Rectangle 384"/>
              <p:cNvSpPr/>
              <p:nvPr/>
            </p:nvSpPr>
            <p:spPr>
              <a:xfrm>
                <a:off x="10889169" y="3029892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Rectangle 385"/>
              <p:cNvSpPr/>
              <p:nvPr/>
            </p:nvSpPr>
            <p:spPr>
              <a:xfrm>
                <a:off x="11093691" y="3029892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Rectangle 386"/>
              <p:cNvSpPr/>
              <p:nvPr/>
            </p:nvSpPr>
            <p:spPr>
              <a:xfrm>
                <a:off x="9252993" y="333148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Rectangle 387"/>
              <p:cNvSpPr/>
              <p:nvPr/>
            </p:nvSpPr>
            <p:spPr>
              <a:xfrm>
                <a:off x="9457515" y="333148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Rectangle 388"/>
              <p:cNvSpPr/>
              <p:nvPr/>
            </p:nvSpPr>
            <p:spPr>
              <a:xfrm>
                <a:off x="9662037" y="333148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Rectangle 389"/>
              <p:cNvSpPr/>
              <p:nvPr/>
            </p:nvSpPr>
            <p:spPr>
              <a:xfrm>
                <a:off x="9866559" y="333148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Rectangle 390"/>
              <p:cNvSpPr/>
              <p:nvPr/>
            </p:nvSpPr>
            <p:spPr>
              <a:xfrm>
                <a:off x="10071081" y="333148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Rectangle 391"/>
              <p:cNvSpPr/>
              <p:nvPr/>
            </p:nvSpPr>
            <p:spPr>
              <a:xfrm>
                <a:off x="10275603" y="333148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Rectangle 392"/>
              <p:cNvSpPr/>
              <p:nvPr/>
            </p:nvSpPr>
            <p:spPr>
              <a:xfrm>
                <a:off x="10480125" y="333148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Rectangle 393"/>
              <p:cNvSpPr/>
              <p:nvPr/>
            </p:nvSpPr>
            <p:spPr>
              <a:xfrm>
                <a:off x="10684647" y="333148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Rectangle 394"/>
              <p:cNvSpPr/>
              <p:nvPr/>
            </p:nvSpPr>
            <p:spPr>
              <a:xfrm>
                <a:off x="10889169" y="333148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Rectangle 395"/>
              <p:cNvSpPr/>
              <p:nvPr/>
            </p:nvSpPr>
            <p:spPr>
              <a:xfrm>
                <a:off x="11093691" y="3331480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Rectangle 396"/>
              <p:cNvSpPr/>
              <p:nvPr/>
            </p:nvSpPr>
            <p:spPr>
              <a:xfrm>
                <a:off x="9252993" y="3633067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Rectangle 397"/>
              <p:cNvSpPr/>
              <p:nvPr/>
            </p:nvSpPr>
            <p:spPr>
              <a:xfrm>
                <a:off x="9457515" y="3633067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Rectangle 398"/>
              <p:cNvSpPr/>
              <p:nvPr/>
            </p:nvSpPr>
            <p:spPr>
              <a:xfrm>
                <a:off x="9662037" y="3633067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Rectangle 399"/>
              <p:cNvSpPr/>
              <p:nvPr/>
            </p:nvSpPr>
            <p:spPr>
              <a:xfrm>
                <a:off x="9866559" y="3633067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Rectangle 400"/>
              <p:cNvSpPr/>
              <p:nvPr/>
            </p:nvSpPr>
            <p:spPr>
              <a:xfrm>
                <a:off x="10071081" y="3633067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Rectangle 401"/>
              <p:cNvSpPr/>
              <p:nvPr/>
            </p:nvSpPr>
            <p:spPr>
              <a:xfrm>
                <a:off x="10275603" y="3633067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Rectangle 402"/>
              <p:cNvSpPr/>
              <p:nvPr/>
            </p:nvSpPr>
            <p:spPr>
              <a:xfrm>
                <a:off x="10480125" y="3633067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Rectangle 403"/>
              <p:cNvSpPr/>
              <p:nvPr/>
            </p:nvSpPr>
            <p:spPr>
              <a:xfrm>
                <a:off x="10684647" y="3633067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Rectangle 404"/>
              <p:cNvSpPr/>
              <p:nvPr/>
            </p:nvSpPr>
            <p:spPr>
              <a:xfrm>
                <a:off x="10889169" y="3633067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Rectangle 405"/>
              <p:cNvSpPr/>
              <p:nvPr/>
            </p:nvSpPr>
            <p:spPr>
              <a:xfrm>
                <a:off x="11093691" y="3633067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Rectangle 406"/>
              <p:cNvSpPr/>
              <p:nvPr/>
            </p:nvSpPr>
            <p:spPr>
              <a:xfrm>
                <a:off x="9252993" y="3934654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Rectangle 407"/>
              <p:cNvSpPr/>
              <p:nvPr/>
            </p:nvSpPr>
            <p:spPr>
              <a:xfrm>
                <a:off x="9457515" y="3934654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Rectangle 408"/>
              <p:cNvSpPr/>
              <p:nvPr/>
            </p:nvSpPr>
            <p:spPr>
              <a:xfrm>
                <a:off x="9662037" y="3934654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Rectangle 409"/>
              <p:cNvSpPr/>
              <p:nvPr/>
            </p:nvSpPr>
            <p:spPr>
              <a:xfrm>
                <a:off x="9866559" y="3934654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Rectangle 410"/>
              <p:cNvSpPr/>
              <p:nvPr/>
            </p:nvSpPr>
            <p:spPr>
              <a:xfrm>
                <a:off x="10071081" y="3934654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Rectangle 411"/>
              <p:cNvSpPr/>
              <p:nvPr/>
            </p:nvSpPr>
            <p:spPr>
              <a:xfrm>
                <a:off x="10275603" y="3934654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Rectangle 412"/>
              <p:cNvSpPr/>
              <p:nvPr/>
            </p:nvSpPr>
            <p:spPr>
              <a:xfrm>
                <a:off x="10480125" y="3934654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Rectangle 413"/>
              <p:cNvSpPr/>
              <p:nvPr/>
            </p:nvSpPr>
            <p:spPr>
              <a:xfrm>
                <a:off x="10684647" y="3934654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Rectangle 414"/>
              <p:cNvSpPr/>
              <p:nvPr/>
            </p:nvSpPr>
            <p:spPr>
              <a:xfrm>
                <a:off x="10889169" y="3934654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Rectangle 415"/>
              <p:cNvSpPr/>
              <p:nvPr/>
            </p:nvSpPr>
            <p:spPr>
              <a:xfrm>
                <a:off x="11093691" y="3934654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Rectangle 416"/>
              <p:cNvSpPr/>
              <p:nvPr/>
            </p:nvSpPr>
            <p:spPr>
              <a:xfrm>
                <a:off x="9252993" y="4236241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Rectangle 417"/>
              <p:cNvSpPr/>
              <p:nvPr/>
            </p:nvSpPr>
            <p:spPr>
              <a:xfrm>
                <a:off x="9457515" y="4236241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Rectangle 418"/>
              <p:cNvSpPr/>
              <p:nvPr/>
            </p:nvSpPr>
            <p:spPr>
              <a:xfrm>
                <a:off x="9662037" y="4236241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Rectangle 419"/>
              <p:cNvSpPr/>
              <p:nvPr/>
            </p:nvSpPr>
            <p:spPr>
              <a:xfrm>
                <a:off x="9866559" y="4236241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Rectangle 420"/>
              <p:cNvSpPr/>
              <p:nvPr/>
            </p:nvSpPr>
            <p:spPr>
              <a:xfrm>
                <a:off x="10071081" y="4236241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Rectangle 421"/>
              <p:cNvSpPr/>
              <p:nvPr/>
            </p:nvSpPr>
            <p:spPr>
              <a:xfrm>
                <a:off x="10275603" y="4236241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Rectangle 422"/>
              <p:cNvSpPr/>
              <p:nvPr/>
            </p:nvSpPr>
            <p:spPr>
              <a:xfrm>
                <a:off x="10480125" y="4236241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Rectangle 423"/>
              <p:cNvSpPr/>
              <p:nvPr/>
            </p:nvSpPr>
            <p:spPr>
              <a:xfrm>
                <a:off x="10684647" y="4236241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Rectangle 424"/>
              <p:cNvSpPr/>
              <p:nvPr/>
            </p:nvSpPr>
            <p:spPr>
              <a:xfrm>
                <a:off x="10889169" y="4236241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Rectangle 425"/>
              <p:cNvSpPr/>
              <p:nvPr/>
            </p:nvSpPr>
            <p:spPr>
              <a:xfrm>
                <a:off x="11093691" y="4236241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Rectangle 426"/>
              <p:cNvSpPr/>
              <p:nvPr/>
            </p:nvSpPr>
            <p:spPr>
              <a:xfrm>
                <a:off x="9252993" y="4537829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Rectangle 427"/>
              <p:cNvSpPr/>
              <p:nvPr/>
            </p:nvSpPr>
            <p:spPr>
              <a:xfrm>
                <a:off x="9457515" y="4537829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Rectangle 428"/>
              <p:cNvSpPr/>
              <p:nvPr/>
            </p:nvSpPr>
            <p:spPr>
              <a:xfrm>
                <a:off x="9662037" y="4537829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Rectangle 429"/>
              <p:cNvSpPr/>
              <p:nvPr/>
            </p:nvSpPr>
            <p:spPr>
              <a:xfrm>
                <a:off x="9866559" y="4537829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Rectangle 430"/>
              <p:cNvSpPr/>
              <p:nvPr/>
            </p:nvSpPr>
            <p:spPr>
              <a:xfrm>
                <a:off x="10071081" y="4537829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Rectangle 431"/>
              <p:cNvSpPr/>
              <p:nvPr/>
            </p:nvSpPr>
            <p:spPr>
              <a:xfrm>
                <a:off x="10275603" y="4537829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Rectangle 432"/>
              <p:cNvSpPr/>
              <p:nvPr/>
            </p:nvSpPr>
            <p:spPr>
              <a:xfrm>
                <a:off x="10480125" y="4537829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Rectangle 433"/>
              <p:cNvSpPr/>
              <p:nvPr/>
            </p:nvSpPr>
            <p:spPr>
              <a:xfrm>
                <a:off x="10684647" y="4537829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Rectangle 434"/>
              <p:cNvSpPr/>
              <p:nvPr/>
            </p:nvSpPr>
            <p:spPr>
              <a:xfrm>
                <a:off x="10889169" y="4537829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Rectangle 435"/>
              <p:cNvSpPr/>
              <p:nvPr/>
            </p:nvSpPr>
            <p:spPr>
              <a:xfrm>
                <a:off x="11093691" y="4537829"/>
                <a:ext cx="204522" cy="30158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20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6" name="图片 4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477" y="4468009"/>
            <a:ext cx="1087268" cy="1350982"/>
          </a:xfrm>
          <a:prstGeom prst="rect">
            <a:avLst/>
          </a:prstGeom>
        </p:spPr>
      </p:pic>
      <p:pic>
        <p:nvPicPr>
          <p:cNvPr id="427" name="图片 4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184" y="-717994"/>
            <a:ext cx="1087268" cy="135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9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76945">
            <a:off x="3578101" y="1736771"/>
            <a:ext cx="2062726" cy="2063738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E97198B-5A32-4B6B-8281-EF5EA6884F68}"/>
              </a:ext>
            </a:extLst>
          </p:cNvPr>
          <p:cNvGrpSpPr/>
          <p:nvPr/>
        </p:nvGrpSpPr>
        <p:grpSpPr>
          <a:xfrm>
            <a:off x="3254688" y="1386354"/>
            <a:ext cx="2633497" cy="2626544"/>
            <a:chOff x="4344856" y="1848472"/>
            <a:chExt cx="3511329" cy="3502058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FF7E93F3-E090-47E9-A912-ED1470699615}"/>
                </a:ext>
              </a:extLst>
            </p:cNvPr>
            <p:cNvSpPr/>
            <p:nvPr/>
          </p:nvSpPr>
          <p:spPr>
            <a:xfrm>
              <a:off x="6783676" y="1848472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 dirty="0">
                  <a:solidFill>
                    <a:schemeClr val="accent2">
                      <a:lumMod val="100000"/>
                    </a:schemeClr>
                  </a:solidFill>
                  <a:effectLst>
                    <a:outerShdw sx="1000" sy="1000" rotWithShape="0">
                      <a:srgbClr val="000000"/>
                    </a:outerShdw>
                  </a:effectLst>
                </a:rPr>
                <a:t>02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23615AAC-7B51-4527-9E7C-AE35C504945C}"/>
                </a:ext>
              </a:extLst>
            </p:cNvPr>
            <p:cNvSpPr/>
            <p:nvPr/>
          </p:nvSpPr>
          <p:spPr>
            <a:xfrm flipH="1">
              <a:off x="6827130" y="4286024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>
                  <a:solidFill>
                    <a:schemeClr val="accent4">
                      <a:lumMod val="100000"/>
                    </a:schemeClr>
                  </a:solidFill>
                  <a:effectLst>
                    <a:outerShdw sx="1000" sy="1000" rotWithShape="0">
                      <a:srgbClr val="000000"/>
                    </a:outerShdw>
                  </a:effectLst>
                </a:rPr>
                <a:t>04</a:t>
              </a: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9162DF63-6FE8-4EC5-A773-1B32222E52DC}"/>
                </a:ext>
              </a:extLst>
            </p:cNvPr>
            <p:cNvSpPr/>
            <p:nvPr/>
          </p:nvSpPr>
          <p:spPr>
            <a:xfrm>
              <a:off x="4375774" y="4326383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>
                  <a:solidFill>
                    <a:schemeClr val="accent3">
                      <a:lumMod val="100000"/>
                    </a:schemeClr>
                  </a:solidFill>
                  <a:effectLst>
                    <a:outerShdw sx="1000" sy="1000" rotWithShape="0">
                      <a:srgbClr val="000000"/>
                    </a:outerShdw>
                  </a:effectLst>
                </a:rPr>
                <a:t>03</a:t>
              </a: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4BD0457B-7EA0-447B-A770-ECE05B8725AB}"/>
                </a:ext>
              </a:extLst>
            </p:cNvPr>
            <p:cNvSpPr/>
            <p:nvPr/>
          </p:nvSpPr>
          <p:spPr>
            <a:xfrm flipH="1">
              <a:off x="4344856" y="1879834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>
                  <a:solidFill>
                    <a:schemeClr val="accent1">
                      <a:lumMod val="100000"/>
                    </a:schemeClr>
                  </a:solidFill>
                  <a:effectLst>
                    <a:outerShdw sx="1000" sy="1000" rotWithShape="0">
                      <a:srgbClr val="000000"/>
                    </a:outerShdw>
                  </a:effectLst>
                </a:rPr>
                <a:t>01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AB547DAF-6BCB-4F57-BC5A-9329AD5D0377}"/>
              </a:ext>
            </a:extLst>
          </p:cNvPr>
          <p:cNvGrpSpPr/>
          <p:nvPr/>
        </p:nvGrpSpPr>
        <p:grpSpPr>
          <a:xfrm>
            <a:off x="6407355" y="1325995"/>
            <a:ext cx="1741496" cy="3262110"/>
            <a:chOff x="8539431" y="1767993"/>
            <a:chExt cx="2321994" cy="434948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05B7D566-01EF-4060-9982-EA06636ED8B1}"/>
                </a:ext>
              </a:extLst>
            </p:cNvPr>
            <p:cNvSpPr/>
            <p:nvPr/>
          </p:nvSpPr>
          <p:spPr>
            <a:xfrm>
              <a:off x="8539431" y="2348880"/>
              <a:ext cx="2320491" cy="12551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ma14="http://schemas.microsoft.com/office/mac/drawingml/2011/main" xmlns:p14="http://schemas.microsoft.com/office/powerpoint/2010/main" val="1"/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r>
                <a:rPr lang="zh-CN" altLang="en-US" sz="1200" dirty="0">
                  <a:solidFill>
                    <a:schemeClr val="tx1"/>
                  </a:solidFill>
                </a:rPr>
                <a:t>（建议使用主题字体）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3E009738-FDAD-4DA2-B2C8-4DB03571C2F7}"/>
                </a:ext>
              </a:extLst>
            </p:cNvPr>
            <p:cNvSpPr/>
            <p:nvPr/>
          </p:nvSpPr>
          <p:spPr>
            <a:xfrm>
              <a:off x="8539431" y="4862280"/>
              <a:ext cx="2320491" cy="12551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ma14="http://schemas.microsoft.com/office/mac/drawingml/2011/main" xmlns:p14="http://schemas.microsoft.com/office/powerpoint/2010/main" val="1"/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r>
                <a:rPr lang="zh-CN" altLang="en-US" sz="1200">
                  <a:solidFill>
                    <a:schemeClr val="tx1"/>
                  </a:solidFill>
                </a:rPr>
                <a:t>（建议使用主题字体）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1D33C045-F2D7-40E4-B78F-E9EB0C3219B2}"/>
                </a:ext>
              </a:extLst>
            </p:cNvPr>
            <p:cNvSpPr/>
            <p:nvPr/>
          </p:nvSpPr>
          <p:spPr>
            <a:xfrm>
              <a:off x="8540934" y="1767993"/>
              <a:ext cx="2320491" cy="5808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ma14="http://schemas.microsoft.com/office/mac/drawingml/2011/main" xmlns:p14="http://schemas.microsoft.com/office/powerpoint/2010/main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5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5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8E346359-0D04-456E-9FF9-8F6617A9754E}"/>
                </a:ext>
              </a:extLst>
            </p:cNvPr>
            <p:cNvSpPr/>
            <p:nvPr/>
          </p:nvSpPr>
          <p:spPr>
            <a:xfrm>
              <a:off x="8540934" y="4281396"/>
              <a:ext cx="2320491" cy="5808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ma14="http://schemas.microsoft.com/office/mac/drawingml/2011/main" xmlns:p14="http://schemas.microsoft.com/office/powerpoint/2010/main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5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5DDEC8E-DDAF-41B0-95D6-A48A32A324C4}"/>
              </a:ext>
            </a:extLst>
          </p:cNvPr>
          <p:cNvGrpSpPr/>
          <p:nvPr/>
        </p:nvGrpSpPr>
        <p:grpSpPr>
          <a:xfrm>
            <a:off x="995150" y="1325995"/>
            <a:ext cx="1740368" cy="3262110"/>
            <a:chOff x="1323158" y="1767993"/>
            <a:chExt cx="2320491" cy="434948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9935DB29-5062-48E2-8812-C221C9E3050B}"/>
                </a:ext>
              </a:extLst>
            </p:cNvPr>
            <p:cNvSpPr/>
            <p:nvPr/>
          </p:nvSpPr>
          <p:spPr>
            <a:xfrm>
              <a:off x="1323158" y="2348880"/>
              <a:ext cx="2320491" cy="12551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ma14="http://schemas.microsoft.com/office/mac/drawingml/2011/main" xmlns:p14="http://schemas.microsoft.com/office/powerpoint/2010/main" val="1"/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tx1"/>
                  </a:solidFill>
                </a:rPr>
              </a:br>
              <a:r>
                <a:rPr lang="zh-CN" altLang="en-US" sz="1200">
                  <a:solidFill>
                    <a:schemeClr val="tx1"/>
                  </a:solidFill>
                </a:rPr>
                <a:t>（建议使用主题字体）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DC0A0F90-547C-48C1-9B08-D5C0A12658EC}"/>
                </a:ext>
              </a:extLst>
            </p:cNvPr>
            <p:cNvSpPr/>
            <p:nvPr/>
          </p:nvSpPr>
          <p:spPr>
            <a:xfrm>
              <a:off x="1323158" y="4862280"/>
              <a:ext cx="2320491" cy="12551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ma14="http://schemas.microsoft.com/office/mac/drawingml/2011/main" xmlns:p14="http://schemas.microsoft.com/office/powerpoint/2010/main" val="1"/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r>
                <a:rPr lang="zh-CN" altLang="en-US" sz="1200" dirty="0">
                  <a:solidFill>
                    <a:schemeClr val="tx1"/>
                  </a:solidFill>
                </a:rPr>
                <a:t>（建议使用主题字体）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6F553D16-5E3F-479C-8935-ABDB2DA9F517}"/>
                </a:ext>
              </a:extLst>
            </p:cNvPr>
            <p:cNvSpPr/>
            <p:nvPr/>
          </p:nvSpPr>
          <p:spPr>
            <a:xfrm>
              <a:off x="1323158" y="1767993"/>
              <a:ext cx="2320491" cy="5808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ma14="http://schemas.microsoft.com/office/mac/drawingml/2011/main" xmlns:p14="http://schemas.microsoft.com/office/powerpoint/2010/main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zh-CN" altLang="en-US" sz="15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7E7E6F2-1999-4954-BD09-A76B9A70810E}"/>
                </a:ext>
              </a:extLst>
            </p:cNvPr>
            <p:cNvSpPr/>
            <p:nvPr/>
          </p:nvSpPr>
          <p:spPr>
            <a:xfrm>
              <a:off x="1323158" y="4281396"/>
              <a:ext cx="2320491" cy="5808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ma14="http://schemas.microsoft.com/office/mac/drawingml/2011/main" xmlns:p14="http://schemas.microsoft.com/office/powerpoint/2010/main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zh-CN" altLang="en-US" sz="15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078" y="4382483"/>
            <a:ext cx="1087268" cy="135098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185" y="816053"/>
            <a:ext cx="507981" cy="46403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258" y="2571750"/>
            <a:ext cx="531640" cy="48265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7070" y="3982628"/>
            <a:ext cx="596837" cy="47770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048469">
            <a:off x="2743509" y="891803"/>
            <a:ext cx="596837" cy="4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83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4416029" y="922734"/>
            <a:ext cx="265510" cy="5492353"/>
            <a:chOff x="5888038" y="1230313"/>
            <a:chExt cx="354013" cy="7323137"/>
          </a:xfrm>
        </p:grpSpPr>
        <p:sp>
          <p:nvSpPr>
            <p:cNvPr id="46" name="Rectangle 44"/>
            <p:cNvSpPr>
              <a:spLocks/>
            </p:cNvSpPr>
            <p:nvPr/>
          </p:nvSpPr>
          <p:spPr bwMode="auto">
            <a:xfrm>
              <a:off x="5916613" y="1384300"/>
              <a:ext cx="300038" cy="7169150"/>
            </a:xfrm>
            <a:prstGeom prst="rect">
              <a:avLst/>
            </a:prstGeom>
            <a:gradFill>
              <a:gsLst>
                <a:gs pos="15000">
                  <a:schemeClr val="bg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Rectangle 45"/>
            <p:cNvSpPr>
              <a:spLocks/>
            </p:cNvSpPr>
            <p:nvPr/>
          </p:nvSpPr>
          <p:spPr bwMode="auto">
            <a:xfrm>
              <a:off x="5888038" y="1230313"/>
              <a:ext cx="354013" cy="255588"/>
            </a:xfrm>
            <a:prstGeom prst="rect">
              <a:avLst/>
            </a:prstGeom>
            <a:gradFill>
              <a:gsLst>
                <a:gs pos="1500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305350" y="1288896"/>
            <a:ext cx="2067000" cy="651702"/>
            <a:chOff x="5305350" y="1288896"/>
            <a:chExt cx="2067000" cy="651702"/>
          </a:xfrm>
        </p:grpSpPr>
        <p:sp>
          <p:nvSpPr>
            <p:cNvPr id="13" name="TextBox 11"/>
            <p:cNvSpPr txBox="1"/>
            <p:nvPr/>
          </p:nvSpPr>
          <p:spPr>
            <a:xfrm>
              <a:off x="5305350" y="1288896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/>
                <a:t>标题文本预设</a:t>
              </a:r>
            </a:p>
          </p:txBody>
        </p:sp>
        <p:sp>
          <p:nvSpPr>
            <p:cNvPr id="14" name="Rectangle 12"/>
            <p:cNvSpPr/>
            <p:nvPr/>
          </p:nvSpPr>
          <p:spPr>
            <a:xfrm>
              <a:off x="5305350" y="1525099"/>
              <a:ext cx="2067000" cy="415499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620566" y="1296590"/>
            <a:ext cx="2493169" cy="663179"/>
            <a:chOff x="2620566" y="1296590"/>
            <a:chExt cx="2493169" cy="663179"/>
          </a:xfrm>
        </p:grpSpPr>
        <p:grpSp>
          <p:nvGrpSpPr>
            <p:cNvPr id="11" name="Group 9"/>
            <p:cNvGrpSpPr/>
            <p:nvPr/>
          </p:nvGrpSpPr>
          <p:grpSpPr>
            <a:xfrm>
              <a:off x="2620566" y="1296590"/>
              <a:ext cx="2493169" cy="663179"/>
              <a:chOff x="3494088" y="1728788"/>
              <a:chExt cx="3324225" cy="884238"/>
            </a:xfrm>
          </p:grpSpPr>
          <p:sp>
            <p:nvSpPr>
              <p:cNvPr id="40" name="Freeform: Shape 38"/>
              <p:cNvSpPr>
                <a:spLocks/>
              </p:cNvSpPr>
              <p:nvPr/>
            </p:nvSpPr>
            <p:spPr bwMode="auto">
              <a:xfrm>
                <a:off x="3494088" y="1728788"/>
                <a:ext cx="3324225" cy="884238"/>
              </a:xfrm>
              <a:custGeom>
                <a:avLst/>
                <a:gdLst>
                  <a:gd name="T0" fmla="*/ 1282 w 1282"/>
                  <a:gd name="T1" fmla="*/ 311 h 341"/>
                  <a:gd name="T2" fmla="*/ 1252 w 1282"/>
                  <a:gd name="T3" fmla="*/ 341 h 341"/>
                  <a:gd name="T4" fmla="*/ 30 w 1282"/>
                  <a:gd name="T5" fmla="*/ 341 h 341"/>
                  <a:gd name="T6" fmla="*/ 0 w 1282"/>
                  <a:gd name="T7" fmla="*/ 311 h 341"/>
                  <a:gd name="T8" fmla="*/ 0 w 1282"/>
                  <a:gd name="T9" fmla="*/ 30 h 341"/>
                  <a:gd name="T10" fmla="*/ 30 w 1282"/>
                  <a:gd name="T11" fmla="*/ 0 h 341"/>
                  <a:gd name="T12" fmla="*/ 1252 w 1282"/>
                  <a:gd name="T13" fmla="*/ 0 h 341"/>
                  <a:gd name="T14" fmla="*/ 1282 w 1282"/>
                  <a:gd name="T15" fmla="*/ 30 h 341"/>
                  <a:gd name="T16" fmla="*/ 1282 w 1282"/>
                  <a:gd name="T17" fmla="*/ 31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2" h="341">
                    <a:moveTo>
                      <a:pt x="1282" y="311"/>
                    </a:moveTo>
                    <a:cubicBezTo>
                      <a:pt x="1282" y="327"/>
                      <a:pt x="1268" y="341"/>
                      <a:pt x="1252" y="341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13" y="341"/>
                      <a:pt x="0" y="327"/>
                      <a:pt x="0" y="31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1252" y="0"/>
                      <a:pt x="1252" y="0"/>
                      <a:pt x="1252" y="0"/>
                    </a:cubicBezTo>
                    <a:cubicBezTo>
                      <a:pt x="1268" y="0"/>
                      <a:pt x="1282" y="13"/>
                      <a:pt x="1282" y="30"/>
                    </a:cubicBezTo>
                    <a:lnTo>
                      <a:pt x="1282" y="3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39"/>
              <p:cNvSpPr>
                <a:spLocks/>
              </p:cNvSpPr>
              <p:nvPr/>
            </p:nvSpPr>
            <p:spPr bwMode="auto">
              <a:xfrm>
                <a:off x="3590926" y="1812925"/>
                <a:ext cx="3128963" cy="714375"/>
              </a:xfrm>
              <a:custGeom>
                <a:avLst/>
                <a:gdLst>
                  <a:gd name="T0" fmla="*/ 24 w 1207"/>
                  <a:gd name="T1" fmla="*/ 0 h 276"/>
                  <a:gd name="T2" fmla="*/ 0 w 1207"/>
                  <a:gd name="T3" fmla="*/ 24 h 276"/>
                  <a:gd name="T4" fmla="*/ 0 w 1207"/>
                  <a:gd name="T5" fmla="*/ 252 h 276"/>
                  <a:gd name="T6" fmla="*/ 24 w 1207"/>
                  <a:gd name="T7" fmla="*/ 276 h 276"/>
                  <a:gd name="T8" fmla="*/ 1183 w 1207"/>
                  <a:gd name="T9" fmla="*/ 276 h 276"/>
                  <a:gd name="T10" fmla="*/ 1207 w 1207"/>
                  <a:gd name="T11" fmla="*/ 252 h 276"/>
                  <a:gd name="T12" fmla="*/ 1207 w 1207"/>
                  <a:gd name="T13" fmla="*/ 24 h 276"/>
                  <a:gd name="T14" fmla="*/ 1183 w 1207"/>
                  <a:gd name="T15" fmla="*/ 0 h 276"/>
                  <a:gd name="T16" fmla="*/ 24 w 1207"/>
                  <a:gd name="T1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7" h="27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65"/>
                      <a:pt x="11" y="276"/>
                      <a:pt x="24" y="276"/>
                    </a:cubicBezTo>
                    <a:cubicBezTo>
                      <a:pt x="1183" y="276"/>
                      <a:pt x="1183" y="276"/>
                      <a:pt x="1183" y="276"/>
                    </a:cubicBezTo>
                    <a:cubicBezTo>
                      <a:pt x="1196" y="276"/>
                      <a:pt x="1207" y="265"/>
                      <a:pt x="1207" y="252"/>
                    </a:cubicBezTo>
                    <a:cubicBezTo>
                      <a:pt x="1207" y="24"/>
                      <a:pt x="1207" y="24"/>
                      <a:pt x="1207" y="24"/>
                    </a:cubicBezTo>
                    <a:cubicBezTo>
                      <a:pt x="1207" y="11"/>
                      <a:pt x="1196" y="0"/>
                      <a:pt x="1183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317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TextBox 13"/>
            <p:cNvSpPr txBox="1"/>
            <p:nvPr/>
          </p:nvSpPr>
          <p:spPr>
            <a:xfrm>
              <a:off x="3362250" y="1488921"/>
              <a:ext cx="71558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16" name="Group 14"/>
            <p:cNvGrpSpPr/>
            <p:nvPr/>
          </p:nvGrpSpPr>
          <p:grpSpPr>
            <a:xfrm>
              <a:off x="2938697" y="1485899"/>
              <a:ext cx="347429" cy="302488"/>
              <a:chOff x="1482726" y="3625850"/>
              <a:chExt cx="319088" cy="277813"/>
            </a:xfrm>
            <a:solidFill>
              <a:schemeClr val="bg1"/>
            </a:solidFill>
          </p:grpSpPr>
          <p:sp>
            <p:nvSpPr>
              <p:cNvPr id="36" name="Freeform: Shape 34"/>
              <p:cNvSpPr>
                <a:spLocks/>
              </p:cNvSpPr>
              <p:nvPr/>
            </p:nvSpPr>
            <p:spPr bwMode="auto">
              <a:xfrm>
                <a:off x="1482726" y="3625850"/>
                <a:ext cx="319088" cy="277813"/>
              </a:xfrm>
              <a:custGeom>
                <a:avLst/>
                <a:gdLst>
                  <a:gd name="T0" fmla="*/ 108 w 120"/>
                  <a:gd name="T1" fmla="*/ 0 h 104"/>
                  <a:gd name="T2" fmla="*/ 12 w 120"/>
                  <a:gd name="T3" fmla="*/ 0 h 104"/>
                  <a:gd name="T4" fmla="*/ 0 w 120"/>
                  <a:gd name="T5" fmla="*/ 12 h 104"/>
                  <a:gd name="T6" fmla="*/ 0 w 120"/>
                  <a:gd name="T7" fmla="*/ 16 h 104"/>
                  <a:gd name="T8" fmla="*/ 8 w 120"/>
                  <a:gd name="T9" fmla="*/ 27 h 104"/>
                  <a:gd name="T10" fmla="*/ 8 w 120"/>
                  <a:gd name="T11" fmla="*/ 96 h 104"/>
                  <a:gd name="T12" fmla="*/ 16 w 120"/>
                  <a:gd name="T13" fmla="*/ 104 h 104"/>
                  <a:gd name="T14" fmla="*/ 104 w 120"/>
                  <a:gd name="T15" fmla="*/ 104 h 104"/>
                  <a:gd name="T16" fmla="*/ 112 w 120"/>
                  <a:gd name="T17" fmla="*/ 96 h 104"/>
                  <a:gd name="T18" fmla="*/ 112 w 120"/>
                  <a:gd name="T19" fmla="*/ 27 h 104"/>
                  <a:gd name="T20" fmla="*/ 120 w 120"/>
                  <a:gd name="T21" fmla="*/ 16 h 104"/>
                  <a:gd name="T22" fmla="*/ 120 w 120"/>
                  <a:gd name="T23" fmla="*/ 12 h 104"/>
                  <a:gd name="T24" fmla="*/ 108 w 120"/>
                  <a:gd name="T25" fmla="*/ 0 h 104"/>
                  <a:gd name="T26" fmla="*/ 8 w 120"/>
                  <a:gd name="T27" fmla="*/ 12 h 104"/>
                  <a:gd name="T28" fmla="*/ 12 w 120"/>
                  <a:gd name="T29" fmla="*/ 8 h 104"/>
                  <a:gd name="T30" fmla="*/ 108 w 120"/>
                  <a:gd name="T31" fmla="*/ 8 h 104"/>
                  <a:gd name="T32" fmla="*/ 112 w 120"/>
                  <a:gd name="T33" fmla="*/ 12 h 104"/>
                  <a:gd name="T34" fmla="*/ 112 w 120"/>
                  <a:gd name="T35" fmla="*/ 16 h 104"/>
                  <a:gd name="T36" fmla="*/ 108 w 120"/>
                  <a:gd name="T37" fmla="*/ 20 h 104"/>
                  <a:gd name="T38" fmla="*/ 108 w 120"/>
                  <a:gd name="T39" fmla="*/ 20 h 104"/>
                  <a:gd name="T40" fmla="*/ 12 w 120"/>
                  <a:gd name="T41" fmla="*/ 20 h 104"/>
                  <a:gd name="T42" fmla="*/ 12 w 120"/>
                  <a:gd name="T43" fmla="*/ 20 h 104"/>
                  <a:gd name="T44" fmla="*/ 8 w 120"/>
                  <a:gd name="T45" fmla="*/ 16 h 104"/>
                  <a:gd name="T46" fmla="*/ 8 w 120"/>
                  <a:gd name="T47" fmla="*/ 12 h 104"/>
                  <a:gd name="T48" fmla="*/ 16 w 120"/>
                  <a:gd name="T49" fmla="*/ 96 h 104"/>
                  <a:gd name="T50" fmla="*/ 16 w 120"/>
                  <a:gd name="T51" fmla="*/ 28 h 104"/>
                  <a:gd name="T52" fmla="*/ 104 w 120"/>
                  <a:gd name="T53" fmla="*/ 28 h 104"/>
                  <a:gd name="T54" fmla="*/ 104 w 120"/>
                  <a:gd name="T55" fmla="*/ 96 h 104"/>
                  <a:gd name="T56" fmla="*/ 16 w 120"/>
                  <a:gd name="T57" fmla="*/ 9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0" h="104">
                    <a:moveTo>
                      <a:pt x="10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1"/>
                      <a:pt x="3" y="26"/>
                      <a:pt x="8" y="27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8" y="100"/>
                      <a:pt x="12" y="104"/>
                      <a:pt x="16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08" y="104"/>
                      <a:pt x="112" y="100"/>
                      <a:pt x="112" y="96"/>
                    </a:cubicBezTo>
                    <a:cubicBezTo>
                      <a:pt x="112" y="27"/>
                      <a:pt x="112" y="27"/>
                      <a:pt x="112" y="27"/>
                    </a:cubicBezTo>
                    <a:cubicBezTo>
                      <a:pt x="117" y="26"/>
                      <a:pt x="120" y="21"/>
                      <a:pt x="120" y="16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5"/>
                      <a:pt x="115" y="0"/>
                      <a:pt x="108" y="0"/>
                    </a:cubicBezTo>
                    <a:close/>
                    <a:moveTo>
                      <a:pt x="8" y="12"/>
                    </a:moveTo>
                    <a:cubicBezTo>
                      <a:pt x="8" y="10"/>
                      <a:pt x="10" y="8"/>
                      <a:pt x="12" y="8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10" y="8"/>
                      <a:pt x="112" y="10"/>
                      <a:pt x="112" y="12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112" y="18"/>
                      <a:pt x="110" y="20"/>
                      <a:pt x="108" y="20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0" y="20"/>
                      <a:pt x="8" y="18"/>
                      <a:pt x="8" y="16"/>
                    </a:cubicBezTo>
                    <a:lnTo>
                      <a:pt x="8" y="12"/>
                    </a:lnTo>
                    <a:close/>
                    <a:moveTo>
                      <a:pt x="16" y="96"/>
                    </a:moveTo>
                    <a:cubicBezTo>
                      <a:pt x="16" y="28"/>
                      <a:pt x="16" y="28"/>
                      <a:pt x="16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96"/>
                      <a:pt x="104" y="96"/>
                      <a:pt x="104" y="96"/>
                    </a:cubicBezTo>
                    <a:lnTo>
                      <a:pt x="16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35"/>
              <p:cNvSpPr>
                <a:spLocks/>
              </p:cNvSpPr>
              <p:nvPr/>
            </p:nvSpPr>
            <p:spPr bwMode="auto">
              <a:xfrm>
                <a:off x="1600201" y="3732213"/>
                <a:ext cx="84138" cy="22225"/>
              </a:xfrm>
              <a:custGeom>
                <a:avLst/>
                <a:gdLst>
                  <a:gd name="T0" fmla="*/ 28 w 32"/>
                  <a:gd name="T1" fmla="*/ 0 h 8"/>
                  <a:gd name="T2" fmla="*/ 4 w 32"/>
                  <a:gd name="T3" fmla="*/ 0 h 8"/>
                  <a:gd name="T4" fmla="*/ 0 w 32"/>
                  <a:gd name="T5" fmla="*/ 4 h 8"/>
                  <a:gd name="T6" fmla="*/ 4 w 32"/>
                  <a:gd name="T7" fmla="*/ 8 h 8"/>
                  <a:gd name="T8" fmla="*/ 28 w 32"/>
                  <a:gd name="T9" fmla="*/ 8 h 8"/>
                  <a:gd name="T10" fmla="*/ 32 w 32"/>
                  <a:gd name="T11" fmla="*/ 4 h 8"/>
                  <a:gd name="T12" fmla="*/ 28 w 3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">
                    <a:moveTo>
                      <a:pt x="2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0" y="8"/>
                      <a:pt x="32" y="6"/>
                      <a:pt x="32" y="4"/>
                    </a:cubicBezTo>
                    <a:cubicBezTo>
                      <a:pt x="32" y="2"/>
                      <a:pt x="30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1876350" y="2108046"/>
            <a:ext cx="2067000" cy="651702"/>
            <a:chOff x="1876350" y="2108046"/>
            <a:chExt cx="2067000" cy="651702"/>
          </a:xfrm>
        </p:grpSpPr>
        <p:sp>
          <p:nvSpPr>
            <p:cNvPr id="17" name="TextBox 15"/>
            <p:cNvSpPr txBox="1"/>
            <p:nvPr/>
          </p:nvSpPr>
          <p:spPr>
            <a:xfrm>
              <a:off x="2881521" y="2108046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zh-CN" altLang="en-US" sz="1600" b="1"/>
                <a:t>标题文本预设</a:t>
              </a:r>
            </a:p>
          </p:txBody>
        </p:sp>
        <p:sp>
          <p:nvSpPr>
            <p:cNvPr id="18" name="Rectangle 16"/>
            <p:cNvSpPr/>
            <p:nvPr/>
          </p:nvSpPr>
          <p:spPr>
            <a:xfrm>
              <a:off x="1876350" y="2344249"/>
              <a:ext cx="2067000" cy="415499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/>
                <a:t>此部分内容作为文字排版占位显示（建议使用主题字体）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324400" y="2927196"/>
            <a:ext cx="2067000" cy="651702"/>
            <a:chOff x="5324400" y="2927196"/>
            <a:chExt cx="2067000" cy="651702"/>
          </a:xfrm>
        </p:grpSpPr>
        <p:sp>
          <p:nvSpPr>
            <p:cNvPr id="19" name="TextBox 17"/>
            <p:cNvSpPr txBox="1"/>
            <p:nvPr/>
          </p:nvSpPr>
          <p:spPr>
            <a:xfrm>
              <a:off x="5324400" y="2927196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/>
                <a:t>标题文本预设</a:t>
              </a:r>
            </a:p>
          </p:txBody>
        </p:sp>
        <p:sp>
          <p:nvSpPr>
            <p:cNvPr id="20" name="Rectangle 18"/>
            <p:cNvSpPr/>
            <p:nvPr/>
          </p:nvSpPr>
          <p:spPr>
            <a:xfrm>
              <a:off x="5324400" y="3163399"/>
              <a:ext cx="2067000" cy="415499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895400" y="3746346"/>
            <a:ext cx="2067000" cy="651702"/>
            <a:chOff x="1895400" y="3746346"/>
            <a:chExt cx="2067000" cy="651702"/>
          </a:xfrm>
        </p:grpSpPr>
        <p:sp>
          <p:nvSpPr>
            <p:cNvPr id="21" name="TextBox 19"/>
            <p:cNvSpPr txBox="1"/>
            <p:nvPr/>
          </p:nvSpPr>
          <p:spPr>
            <a:xfrm>
              <a:off x="2900571" y="3746346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zh-CN" altLang="en-US" sz="1600" b="1"/>
                <a:t>标题文本预设</a:t>
              </a:r>
            </a:p>
          </p:txBody>
        </p:sp>
        <p:sp>
          <p:nvSpPr>
            <p:cNvPr id="22" name="Rectangle 20"/>
            <p:cNvSpPr/>
            <p:nvPr/>
          </p:nvSpPr>
          <p:spPr>
            <a:xfrm>
              <a:off x="1895400" y="3982549"/>
              <a:ext cx="2067000" cy="415499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114801" y="2097881"/>
            <a:ext cx="2491979" cy="661988"/>
            <a:chOff x="4114801" y="2097881"/>
            <a:chExt cx="2491979" cy="661988"/>
          </a:xfrm>
        </p:grpSpPr>
        <p:grpSp>
          <p:nvGrpSpPr>
            <p:cNvPr id="12" name="Group 10"/>
            <p:cNvGrpSpPr/>
            <p:nvPr/>
          </p:nvGrpSpPr>
          <p:grpSpPr>
            <a:xfrm>
              <a:off x="4114801" y="2097881"/>
              <a:ext cx="2491979" cy="661988"/>
              <a:chOff x="5486401" y="2797175"/>
              <a:chExt cx="3322638" cy="882650"/>
            </a:xfrm>
          </p:grpSpPr>
          <p:sp>
            <p:nvSpPr>
              <p:cNvPr id="38" name="Freeform: Shape 36"/>
              <p:cNvSpPr>
                <a:spLocks/>
              </p:cNvSpPr>
              <p:nvPr/>
            </p:nvSpPr>
            <p:spPr bwMode="auto">
              <a:xfrm>
                <a:off x="5486401" y="2797175"/>
                <a:ext cx="3322638" cy="882650"/>
              </a:xfrm>
              <a:custGeom>
                <a:avLst/>
                <a:gdLst>
                  <a:gd name="T0" fmla="*/ 1282 w 1282"/>
                  <a:gd name="T1" fmla="*/ 311 h 341"/>
                  <a:gd name="T2" fmla="*/ 1252 w 1282"/>
                  <a:gd name="T3" fmla="*/ 341 h 341"/>
                  <a:gd name="T4" fmla="*/ 30 w 1282"/>
                  <a:gd name="T5" fmla="*/ 341 h 341"/>
                  <a:gd name="T6" fmla="*/ 0 w 1282"/>
                  <a:gd name="T7" fmla="*/ 311 h 341"/>
                  <a:gd name="T8" fmla="*/ 0 w 1282"/>
                  <a:gd name="T9" fmla="*/ 30 h 341"/>
                  <a:gd name="T10" fmla="*/ 30 w 1282"/>
                  <a:gd name="T11" fmla="*/ 0 h 341"/>
                  <a:gd name="T12" fmla="*/ 1252 w 1282"/>
                  <a:gd name="T13" fmla="*/ 0 h 341"/>
                  <a:gd name="T14" fmla="*/ 1282 w 1282"/>
                  <a:gd name="T15" fmla="*/ 30 h 341"/>
                  <a:gd name="T16" fmla="*/ 1282 w 1282"/>
                  <a:gd name="T17" fmla="*/ 31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2" h="341">
                    <a:moveTo>
                      <a:pt x="1282" y="311"/>
                    </a:moveTo>
                    <a:cubicBezTo>
                      <a:pt x="1282" y="327"/>
                      <a:pt x="1268" y="341"/>
                      <a:pt x="1252" y="341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13" y="341"/>
                      <a:pt x="0" y="327"/>
                      <a:pt x="0" y="31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1252" y="0"/>
                      <a:pt x="1252" y="0"/>
                      <a:pt x="1252" y="0"/>
                    </a:cubicBezTo>
                    <a:cubicBezTo>
                      <a:pt x="1268" y="0"/>
                      <a:pt x="1282" y="13"/>
                      <a:pt x="1282" y="30"/>
                    </a:cubicBezTo>
                    <a:lnTo>
                      <a:pt x="1282" y="3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37"/>
              <p:cNvSpPr>
                <a:spLocks/>
              </p:cNvSpPr>
              <p:nvPr/>
            </p:nvSpPr>
            <p:spPr bwMode="auto">
              <a:xfrm>
                <a:off x="5581651" y="2879725"/>
                <a:ext cx="3128963" cy="714375"/>
              </a:xfrm>
              <a:custGeom>
                <a:avLst/>
                <a:gdLst>
                  <a:gd name="T0" fmla="*/ 24 w 1207"/>
                  <a:gd name="T1" fmla="*/ 0 h 276"/>
                  <a:gd name="T2" fmla="*/ 0 w 1207"/>
                  <a:gd name="T3" fmla="*/ 24 h 276"/>
                  <a:gd name="T4" fmla="*/ 0 w 1207"/>
                  <a:gd name="T5" fmla="*/ 252 h 276"/>
                  <a:gd name="T6" fmla="*/ 24 w 1207"/>
                  <a:gd name="T7" fmla="*/ 276 h 276"/>
                  <a:gd name="T8" fmla="*/ 1183 w 1207"/>
                  <a:gd name="T9" fmla="*/ 276 h 276"/>
                  <a:gd name="T10" fmla="*/ 1207 w 1207"/>
                  <a:gd name="T11" fmla="*/ 252 h 276"/>
                  <a:gd name="T12" fmla="*/ 1207 w 1207"/>
                  <a:gd name="T13" fmla="*/ 24 h 276"/>
                  <a:gd name="T14" fmla="*/ 1183 w 1207"/>
                  <a:gd name="T15" fmla="*/ 0 h 276"/>
                  <a:gd name="T16" fmla="*/ 24 w 1207"/>
                  <a:gd name="T1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7" h="27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65"/>
                      <a:pt x="11" y="276"/>
                      <a:pt x="24" y="276"/>
                    </a:cubicBezTo>
                    <a:cubicBezTo>
                      <a:pt x="1183" y="276"/>
                      <a:pt x="1183" y="276"/>
                      <a:pt x="1183" y="276"/>
                    </a:cubicBezTo>
                    <a:cubicBezTo>
                      <a:pt x="1196" y="276"/>
                      <a:pt x="1207" y="265"/>
                      <a:pt x="1207" y="252"/>
                    </a:cubicBezTo>
                    <a:cubicBezTo>
                      <a:pt x="1207" y="24"/>
                      <a:pt x="1207" y="24"/>
                      <a:pt x="1207" y="24"/>
                    </a:cubicBezTo>
                    <a:cubicBezTo>
                      <a:pt x="1207" y="11"/>
                      <a:pt x="1196" y="0"/>
                      <a:pt x="1183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317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21"/>
            <p:cNvGrpSpPr/>
            <p:nvPr/>
          </p:nvGrpSpPr>
          <p:grpSpPr>
            <a:xfrm>
              <a:off x="4358401" y="2266950"/>
              <a:ext cx="381360" cy="333375"/>
              <a:chOff x="9344026" y="4030663"/>
              <a:chExt cx="239713" cy="209551"/>
            </a:xfrm>
            <a:solidFill>
              <a:schemeClr val="bg1"/>
            </a:solidFill>
          </p:grpSpPr>
          <p:sp>
            <p:nvSpPr>
              <p:cNvPr id="34" name="Freeform: Shape 32"/>
              <p:cNvSpPr>
                <a:spLocks/>
              </p:cNvSpPr>
              <p:nvPr/>
            </p:nvSpPr>
            <p:spPr bwMode="auto">
              <a:xfrm>
                <a:off x="9344026" y="4030663"/>
                <a:ext cx="239713" cy="179388"/>
              </a:xfrm>
              <a:custGeom>
                <a:avLst/>
                <a:gdLst>
                  <a:gd name="T0" fmla="*/ 56 w 64"/>
                  <a:gd name="T1" fmla="*/ 18 h 48"/>
                  <a:gd name="T2" fmla="*/ 56 w 64"/>
                  <a:gd name="T3" fmla="*/ 18 h 48"/>
                  <a:gd name="T4" fmla="*/ 38 w 64"/>
                  <a:gd name="T5" fmla="*/ 0 h 48"/>
                  <a:gd name="T6" fmla="*/ 22 w 64"/>
                  <a:gd name="T7" fmla="*/ 9 h 48"/>
                  <a:gd name="T8" fmla="*/ 18 w 64"/>
                  <a:gd name="T9" fmla="*/ 8 h 48"/>
                  <a:gd name="T10" fmla="*/ 8 w 64"/>
                  <a:gd name="T11" fmla="*/ 18 h 48"/>
                  <a:gd name="T12" fmla="*/ 8 w 64"/>
                  <a:gd name="T13" fmla="*/ 18 h 48"/>
                  <a:gd name="T14" fmla="*/ 0 w 64"/>
                  <a:gd name="T15" fmla="*/ 32 h 48"/>
                  <a:gd name="T16" fmla="*/ 16 w 64"/>
                  <a:gd name="T17" fmla="*/ 48 h 48"/>
                  <a:gd name="T18" fmla="*/ 20 w 64"/>
                  <a:gd name="T19" fmla="*/ 48 h 48"/>
                  <a:gd name="T20" fmla="*/ 20 w 64"/>
                  <a:gd name="T21" fmla="*/ 44 h 48"/>
                  <a:gd name="T22" fmla="*/ 16 w 64"/>
                  <a:gd name="T23" fmla="*/ 44 h 48"/>
                  <a:gd name="T24" fmla="*/ 4 w 64"/>
                  <a:gd name="T25" fmla="*/ 32 h 48"/>
                  <a:gd name="T26" fmla="*/ 10 w 64"/>
                  <a:gd name="T27" fmla="*/ 22 h 48"/>
                  <a:gd name="T28" fmla="*/ 12 w 64"/>
                  <a:gd name="T29" fmla="*/ 21 h 48"/>
                  <a:gd name="T30" fmla="*/ 12 w 64"/>
                  <a:gd name="T31" fmla="*/ 18 h 48"/>
                  <a:gd name="T32" fmla="*/ 12 w 64"/>
                  <a:gd name="T33" fmla="*/ 18 h 48"/>
                  <a:gd name="T34" fmla="*/ 18 w 64"/>
                  <a:gd name="T35" fmla="*/ 12 h 48"/>
                  <a:gd name="T36" fmla="*/ 21 w 64"/>
                  <a:gd name="T37" fmla="*/ 13 h 48"/>
                  <a:gd name="T38" fmla="*/ 24 w 64"/>
                  <a:gd name="T39" fmla="*/ 14 h 48"/>
                  <a:gd name="T40" fmla="*/ 26 w 64"/>
                  <a:gd name="T41" fmla="*/ 11 h 48"/>
                  <a:gd name="T42" fmla="*/ 38 w 64"/>
                  <a:gd name="T43" fmla="*/ 4 h 48"/>
                  <a:gd name="T44" fmla="*/ 52 w 64"/>
                  <a:gd name="T45" fmla="*/ 18 h 48"/>
                  <a:gd name="T46" fmla="*/ 52 w 64"/>
                  <a:gd name="T47" fmla="*/ 18 h 48"/>
                  <a:gd name="T48" fmla="*/ 52 w 64"/>
                  <a:gd name="T49" fmla="*/ 21 h 48"/>
                  <a:gd name="T50" fmla="*/ 54 w 64"/>
                  <a:gd name="T51" fmla="*/ 22 h 48"/>
                  <a:gd name="T52" fmla="*/ 60 w 64"/>
                  <a:gd name="T53" fmla="*/ 32 h 48"/>
                  <a:gd name="T54" fmla="*/ 48 w 64"/>
                  <a:gd name="T55" fmla="*/ 44 h 48"/>
                  <a:gd name="T56" fmla="*/ 44 w 64"/>
                  <a:gd name="T57" fmla="*/ 44 h 48"/>
                  <a:gd name="T58" fmla="*/ 44 w 64"/>
                  <a:gd name="T59" fmla="*/ 48 h 48"/>
                  <a:gd name="T60" fmla="*/ 48 w 64"/>
                  <a:gd name="T61" fmla="*/ 48 h 48"/>
                  <a:gd name="T62" fmla="*/ 64 w 64"/>
                  <a:gd name="T63" fmla="*/ 32 h 48"/>
                  <a:gd name="T64" fmla="*/ 56 w 64"/>
                  <a:gd name="T6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48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8"/>
                      <a:pt x="48" y="0"/>
                      <a:pt x="38" y="0"/>
                    </a:cubicBezTo>
                    <a:cubicBezTo>
                      <a:pt x="31" y="0"/>
                      <a:pt x="26" y="4"/>
                      <a:pt x="22" y="9"/>
                    </a:cubicBezTo>
                    <a:cubicBezTo>
                      <a:pt x="21" y="8"/>
                      <a:pt x="20" y="8"/>
                      <a:pt x="18" y="8"/>
                    </a:cubicBezTo>
                    <a:cubicBezTo>
                      <a:pt x="12" y="8"/>
                      <a:pt x="8" y="12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3" y="21"/>
                      <a:pt x="0" y="26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9" y="44"/>
                      <a:pt x="4" y="39"/>
                      <a:pt x="4" y="32"/>
                    </a:cubicBezTo>
                    <a:cubicBezTo>
                      <a:pt x="4" y="28"/>
                      <a:pt x="6" y="24"/>
                      <a:pt x="10" y="2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5"/>
                      <a:pt x="15" y="12"/>
                      <a:pt x="18" y="12"/>
                    </a:cubicBezTo>
                    <a:cubicBezTo>
                      <a:pt x="19" y="12"/>
                      <a:pt x="20" y="12"/>
                      <a:pt x="21" y="13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7"/>
                      <a:pt x="33" y="4"/>
                      <a:pt x="38" y="4"/>
                    </a:cubicBezTo>
                    <a:cubicBezTo>
                      <a:pt x="46" y="4"/>
                      <a:pt x="52" y="10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8" y="24"/>
                      <a:pt x="60" y="28"/>
                      <a:pt x="60" y="32"/>
                    </a:cubicBezTo>
                    <a:cubicBezTo>
                      <a:pt x="60" y="39"/>
                      <a:pt x="55" y="44"/>
                      <a:pt x="48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7" y="48"/>
                      <a:pt x="64" y="41"/>
                      <a:pt x="64" y="32"/>
                    </a:cubicBezTo>
                    <a:cubicBezTo>
                      <a:pt x="64" y="26"/>
                      <a:pt x="61" y="21"/>
                      <a:pt x="5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3"/>
              <p:cNvSpPr>
                <a:spLocks/>
              </p:cNvSpPr>
              <p:nvPr/>
            </p:nvSpPr>
            <p:spPr bwMode="auto">
              <a:xfrm>
                <a:off x="9418638" y="4105276"/>
                <a:ext cx="90488" cy="134938"/>
              </a:xfrm>
              <a:custGeom>
                <a:avLst/>
                <a:gdLst>
                  <a:gd name="T0" fmla="*/ 28 w 57"/>
                  <a:gd name="T1" fmla="*/ 0 h 85"/>
                  <a:gd name="T2" fmla="*/ 0 w 57"/>
                  <a:gd name="T3" fmla="*/ 38 h 85"/>
                  <a:gd name="T4" fmla="*/ 19 w 57"/>
                  <a:gd name="T5" fmla="*/ 38 h 85"/>
                  <a:gd name="T6" fmla="*/ 19 w 57"/>
                  <a:gd name="T7" fmla="*/ 85 h 85"/>
                  <a:gd name="T8" fmla="*/ 38 w 57"/>
                  <a:gd name="T9" fmla="*/ 85 h 85"/>
                  <a:gd name="T10" fmla="*/ 38 w 57"/>
                  <a:gd name="T11" fmla="*/ 38 h 85"/>
                  <a:gd name="T12" fmla="*/ 57 w 57"/>
                  <a:gd name="T13" fmla="*/ 38 h 85"/>
                  <a:gd name="T14" fmla="*/ 28 w 57"/>
                  <a:gd name="T1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85">
                    <a:moveTo>
                      <a:pt x="28" y="0"/>
                    </a:moveTo>
                    <a:lnTo>
                      <a:pt x="0" y="38"/>
                    </a:lnTo>
                    <a:lnTo>
                      <a:pt x="19" y="38"/>
                    </a:lnTo>
                    <a:lnTo>
                      <a:pt x="19" y="85"/>
                    </a:lnTo>
                    <a:lnTo>
                      <a:pt x="38" y="85"/>
                    </a:lnTo>
                    <a:lnTo>
                      <a:pt x="38" y="38"/>
                    </a:lnTo>
                    <a:lnTo>
                      <a:pt x="57" y="38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TextBox 23"/>
            <p:cNvSpPr txBox="1"/>
            <p:nvPr/>
          </p:nvSpPr>
          <p:spPr>
            <a:xfrm>
              <a:off x="4810050" y="2271667"/>
              <a:ext cx="71558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620566" y="2944415"/>
            <a:ext cx="2493169" cy="663179"/>
            <a:chOff x="2620566" y="2944415"/>
            <a:chExt cx="2493169" cy="663179"/>
          </a:xfrm>
        </p:grpSpPr>
        <p:grpSp>
          <p:nvGrpSpPr>
            <p:cNvPr id="7" name="Group 5"/>
            <p:cNvGrpSpPr/>
            <p:nvPr/>
          </p:nvGrpSpPr>
          <p:grpSpPr>
            <a:xfrm>
              <a:off x="2620566" y="2944415"/>
              <a:ext cx="2493169" cy="663179"/>
              <a:chOff x="3494088" y="3925888"/>
              <a:chExt cx="3324225" cy="884238"/>
            </a:xfrm>
          </p:grpSpPr>
          <p:sp>
            <p:nvSpPr>
              <p:cNvPr id="44" name="Freeform: Shape 42"/>
              <p:cNvSpPr>
                <a:spLocks/>
              </p:cNvSpPr>
              <p:nvPr/>
            </p:nvSpPr>
            <p:spPr bwMode="auto">
              <a:xfrm>
                <a:off x="3494088" y="3925888"/>
                <a:ext cx="3324225" cy="884238"/>
              </a:xfrm>
              <a:custGeom>
                <a:avLst/>
                <a:gdLst>
                  <a:gd name="T0" fmla="*/ 1282 w 1282"/>
                  <a:gd name="T1" fmla="*/ 311 h 341"/>
                  <a:gd name="T2" fmla="*/ 1252 w 1282"/>
                  <a:gd name="T3" fmla="*/ 341 h 341"/>
                  <a:gd name="T4" fmla="*/ 30 w 1282"/>
                  <a:gd name="T5" fmla="*/ 341 h 341"/>
                  <a:gd name="T6" fmla="*/ 0 w 1282"/>
                  <a:gd name="T7" fmla="*/ 311 h 341"/>
                  <a:gd name="T8" fmla="*/ 0 w 1282"/>
                  <a:gd name="T9" fmla="*/ 30 h 341"/>
                  <a:gd name="T10" fmla="*/ 30 w 1282"/>
                  <a:gd name="T11" fmla="*/ 0 h 341"/>
                  <a:gd name="T12" fmla="*/ 1252 w 1282"/>
                  <a:gd name="T13" fmla="*/ 0 h 341"/>
                  <a:gd name="T14" fmla="*/ 1282 w 1282"/>
                  <a:gd name="T15" fmla="*/ 30 h 341"/>
                  <a:gd name="T16" fmla="*/ 1282 w 1282"/>
                  <a:gd name="T17" fmla="*/ 31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2" h="341">
                    <a:moveTo>
                      <a:pt x="1282" y="311"/>
                    </a:moveTo>
                    <a:cubicBezTo>
                      <a:pt x="1282" y="327"/>
                      <a:pt x="1268" y="341"/>
                      <a:pt x="1252" y="341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13" y="341"/>
                      <a:pt x="0" y="327"/>
                      <a:pt x="0" y="31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1252" y="0"/>
                      <a:pt x="1252" y="0"/>
                      <a:pt x="1252" y="0"/>
                    </a:cubicBezTo>
                    <a:cubicBezTo>
                      <a:pt x="1268" y="0"/>
                      <a:pt x="1282" y="13"/>
                      <a:pt x="1282" y="30"/>
                    </a:cubicBezTo>
                    <a:lnTo>
                      <a:pt x="1282" y="31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43"/>
              <p:cNvSpPr>
                <a:spLocks/>
              </p:cNvSpPr>
              <p:nvPr/>
            </p:nvSpPr>
            <p:spPr bwMode="auto">
              <a:xfrm>
                <a:off x="3590926" y="4010025"/>
                <a:ext cx="3128963" cy="714375"/>
              </a:xfrm>
              <a:custGeom>
                <a:avLst/>
                <a:gdLst>
                  <a:gd name="T0" fmla="*/ 24 w 1207"/>
                  <a:gd name="T1" fmla="*/ 0 h 276"/>
                  <a:gd name="T2" fmla="*/ 0 w 1207"/>
                  <a:gd name="T3" fmla="*/ 24 h 276"/>
                  <a:gd name="T4" fmla="*/ 0 w 1207"/>
                  <a:gd name="T5" fmla="*/ 252 h 276"/>
                  <a:gd name="T6" fmla="*/ 24 w 1207"/>
                  <a:gd name="T7" fmla="*/ 276 h 276"/>
                  <a:gd name="T8" fmla="*/ 1183 w 1207"/>
                  <a:gd name="T9" fmla="*/ 276 h 276"/>
                  <a:gd name="T10" fmla="*/ 1207 w 1207"/>
                  <a:gd name="T11" fmla="*/ 252 h 276"/>
                  <a:gd name="T12" fmla="*/ 1207 w 1207"/>
                  <a:gd name="T13" fmla="*/ 24 h 276"/>
                  <a:gd name="T14" fmla="*/ 1183 w 1207"/>
                  <a:gd name="T15" fmla="*/ 0 h 276"/>
                  <a:gd name="T16" fmla="*/ 24 w 1207"/>
                  <a:gd name="T1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7" h="27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65"/>
                      <a:pt x="11" y="276"/>
                      <a:pt x="24" y="276"/>
                    </a:cubicBezTo>
                    <a:cubicBezTo>
                      <a:pt x="1183" y="276"/>
                      <a:pt x="1183" y="276"/>
                      <a:pt x="1183" y="276"/>
                    </a:cubicBezTo>
                    <a:cubicBezTo>
                      <a:pt x="1196" y="276"/>
                      <a:pt x="1207" y="265"/>
                      <a:pt x="1207" y="252"/>
                    </a:cubicBezTo>
                    <a:cubicBezTo>
                      <a:pt x="1207" y="24"/>
                      <a:pt x="1207" y="24"/>
                      <a:pt x="1207" y="24"/>
                    </a:cubicBezTo>
                    <a:cubicBezTo>
                      <a:pt x="1207" y="11"/>
                      <a:pt x="1196" y="0"/>
                      <a:pt x="1183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317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4" name="Group 22"/>
            <p:cNvGrpSpPr/>
            <p:nvPr/>
          </p:nvGrpSpPr>
          <p:grpSpPr>
            <a:xfrm>
              <a:off x="2815323" y="3122951"/>
              <a:ext cx="381359" cy="333375"/>
              <a:chOff x="8863013" y="4030663"/>
              <a:chExt cx="239713" cy="209551"/>
            </a:xfrm>
            <a:solidFill>
              <a:schemeClr val="bg1"/>
            </a:solidFill>
          </p:grpSpPr>
          <p:sp>
            <p:nvSpPr>
              <p:cNvPr id="32" name="Freeform: Shape 30"/>
              <p:cNvSpPr>
                <a:spLocks/>
              </p:cNvSpPr>
              <p:nvPr/>
            </p:nvSpPr>
            <p:spPr bwMode="auto">
              <a:xfrm>
                <a:off x="8937626" y="4105276"/>
                <a:ext cx="90488" cy="134938"/>
              </a:xfrm>
              <a:custGeom>
                <a:avLst/>
                <a:gdLst>
                  <a:gd name="T0" fmla="*/ 38 w 57"/>
                  <a:gd name="T1" fmla="*/ 0 h 85"/>
                  <a:gd name="T2" fmla="*/ 19 w 57"/>
                  <a:gd name="T3" fmla="*/ 0 h 85"/>
                  <a:gd name="T4" fmla="*/ 19 w 57"/>
                  <a:gd name="T5" fmla="*/ 47 h 85"/>
                  <a:gd name="T6" fmla="*/ 0 w 57"/>
                  <a:gd name="T7" fmla="*/ 47 h 85"/>
                  <a:gd name="T8" fmla="*/ 28 w 57"/>
                  <a:gd name="T9" fmla="*/ 85 h 85"/>
                  <a:gd name="T10" fmla="*/ 57 w 57"/>
                  <a:gd name="T11" fmla="*/ 47 h 85"/>
                  <a:gd name="T12" fmla="*/ 38 w 57"/>
                  <a:gd name="T13" fmla="*/ 47 h 85"/>
                  <a:gd name="T14" fmla="*/ 38 w 57"/>
                  <a:gd name="T1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85">
                    <a:moveTo>
                      <a:pt x="38" y="0"/>
                    </a:moveTo>
                    <a:lnTo>
                      <a:pt x="19" y="0"/>
                    </a:lnTo>
                    <a:lnTo>
                      <a:pt x="19" y="47"/>
                    </a:lnTo>
                    <a:lnTo>
                      <a:pt x="0" y="47"/>
                    </a:lnTo>
                    <a:lnTo>
                      <a:pt x="28" y="85"/>
                    </a:lnTo>
                    <a:lnTo>
                      <a:pt x="57" y="47"/>
                    </a:lnTo>
                    <a:lnTo>
                      <a:pt x="38" y="47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31"/>
              <p:cNvSpPr>
                <a:spLocks/>
              </p:cNvSpPr>
              <p:nvPr/>
            </p:nvSpPr>
            <p:spPr bwMode="auto">
              <a:xfrm>
                <a:off x="8863013" y="4030663"/>
                <a:ext cx="239713" cy="179388"/>
              </a:xfrm>
              <a:custGeom>
                <a:avLst/>
                <a:gdLst>
                  <a:gd name="T0" fmla="*/ 56 w 64"/>
                  <a:gd name="T1" fmla="*/ 18 h 48"/>
                  <a:gd name="T2" fmla="*/ 56 w 64"/>
                  <a:gd name="T3" fmla="*/ 18 h 48"/>
                  <a:gd name="T4" fmla="*/ 38 w 64"/>
                  <a:gd name="T5" fmla="*/ 0 h 48"/>
                  <a:gd name="T6" fmla="*/ 22 w 64"/>
                  <a:gd name="T7" fmla="*/ 9 h 48"/>
                  <a:gd name="T8" fmla="*/ 18 w 64"/>
                  <a:gd name="T9" fmla="*/ 8 h 48"/>
                  <a:gd name="T10" fmla="*/ 8 w 64"/>
                  <a:gd name="T11" fmla="*/ 18 h 48"/>
                  <a:gd name="T12" fmla="*/ 8 w 64"/>
                  <a:gd name="T13" fmla="*/ 18 h 48"/>
                  <a:gd name="T14" fmla="*/ 0 w 64"/>
                  <a:gd name="T15" fmla="*/ 32 h 48"/>
                  <a:gd name="T16" fmla="*/ 16 w 64"/>
                  <a:gd name="T17" fmla="*/ 48 h 48"/>
                  <a:gd name="T18" fmla="*/ 16 w 64"/>
                  <a:gd name="T19" fmla="*/ 44 h 48"/>
                  <a:gd name="T20" fmla="*/ 4 w 64"/>
                  <a:gd name="T21" fmla="*/ 32 h 48"/>
                  <a:gd name="T22" fmla="*/ 10 w 64"/>
                  <a:gd name="T23" fmla="*/ 22 h 48"/>
                  <a:gd name="T24" fmla="*/ 12 w 64"/>
                  <a:gd name="T25" fmla="*/ 21 h 48"/>
                  <a:gd name="T26" fmla="*/ 12 w 64"/>
                  <a:gd name="T27" fmla="*/ 18 h 48"/>
                  <a:gd name="T28" fmla="*/ 12 w 64"/>
                  <a:gd name="T29" fmla="*/ 18 h 48"/>
                  <a:gd name="T30" fmla="*/ 18 w 64"/>
                  <a:gd name="T31" fmla="*/ 12 h 48"/>
                  <a:gd name="T32" fmla="*/ 21 w 64"/>
                  <a:gd name="T33" fmla="*/ 13 h 48"/>
                  <a:gd name="T34" fmla="*/ 24 w 64"/>
                  <a:gd name="T35" fmla="*/ 14 h 48"/>
                  <a:gd name="T36" fmla="*/ 26 w 64"/>
                  <a:gd name="T37" fmla="*/ 11 h 48"/>
                  <a:gd name="T38" fmla="*/ 38 w 64"/>
                  <a:gd name="T39" fmla="*/ 4 h 48"/>
                  <a:gd name="T40" fmla="*/ 52 w 64"/>
                  <a:gd name="T41" fmla="*/ 18 h 48"/>
                  <a:gd name="T42" fmla="*/ 52 w 64"/>
                  <a:gd name="T43" fmla="*/ 18 h 48"/>
                  <a:gd name="T44" fmla="*/ 52 w 64"/>
                  <a:gd name="T45" fmla="*/ 21 h 48"/>
                  <a:gd name="T46" fmla="*/ 54 w 64"/>
                  <a:gd name="T47" fmla="*/ 22 h 48"/>
                  <a:gd name="T48" fmla="*/ 60 w 64"/>
                  <a:gd name="T49" fmla="*/ 32 h 48"/>
                  <a:gd name="T50" fmla="*/ 48 w 64"/>
                  <a:gd name="T51" fmla="*/ 44 h 48"/>
                  <a:gd name="T52" fmla="*/ 48 w 64"/>
                  <a:gd name="T53" fmla="*/ 48 h 48"/>
                  <a:gd name="T54" fmla="*/ 64 w 64"/>
                  <a:gd name="T55" fmla="*/ 32 h 48"/>
                  <a:gd name="T56" fmla="*/ 56 w 64"/>
                  <a:gd name="T57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48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8"/>
                      <a:pt x="48" y="0"/>
                      <a:pt x="38" y="0"/>
                    </a:cubicBezTo>
                    <a:cubicBezTo>
                      <a:pt x="31" y="0"/>
                      <a:pt x="26" y="4"/>
                      <a:pt x="22" y="9"/>
                    </a:cubicBezTo>
                    <a:cubicBezTo>
                      <a:pt x="21" y="8"/>
                      <a:pt x="20" y="8"/>
                      <a:pt x="18" y="8"/>
                    </a:cubicBezTo>
                    <a:cubicBezTo>
                      <a:pt x="12" y="8"/>
                      <a:pt x="8" y="12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3" y="21"/>
                      <a:pt x="0" y="26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9" y="44"/>
                      <a:pt x="4" y="39"/>
                      <a:pt x="4" y="32"/>
                    </a:cubicBezTo>
                    <a:cubicBezTo>
                      <a:pt x="4" y="28"/>
                      <a:pt x="6" y="24"/>
                      <a:pt x="10" y="2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5"/>
                      <a:pt x="15" y="12"/>
                      <a:pt x="18" y="12"/>
                    </a:cubicBezTo>
                    <a:cubicBezTo>
                      <a:pt x="19" y="12"/>
                      <a:pt x="20" y="12"/>
                      <a:pt x="21" y="13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7"/>
                      <a:pt x="33" y="4"/>
                      <a:pt x="38" y="4"/>
                    </a:cubicBezTo>
                    <a:cubicBezTo>
                      <a:pt x="46" y="4"/>
                      <a:pt x="52" y="10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8" y="24"/>
                      <a:pt x="60" y="28"/>
                      <a:pt x="60" y="32"/>
                    </a:cubicBezTo>
                    <a:cubicBezTo>
                      <a:pt x="60" y="39"/>
                      <a:pt x="55" y="44"/>
                      <a:pt x="48" y="44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7" y="48"/>
                      <a:pt x="64" y="41"/>
                      <a:pt x="64" y="32"/>
                    </a:cubicBezTo>
                    <a:cubicBezTo>
                      <a:pt x="64" y="26"/>
                      <a:pt x="61" y="21"/>
                      <a:pt x="5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6" name="TextBox 24"/>
            <p:cNvSpPr txBox="1"/>
            <p:nvPr/>
          </p:nvSpPr>
          <p:spPr>
            <a:xfrm>
              <a:off x="3238425" y="3146271"/>
              <a:ext cx="71558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114801" y="3745706"/>
            <a:ext cx="2491979" cy="708422"/>
            <a:chOff x="4114801" y="3745706"/>
            <a:chExt cx="2491979" cy="708422"/>
          </a:xfrm>
        </p:grpSpPr>
        <p:sp>
          <p:nvSpPr>
            <p:cNvPr id="9" name="Rectangle 7"/>
            <p:cNvSpPr>
              <a:spLocks/>
            </p:cNvSpPr>
            <p:nvPr/>
          </p:nvSpPr>
          <p:spPr bwMode="auto">
            <a:xfrm>
              <a:off x="4437460" y="4237434"/>
              <a:ext cx="225029" cy="216694"/>
            </a:xfrm>
            <a:prstGeom prst="rect">
              <a:avLst/>
            </a:prstGeom>
            <a:gradFill flip="none" rotWithShape="1">
              <a:gsLst>
                <a:gs pos="4600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8"/>
            <p:cNvGrpSpPr/>
            <p:nvPr/>
          </p:nvGrpSpPr>
          <p:grpSpPr>
            <a:xfrm>
              <a:off x="4114801" y="3745706"/>
              <a:ext cx="2491979" cy="661988"/>
              <a:chOff x="5486401" y="4994275"/>
              <a:chExt cx="3322638" cy="882650"/>
            </a:xfrm>
          </p:grpSpPr>
          <p:sp>
            <p:nvSpPr>
              <p:cNvPr id="42" name="Freeform: Shape 40"/>
              <p:cNvSpPr>
                <a:spLocks/>
              </p:cNvSpPr>
              <p:nvPr/>
            </p:nvSpPr>
            <p:spPr bwMode="auto">
              <a:xfrm>
                <a:off x="5486401" y="4994275"/>
                <a:ext cx="3322638" cy="882650"/>
              </a:xfrm>
              <a:custGeom>
                <a:avLst/>
                <a:gdLst>
                  <a:gd name="T0" fmla="*/ 1282 w 1282"/>
                  <a:gd name="T1" fmla="*/ 311 h 341"/>
                  <a:gd name="T2" fmla="*/ 1252 w 1282"/>
                  <a:gd name="T3" fmla="*/ 341 h 341"/>
                  <a:gd name="T4" fmla="*/ 30 w 1282"/>
                  <a:gd name="T5" fmla="*/ 341 h 341"/>
                  <a:gd name="T6" fmla="*/ 0 w 1282"/>
                  <a:gd name="T7" fmla="*/ 311 h 341"/>
                  <a:gd name="T8" fmla="*/ 0 w 1282"/>
                  <a:gd name="T9" fmla="*/ 30 h 341"/>
                  <a:gd name="T10" fmla="*/ 30 w 1282"/>
                  <a:gd name="T11" fmla="*/ 0 h 341"/>
                  <a:gd name="T12" fmla="*/ 1252 w 1282"/>
                  <a:gd name="T13" fmla="*/ 0 h 341"/>
                  <a:gd name="T14" fmla="*/ 1282 w 1282"/>
                  <a:gd name="T15" fmla="*/ 30 h 341"/>
                  <a:gd name="T16" fmla="*/ 1282 w 1282"/>
                  <a:gd name="T17" fmla="*/ 31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2" h="341">
                    <a:moveTo>
                      <a:pt x="1282" y="311"/>
                    </a:moveTo>
                    <a:cubicBezTo>
                      <a:pt x="1282" y="327"/>
                      <a:pt x="1268" y="341"/>
                      <a:pt x="1252" y="341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13" y="341"/>
                      <a:pt x="0" y="327"/>
                      <a:pt x="0" y="31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1252" y="0"/>
                      <a:pt x="1252" y="0"/>
                      <a:pt x="1252" y="0"/>
                    </a:cubicBezTo>
                    <a:cubicBezTo>
                      <a:pt x="1268" y="0"/>
                      <a:pt x="1282" y="13"/>
                      <a:pt x="1282" y="30"/>
                    </a:cubicBezTo>
                    <a:lnTo>
                      <a:pt x="1282" y="3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41"/>
              <p:cNvSpPr>
                <a:spLocks/>
              </p:cNvSpPr>
              <p:nvPr/>
            </p:nvSpPr>
            <p:spPr bwMode="auto">
              <a:xfrm>
                <a:off x="5581651" y="5076825"/>
                <a:ext cx="3128963" cy="714375"/>
              </a:xfrm>
              <a:custGeom>
                <a:avLst/>
                <a:gdLst>
                  <a:gd name="T0" fmla="*/ 24 w 1207"/>
                  <a:gd name="T1" fmla="*/ 0 h 276"/>
                  <a:gd name="T2" fmla="*/ 0 w 1207"/>
                  <a:gd name="T3" fmla="*/ 24 h 276"/>
                  <a:gd name="T4" fmla="*/ 0 w 1207"/>
                  <a:gd name="T5" fmla="*/ 252 h 276"/>
                  <a:gd name="T6" fmla="*/ 24 w 1207"/>
                  <a:gd name="T7" fmla="*/ 276 h 276"/>
                  <a:gd name="T8" fmla="*/ 1183 w 1207"/>
                  <a:gd name="T9" fmla="*/ 276 h 276"/>
                  <a:gd name="T10" fmla="*/ 1207 w 1207"/>
                  <a:gd name="T11" fmla="*/ 252 h 276"/>
                  <a:gd name="T12" fmla="*/ 1207 w 1207"/>
                  <a:gd name="T13" fmla="*/ 24 h 276"/>
                  <a:gd name="T14" fmla="*/ 1183 w 1207"/>
                  <a:gd name="T15" fmla="*/ 0 h 276"/>
                  <a:gd name="T16" fmla="*/ 24 w 1207"/>
                  <a:gd name="T1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7" h="27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65"/>
                      <a:pt x="11" y="276"/>
                      <a:pt x="24" y="276"/>
                    </a:cubicBezTo>
                    <a:cubicBezTo>
                      <a:pt x="1183" y="276"/>
                      <a:pt x="1183" y="276"/>
                      <a:pt x="1183" y="276"/>
                    </a:cubicBezTo>
                    <a:cubicBezTo>
                      <a:pt x="1196" y="276"/>
                      <a:pt x="1207" y="265"/>
                      <a:pt x="1207" y="252"/>
                    </a:cubicBezTo>
                    <a:cubicBezTo>
                      <a:pt x="1207" y="24"/>
                      <a:pt x="1207" y="24"/>
                      <a:pt x="1207" y="24"/>
                    </a:cubicBezTo>
                    <a:cubicBezTo>
                      <a:pt x="1207" y="11"/>
                      <a:pt x="1196" y="0"/>
                      <a:pt x="1183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317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7" name="TextBox 25"/>
            <p:cNvSpPr txBox="1"/>
            <p:nvPr/>
          </p:nvSpPr>
          <p:spPr>
            <a:xfrm>
              <a:off x="4781475" y="3929017"/>
              <a:ext cx="71558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4383252" y="3900150"/>
              <a:ext cx="369731" cy="361328"/>
              <a:chOff x="4913313" y="1749426"/>
              <a:chExt cx="558800" cy="546100"/>
            </a:xfrm>
            <a:solidFill>
              <a:schemeClr val="bg1"/>
            </a:solidFill>
          </p:grpSpPr>
          <p:sp>
            <p:nvSpPr>
              <p:cNvPr id="29" name="Freeform: Shape 27"/>
              <p:cNvSpPr>
                <a:spLocks/>
              </p:cNvSpPr>
              <p:nvPr/>
            </p:nvSpPr>
            <p:spPr bwMode="auto">
              <a:xfrm>
                <a:off x="4913313" y="1795463"/>
                <a:ext cx="463550" cy="500063"/>
              </a:xfrm>
              <a:custGeom>
                <a:avLst/>
                <a:gdLst>
                  <a:gd name="T0" fmla="*/ 200 w 208"/>
                  <a:gd name="T1" fmla="*/ 224 h 224"/>
                  <a:gd name="T2" fmla="*/ 8 w 208"/>
                  <a:gd name="T3" fmla="*/ 224 h 224"/>
                  <a:gd name="T4" fmla="*/ 0 w 208"/>
                  <a:gd name="T5" fmla="*/ 216 h 224"/>
                  <a:gd name="T6" fmla="*/ 0 w 208"/>
                  <a:gd name="T7" fmla="*/ 8 h 224"/>
                  <a:gd name="T8" fmla="*/ 8 w 208"/>
                  <a:gd name="T9" fmla="*/ 0 h 224"/>
                  <a:gd name="T10" fmla="*/ 169 w 208"/>
                  <a:gd name="T11" fmla="*/ 0 h 224"/>
                  <a:gd name="T12" fmla="*/ 177 w 208"/>
                  <a:gd name="T13" fmla="*/ 8 h 224"/>
                  <a:gd name="T14" fmla="*/ 169 w 208"/>
                  <a:gd name="T15" fmla="*/ 16 h 224"/>
                  <a:gd name="T16" fmla="*/ 16 w 208"/>
                  <a:gd name="T17" fmla="*/ 16 h 224"/>
                  <a:gd name="T18" fmla="*/ 16 w 208"/>
                  <a:gd name="T19" fmla="*/ 208 h 224"/>
                  <a:gd name="T20" fmla="*/ 192 w 208"/>
                  <a:gd name="T21" fmla="*/ 208 h 224"/>
                  <a:gd name="T22" fmla="*/ 192 w 208"/>
                  <a:gd name="T23" fmla="*/ 90 h 224"/>
                  <a:gd name="T24" fmla="*/ 200 w 208"/>
                  <a:gd name="T25" fmla="*/ 82 h 224"/>
                  <a:gd name="T26" fmla="*/ 208 w 208"/>
                  <a:gd name="T27" fmla="*/ 90 h 224"/>
                  <a:gd name="T28" fmla="*/ 208 w 208"/>
                  <a:gd name="T29" fmla="*/ 216 h 224"/>
                  <a:gd name="T30" fmla="*/ 200 w 208"/>
                  <a:gd name="T3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8" h="224">
                    <a:moveTo>
                      <a:pt x="200" y="224"/>
                    </a:moveTo>
                    <a:cubicBezTo>
                      <a:pt x="8" y="224"/>
                      <a:pt x="8" y="224"/>
                      <a:pt x="8" y="224"/>
                    </a:cubicBezTo>
                    <a:cubicBezTo>
                      <a:pt x="4" y="224"/>
                      <a:pt x="0" y="220"/>
                      <a:pt x="0" y="21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74" y="0"/>
                      <a:pt x="177" y="4"/>
                      <a:pt x="177" y="8"/>
                    </a:cubicBezTo>
                    <a:cubicBezTo>
                      <a:pt x="177" y="12"/>
                      <a:pt x="174" y="16"/>
                      <a:pt x="169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92" y="208"/>
                      <a:pt x="192" y="208"/>
                      <a:pt x="192" y="208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92" y="85"/>
                      <a:pt x="196" y="82"/>
                      <a:pt x="200" y="82"/>
                    </a:cubicBezTo>
                    <a:cubicBezTo>
                      <a:pt x="204" y="82"/>
                      <a:pt x="208" y="85"/>
                      <a:pt x="208" y="90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20"/>
                      <a:pt x="204" y="224"/>
                      <a:pt x="200" y="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28"/>
              <p:cNvSpPr>
                <a:spLocks/>
              </p:cNvSpPr>
              <p:nvPr/>
            </p:nvSpPr>
            <p:spPr bwMode="auto">
              <a:xfrm>
                <a:off x="5114925" y="1749426"/>
                <a:ext cx="357188" cy="354013"/>
              </a:xfrm>
              <a:custGeom>
                <a:avLst/>
                <a:gdLst>
                  <a:gd name="T0" fmla="*/ 6 w 160"/>
                  <a:gd name="T1" fmla="*/ 159 h 159"/>
                  <a:gd name="T2" fmla="*/ 2 w 160"/>
                  <a:gd name="T3" fmla="*/ 157 h 159"/>
                  <a:gd name="T4" fmla="*/ 1 w 160"/>
                  <a:gd name="T5" fmla="*/ 151 h 159"/>
                  <a:gd name="T6" fmla="*/ 14 w 160"/>
                  <a:gd name="T7" fmla="*/ 118 h 159"/>
                  <a:gd name="T8" fmla="*/ 16 w 160"/>
                  <a:gd name="T9" fmla="*/ 116 h 159"/>
                  <a:gd name="T10" fmla="*/ 127 w 160"/>
                  <a:gd name="T11" fmla="*/ 5 h 159"/>
                  <a:gd name="T12" fmla="*/ 139 w 160"/>
                  <a:gd name="T13" fmla="*/ 0 h 159"/>
                  <a:gd name="T14" fmla="*/ 158 w 160"/>
                  <a:gd name="T15" fmla="*/ 13 h 159"/>
                  <a:gd name="T16" fmla="*/ 154 w 160"/>
                  <a:gd name="T17" fmla="*/ 32 h 159"/>
                  <a:gd name="T18" fmla="*/ 43 w 160"/>
                  <a:gd name="T19" fmla="*/ 143 h 159"/>
                  <a:gd name="T20" fmla="*/ 41 w 160"/>
                  <a:gd name="T21" fmla="*/ 145 h 159"/>
                  <a:gd name="T22" fmla="*/ 8 w 160"/>
                  <a:gd name="T23" fmla="*/ 159 h 159"/>
                  <a:gd name="T24" fmla="*/ 6 w 160"/>
                  <a:gd name="T25" fmla="*/ 159 h 159"/>
                  <a:gd name="T26" fmla="*/ 25 w 160"/>
                  <a:gd name="T27" fmla="*/ 124 h 159"/>
                  <a:gd name="T28" fmla="*/ 18 w 160"/>
                  <a:gd name="T29" fmla="*/ 142 h 159"/>
                  <a:gd name="T30" fmla="*/ 35 w 160"/>
                  <a:gd name="T31" fmla="*/ 134 h 159"/>
                  <a:gd name="T32" fmla="*/ 145 w 160"/>
                  <a:gd name="T33" fmla="*/ 24 h 159"/>
                  <a:gd name="T34" fmla="*/ 146 w 160"/>
                  <a:gd name="T35" fmla="*/ 18 h 159"/>
                  <a:gd name="T36" fmla="*/ 139 w 160"/>
                  <a:gd name="T37" fmla="*/ 12 h 159"/>
                  <a:gd name="T38" fmla="*/ 135 w 160"/>
                  <a:gd name="T39" fmla="*/ 14 h 159"/>
                  <a:gd name="T40" fmla="*/ 25 w 160"/>
                  <a:gd name="T41" fmla="*/ 12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0" h="159">
                    <a:moveTo>
                      <a:pt x="6" y="159"/>
                    </a:moveTo>
                    <a:cubicBezTo>
                      <a:pt x="5" y="159"/>
                      <a:pt x="3" y="158"/>
                      <a:pt x="2" y="157"/>
                    </a:cubicBezTo>
                    <a:cubicBezTo>
                      <a:pt x="0" y="156"/>
                      <a:pt x="0" y="153"/>
                      <a:pt x="1" y="151"/>
                    </a:cubicBezTo>
                    <a:cubicBezTo>
                      <a:pt x="14" y="118"/>
                      <a:pt x="14" y="118"/>
                      <a:pt x="14" y="118"/>
                    </a:cubicBezTo>
                    <a:cubicBezTo>
                      <a:pt x="15" y="118"/>
                      <a:pt x="15" y="117"/>
                      <a:pt x="16" y="116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30" y="2"/>
                      <a:pt x="134" y="0"/>
                      <a:pt x="139" y="0"/>
                    </a:cubicBezTo>
                    <a:cubicBezTo>
                      <a:pt x="147" y="0"/>
                      <a:pt x="154" y="6"/>
                      <a:pt x="158" y="13"/>
                    </a:cubicBezTo>
                    <a:cubicBezTo>
                      <a:pt x="160" y="20"/>
                      <a:pt x="159" y="27"/>
                      <a:pt x="154" y="32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4"/>
                      <a:pt x="42" y="144"/>
                      <a:pt x="41" y="145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8" y="159"/>
                      <a:pt x="7" y="159"/>
                      <a:pt x="6" y="159"/>
                    </a:cubicBezTo>
                    <a:close/>
                    <a:moveTo>
                      <a:pt x="25" y="124"/>
                    </a:moveTo>
                    <a:cubicBezTo>
                      <a:pt x="18" y="142"/>
                      <a:pt x="18" y="142"/>
                      <a:pt x="18" y="142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145" y="24"/>
                      <a:pt x="145" y="24"/>
                      <a:pt x="145" y="24"/>
                    </a:cubicBezTo>
                    <a:cubicBezTo>
                      <a:pt x="146" y="23"/>
                      <a:pt x="148" y="21"/>
                      <a:pt x="146" y="18"/>
                    </a:cubicBezTo>
                    <a:cubicBezTo>
                      <a:pt x="145" y="15"/>
                      <a:pt x="142" y="12"/>
                      <a:pt x="139" y="12"/>
                    </a:cubicBezTo>
                    <a:cubicBezTo>
                      <a:pt x="138" y="12"/>
                      <a:pt x="136" y="13"/>
                      <a:pt x="135" y="14"/>
                    </a:cubicBezTo>
                    <a:lnTo>
                      <a:pt x="25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29"/>
              <p:cNvSpPr>
                <a:spLocks/>
              </p:cNvSpPr>
              <p:nvPr/>
            </p:nvSpPr>
            <p:spPr bwMode="auto">
              <a:xfrm>
                <a:off x="5367338" y="1790701"/>
                <a:ext cx="60325" cy="60325"/>
              </a:xfrm>
              <a:custGeom>
                <a:avLst/>
                <a:gdLst>
                  <a:gd name="T0" fmla="*/ 27 w 38"/>
                  <a:gd name="T1" fmla="*/ 38 h 38"/>
                  <a:gd name="T2" fmla="*/ 0 w 38"/>
                  <a:gd name="T3" fmla="*/ 13 h 38"/>
                  <a:gd name="T4" fmla="*/ 12 w 38"/>
                  <a:gd name="T5" fmla="*/ 0 h 38"/>
                  <a:gd name="T6" fmla="*/ 38 w 38"/>
                  <a:gd name="T7" fmla="*/ 27 h 38"/>
                  <a:gd name="T8" fmla="*/ 27 w 38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27" y="38"/>
                    </a:moveTo>
                    <a:lnTo>
                      <a:pt x="0" y="13"/>
                    </a:lnTo>
                    <a:lnTo>
                      <a:pt x="12" y="0"/>
                    </a:lnTo>
                    <a:lnTo>
                      <a:pt x="38" y="27"/>
                    </a:lnTo>
                    <a:lnTo>
                      <a:pt x="27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8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766" y="1830130"/>
            <a:ext cx="1087268" cy="1350982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302" y="3824555"/>
            <a:ext cx="595978" cy="61965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316" y="3169924"/>
            <a:ext cx="507981" cy="464037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2253" y="2866338"/>
            <a:ext cx="531640" cy="48265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237" y="992971"/>
            <a:ext cx="1166825" cy="12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67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311334" y="-740618"/>
            <a:ext cx="9994398" cy="6557487"/>
            <a:chOff x="-311334" y="-740618"/>
            <a:chExt cx="9994398" cy="655748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7561" y="-740618"/>
              <a:ext cx="1732574" cy="204786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11334" y="123478"/>
              <a:ext cx="1294875" cy="180446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294975">
              <a:off x="463684" y="3845458"/>
              <a:ext cx="1463980" cy="213528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37066" y="3465894"/>
              <a:ext cx="1745998" cy="132173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47726" y="-262979"/>
              <a:ext cx="2152194" cy="128868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57434" y="4390358"/>
              <a:ext cx="2379376" cy="1426511"/>
            </a:xfrm>
            <a:prstGeom prst="rect">
              <a:avLst/>
            </a:prstGeom>
          </p:spPr>
        </p:pic>
      </p:grpSp>
      <p:sp>
        <p:nvSpPr>
          <p:cNvPr id="19" name="TextBox 48"/>
          <p:cNvSpPr txBox="1"/>
          <p:nvPr/>
        </p:nvSpPr>
        <p:spPr>
          <a:xfrm>
            <a:off x="3358500" y="2703416"/>
            <a:ext cx="26545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工作完成情况</a:t>
            </a:r>
            <a:endParaRPr lang="en-GB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49"/>
          <p:cNvSpPr txBox="1"/>
          <p:nvPr/>
        </p:nvSpPr>
        <p:spPr>
          <a:xfrm>
            <a:off x="3811927" y="3303827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 dirty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</a:p>
        </p:txBody>
      </p:sp>
      <p:sp>
        <p:nvSpPr>
          <p:cNvPr id="21" name="TextBox 48"/>
          <p:cNvSpPr txBox="1"/>
          <p:nvPr/>
        </p:nvSpPr>
        <p:spPr>
          <a:xfrm>
            <a:off x="4283968" y="1695304"/>
            <a:ext cx="7519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6000" dirty="0" smtClean="0">
                <a:solidFill>
                  <a:srgbClr val="FFA2C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en-GB" altLang="zh-CN" sz="6000" dirty="0">
              <a:solidFill>
                <a:srgbClr val="FFA2C9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099800" y="1623994"/>
            <a:ext cx="1008112" cy="1008112"/>
          </a:xfrm>
          <a:prstGeom prst="ellipse">
            <a:avLst/>
          </a:prstGeom>
          <a:noFill/>
          <a:ln>
            <a:solidFill>
              <a:srgbClr val="FFA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6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6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39352" y="2112697"/>
            <a:ext cx="8065293" cy="1884402"/>
            <a:chOff x="608717" y="2008441"/>
            <a:chExt cx="10972096" cy="2563559"/>
          </a:xfrm>
        </p:grpSpPr>
        <p:sp>
          <p:nvSpPr>
            <p:cNvPr id="11" name="矩形 10"/>
            <p:cNvSpPr/>
            <p:nvPr/>
          </p:nvSpPr>
          <p:spPr>
            <a:xfrm>
              <a:off x="608717" y="2008441"/>
              <a:ext cx="2197559" cy="3866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/>
                <a:t>6</a:t>
              </a:r>
              <a:r>
                <a:rPr lang="zh-CN" altLang="en-US" sz="1600"/>
                <a:t>月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806275" y="2008441"/>
              <a:ext cx="2197559" cy="3866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/>
                <a:t>7</a:t>
              </a:r>
              <a:r>
                <a:rPr lang="zh-CN" altLang="en-US" sz="1600"/>
                <a:t>月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4988137" y="2008441"/>
              <a:ext cx="2197559" cy="3866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/>
                <a:t>8</a:t>
              </a:r>
              <a:r>
                <a:rPr lang="zh-CN" altLang="en-US" sz="1600"/>
                <a:t>月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185695" y="2008441"/>
              <a:ext cx="2197559" cy="3866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/>
                <a:t>9</a:t>
              </a:r>
              <a:r>
                <a:rPr lang="zh-CN" altLang="en-US" sz="1600"/>
                <a:t>月</a:t>
              </a:r>
            </a:p>
          </p:txBody>
        </p:sp>
        <p:sp>
          <p:nvSpPr>
            <p:cNvPr id="15" name="箭头: 五边形 14"/>
            <p:cNvSpPr/>
            <p:nvPr/>
          </p:nvSpPr>
          <p:spPr>
            <a:xfrm>
              <a:off x="9383254" y="2008441"/>
              <a:ext cx="2197559" cy="386636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/>
                <a:t>10</a:t>
              </a:r>
              <a:r>
                <a:rPr lang="zh-CN" altLang="en-US" sz="1600"/>
                <a:t>月</a:t>
              </a:r>
            </a:p>
          </p:txBody>
        </p:sp>
        <p:sp>
          <p:nvSpPr>
            <p:cNvPr id="16" name="椭圆 15"/>
            <p:cNvSpPr>
              <a:spLocks/>
            </p:cNvSpPr>
            <p:nvPr/>
          </p:nvSpPr>
          <p:spPr bwMode="gray">
            <a:xfrm>
              <a:off x="1075560" y="2334326"/>
              <a:ext cx="109878" cy="107159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椭圆 16"/>
            <p:cNvSpPr>
              <a:spLocks/>
            </p:cNvSpPr>
            <p:nvPr/>
          </p:nvSpPr>
          <p:spPr bwMode="gray">
            <a:xfrm>
              <a:off x="3059676" y="2334326"/>
              <a:ext cx="109878" cy="107159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椭圆 17"/>
            <p:cNvSpPr>
              <a:spLocks/>
            </p:cNvSpPr>
            <p:nvPr/>
          </p:nvSpPr>
          <p:spPr bwMode="gray">
            <a:xfrm>
              <a:off x="5144965" y="2334326"/>
              <a:ext cx="109878" cy="107159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椭圆 18"/>
            <p:cNvSpPr>
              <a:spLocks/>
            </p:cNvSpPr>
            <p:nvPr/>
          </p:nvSpPr>
          <p:spPr bwMode="gray">
            <a:xfrm>
              <a:off x="6350453" y="2334326"/>
              <a:ext cx="109878" cy="107159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椭圆 19"/>
            <p:cNvSpPr>
              <a:spLocks/>
            </p:cNvSpPr>
            <p:nvPr/>
          </p:nvSpPr>
          <p:spPr bwMode="gray">
            <a:xfrm>
              <a:off x="6863069" y="2334326"/>
              <a:ext cx="109878" cy="107159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椭圆 20"/>
            <p:cNvSpPr>
              <a:spLocks/>
            </p:cNvSpPr>
            <p:nvPr/>
          </p:nvSpPr>
          <p:spPr bwMode="gray">
            <a:xfrm>
              <a:off x="4401391" y="2334326"/>
              <a:ext cx="109878" cy="107159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椭圆 21"/>
            <p:cNvSpPr>
              <a:spLocks/>
            </p:cNvSpPr>
            <p:nvPr/>
          </p:nvSpPr>
          <p:spPr bwMode="gray">
            <a:xfrm>
              <a:off x="8119255" y="2334326"/>
              <a:ext cx="109878" cy="107159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椭圆 22"/>
            <p:cNvSpPr>
              <a:spLocks/>
            </p:cNvSpPr>
            <p:nvPr/>
          </p:nvSpPr>
          <p:spPr bwMode="gray">
            <a:xfrm>
              <a:off x="8391523" y="2334326"/>
              <a:ext cx="109878" cy="107159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椭圆 23"/>
            <p:cNvSpPr>
              <a:spLocks/>
            </p:cNvSpPr>
            <p:nvPr/>
          </p:nvSpPr>
          <p:spPr bwMode="gray">
            <a:xfrm>
              <a:off x="8665669" y="2334326"/>
              <a:ext cx="109878" cy="107159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直接连接符 24"/>
            <p:cNvSpPr>
              <a:spLocks/>
            </p:cNvSpPr>
            <p:nvPr/>
          </p:nvSpPr>
          <p:spPr bwMode="gray">
            <a:xfrm flipV="1">
              <a:off x="8720608" y="2402131"/>
              <a:ext cx="0" cy="249326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直接连接符 25"/>
            <p:cNvSpPr>
              <a:spLocks/>
            </p:cNvSpPr>
            <p:nvPr/>
          </p:nvSpPr>
          <p:spPr bwMode="gray">
            <a:xfrm flipV="1">
              <a:off x="8446462" y="2402131"/>
              <a:ext cx="0" cy="84771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直接连接符 26"/>
            <p:cNvSpPr>
              <a:spLocks/>
            </p:cNvSpPr>
            <p:nvPr/>
          </p:nvSpPr>
          <p:spPr bwMode="gray">
            <a:xfrm flipV="1">
              <a:off x="8174194" y="2402131"/>
              <a:ext cx="0" cy="1595689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直接连接符 27"/>
            <p:cNvSpPr>
              <a:spLocks/>
            </p:cNvSpPr>
            <p:nvPr/>
          </p:nvSpPr>
          <p:spPr bwMode="gray">
            <a:xfrm flipV="1">
              <a:off x="4456330" y="2402131"/>
              <a:ext cx="0" cy="1595689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直接连接符 28"/>
            <p:cNvSpPr>
              <a:spLocks/>
            </p:cNvSpPr>
            <p:nvPr/>
          </p:nvSpPr>
          <p:spPr bwMode="gray">
            <a:xfrm flipV="1">
              <a:off x="3114615" y="2402131"/>
              <a:ext cx="0" cy="249326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直接连接符 29"/>
            <p:cNvSpPr>
              <a:spLocks/>
            </p:cNvSpPr>
            <p:nvPr/>
          </p:nvSpPr>
          <p:spPr bwMode="gray">
            <a:xfrm flipV="1">
              <a:off x="6918008" y="2425693"/>
              <a:ext cx="0" cy="2394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直接连接符 30"/>
            <p:cNvSpPr>
              <a:spLocks/>
            </p:cNvSpPr>
            <p:nvPr/>
          </p:nvSpPr>
          <p:spPr bwMode="gray">
            <a:xfrm flipV="1">
              <a:off x="6405392" y="2425692"/>
              <a:ext cx="0" cy="153259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直接连接符 31"/>
            <p:cNvSpPr>
              <a:spLocks/>
            </p:cNvSpPr>
            <p:nvPr/>
          </p:nvSpPr>
          <p:spPr bwMode="gray">
            <a:xfrm flipV="1">
              <a:off x="5199904" y="2425693"/>
              <a:ext cx="0" cy="2394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直接连接符 32"/>
            <p:cNvSpPr>
              <a:spLocks/>
            </p:cNvSpPr>
            <p:nvPr/>
          </p:nvSpPr>
          <p:spPr bwMode="gray">
            <a:xfrm flipV="1">
              <a:off x="1130499" y="2425693"/>
              <a:ext cx="0" cy="2394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文本框 24"/>
            <p:cNvSpPr txBox="1"/>
            <p:nvPr/>
          </p:nvSpPr>
          <p:spPr>
            <a:xfrm>
              <a:off x="1092282" y="2689715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213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1"/>
                  </a:solidFill>
                </a:rPr>
                <a:t>关键词</a:t>
              </a:r>
            </a:p>
            <a:p>
              <a:pPr marL="0" defTabSz="430213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</a:p>
          </p:txBody>
        </p:sp>
        <p:sp>
          <p:nvSpPr>
            <p:cNvPr id="35" name="文本框 25"/>
            <p:cNvSpPr txBox="1"/>
            <p:nvPr/>
          </p:nvSpPr>
          <p:spPr>
            <a:xfrm>
              <a:off x="3086414" y="2689715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213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3"/>
                  </a:solidFill>
                </a:rPr>
                <a:t>关键词</a:t>
              </a:r>
            </a:p>
            <a:p>
              <a:pPr marL="0" defTabSz="430213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</a:p>
          </p:txBody>
        </p:sp>
        <p:sp>
          <p:nvSpPr>
            <p:cNvPr id="36" name="文本框 26"/>
            <p:cNvSpPr txBox="1"/>
            <p:nvPr/>
          </p:nvSpPr>
          <p:spPr>
            <a:xfrm>
              <a:off x="5147381" y="2689715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213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1"/>
                  </a:solidFill>
                </a:rPr>
                <a:t>关键词</a:t>
              </a:r>
            </a:p>
            <a:p>
              <a:pPr marL="0" defTabSz="430213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</a:p>
          </p:txBody>
        </p:sp>
        <p:sp>
          <p:nvSpPr>
            <p:cNvPr id="37" name="文本框 27"/>
            <p:cNvSpPr txBox="1"/>
            <p:nvPr/>
          </p:nvSpPr>
          <p:spPr>
            <a:xfrm>
              <a:off x="6877935" y="2689715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213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1"/>
                  </a:solidFill>
                </a:rPr>
                <a:t>关键词</a:t>
              </a:r>
            </a:p>
            <a:p>
              <a:pPr marL="0" defTabSz="430213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</a:p>
          </p:txBody>
        </p:sp>
        <p:sp>
          <p:nvSpPr>
            <p:cNvPr id="38" name="文本框 28"/>
            <p:cNvSpPr txBox="1"/>
            <p:nvPr/>
          </p:nvSpPr>
          <p:spPr>
            <a:xfrm>
              <a:off x="8703058" y="2689715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213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3"/>
                  </a:solidFill>
                </a:rPr>
                <a:t>关键词</a:t>
              </a:r>
            </a:p>
            <a:p>
              <a:pPr marL="0" defTabSz="430213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</a:p>
          </p:txBody>
        </p:sp>
        <p:sp>
          <p:nvSpPr>
            <p:cNvPr id="39" name="文本框 29"/>
            <p:cNvSpPr txBox="1"/>
            <p:nvPr/>
          </p:nvSpPr>
          <p:spPr>
            <a:xfrm>
              <a:off x="4404948" y="4043921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213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3"/>
                  </a:solidFill>
                </a:rPr>
                <a:t>关键词</a:t>
              </a:r>
            </a:p>
            <a:p>
              <a:pPr marL="0" defTabSz="430213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</a:p>
          </p:txBody>
        </p:sp>
        <p:sp>
          <p:nvSpPr>
            <p:cNvPr id="40" name="文本框 30"/>
            <p:cNvSpPr txBox="1"/>
            <p:nvPr/>
          </p:nvSpPr>
          <p:spPr>
            <a:xfrm>
              <a:off x="6374465" y="4043921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213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1"/>
                  </a:solidFill>
                </a:rPr>
                <a:t>关键词</a:t>
              </a:r>
            </a:p>
            <a:p>
              <a:pPr marL="0" defTabSz="430213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</a:p>
          </p:txBody>
        </p:sp>
        <p:sp>
          <p:nvSpPr>
            <p:cNvPr id="41" name="文本框 31"/>
            <p:cNvSpPr txBox="1"/>
            <p:nvPr/>
          </p:nvSpPr>
          <p:spPr>
            <a:xfrm>
              <a:off x="8144456" y="4043921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213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3"/>
                  </a:solidFill>
                </a:rPr>
                <a:t>关键词</a:t>
              </a:r>
            </a:p>
            <a:p>
              <a:pPr marL="0" defTabSz="430213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</a:p>
          </p:txBody>
        </p:sp>
        <p:sp>
          <p:nvSpPr>
            <p:cNvPr id="42" name="文本框 32"/>
            <p:cNvSpPr txBox="1"/>
            <p:nvPr/>
          </p:nvSpPr>
          <p:spPr>
            <a:xfrm>
              <a:off x="8426998" y="3281428"/>
              <a:ext cx="1428413" cy="53335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213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3"/>
                  </a:solidFill>
                </a:rPr>
                <a:t>关键词</a:t>
              </a:r>
            </a:p>
            <a:p>
              <a:pPr marL="0" defTabSz="430213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</a:p>
          </p:txBody>
        </p:sp>
      </p:grpSp>
      <p:sp>
        <p:nvSpPr>
          <p:cNvPr id="43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382" y="1088700"/>
            <a:ext cx="1069220" cy="855798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954" y="1097777"/>
            <a:ext cx="922170" cy="8371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013" y="1137022"/>
            <a:ext cx="836784" cy="8371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24" y="1088700"/>
            <a:ext cx="1069220" cy="85579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693" y="1088700"/>
            <a:ext cx="1069220" cy="855798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741" y="-210983"/>
            <a:ext cx="1087268" cy="1350982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911" y="3545976"/>
            <a:ext cx="1087268" cy="135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95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7D8D6"/>
      </a:accent1>
      <a:accent2>
        <a:srgbClr val="FFC7CE"/>
      </a:accent2>
      <a:accent3>
        <a:srgbClr val="FFC35D"/>
      </a:accent3>
      <a:accent4>
        <a:srgbClr val="67D8D6"/>
      </a:accent4>
      <a:accent5>
        <a:srgbClr val="FFC7CE"/>
      </a:accent5>
      <a:accent6>
        <a:srgbClr val="FFC35D"/>
      </a:accent6>
      <a:hlink>
        <a:srgbClr val="70A9B5"/>
      </a:hlink>
      <a:folHlink>
        <a:srgbClr val="5971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2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7D8D6"/>
    </a:accent1>
    <a:accent2>
      <a:srgbClr val="FFC7CE"/>
    </a:accent2>
    <a:accent3>
      <a:srgbClr val="FFC35D"/>
    </a:accent3>
    <a:accent4>
      <a:srgbClr val="67D8D6"/>
    </a:accent4>
    <a:accent5>
      <a:srgbClr val="FFC7CE"/>
    </a:accent5>
    <a:accent6>
      <a:srgbClr val="FFC35D"/>
    </a:accent6>
    <a:hlink>
      <a:srgbClr val="70A9B5"/>
    </a:hlink>
    <a:folHlink>
      <a:srgbClr val="597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1441</Words>
  <Application>Microsoft Office PowerPoint</Application>
  <PresentationFormat>全屏显示(16:9)</PresentationFormat>
  <Paragraphs>277</Paragraphs>
  <Slides>25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宋体</vt:lpstr>
      <vt:lpstr>微软雅黑</vt:lpstr>
      <vt:lpstr>Agency FB</vt:lpstr>
      <vt:lpstr>Arial</vt:lpstr>
      <vt:lpstr>Calibri</vt:lpstr>
      <vt:lpstr>Impact</vt:lpstr>
      <vt:lpstr>Open Sans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Administrator</cp:lastModifiedBy>
  <cp:revision>233</cp:revision>
  <dcterms:created xsi:type="dcterms:W3CDTF">2015-12-11T17:46:17Z</dcterms:created>
  <dcterms:modified xsi:type="dcterms:W3CDTF">2018-04-22T05:41:36Z</dcterms:modified>
</cp:coreProperties>
</file>