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3.xml" ContentType="application/vnd.openxmlformats-officedocument.presentationml.notesSlide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notesSlides/notesSlide15.xml" ContentType="application/vnd.openxmlformats-officedocument.presentationml.notesSlide+xml"/>
  <Override PartName="/ppt/tags/tag31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32.xml" ContentType="application/vnd.openxmlformats-officedocument.presentationml.tags+xml"/>
  <Override PartName="/ppt/notesSlides/notesSlide17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8.xml" ContentType="application/vnd.openxmlformats-officedocument.presentationml.notesSlide+xml"/>
  <Override PartName="/ppt/tags/tag36.xml" ContentType="application/vnd.openxmlformats-officedocument.presentationml.tags+xml"/>
  <Override PartName="/ppt/notesSlides/notesSlide19.xml" ContentType="application/vnd.openxmlformats-officedocument.presentationml.notesSlide+xml"/>
  <Override PartName="/ppt/tags/tag37.xml" ContentType="application/vnd.openxmlformats-officedocument.presentationml.tags+xml"/>
  <Override PartName="/ppt/notesSlides/notesSlide2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3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404" r:id="rId2"/>
    <p:sldId id="405" r:id="rId3"/>
    <p:sldId id="406" r:id="rId4"/>
    <p:sldId id="407" r:id="rId5"/>
    <p:sldId id="408" r:id="rId6"/>
    <p:sldId id="409" r:id="rId7"/>
    <p:sldId id="410" r:id="rId8"/>
    <p:sldId id="413" r:id="rId9"/>
    <p:sldId id="411" r:id="rId10"/>
    <p:sldId id="412" r:id="rId11"/>
    <p:sldId id="414" r:id="rId12"/>
    <p:sldId id="415" r:id="rId13"/>
    <p:sldId id="418" r:id="rId14"/>
    <p:sldId id="416" r:id="rId15"/>
    <p:sldId id="417" r:id="rId16"/>
    <p:sldId id="419" r:id="rId17"/>
    <p:sldId id="420" r:id="rId18"/>
    <p:sldId id="422" r:id="rId19"/>
    <p:sldId id="421" r:id="rId20"/>
    <p:sldId id="423" r:id="rId21"/>
    <p:sldId id="424" r:id="rId22"/>
    <p:sldId id="425" r:id="rId23"/>
    <p:sldId id="426" r:id="rId24"/>
    <p:sldId id="42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AAE"/>
    <a:srgbClr val="E3B3CF"/>
    <a:srgbClr val="D1C6DD"/>
    <a:srgbClr val="D9D9D9"/>
    <a:srgbClr val="CDC3DB"/>
    <a:srgbClr val="D0D9E1"/>
    <a:srgbClr val="B6A5C9"/>
    <a:srgbClr val="C4C4CD"/>
    <a:srgbClr val="CF8FB0"/>
    <a:srgbClr val="CF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64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38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rgbClr val="E3B3C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CC0-4739-AA85-4F6882CF8D3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CC0-4739-AA85-4F6882CF8D3E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0.66</c:v>
                </c:pt>
                <c:pt idx="1">
                  <c:v>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CC0-4739-AA85-4F6882CF8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4B-4C7E-9897-ED157B8E02D0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4B-4C7E-9897-ED157B8E02D0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64B-4C7E-9897-ED157B8E0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rgbClr val="7A7AAE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5BC-4E97-82F8-2E2F6F708EF6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5BC-4E97-82F8-2E2F6F708EF6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5BC-4E97-82F8-2E2F6F708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noFill/>
          </c:spPr>
          <c:dPt>
            <c:idx val="0"/>
            <c:bubble3D val="0"/>
            <c:spPr>
              <a:solidFill>
                <a:srgbClr val="E3B3CF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197-45B0-B1AE-443C99CE1605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197-45B0-B1AE-443C99CE1605}"/>
              </c:ext>
            </c:extLst>
          </c:dPt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197-45B0-B1AE-443C99CE1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ABF9-EF9A-41BB-ACD4-3704F73A32E2}" type="datetimeFigureOut">
              <a:rPr lang="zh-CN" altLang="en-US" smtClean="0"/>
              <a:t>2018/4/22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6A1B-A685-4D5E-9C01-99EEBD5C0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005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7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93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155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00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01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17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969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926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126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14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31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588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924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627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409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205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9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0577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795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78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2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97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832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1920B765-A47C-4011-8546-E0F1C8D0E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602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0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tags" Target="../tags/tag4.xml"/><Relationship Id="rId10" Type="http://schemas.openxmlformats.org/officeDocument/2006/relationships/slide" Target="slide4.xml"/><Relationship Id="rId4" Type="http://schemas.openxmlformats.org/officeDocument/2006/relationships/audio" Target="../media/media1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11" Type="http://schemas.openxmlformats.org/officeDocument/2006/relationships/image" Target="../media/image16.jpg"/><Relationship Id="rId5" Type="http://schemas.openxmlformats.org/officeDocument/2006/relationships/image" Target="../media/image2.png"/><Relationship Id="rId10" Type="http://schemas.openxmlformats.org/officeDocument/2006/relationships/image" Target="../media/image14.jpg"/><Relationship Id="rId4" Type="http://schemas.openxmlformats.org/officeDocument/2006/relationships/image" Target="../media/image1.jpeg"/><Relationship Id="rId9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tags" Target="../tags/tag28.xml"/><Relationship Id="rId7" Type="http://schemas.openxmlformats.org/officeDocument/2006/relationships/image" Target="../media/image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8.jpg"/><Relationship Id="rId4" Type="http://schemas.openxmlformats.org/officeDocument/2006/relationships/image" Target="../media/image1.jpe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9.jp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.png"/><Relationship Id="rId12" Type="http://schemas.openxmlformats.org/officeDocument/2006/relationships/chart" Target="../charts/chart4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1.jpg"/><Relationship Id="rId1" Type="http://schemas.openxmlformats.org/officeDocument/2006/relationships/tags" Target="../tags/tag31.xml"/><Relationship Id="rId6" Type="http://schemas.openxmlformats.org/officeDocument/2006/relationships/image" Target="../media/image8.png"/><Relationship Id="rId11" Type="http://schemas.openxmlformats.org/officeDocument/2006/relationships/chart" Target="../charts/chart3.xml"/><Relationship Id="rId5" Type="http://schemas.openxmlformats.org/officeDocument/2006/relationships/image" Target="../media/image2.png"/><Relationship Id="rId15" Type="http://schemas.openxmlformats.org/officeDocument/2006/relationships/image" Target="../media/image12.jpg"/><Relationship Id="rId10" Type="http://schemas.openxmlformats.org/officeDocument/2006/relationships/chart" Target="../charts/chart2.xml"/><Relationship Id="rId4" Type="http://schemas.openxmlformats.org/officeDocument/2006/relationships/image" Target="../media/image1.jpeg"/><Relationship Id="rId9" Type="http://schemas.openxmlformats.org/officeDocument/2006/relationships/chart" Target="../charts/chart1.xml"/><Relationship Id="rId1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tags" Target="../tags/tag35.xml"/><Relationship Id="rId7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4.jpg"/><Relationship Id="rId4" Type="http://schemas.openxmlformats.org/officeDocument/2006/relationships/image" Target="../media/image1.jpe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12" Type="http://schemas.openxmlformats.org/officeDocument/2006/relationships/slide" Target="slide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6.png"/><Relationship Id="rId5" Type="http://schemas.openxmlformats.org/officeDocument/2006/relationships/tags" Target="../tags/tag9.xml"/><Relationship Id="rId10" Type="http://schemas.openxmlformats.org/officeDocument/2006/relationships/image" Target="../media/image2.png"/><Relationship Id="rId4" Type="http://schemas.openxmlformats.org/officeDocument/2006/relationships/tags" Target="../tags/tag8.xml"/><Relationship Id="rId9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notesSlide" Target="../notesSlides/notesSlide21.xml"/><Relationship Id="rId18" Type="http://schemas.openxmlformats.org/officeDocument/2006/relationships/slide" Target="slide4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39.xml"/><Relationship Id="rId16" Type="http://schemas.openxmlformats.org/officeDocument/2006/relationships/image" Target="../media/image8.png"/><Relationship Id="rId20" Type="http://schemas.openxmlformats.org/officeDocument/2006/relationships/image" Target="../media/image17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image" Target="../media/image2.png"/><Relationship Id="rId10" Type="http://schemas.openxmlformats.org/officeDocument/2006/relationships/tags" Target="../tags/tag47.xml"/><Relationship Id="rId19" Type="http://schemas.openxmlformats.org/officeDocument/2006/relationships/image" Target="../media/image23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26" Type="http://schemas.openxmlformats.org/officeDocument/2006/relationships/image" Target="../media/image9.png"/><Relationship Id="rId3" Type="http://schemas.openxmlformats.org/officeDocument/2006/relationships/tags" Target="../tags/tag51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5" Type="http://schemas.openxmlformats.org/officeDocument/2006/relationships/image" Target="../media/image8.png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tags" Target="../tags/tag68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image" Target="../media/image2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image" Target="../media/image1.jpeg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notesSlide" Target="../notesSlides/notesSlide22.xml"/><Relationship Id="rId27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emf"/><Relationship Id="rId3" Type="http://schemas.openxmlformats.org/officeDocument/2006/relationships/tags" Target="../tags/tag71.xml"/><Relationship Id="rId7" Type="http://schemas.openxmlformats.org/officeDocument/2006/relationships/image" Target="../media/image1.jpeg"/><Relationship Id="rId12" Type="http://schemas.openxmlformats.org/officeDocument/2006/relationships/image" Target="../media/image24.jpe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notesSlide" Target="../notesSlides/notesSlide23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tags" Target="../tags/tag72.xml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tags" Target="../tags/tag75.xml"/><Relationship Id="rId7" Type="http://schemas.openxmlformats.org/officeDocument/2006/relationships/image" Target="../media/image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.xml"/><Relationship Id="rId7" Type="http://schemas.openxmlformats.org/officeDocument/2006/relationships/image" Target="../media/image1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14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slide" Target="slide4.xml"/><Relationship Id="rId4" Type="http://schemas.openxmlformats.org/officeDocument/2006/relationships/image" Target="../media/image1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tags" Target="../tags/tag21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4.jp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F7CEEC0-64B7-4F6D-9A78-7D22B5312E26}"/>
              </a:ext>
            </a:extLst>
          </p:cNvPr>
          <p:cNvSpPr/>
          <p:nvPr/>
        </p:nvSpPr>
        <p:spPr>
          <a:xfrm>
            <a:off x="3838575" y="1198969"/>
            <a:ext cx="4514850" cy="447675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165100" sx="104000" sy="104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97264" y="3437344"/>
            <a:ext cx="509908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48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年终工作总结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6E87FA3-11C9-45C4-B903-151DAC03C957}"/>
              </a:ext>
            </a:extLst>
          </p:cNvPr>
          <p:cNvCxnSpPr/>
          <p:nvPr/>
        </p:nvCxnSpPr>
        <p:spPr>
          <a:xfrm>
            <a:off x="4450976" y="4249271"/>
            <a:ext cx="3226176" cy="0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7C33EFB-1D13-4757-A1CF-4767C61318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88710" y="4465804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130000"/>
              </a:lnSpc>
            </a:pPr>
            <a:r>
              <a:rPr lang="zh-CN" altLang="en-US" dirty="0" smtClean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子沐创意素材</a:t>
            </a:r>
            <a:endParaRPr lang="zh-CN" altLang="en-US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D4A0ED-E9F5-4690-8D81-B6FC652E8D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20" y="-580405"/>
            <a:ext cx="4755999" cy="39741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C793864-FA0F-4418-8AAC-4CEA3E7A8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6668003" y="4332907"/>
            <a:ext cx="3243099" cy="2215036"/>
          </a:xfrm>
          <a:prstGeom prst="rect">
            <a:avLst/>
          </a:prstGeom>
        </p:spPr>
      </p:pic>
      <p:pic>
        <p:nvPicPr>
          <p:cNvPr id="2" name="Thomas Greenberg - The Right Path">
            <a:hlinkClick r:id="" action="ppaction://media"/>
            <a:extLst>
              <a:ext uri="{FF2B5EF4-FFF2-40B4-BE49-F238E27FC236}">
                <a16:creationId xmlns:a16="http://schemas.microsoft.com/office/drawing/2014/main" xmlns="" id="{FAC7993F-E583-4E2D-9536-23F51A1B20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86267" y="4602519"/>
            <a:ext cx="609600" cy="609600"/>
          </a:xfrm>
          <a:prstGeom prst="rect">
            <a:avLst/>
          </a:prstGeom>
        </p:spPr>
      </p:pic>
      <p:sp>
        <p:nvSpPr>
          <p:cNvPr id="6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B5A7D06-59ED-4410-87A7-C8245F3E4E9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94360" y="1858169"/>
            <a:ext cx="3696328" cy="18253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000" dirty="0" smtClean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水彩通用</a:t>
            </a:r>
            <a:endParaRPr lang="zh-CN" altLang="en-US" sz="60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28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第二工作完成情况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9AD8D033-6452-4123-BF74-034B828A84FB}"/>
              </a:ext>
            </a:extLst>
          </p:cNvPr>
          <p:cNvSpPr/>
          <p:nvPr/>
        </p:nvSpPr>
        <p:spPr>
          <a:xfrm>
            <a:off x="4109830" y="1831161"/>
            <a:ext cx="1833230" cy="1833230"/>
          </a:xfrm>
          <a:prstGeom prst="roundRect">
            <a:avLst>
              <a:gd name="adj" fmla="val 5067"/>
            </a:avLst>
          </a:prstGeom>
          <a:solidFill>
            <a:srgbClr val="CDC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D4F3D4A-8E16-48EA-99E2-8830A4AEF3EF}"/>
              </a:ext>
            </a:extLst>
          </p:cNvPr>
          <p:cNvSpPr/>
          <p:nvPr/>
        </p:nvSpPr>
        <p:spPr>
          <a:xfrm>
            <a:off x="4604117" y="2321018"/>
            <a:ext cx="1338943" cy="1338943"/>
          </a:xfrm>
          <a:prstGeom prst="roundRect">
            <a:avLst>
              <a:gd name="adj" fmla="val 5067"/>
            </a:avLst>
          </a:prstGeom>
          <a:solidFill>
            <a:srgbClr val="E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DA3BF71-32CE-45F9-A92B-1E171234DE0E}"/>
              </a:ext>
            </a:extLst>
          </p:cNvPr>
          <p:cNvSpPr/>
          <p:nvPr/>
        </p:nvSpPr>
        <p:spPr>
          <a:xfrm>
            <a:off x="6072524" y="2459457"/>
            <a:ext cx="1204933" cy="1204933"/>
          </a:xfrm>
          <a:prstGeom prst="roundRect">
            <a:avLst>
              <a:gd name="adj" fmla="val 5067"/>
            </a:avLst>
          </a:prstGeom>
          <a:solidFill>
            <a:srgbClr val="D0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D23D4380-58D9-426E-8CDB-A4C1ED3D8A9E}"/>
              </a:ext>
            </a:extLst>
          </p:cNvPr>
          <p:cNvSpPr/>
          <p:nvPr/>
        </p:nvSpPr>
        <p:spPr>
          <a:xfrm>
            <a:off x="6072524" y="3000297"/>
            <a:ext cx="664094" cy="664094"/>
          </a:xfrm>
          <a:prstGeom prst="roundRect">
            <a:avLst>
              <a:gd name="adj" fmla="val 5067"/>
            </a:avLst>
          </a:prstGeom>
          <a:solidFill>
            <a:srgbClr val="E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xmlns="" id="{AFE1DEC9-045B-4FF9-9C9D-1087A24E551E}"/>
              </a:ext>
            </a:extLst>
          </p:cNvPr>
          <p:cNvSpPr/>
          <p:nvPr/>
        </p:nvSpPr>
        <p:spPr>
          <a:xfrm>
            <a:off x="4463026" y="3784468"/>
            <a:ext cx="1480034" cy="1480034"/>
          </a:xfrm>
          <a:prstGeom prst="roundRect">
            <a:avLst>
              <a:gd name="adj" fmla="val 50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xmlns="" id="{D1D5501F-908A-489E-B889-D85C41943D09}"/>
              </a:ext>
            </a:extLst>
          </p:cNvPr>
          <p:cNvSpPr/>
          <p:nvPr/>
        </p:nvSpPr>
        <p:spPr>
          <a:xfrm>
            <a:off x="4954814" y="3784468"/>
            <a:ext cx="988246" cy="988246"/>
          </a:xfrm>
          <a:prstGeom prst="roundRect">
            <a:avLst>
              <a:gd name="adj" fmla="val 5067"/>
            </a:avLst>
          </a:prstGeom>
          <a:solidFill>
            <a:srgbClr val="E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xmlns="" id="{8D10DD70-0F02-4991-BE89-D61DB9CFA98E}"/>
              </a:ext>
            </a:extLst>
          </p:cNvPr>
          <p:cNvSpPr/>
          <p:nvPr/>
        </p:nvSpPr>
        <p:spPr>
          <a:xfrm>
            <a:off x="6072524" y="3784468"/>
            <a:ext cx="1675850" cy="1675850"/>
          </a:xfrm>
          <a:prstGeom prst="roundRect">
            <a:avLst>
              <a:gd name="adj" fmla="val 5067"/>
            </a:avLst>
          </a:prstGeom>
          <a:solidFill>
            <a:srgbClr val="B6A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xmlns="" id="{5E74A522-592A-4011-8194-BA2B280A6D6E}"/>
              </a:ext>
            </a:extLst>
          </p:cNvPr>
          <p:cNvSpPr/>
          <p:nvPr/>
        </p:nvSpPr>
        <p:spPr>
          <a:xfrm>
            <a:off x="6072524" y="3784468"/>
            <a:ext cx="1252694" cy="1252694"/>
          </a:xfrm>
          <a:prstGeom prst="roundRect">
            <a:avLst>
              <a:gd name="adj" fmla="val 5067"/>
            </a:avLst>
          </a:prstGeom>
          <a:solidFill>
            <a:srgbClr val="E3B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文本框 8">
            <a:extLst>
              <a:ext uri="{FF2B5EF4-FFF2-40B4-BE49-F238E27FC236}">
                <a16:creationId xmlns:a16="http://schemas.microsoft.com/office/drawing/2014/main" xmlns="" id="{C32A0CA4-6276-47DD-A61E-186698BAD449}"/>
              </a:ext>
            </a:extLst>
          </p:cNvPr>
          <p:cNvSpPr txBox="1"/>
          <p:nvPr/>
        </p:nvSpPr>
        <p:spPr>
          <a:xfrm>
            <a:off x="6049038" y="3084497"/>
            <a:ext cx="580608" cy="40716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/>
            </a:r>
            <a:b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15%</a:t>
            </a:r>
          </a:p>
        </p:txBody>
      </p:sp>
      <p:sp>
        <p:nvSpPr>
          <p:cNvPr id="19" name="文本框 26">
            <a:extLst>
              <a:ext uri="{FF2B5EF4-FFF2-40B4-BE49-F238E27FC236}">
                <a16:creationId xmlns:a16="http://schemas.microsoft.com/office/drawing/2014/main" xmlns="" id="{42D06C77-BB49-46DF-BB54-DD2160DBB228}"/>
              </a:ext>
            </a:extLst>
          </p:cNvPr>
          <p:cNvSpPr txBox="1"/>
          <p:nvPr/>
        </p:nvSpPr>
        <p:spPr>
          <a:xfrm>
            <a:off x="6053608" y="3787838"/>
            <a:ext cx="580608" cy="407163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70%</a:t>
            </a:r>
          </a:p>
        </p:txBody>
      </p:sp>
      <p:sp>
        <p:nvSpPr>
          <p:cNvPr id="20" name="文本框 28">
            <a:extLst>
              <a:ext uri="{FF2B5EF4-FFF2-40B4-BE49-F238E27FC236}">
                <a16:creationId xmlns:a16="http://schemas.microsoft.com/office/drawing/2014/main" xmlns="" id="{4A159427-B7D3-49A9-8CCC-DB2773EBBF62}"/>
              </a:ext>
            </a:extLst>
          </p:cNvPr>
          <p:cNvSpPr txBox="1"/>
          <p:nvPr/>
        </p:nvSpPr>
        <p:spPr>
          <a:xfrm>
            <a:off x="5362453" y="3787839"/>
            <a:ext cx="580607" cy="407163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en-US" sz="1600">
                <a:solidFill>
                  <a:schemeClr val="bg1"/>
                </a:solidFill>
                <a:cs typeface="+mn-ea"/>
                <a:sym typeface="+mn-lt"/>
              </a:rPr>
              <a:t>60%</a:t>
            </a: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xmlns="" id="{F1F237E4-8E8E-4781-A052-3B7E879AC6CF}"/>
              </a:ext>
            </a:extLst>
          </p:cNvPr>
          <p:cNvSpPr txBox="1"/>
          <p:nvPr/>
        </p:nvSpPr>
        <p:spPr>
          <a:xfrm>
            <a:off x="5360935" y="3351589"/>
            <a:ext cx="580607" cy="407163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cs typeface="+mn-ea"/>
                <a:sym typeface="+mn-lt"/>
              </a:rPr>
              <a:t>80%</a:t>
            </a:r>
          </a:p>
        </p:txBody>
      </p:sp>
      <p:sp>
        <p:nvSpPr>
          <p:cNvPr id="24" name="文本框 30">
            <a:extLst>
              <a:ext uri="{FF2B5EF4-FFF2-40B4-BE49-F238E27FC236}">
                <a16:creationId xmlns:a16="http://schemas.microsoft.com/office/drawing/2014/main" xmlns="" id="{8F53C324-526E-4957-BBBA-3BBA9D56E909}"/>
              </a:ext>
            </a:extLst>
          </p:cNvPr>
          <p:cNvSpPr txBox="1"/>
          <p:nvPr/>
        </p:nvSpPr>
        <p:spPr>
          <a:xfrm>
            <a:off x="3301576" y="3152130"/>
            <a:ext cx="411972" cy="41549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20%</a:t>
            </a:r>
          </a:p>
        </p:txBody>
      </p:sp>
      <p:sp>
        <p:nvSpPr>
          <p:cNvPr id="25" name="文本框 31">
            <a:extLst>
              <a:ext uri="{FF2B5EF4-FFF2-40B4-BE49-F238E27FC236}">
                <a16:creationId xmlns:a16="http://schemas.microsoft.com/office/drawing/2014/main" xmlns="" id="{D3C2AC21-95B0-476C-A15E-73CF1AB579B3}"/>
              </a:ext>
            </a:extLst>
          </p:cNvPr>
          <p:cNvSpPr txBox="1"/>
          <p:nvPr/>
        </p:nvSpPr>
        <p:spPr>
          <a:xfrm>
            <a:off x="7373154" y="3152130"/>
            <a:ext cx="411972" cy="41549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85%</a:t>
            </a:r>
          </a:p>
        </p:txBody>
      </p:sp>
      <p:sp>
        <p:nvSpPr>
          <p:cNvPr id="26" name="文本框 32">
            <a:extLst>
              <a:ext uri="{FF2B5EF4-FFF2-40B4-BE49-F238E27FC236}">
                <a16:creationId xmlns:a16="http://schemas.microsoft.com/office/drawing/2014/main" xmlns="" id="{19BDD86D-5FC8-4E93-B733-BF776D1A9FC1}"/>
              </a:ext>
            </a:extLst>
          </p:cNvPr>
          <p:cNvSpPr txBox="1"/>
          <p:nvPr/>
        </p:nvSpPr>
        <p:spPr>
          <a:xfrm>
            <a:off x="7844071" y="4952487"/>
            <a:ext cx="411972" cy="41549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30%</a:t>
            </a:r>
          </a:p>
        </p:txBody>
      </p:sp>
      <p:sp>
        <p:nvSpPr>
          <p:cNvPr id="27" name="文本框 33">
            <a:extLst>
              <a:ext uri="{FF2B5EF4-FFF2-40B4-BE49-F238E27FC236}">
                <a16:creationId xmlns:a16="http://schemas.microsoft.com/office/drawing/2014/main" xmlns="" id="{9EC13EB8-DEF0-4E23-9595-24259FE9E2F3}"/>
              </a:ext>
            </a:extLst>
          </p:cNvPr>
          <p:cNvSpPr txBox="1"/>
          <p:nvPr/>
        </p:nvSpPr>
        <p:spPr>
          <a:xfrm>
            <a:off x="3656290" y="4753505"/>
            <a:ext cx="411972" cy="415498"/>
          </a:xfrm>
          <a:prstGeom prst="rect">
            <a:avLst/>
          </a:prstGeom>
          <a:noFill/>
        </p:spPr>
        <p:txBody>
          <a:bodyPr wrap="none" lIns="0" tIns="0" rIns="0" bIns="0"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40%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462DD6EE-38FB-4691-A447-3A12C8A02DEA}"/>
              </a:ext>
            </a:extLst>
          </p:cNvPr>
          <p:cNvGrpSpPr/>
          <p:nvPr/>
        </p:nvGrpSpPr>
        <p:grpSpPr>
          <a:xfrm>
            <a:off x="1359080" y="1695035"/>
            <a:ext cx="2663100" cy="1124858"/>
            <a:chOff x="952500" y="1676438"/>
            <a:chExt cx="2663100" cy="1124858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xmlns="" id="{6F622634-2287-4EF7-898F-B31EC33D8E0E}"/>
                </a:ext>
              </a:extLst>
            </p:cNvPr>
            <p:cNvSpPr/>
            <p:nvPr/>
          </p:nvSpPr>
          <p:spPr>
            <a:xfrm>
              <a:off x="952500" y="1676438"/>
              <a:ext cx="554390" cy="690446"/>
            </a:xfrm>
            <a:custGeom>
              <a:avLst/>
              <a:gdLst/>
              <a:ahLst/>
              <a:cxnLst/>
              <a:rect l="l" t="t" r="r" b="b"/>
              <a:pathLst>
                <a:path w="121891" h="151805">
                  <a:moveTo>
                    <a:pt x="54248" y="100459"/>
                  </a:moveTo>
                  <a:lnTo>
                    <a:pt x="60722" y="100459"/>
                  </a:lnTo>
                  <a:lnTo>
                    <a:pt x="82823" y="151805"/>
                  </a:lnTo>
                  <a:lnTo>
                    <a:pt x="76349" y="151805"/>
                  </a:lnTo>
                  <a:close/>
                  <a:moveTo>
                    <a:pt x="46435" y="100459"/>
                  </a:moveTo>
                  <a:lnTo>
                    <a:pt x="52685" y="100459"/>
                  </a:lnTo>
                  <a:lnTo>
                    <a:pt x="52685" y="151805"/>
                  </a:lnTo>
                  <a:lnTo>
                    <a:pt x="46435" y="151805"/>
                  </a:lnTo>
                  <a:close/>
                  <a:moveTo>
                    <a:pt x="37505" y="100459"/>
                  </a:moveTo>
                  <a:lnTo>
                    <a:pt x="44425" y="100459"/>
                  </a:lnTo>
                  <a:lnTo>
                    <a:pt x="18529" y="151805"/>
                  </a:lnTo>
                  <a:lnTo>
                    <a:pt x="11832" y="151805"/>
                  </a:lnTo>
                  <a:close/>
                  <a:moveTo>
                    <a:pt x="121891" y="56481"/>
                  </a:moveTo>
                  <a:lnTo>
                    <a:pt x="114300" y="78358"/>
                  </a:lnTo>
                  <a:lnTo>
                    <a:pt x="121891" y="99120"/>
                  </a:lnTo>
                  <a:lnTo>
                    <a:pt x="86172" y="83939"/>
                  </a:lnTo>
                  <a:lnTo>
                    <a:pt x="86172" y="69652"/>
                  </a:lnTo>
                  <a:close/>
                  <a:moveTo>
                    <a:pt x="53355" y="32147"/>
                  </a:moveTo>
                  <a:cubicBezTo>
                    <a:pt x="52016" y="38398"/>
                    <a:pt x="48965" y="43533"/>
                    <a:pt x="44202" y="47551"/>
                  </a:cubicBezTo>
                  <a:cubicBezTo>
                    <a:pt x="41672" y="49560"/>
                    <a:pt x="38975" y="51067"/>
                    <a:pt x="36110" y="52072"/>
                  </a:cubicBezTo>
                  <a:lnTo>
                    <a:pt x="28360" y="53355"/>
                  </a:lnTo>
                  <a:lnTo>
                    <a:pt x="78135" y="53355"/>
                  </a:lnTo>
                  <a:lnTo>
                    <a:pt x="70433" y="52072"/>
                  </a:lnTo>
                  <a:cubicBezTo>
                    <a:pt x="67605" y="51067"/>
                    <a:pt x="64964" y="49560"/>
                    <a:pt x="62508" y="47551"/>
                  </a:cubicBezTo>
                  <a:cubicBezTo>
                    <a:pt x="57597" y="43533"/>
                    <a:pt x="54546" y="38398"/>
                    <a:pt x="53355" y="32147"/>
                  </a:cubicBezTo>
                  <a:close/>
                  <a:moveTo>
                    <a:pt x="79251" y="19199"/>
                  </a:moveTo>
                  <a:cubicBezTo>
                    <a:pt x="77168" y="19199"/>
                    <a:pt x="75345" y="19906"/>
                    <a:pt x="73782" y="21320"/>
                  </a:cubicBezTo>
                  <a:cubicBezTo>
                    <a:pt x="72219" y="22734"/>
                    <a:pt x="71438" y="24483"/>
                    <a:pt x="71438" y="26566"/>
                  </a:cubicBezTo>
                  <a:cubicBezTo>
                    <a:pt x="71438" y="28650"/>
                    <a:pt x="72219" y="30436"/>
                    <a:pt x="73782" y="31924"/>
                  </a:cubicBezTo>
                  <a:cubicBezTo>
                    <a:pt x="75345" y="33412"/>
                    <a:pt x="77168" y="34156"/>
                    <a:pt x="79251" y="34156"/>
                  </a:cubicBezTo>
                  <a:cubicBezTo>
                    <a:pt x="81484" y="34156"/>
                    <a:pt x="83344" y="33412"/>
                    <a:pt x="84832" y="31924"/>
                  </a:cubicBezTo>
                  <a:cubicBezTo>
                    <a:pt x="86321" y="30436"/>
                    <a:pt x="87065" y="28650"/>
                    <a:pt x="87065" y="26566"/>
                  </a:cubicBezTo>
                  <a:cubicBezTo>
                    <a:pt x="87065" y="24483"/>
                    <a:pt x="86321" y="22734"/>
                    <a:pt x="84832" y="21320"/>
                  </a:cubicBezTo>
                  <a:cubicBezTo>
                    <a:pt x="83344" y="19906"/>
                    <a:pt x="81484" y="19199"/>
                    <a:pt x="79251" y="19199"/>
                  </a:cubicBezTo>
                  <a:close/>
                  <a:moveTo>
                    <a:pt x="26566" y="19199"/>
                  </a:moveTo>
                  <a:cubicBezTo>
                    <a:pt x="24483" y="19199"/>
                    <a:pt x="22659" y="19906"/>
                    <a:pt x="21097" y="21320"/>
                  </a:cubicBezTo>
                  <a:cubicBezTo>
                    <a:pt x="19534" y="22734"/>
                    <a:pt x="18753" y="24483"/>
                    <a:pt x="18753" y="26566"/>
                  </a:cubicBezTo>
                  <a:cubicBezTo>
                    <a:pt x="18753" y="28650"/>
                    <a:pt x="19534" y="30436"/>
                    <a:pt x="21097" y="31924"/>
                  </a:cubicBezTo>
                  <a:cubicBezTo>
                    <a:pt x="22659" y="33412"/>
                    <a:pt x="24483" y="34156"/>
                    <a:pt x="26566" y="34156"/>
                  </a:cubicBezTo>
                  <a:cubicBezTo>
                    <a:pt x="28799" y="34156"/>
                    <a:pt x="30659" y="33412"/>
                    <a:pt x="32147" y="31924"/>
                  </a:cubicBezTo>
                  <a:cubicBezTo>
                    <a:pt x="33635" y="30436"/>
                    <a:pt x="34380" y="28650"/>
                    <a:pt x="34380" y="26566"/>
                  </a:cubicBezTo>
                  <a:cubicBezTo>
                    <a:pt x="34380" y="24483"/>
                    <a:pt x="33635" y="22734"/>
                    <a:pt x="32147" y="21320"/>
                  </a:cubicBezTo>
                  <a:cubicBezTo>
                    <a:pt x="30659" y="19906"/>
                    <a:pt x="28799" y="19199"/>
                    <a:pt x="26566" y="19199"/>
                  </a:cubicBezTo>
                  <a:close/>
                  <a:moveTo>
                    <a:pt x="27013" y="0"/>
                  </a:moveTo>
                  <a:cubicBezTo>
                    <a:pt x="33412" y="0"/>
                    <a:pt x="39142" y="2084"/>
                    <a:pt x="44202" y="6251"/>
                  </a:cubicBezTo>
                  <a:cubicBezTo>
                    <a:pt x="48965" y="10270"/>
                    <a:pt x="52016" y="15330"/>
                    <a:pt x="53355" y="21432"/>
                  </a:cubicBezTo>
                  <a:cubicBezTo>
                    <a:pt x="54546" y="15330"/>
                    <a:pt x="57597" y="10270"/>
                    <a:pt x="62508" y="6251"/>
                  </a:cubicBezTo>
                  <a:cubicBezTo>
                    <a:pt x="67419" y="2084"/>
                    <a:pt x="73075" y="0"/>
                    <a:pt x="79475" y="0"/>
                  </a:cubicBezTo>
                  <a:cubicBezTo>
                    <a:pt x="86916" y="0"/>
                    <a:pt x="93316" y="2679"/>
                    <a:pt x="98673" y="8037"/>
                  </a:cubicBezTo>
                  <a:cubicBezTo>
                    <a:pt x="103882" y="13097"/>
                    <a:pt x="106487" y="19422"/>
                    <a:pt x="106487" y="27013"/>
                  </a:cubicBezTo>
                  <a:cubicBezTo>
                    <a:pt x="106487" y="34305"/>
                    <a:pt x="103882" y="40630"/>
                    <a:pt x="98673" y="45988"/>
                  </a:cubicBezTo>
                  <a:cubicBezTo>
                    <a:pt x="95994" y="48518"/>
                    <a:pt x="93055" y="50416"/>
                    <a:pt x="89855" y="51681"/>
                  </a:cubicBezTo>
                  <a:lnTo>
                    <a:pt x="80696" y="53355"/>
                  </a:lnTo>
                  <a:lnTo>
                    <a:pt x="85949" y="53355"/>
                  </a:lnTo>
                  <a:lnTo>
                    <a:pt x="85949" y="100013"/>
                  </a:lnTo>
                  <a:lnTo>
                    <a:pt x="15404" y="100013"/>
                  </a:lnTo>
                  <a:lnTo>
                    <a:pt x="15404" y="53355"/>
                  </a:lnTo>
                  <a:lnTo>
                    <a:pt x="25785" y="53355"/>
                  </a:lnTo>
                  <a:lnTo>
                    <a:pt x="16576" y="51681"/>
                  </a:lnTo>
                  <a:cubicBezTo>
                    <a:pt x="13413" y="50416"/>
                    <a:pt x="10567" y="48518"/>
                    <a:pt x="8037" y="45988"/>
                  </a:cubicBezTo>
                  <a:cubicBezTo>
                    <a:pt x="2679" y="40630"/>
                    <a:pt x="0" y="34305"/>
                    <a:pt x="0" y="27013"/>
                  </a:cubicBezTo>
                  <a:cubicBezTo>
                    <a:pt x="0" y="19422"/>
                    <a:pt x="2679" y="13097"/>
                    <a:pt x="8037" y="8037"/>
                  </a:cubicBezTo>
                  <a:cubicBezTo>
                    <a:pt x="13097" y="2679"/>
                    <a:pt x="19422" y="0"/>
                    <a:pt x="27013" y="0"/>
                  </a:cubicBezTo>
                  <a:close/>
                </a:path>
              </a:pathLst>
            </a:custGeom>
            <a:solidFill>
              <a:srgbClr val="CDC3DB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xmlns="" id="{BA87D542-0FCC-4438-819A-6CBB7B1024F6}"/>
                </a:ext>
              </a:extLst>
            </p:cNvPr>
            <p:cNvGrpSpPr/>
            <p:nvPr/>
          </p:nvGrpSpPr>
          <p:grpSpPr>
            <a:xfrm>
              <a:off x="1055090" y="2504020"/>
              <a:ext cx="1721401" cy="297276"/>
              <a:chOff x="1055090" y="2682713"/>
              <a:chExt cx="1721401" cy="297276"/>
            </a:xfrm>
          </p:grpSpPr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xmlns="" id="{CEEE117A-2EB6-4102-9FA5-A6A57B806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090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xmlns="" id="{6CD5E4DE-FBF1-4823-9E51-DCB475132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6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xmlns="" id="{5E80DE21-3EEA-4EAE-9B17-7B3B3394C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622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xmlns="" id="{D24AF85A-99FB-437E-836C-E834C28AA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888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xmlns="" id="{59169E24-9436-4D01-92DF-098EA45E3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154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xmlns="" id="{30BD0DE0-BC40-4780-A0A0-1F6E01D38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420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xmlns="" id="{6F1A0798-DFA2-4BF7-A452-825FD2DB7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686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xmlns="" id="{EE37E1D1-996F-4116-80D0-F4FCFCC51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952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xmlns="" id="{ED69AD57-9B53-4C60-BB30-458001752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218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xmlns="" id="{857FAFBC-9014-46B1-AB4B-EE8C7B503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481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xmlns="" id="{982D2C50-33DA-482D-BAA7-9C3637B041D1}"/>
                </a:ext>
              </a:extLst>
            </p:cNvPr>
            <p:cNvGrpSpPr/>
            <p:nvPr/>
          </p:nvGrpSpPr>
          <p:grpSpPr>
            <a:xfrm>
              <a:off x="1671372" y="1793691"/>
              <a:ext cx="1944228" cy="619652"/>
              <a:chOff x="1671372" y="1793691"/>
              <a:chExt cx="1944228" cy="619652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xmlns="" id="{AC36382D-21E9-4316-BF27-74BF4C3C163F}"/>
                  </a:ext>
                </a:extLst>
              </p:cNvPr>
              <p:cNvSpPr/>
              <p:nvPr/>
            </p:nvSpPr>
            <p:spPr>
              <a:xfrm>
                <a:off x="1671372" y="1793691"/>
                <a:ext cx="563746" cy="219173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r>
                  <a:rPr lang="zh-CN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xmlns="" id="{5B37C77D-8472-4B3E-BEBA-E22F0850B05A}"/>
                  </a:ext>
                </a:extLst>
              </p:cNvPr>
              <p:cNvSpPr/>
              <p:nvPr/>
            </p:nvSpPr>
            <p:spPr>
              <a:xfrm>
                <a:off x="1671372" y="2012864"/>
                <a:ext cx="1944228" cy="40047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pPr lvl="0">
                  <a:lnSpc>
                    <a:spcPts val="15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请在此处添加具体内容，请尽量言简意赅，简单说明即可，不必繁琐。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C7D6569B-6955-4E3F-B8CD-86A4DD3D208D}"/>
              </a:ext>
            </a:extLst>
          </p:cNvPr>
          <p:cNvGrpSpPr/>
          <p:nvPr/>
        </p:nvGrpSpPr>
        <p:grpSpPr>
          <a:xfrm>
            <a:off x="1359080" y="4703892"/>
            <a:ext cx="2843235" cy="1041481"/>
            <a:chOff x="952500" y="5024502"/>
            <a:chExt cx="2843235" cy="1041481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xmlns="" id="{640DA6C3-EE30-4677-8D00-F71A1BE32B6B}"/>
                </a:ext>
              </a:extLst>
            </p:cNvPr>
            <p:cNvSpPr/>
            <p:nvPr/>
          </p:nvSpPr>
          <p:spPr>
            <a:xfrm>
              <a:off x="952500" y="5505657"/>
              <a:ext cx="718872" cy="470533"/>
            </a:xfrm>
            <a:custGeom>
              <a:avLst/>
              <a:gdLst/>
              <a:ahLst/>
              <a:cxnLst/>
              <a:rect l="l" t="t" r="r" b="b"/>
              <a:pathLst>
                <a:path w="171897" h="112514">
                  <a:moveTo>
                    <a:pt x="54025" y="36835"/>
                  </a:moveTo>
                  <a:cubicBezTo>
                    <a:pt x="60276" y="36835"/>
                    <a:pt x="65559" y="39067"/>
                    <a:pt x="69875" y="43532"/>
                  </a:cubicBezTo>
                  <a:cubicBezTo>
                    <a:pt x="74340" y="47848"/>
                    <a:pt x="76572" y="53281"/>
                    <a:pt x="76572" y="59829"/>
                  </a:cubicBezTo>
                  <a:cubicBezTo>
                    <a:pt x="76572" y="65931"/>
                    <a:pt x="74340" y="71214"/>
                    <a:pt x="69875" y="75679"/>
                  </a:cubicBezTo>
                  <a:cubicBezTo>
                    <a:pt x="65559" y="80144"/>
                    <a:pt x="60276" y="82376"/>
                    <a:pt x="54025" y="82376"/>
                  </a:cubicBezTo>
                  <a:cubicBezTo>
                    <a:pt x="47625" y="82376"/>
                    <a:pt x="42193" y="80144"/>
                    <a:pt x="37728" y="75679"/>
                  </a:cubicBezTo>
                  <a:cubicBezTo>
                    <a:pt x="33263" y="71214"/>
                    <a:pt x="31031" y="65931"/>
                    <a:pt x="31031" y="59829"/>
                  </a:cubicBezTo>
                  <a:cubicBezTo>
                    <a:pt x="31031" y="53281"/>
                    <a:pt x="33263" y="47848"/>
                    <a:pt x="37728" y="43532"/>
                  </a:cubicBezTo>
                  <a:cubicBezTo>
                    <a:pt x="42193" y="39067"/>
                    <a:pt x="47625" y="36835"/>
                    <a:pt x="54025" y="36835"/>
                  </a:cubicBezTo>
                  <a:close/>
                  <a:moveTo>
                    <a:pt x="54025" y="24110"/>
                  </a:moveTo>
                  <a:cubicBezTo>
                    <a:pt x="44202" y="24110"/>
                    <a:pt x="35868" y="27608"/>
                    <a:pt x="29022" y="34603"/>
                  </a:cubicBezTo>
                  <a:cubicBezTo>
                    <a:pt x="22176" y="41449"/>
                    <a:pt x="18753" y="49857"/>
                    <a:pt x="18753" y="59829"/>
                  </a:cubicBezTo>
                  <a:cubicBezTo>
                    <a:pt x="18753" y="69354"/>
                    <a:pt x="22176" y="77540"/>
                    <a:pt x="29022" y="84386"/>
                  </a:cubicBezTo>
                  <a:cubicBezTo>
                    <a:pt x="35868" y="91232"/>
                    <a:pt x="44202" y="94655"/>
                    <a:pt x="54025" y="94655"/>
                  </a:cubicBezTo>
                  <a:cubicBezTo>
                    <a:pt x="63699" y="94655"/>
                    <a:pt x="71959" y="91232"/>
                    <a:pt x="78805" y="84386"/>
                  </a:cubicBezTo>
                  <a:cubicBezTo>
                    <a:pt x="85651" y="77540"/>
                    <a:pt x="89074" y="69354"/>
                    <a:pt x="89074" y="59829"/>
                  </a:cubicBezTo>
                  <a:cubicBezTo>
                    <a:pt x="89074" y="49857"/>
                    <a:pt x="85651" y="41449"/>
                    <a:pt x="78805" y="34603"/>
                  </a:cubicBezTo>
                  <a:cubicBezTo>
                    <a:pt x="71959" y="27608"/>
                    <a:pt x="63699" y="24110"/>
                    <a:pt x="54025" y="24110"/>
                  </a:cubicBezTo>
                  <a:close/>
                  <a:moveTo>
                    <a:pt x="135732" y="23887"/>
                  </a:moveTo>
                  <a:cubicBezTo>
                    <a:pt x="131118" y="23887"/>
                    <a:pt x="127174" y="24557"/>
                    <a:pt x="123900" y="25896"/>
                  </a:cubicBezTo>
                  <a:cubicBezTo>
                    <a:pt x="120477" y="27533"/>
                    <a:pt x="118765" y="29468"/>
                    <a:pt x="118765" y="31700"/>
                  </a:cubicBezTo>
                  <a:cubicBezTo>
                    <a:pt x="118765" y="33635"/>
                    <a:pt x="120477" y="35421"/>
                    <a:pt x="123900" y="37058"/>
                  </a:cubicBezTo>
                  <a:cubicBezTo>
                    <a:pt x="127174" y="38547"/>
                    <a:pt x="131118" y="39291"/>
                    <a:pt x="135732" y="39291"/>
                  </a:cubicBezTo>
                  <a:cubicBezTo>
                    <a:pt x="140345" y="39291"/>
                    <a:pt x="144364" y="38547"/>
                    <a:pt x="147787" y="37058"/>
                  </a:cubicBezTo>
                  <a:cubicBezTo>
                    <a:pt x="151061" y="35421"/>
                    <a:pt x="152698" y="33635"/>
                    <a:pt x="152698" y="31700"/>
                  </a:cubicBezTo>
                  <a:cubicBezTo>
                    <a:pt x="152698" y="29468"/>
                    <a:pt x="151061" y="27533"/>
                    <a:pt x="147787" y="25896"/>
                  </a:cubicBezTo>
                  <a:cubicBezTo>
                    <a:pt x="144364" y="24557"/>
                    <a:pt x="140345" y="23887"/>
                    <a:pt x="135732" y="23887"/>
                  </a:cubicBezTo>
                  <a:close/>
                  <a:moveTo>
                    <a:pt x="135732" y="0"/>
                  </a:moveTo>
                  <a:cubicBezTo>
                    <a:pt x="140345" y="0"/>
                    <a:pt x="144364" y="447"/>
                    <a:pt x="147787" y="1340"/>
                  </a:cubicBezTo>
                  <a:cubicBezTo>
                    <a:pt x="151061" y="2084"/>
                    <a:pt x="152698" y="3051"/>
                    <a:pt x="152698" y="4242"/>
                  </a:cubicBezTo>
                  <a:cubicBezTo>
                    <a:pt x="152698" y="5432"/>
                    <a:pt x="153665" y="6474"/>
                    <a:pt x="155600" y="7367"/>
                  </a:cubicBezTo>
                  <a:cubicBezTo>
                    <a:pt x="157684" y="8111"/>
                    <a:pt x="159916" y="8483"/>
                    <a:pt x="162297" y="8483"/>
                  </a:cubicBezTo>
                  <a:cubicBezTo>
                    <a:pt x="165125" y="8483"/>
                    <a:pt x="167432" y="11385"/>
                    <a:pt x="169218" y="17190"/>
                  </a:cubicBezTo>
                  <a:cubicBezTo>
                    <a:pt x="171004" y="22994"/>
                    <a:pt x="171897" y="30138"/>
                    <a:pt x="171897" y="38621"/>
                  </a:cubicBezTo>
                  <a:lnTo>
                    <a:pt x="171897" y="82376"/>
                  </a:lnTo>
                  <a:cubicBezTo>
                    <a:pt x="171897" y="90562"/>
                    <a:pt x="168995" y="97706"/>
                    <a:pt x="163190" y="103808"/>
                  </a:cubicBezTo>
                  <a:cubicBezTo>
                    <a:pt x="157088" y="109612"/>
                    <a:pt x="150019" y="112514"/>
                    <a:pt x="141982" y="112514"/>
                  </a:cubicBezTo>
                  <a:lnTo>
                    <a:pt x="30138" y="112514"/>
                  </a:lnTo>
                  <a:cubicBezTo>
                    <a:pt x="21952" y="112514"/>
                    <a:pt x="14809" y="109612"/>
                    <a:pt x="8707" y="103808"/>
                  </a:cubicBezTo>
                  <a:cubicBezTo>
                    <a:pt x="2902" y="97706"/>
                    <a:pt x="0" y="90562"/>
                    <a:pt x="0" y="82376"/>
                  </a:cubicBezTo>
                  <a:lnTo>
                    <a:pt x="0" y="38621"/>
                  </a:lnTo>
                  <a:cubicBezTo>
                    <a:pt x="0" y="30138"/>
                    <a:pt x="2902" y="22994"/>
                    <a:pt x="8707" y="17190"/>
                  </a:cubicBezTo>
                  <a:cubicBezTo>
                    <a:pt x="14809" y="11385"/>
                    <a:pt x="21952" y="8483"/>
                    <a:pt x="30138" y="8483"/>
                  </a:cubicBezTo>
                  <a:lnTo>
                    <a:pt x="88627" y="8483"/>
                  </a:lnTo>
                  <a:cubicBezTo>
                    <a:pt x="96962" y="8483"/>
                    <a:pt x="104106" y="8111"/>
                    <a:pt x="110059" y="7367"/>
                  </a:cubicBezTo>
                  <a:cubicBezTo>
                    <a:pt x="115863" y="6474"/>
                    <a:pt x="118765" y="5432"/>
                    <a:pt x="118765" y="4242"/>
                  </a:cubicBezTo>
                  <a:cubicBezTo>
                    <a:pt x="118765" y="3051"/>
                    <a:pt x="120477" y="2084"/>
                    <a:pt x="123900" y="1340"/>
                  </a:cubicBezTo>
                  <a:cubicBezTo>
                    <a:pt x="127174" y="447"/>
                    <a:pt x="131118" y="0"/>
                    <a:pt x="13573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xmlns="" id="{BD165FA4-FE13-4C3D-A5B9-90FC6E77960B}"/>
                </a:ext>
              </a:extLst>
            </p:cNvPr>
            <p:cNvGrpSpPr/>
            <p:nvPr/>
          </p:nvGrpSpPr>
          <p:grpSpPr>
            <a:xfrm>
              <a:off x="1055090" y="5024502"/>
              <a:ext cx="1721401" cy="297276"/>
              <a:chOff x="1055090" y="4939610"/>
              <a:chExt cx="1721401" cy="297276"/>
            </a:xfrm>
          </p:grpSpPr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xmlns="" id="{D6BD4132-6C89-42AB-A8D0-E9C48FC85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090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xmlns="" id="{35387606-EE90-409F-A40A-75ED22CB5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356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xmlns="" id="{DC10BB73-1686-4B6E-8B78-A5CCAD6C3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622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xmlns="" id="{659B213E-CAE5-40A7-8536-99AEFAE5F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6888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xmlns="" id="{6C27AFDD-FA35-4B6E-B74B-CC9E88167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4154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xmlns="" id="{C7913E3F-9772-4494-9B42-9A9706CA9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1420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xmlns="" id="{AA837025-987B-496D-9FF3-E6B76CEF6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8686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xmlns="" id="{B6C5B8C5-46BE-4873-94F5-4BA392C332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5952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xmlns="" id="{54708F9D-BE5E-4539-BAA0-C36EC47BA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218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xmlns="" id="{2526A88E-5DC3-478A-AEEB-DB006F7EE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481" y="493961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xmlns="" id="{60276E33-6A64-4FFC-8F13-8D402A5D5753}"/>
                </a:ext>
              </a:extLst>
            </p:cNvPr>
            <p:cNvSpPr/>
            <p:nvPr/>
          </p:nvSpPr>
          <p:spPr>
            <a:xfrm>
              <a:off x="1851507" y="5446331"/>
              <a:ext cx="563746" cy="219173"/>
            </a:xfrm>
            <a:prstGeom prst="rect">
              <a:avLst/>
            </a:prstGeom>
          </p:spPr>
          <p:txBody>
            <a:bodyPr wrap="none" lIns="0" tIns="0" rIns="0" bIns="0" anchor="ctr" anchorCtr="0">
              <a:normAutofit/>
            </a:bodyPr>
            <a:lstStyle/>
            <a:p>
              <a:r>
                <a:rPr lang="zh-CN" altLang="en-US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cs typeface="+mn-ea"/>
                  <a:sym typeface="+mn-lt"/>
                </a:rPr>
                <a:t>输入标题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xmlns="" id="{C4E28539-972E-432F-8975-E991BD1299E6}"/>
                </a:ext>
              </a:extLst>
            </p:cNvPr>
            <p:cNvSpPr/>
            <p:nvPr/>
          </p:nvSpPr>
          <p:spPr>
            <a:xfrm>
              <a:off x="1851507" y="5665504"/>
              <a:ext cx="1944228" cy="400479"/>
            </a:xfrm>
            <a:prstGeom prst="rect">
              <a:avLst/>
            </a:prstGeom>
          </p:spPr>
          <p:txBody>
            <a:bodyPr wrap="square" lIns="0" tIns="0" rIns="0" bIns="0">
              <a:normAutofit/>
            </a:bodyPr>
            <a:lstStyle/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91920468-5BF6-4424-AAE5-70797D02D5F0}"/>
              </a:ext>
            </a:extLst>
          </p:cNvPr>
          <p:cNvGrpSpPr/>
          <p:nvPr/>
        </p:nvGrpSpPr>
        <p:grpSpPr>
          <a:xfrm>
            <a:off x="7967257" y="1618797"/>
            <a:ext cx="2865664" cy="1201096"/>
            <a:chOff x="8382420" y="1600200"/>
            <a:chExt cx="2865664" cy="1201096"/>
          </a:xfrm>
        </p:grpSpPr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xmlns="" id="{B9C52BAE-2F41-4A04-B921-B84FEB097AE3}"/>
                </a:ext>
              </a:extLst>
            </p:cNvPr>
            <p:cNvSpPr/>
            <p:nvPr/>
          </p:nvSpPr>
          <p:spPr>
            <a:xfrm>
              <a:off x="10509724" y="1600200"/>
              <a:ext cx="694944" cy="694944"/>
            </a:xfrm>
            <a:custGeom>
              <a:avLst/>
              <a:gdLst/>
              <a:ahLst/>
              <a:cxnLst/>
              <a:rect l="l" t="t" r="r" b="b"/>
              <a:pathLst>
                <a:path w="146902" h="145220">
                  <a:moveTo>
                    <a:pt x="137410" y="123064"/>
                  </a:moveTo>
                  <a:cubicBezTo>
                    <a:pt x="137707" y="122915"/>
                    <a:pt x="138005" y="122915"/>
                    <a:pt x="138303" y="123064"/>
                  </a:cubicBezTo>
                  <a:lnTo>
                    <a:pt x="138303" y="123510"/>
                  </a:lnTo>
                  <a:cubicBezTo>
                    <a:pt x="138600" y="123510"/>
                    <a:pt x="138823" y="123510"/>
                    <a:pt x="138972" y="123510"/>
                  </a:cubicBezTo>
                  <a:cubicBezTo>
                    <a:pt x="139270" y="123659"/>
                    <a:pt x="139419" y="123808"/>
                    <a:pt x="139419" y="123957"/>
                  </a:cubicBezTo>
                  <a:cubicBezTo>
                    <a:pt x="138675" y="126636"/>
                    <a:pt x="137707" y="128868"/>
                    <a:pt x="136517" y="130654"/>
                  </a:cubicBezTo>
                  <a:cubicBezTo>
                    <a:pt x="134582" y="133035"/>
                    <a:pt x="133466" y="134226"/>
                    <a:pt x="133168" y="134226"/>
                  </a:cubicBezTo>
                  <a:cubicBezTo>
                    <a:pt x="132870" y="134226"/>
                    <a:pt x="132721" y="134003"/>
                    <a:pt x="132721" y="133556"/>
                  </a:cubicBezTo>
                  <a:cubicBezTo>
                    <a:pt x="132721" y="133556"/>
                    <a:pt x="132498" y="133408"/>
                    <a:pt x="132052" y="133110"/>
                  </a:cubicBezTo>
                  <a:cubicBezTo>
                    <a:pt x="131903" y="132812"/>
                    <a:pt x="131754" y="132440"/>
                    <a:pt x="131605" y="131994"/>
                  </a:cubicBezTo>
                  <a:cubicBezTo>
                    <a:pt x="131605" y="131547"/>
                    <a:pt x="131754" y="131026"/>
                    <a:pt x="132052" y="130431"/>
                  </a:cubicBezTo>
                  <a:cubicBezTo>
                    <a:pt x="134284" y="126561"/>
                    <a:pt x="135624" y="124403"/>
                    <a:pt x="136070" y="123957"/>
                  </a:cubicBezTo>
                  <a:cubicBezTo>
                    <a:pt x="136517" y="123362"/>
                    <a:pt x="136963" y="123064"/>
                    <a:pt x="137410" y="123064"/>
                  </a:cubicBezTo>
                  <a:close/>
                  <a:moveTo>
                    <a:pt x="7929" y="123064"/>
                  </a:moveTo>
                  <a:cubicBezTo>
                    <a:pt x="8078" y="122915"/>
                    <a:pt x="8376" y="122915"/>
                    <a:pt x="8822" y="123064"/>
                  </a:cubicBezTo>
                  <a:cubicBezTo>
                    <a:pt x="9269" y="123064"/>
                    <a:pt x="9715" y="123362"/>
                    <a:pt x="10162" y="123957"/>
                  </a:cubicBezTo>
                  <a:cubicBezTo>
                    <a:pt x="10608" y="124403"/>
                    <a:pt x="11947" y="126561"/>
                    <a:pt x="14180" y="130431"/>
                  </a:cubicBezTo>
                  <a:cubicBezTo>
                    <a:pt x="14478" y="131026"/>
                    <a:pt x="14626" y="131547"/>
                    <a:pt x="14626" y="131994"/>
                  </a:cubicBezTo>
                  <a:cubicBezTo>
                    <a:pt x="14329" y="132440"/>
                    <a:pt x="14105" y="132812"/>
                    <a:pt x="13957" y="133110"/>
                  </a:cubicBezTo>
                  <a:cubicBezTo>
                    <a:pt x="13659" y="133408"/>
                    <a:pt x="13510" y="133556"/>
                    <a:pt x="13510" y="133556"/>
                  </a:cubicBezTo>
                  <a:cubicBezTo>
                    <a:pt x="13510" y="134003"/>
                    <a:pt x="13361" y="134226"/>
                    <a:pt x="13064" y="134226"/>
                  </a:cubicBezTo>
                  <a:cubicBezTo>
                    <a:pt x="12766" y="134226"/>
                    <a:pt x="11650" y="133035"/>
                    <a:pt x="9715" y="130654"/>
                  </a:cubicBezTo>
                  <a:cubicBezTo>
                    <a:pt x="8524" y="128868"/>
                    <a:pt x="7557" y="126636"/>
                    <a:pt x="6813" y="123957"/>
                  </a:cubicBezTo>
                  <a:cubicBezTo>
                    <a:pt x="6813" y="123808"/>
                    <a:pt x="6962" y="123659"/>
                    <a:pt x="7259" y="123510"/>
                  </a:cubicBezTo>
                  <a:cubicBezTo>
                    <a:pt x="7408" y="123510"/>
                    <a:pt x="7631" y="123510"/>
                    <a:pt x="7929" y="123510"/>
                  </a:cubicBezTo>
                  <a:close/>
                  <a:moveTo>
                    <a:pt x="125578" y="80425"/>
                  </a:moveTo>
                  <a:cubicBezTo>
                    <a:pt x="127661" y="80127"/>
                    <a:pt x="129001" y="80350"/>
                    <a:pt x="129596" y="81094"/>
                  </a:cubicBezTo>
                  <a:lnTo>
                    <a:pt x="130936" y="82657"/>
                  </a:lnTo>
                  <a:cubicBezTo>
                    <a:pt x="132424" y="82062"/>
                    <a:pt x="133838" y="81913"/>
                    <a:pt x="135177" y="82211"/>
                  </a:cubicBezTo>
                  <a:cubicBezTo>
                    <a:pt x="136517" y="82657"/>
                    <a:pt x="137038" y="83699"/>
                    <a:pt x="136740" y="85336"/>
                  </a:cubicBezTo>
                  <a:cubicBezTo>
                    <a:pt x="131977" y="100814"/>
                    <a:pt x="125355" y="113613"/>
                    <a:pt x="116871" y="123734"/>
                  </a:cubicBezTo>
                  <a:cubicBezTo>
                    <a:pt x="106156" y="136831"/>
                    <a:pt x="99607" y="143379"/>
                    <a:pt x="97226" y="143379"/>
                  </a:cubicBezTo>
                  <a:cubicBezTo>
                    <a:pt x="95589" y="143379"/>
                    <a:pt x="94770" y="142263"/>
                    <a:pt x="94770" y="140030"/>
                  </a:cubicBezTo>
                  <a:cubicBezTo>
                    <a:pt x="94770" y="139286"/>
                    <a:pt x="93729" y="137947"/>
                    <a:pt x="91645" y="136012"/>
                  </a:cubicBezTo>
                  <a:cubicBezTo>
                    <a:pt x="90603" y="134970"/>
                    <a:pt x="90008" y="133408"/>
                    <a:pt x="89859" y="131324"/>
                  </a:cubicBezTo>
                  <a:cubicBezTo>
                    <a:pt x="89561" y="128347"/>
                    <a:pt x="90305" y="125371"/>
                    <a:pt x="92091" y="122394"/>
                  </a:cubicBezTo>
                  <a:cubicBezTo>
                    <a:pt x="106379" y="100070"/>
                    <a:pt x="114937" y="87568"/>
                    <a:pt x="117764" y="84890"/>
                  </a:cubicBezTo>
                  <a:cubicBezTo>
                    <a:pt x="120592" y="82211"/>
                    <a:pt x="123196" y="80722"/>
                    <a:pt x="125578" y="80425"/>
                  </a:cubicBezTo>
                  <a:close/>
                  <a:moveTo>
                    <a:pt x="22217" y="78416"/>
                  </a:moveTo>
                  <a:cubicBezTo>
                    <a:pt x="24747" y="78862"/>
                    <a:pt x="27351" y="80425"/>
                    <a:pt x="30030" y="83104"/>
                  </a:cubicBezTo>
                  <a:cubicBezTo>
                    <a:pt x="32858" y="85931"/>
                    <a:pt x="40597" y="98656"/>
                    <a:pt x="53247" y="121278"/>
                  </a:cubicBezTo>
                  <a:cubicBezTo>
                    <a:pt x="54884" y="124255"/>
                    <a:pt x="55554" y="127231"/>
                    <a:pt x="55256" y="130208"/>
                  </a:cubicBezTo>
                  <a:cubicBezTo>
                    <a:pt x="54959" y="132291"/>
                    <a:pt x="54215" y="133854"/>
                    <a:pt x="53024" y="134896"/>
                  </a:cubicBezTo>
                  <a:cubicBezTo>
                    <a:pt x="50940" y="136831"/>
                    <a:pt x="49899" y="138170"/>
                    <a:pt x="49899" y="138914"/>
                  </a:cubicBezTo>
                  <a:cubicBezTo>
                    <a:pt x="49750" y="141295"/>
                    <a:pt x="48857" y="142486"/>
                    <a:pt x="47220" y="142486"/>
                  </a:cubicBezTo>
                  <a:cubicBezTo>
                    <a:pt x="44838" y="142486"/>
                    <a:pt x="38588" y="135789"/>
                    <a:pt x="28467" y="122394"/>
                  </a:cubicBezTo>
                  <a:cubicBezTo>
                    <a:pt x="20728" y="111976"/>
                    <a:pt x="14924" y="98879"/>
                    <a:pt x="11055" y="83104"/>
                  </a:cubicBezTo>
                  <a:cubicBezTo>
                    <a:pt x="10906" y="81615"/>
                    <a:pt x="11501" y="80648"/>
                    <a:pt x="12840" y="80201"/>
                  </a:cubicBezTo>
                  <a:cubicBezTo>
                    <a:pt x="14180" y="79904"/>
                    <a:pt x="15594" y="80053"/>
                    <a:pt x="17082" y="80648"/>
                  </a:cubicBezTo>
                  <a:lnTo>
                    <a:pt x="17975" y="79085"/>
                  </a:lnTo>
                  <a:cubicBezTo>
                    <a:pt x="18868" y="78341"/>
                    <a:pt x="20282" y="78118"/>
                    <a:pt x="22217" y="78416"/>
                  </a:cubicBezTo>
                  <a:close/>
                  <a:moveTo>
                    <a:pt x="78027" y="58"/>
                  </a:moveTo>
                  <a:cubicBezTo>
                    <a:pt x="109430" y="1099"/>
                    <a:pt x="130340" y="15982"/>
                    <a:pt x="140758" y="44706"/>
                  </a:cubicBezTo>
                  <a:cubicBezTo>
                    <a:pt x="145818" y="59142"/>
                    <a:pt x="147753" y="73579"/>
                    <a:pt x="146563" y="88015"/>
                  </a:cubicBezTo>
                  <a:cubicBezTo>
                    <a:pt x="146265" y="90545"/>
                    <a:pt x="145744" y="92257"/>
                    <a:pt x="145000" y="93150"/>
                  </a:cubicBezTo>
                  <a:lnTo>
                    <a:pt x="143660" y="94266"/>
                  </a:lnTo>
                  <a:cubicBezTo>
                    <a:pt x="145744" y="105130"/>
                    <a:pt x="142693" y="115325"/>
                    <a:pt x="134507" y="124850"/>
                  </a:cubicBezTo>
                  <a:cubicBezTo>
                    <a:pt x="122750" y="138244"/>
                    <a:pt x="114490" y="145016"/>
                    <a:pt x="109728" y="145165"/>
                  </a:cubicBezTo>
                  <a:cubicBezTo>
                    <a:pt x="105560" y="145314"/>
                    <a:pt x="103402" y="145165"/>
                    <a:pt x="103254" y="144718"/>
                  </a:cubicBezTo>
                  <a:cubicBezTo>
                    <a:pt x="115755" y="131026"/>
                    <a:pt x="124238" y="120608"/>
                    <a:pt x="128703" y="113465"/>
                  </a:cubicBezTo>
                  <a:cubicBezTo>
                    <a:pt x="137186" y="98731"/>
                    <a:pt x="140907" y="88461"/>
                    <a:pt x="139865" y="82657"/>
                  </a:cubicBezTo>
                  <a:cubicBezTo>
                    <a:pt x="139865" y="82657"/>
                    <a:pt x="139865" y="81467"/>
                    <a:pt x="139865" y="79085"/>
                  </a:cubicBezTo>
                  <a:cubicBezTo>
                    <a:pt x="140163" y="76555"/>
                    <a:pt x="140088" y="74025"/>
                    <a:pt x="139642" y="71495"/>
                  </a:cubicBezTo>
                  <a:cubicBezTo>
                    <a:pt x="139047" y="63012"/>
                    <a:pt x="137335" y="55124"/>
                    <a:pt x="134507" y="47831"/>
                  </a:cubicBezTo>
                  <a:cubicBezTo>
                    <a:pt x="124982" y="25061"/>
                    <a:pt x="105635" y="13080"/>
                    <a:pt x="76464" y="11889"/>
                  </a:cubicBezTo>
                  <a:cubicBezTo>
                    <a:pt x="47443" y="10699"/>
                    <a:pt x="27128" y="22233"/>
                    <a:pt x="15519" y="46492"/>
                  </a:cubicBezTo>
                  <a:cubicBezTo>
                    <a:pt x="9864" y="58696"/>
                    <a:pt x="7111" y="71049"/>
                    <a:pt x="7259" y="83550"/>
                  </a:cubicBezTo>
                  <a:cubicBezTo>
                    <a:pt x="13361" y="101707"/>
                    <a:pt x="19761" y="115102"/>
                    <a:pt x="26458" y="123734"/>
                  </a:cubicBezTo>
                  <a:cubicBezTo>
                    <a:pt x="33453" y="132515"/>
                    <a:pt x="38588" y="138989"/>
                    <a:pt x="41862" y="143156"/>
                  </a:cubicBezTo>
                  <a:cubicBezTo>
                    <a:pt x="37844" y="145835"/>
                    <a:pt x="33676" y="145760"/>
                    <a:pt x="29360" y="142933"/>
                  </a:cubicBezTo>
                  <a:cubicBezTo>
                    <a:pt x="16859" y="134003"/>
                    <a:pt x="8599" y="123287"/>
                    <a:pt x="4580" y="110786"/>
                  </a:cubicBezTo>
                  <a:cubicBezTo>
                    <a:pt x="1604" y="100665"/>
                    <a:pt x="860" y="94787"/>
                    <a:pt x="2348" y="93150"/>
                  </a:cubicBezTo>
                  <a:cubicBezTo>
                    <a:pt x="1306" y="92108"/>
                    <a:pt x="637" y="89354"/>
                    <a:pt x="339" y="84890"/>
                  </a:cubicBezTo>
                  <a:cubicBezTo>
                    <a:pt x="-1149" y="71346"/>
                    <a:pt x="2274" y="56091"/>
                    <a:pt x="10608" y="39125"/>
                  </a:cubicBezTo>
                  <a:cubicBezTo>
                    <a:pt x="23705" y="12038"/>
                    <a:pt x="46178" y="-984"/>
                    <a:pt x="78027" y="58"/>
                  </a:cubicBezTo>
                  <a:close/>
                </a:path>
              </a:pathLst>
            </a:custGeom>
            <a:solidFill>
              <a:srgbClr val="D0D9E1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xmlns="" id="{D983CDDF-379D-4612-883E-35DD96E88F02}"/>
                </a:ext>
              </a:extLst>
            </p:cNvPr>
            <p:cNvGrpSpPr/>
            <p:nvPr/>
          </p:nvGrpSpPr>
          <p:grpSpPr>
            <a:xfrm>
              <a:off x="9526683" y="2504020"/>
              <a:ext cx="1721401" cy="297276"/>
              <a:chOff x="9526683" y="2682713"/>
              <a:chExt cx="1721401" cy="297276"/>
            </a:xfrm>
          </p:grpSpPr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xmlns="" id="{9EBECF6F-08EB-4C35-9DB4-8D3B73CE0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683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xmlns="" id="{E45C4FEE-73E9-4579-8A65-1C6225699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3949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xmlns="" id="{C02BD7BA-2372-4EE6-96B0-B421B355E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1215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xmlns="" id="{4F4EDF03-0EF7-4857-ABD9-8F8C8730D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8481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xmlns="" id="{A54EDC17-8F29-4C65-AACB-C0A2D25FF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5747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xmlns="" id="{437E14E4-1EE7-4ED1-AA3C-54F529253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013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xmlns="" id="{84CB2B8B-75E1-4D2A-BF27-261B1C6F3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0279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xmlns="" id="{DF36E71E-E4D0-41E4-8A51-E7C74B9BF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7545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xmlns="" id="{AA759BF7-A89F-4E0C-AC89-32B32D264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4811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xmlns="" id="{DA2FEAA6-3C89-4553-9F45-7A07C08B8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22074" y="2682713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xmlns="" id="{8EA2A47E-27CB-4B50-AF71-7D7DAFE4CFDF}"/>
                </a:ext>
              </a:extLst>
            </p:cNvPr>
            <p:cNvGrpSpPr/>
            <p:nvPr/>
          </p:nvGrpSpPr>
          <p:grpSpPr>
            <a:xfrm>
              <a:off x="8382420" y="1692750"/>
              <a:ext cx="1944228" cy="619652"/>
              <a:chOff x="8229682" y="1692750"/>
              <a:chExt cx="1944228" cy="619652"/>
            </a:xfrm>
          </p:grpSpPr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xmlns="" id="{E531653A-3F9A-4836-9986-7744A6477604}"/>
                  </a:ext>
                </a:extLst>
              </p:cNvPr>
              <p:cNvSpPr/>
              <p:nvPr/>
            </p:nvSpPr>
            <p:spPr>
              <a:xfrm>
                <a:off x="9610164" y="1692750"/>
                <a:ext cx="563746" cy="219173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r"/>
                <a:r>
                  <a:rPr lang="zh-CN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xmlns="" id="{11CB9E0A-70F9-4C8F-B0A2-4AF7AD9F065D}"/>
                  </a:ext>
                </a:extLst>
              </p:cNvPr>
              <p:cNvSpPr/>
              <p:nvPr/>
            </p:nvSpPr>
            <p:spPr>
              <a:xfrm>
                <a:off x="8229682" y="1911923"/>
                <a:ext cx="1944228" cy="40047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lvl="0" algn="r">
                  <a:lnSpc>
                    <a:spcPts val="15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请在此处添加具体内容，请尽量言简意赅，简单说明即可，不必繁琐。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851A7408-35CD-4743-9D20-AD3F60013637}"/>
              </a:ext>
            </a:extLst>
          </p:cNvPr>
          <p:cNvGrpSpPr/>
          <p:nvPr/>
        </p:nvGrpSpPr>
        <p:grpSpPr>
          <a:xfrm>
            <a:off x="8027890" y="4703892"/>
            <a:ext cx="2796447" cy="1030341"/>
            <a:chOff x="8443053" y="5024502"/>
            <a:chExt cx="2796447" cy="1030341"/>
          </a:xfrm>
        </p:grpSpPr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xmlns="" id="{E9860070-A943-4197-B34B-6610B5C5AE89}"/>
                </a:ext>
              </a:extLst>
            </p:cNvPr>
            <p:cNvSpPr/>
            <p:nvPr/>
          </p:nvSpPr>
          <p:spPr>
            <a:xfrm>
              <a:off x="10555698" y="5325443"/>
              <a:ext cx="683802" cy="650747"/>
            </a:xfrm>
            <a:custGeom>
              <a:avLst/>
              <a:gdLst/>
              <a:ahLst/>
              <a:cxnLst/>
              <a:rect l="l" t="t" r="r" b="b"/>
              <a:pathLst>
                <a:path w="114130" h="108613">
                  <a:moveTo>
                    <a:pt x="95409" y="60149"/>
                  </a:moveTo>
                  <a:lnTo>
                    <a:pt x="76199" y="67013"/>
                  </a:lnTo>
                  <a:lnTo>
                    <a:pt x="61334" y="82341"/>
                  </a:lnTo>
                  <a:lnTo>
                    <a:pt x="45554" y="62666"/>
                  </a:lnTo>
                  <a:lnTo>
                    <a:pt x="35034" y="87145"/>
                  </a:lnTo>
                  <a:lnTo>
                    <a:pt x="35034" y="96983"/>
                  </a:lnTo>
                  <a:lnTo>
                    <a:pt x="103643" y="96983"/>
                  </a:lnTo>
                  <a:lnTo>
                    <a:pt x="103643" y="78680"/>
                  </a:lnTo>
                  <a:close/>
                  <a:moveTo>
                    <a:pt x="27280" y="45548"/>
                  </a:moveTo>
                  <a:lnTo>
                    <a:pt x="109798" y="45548"/>
                  </a:lnTo>
                  <a:cubicBezTo>
                    <a:pt x="111076" y="45581"/>
                    <a:pt x="112111" y="46028"/>
                    <a:pt x="112904" y="46888"/>
                  </a:cubicBezTo>
                  <a:cubicBezTo>
                    <a:pt x="113698" y="47748"/>
                    <a:pt x="114106" y="48823"/>
                    <a:pt x="114130" y="50111"/>
                  </a:cubicBezTo>
                  <a:lnTo>
                    <a:pt x="114130" y="104052"/>
                  </a:lnTo>
                  <a:cubicBezTo>
                    <a:pt x="114106" y="105339"/>
                    <a:pt x="113698" y="106413"/>
                    <a:pt x="112904" y="107273"/>
                  </a:cubicBezTo>
                  <a:cubicBezTo>
                    <a:pt x="112111" y="108133"/>
                    <a:pt x="111076" y="108579"/>
                    <a:pt x="109798" y="108613"/>
                  </a:cubicBezTo>
                  <a:lnTo>
                    <a:pt x="27280" y="108613"/>
                  </a:lnTo>
                  <a:cubicBezTo>
                    <a:pt x="26002" y="108579"/>
                    <a:pt x="24966" y="108133"/>
                    <a:pt x="24173" y="107273"/>
                  </a:cubicBezTo>
                  <a:cubicBezTo>
                    <a:pt x="23379" y="106413"/>
                    <a:pt x="22971" y="105339"/>
                    <a:pt x="22947" y="104052"/>
                  </a:cubicBezTo>
                  <a:lnTo>
                    <a:pt x="22947" y="50111"/>
                  </a:lnTo>
                  <a:cubicBezTo>
                    <a:pt x="22971" y="48823"/>
                    <a:pt x="23379" y="47748"/>
                    <a:pt x="24173" y="46888"/>
                  </a:cubicBezTo>
                  <a:cubicBezTo>
                    <a:pt x="24966" y="46028"/>
                    <a:pt x="26002" y="45581"/>
                    <a:pt x="27280" y="45548"/>
                  </a:cubicBezTo>
                  <a:close/>
                  <a:moveTo>
                    <a:pt x="80544" y="285"/>
                  </a:moveTo>
                  <a:cubicBezTo>
                    <a:pt x="81731" y="-144"/>
                    <a:pt x="82845" y="-87"/>
                    <a:pt x="83889" y="456"/>
                  </a:cubicBezTo>
                  <a:cubicBezTo>
                    <a:pt x="84932" y="999"/>
                    <a:pt x="85647" y="1856"/>
                    <a:pt x="86033" y="3028"/>
                  </a:cubicBezTo>
                  <a:lnTo>
                    <a:pt x="97925" y="35261"/>
                  </a:lnTo>
                  <a:lnTo>
                    <a:pt x="86490" y="35261"/>
                  </a:lnTo>
                  <a:lnTo>
                    <a:pt x="72311" y="18116"/>
                  </a:lnTo>
                  <a:lnTo>
                    <a:pt x="47612" y="35261"/>
                  </a:lnTo>
                  <a:lnTo>
                    <a:pt x="27280" y="35261"/>
                  </a:lnTo>
                  <a:cubicBezTo>
                    <a:pt x="23075" y="35366"/>
                    <a:pt x="19611" y="36813"/>
                    <a:pt x="16888" y="39603"/>
                  </a:cubicBezTo>
                  <a:cubicBezTo>
                    <a:pt x="14165" y="42393"/>
                    <a:pt x="12755" y="45895"/>
                    <a:pt x="12660" y="50111"/>
                  </a:cubicBezTo>
                  <a:lnTo>
                    <a:pt x="12660" y="68385"/>
                  </a:lnTo>
                  <a:lnTo>
                    <a:pt x="315" y="34346"/>
                  </a:lnTo>
                  <a:cubicBezTo>
                    <a:pt x="-123" y="33151"/>
                    <a:pt x="-104" y="31998"/>
                    <a:pt x="373" y="30889"/>
                  </a:cubicBezTo>
                  <a:cubicBezTo>
                    <a:pt x="849" y="29779"/>
                    <a:pt x="1668" y="29026"/>
                    <a:pt x="2830" y="28631"/>
                  </a:cubicBezTo>
                  <a:close/>
                </a:path>
              </a:pathLst>
            </a:custGeom>
            <a:solidFill>
              <a:srgbClr val="B6A5C9"/>
            </a:solidFill>
            <a:ln>
              <a:noFill/>
            </a:ln>
            <a:effectLst/>
          </p:spPr>
          <p:txBody>
            <a:bodyPr anchor="ctr"/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xmlns="" id="{17546C59-F7D3-44C0-AA6C-51CF755883AF}"/>
                </a:ext>
              </a:extLst>
            </p:cNvPr>
            <p:cNvGrpSpPr/>
            <p:nvPr/>
          </p:nvGrpSpPr>
          <p:grpSpPr>
            <a:xfrm>
              <a:off x="9415167" y="5024502"/>
              <a:ext cx="1721401" cy="297276"/>
              <a:chOff x="9516102" y="4846790"/>
              <a:chExt cx="1721401" cy="297276"/>
            </a:xfrm>
          </p:grpSpPr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xmlns="" id="{1AEC182A-9738-48B0-A4F8-AA1D3F93C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6102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xmlns="" id="{7D8A3849-BD34-41D8-A300-A80A6C581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3368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xmlns="" id="{41CE0E20-7019-4A92-9F7E-C33F540E7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70634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xmlns="" id="{ABB56703-32B4-4AD8-B281-74D59E15B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7900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xmlns="" id="{4E706E61-D939-4368-9CE9-9C283E05F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5166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>
                <a:extLst>
                  <a:ext uri="{FF2B5EF4-FFF2-40B4-BE49-F238E27FC236}">
                    <a16:creationId xmlns:a16="http://schemas.microsoft.com/office/drawing/2014/main" xmlns="" id="{50CBC342-BD55-408B-B6ED-8057D19E77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2432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>
                <a:extLst>
                  <a:ext uri="{FF2B5EF4-FFF2-40B4-BE49-F238E27FC236}">
                    <a16:creationId xmlns:a16="http://schemas.microsoft.com/office/drawing/2014/main" xmlns="" id="{815DCD7E-9C7C-4FD4-BE01-475F7F0C6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79698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>
                <a:extLst>
                  <a:ext uri="{FF2B5EF4-FFF2-40B4-BE49-F238E27FC236}">
                    <a16:creationId xmlns:a16="http://schemas.microsoft.com/office/drawing/2014/main" xmlns="" id="{AA02A36E-0B79-4435-8148-E67D0C2C4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6964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9" name="任意多边形: 形状 88">
                <a:extLst>
                  <a:ext uri="{FF2B5EF4-FFF2-40B4-BE49-F238E27FC236}">
                    <a16:creationId xmlns:a16="http://schemas.microsoft.com/office/drawing/2014/main" xmlns="" id="{B9FAA44A-52E9-4E47-ABBE-709FACFFB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4230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E3B3CF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0" name="任意多边形: 形状 89">
                <a:extLst>
                  <a:ext uri="{FF2B5EF4-FFF2-40B4-BE49-F238E27FC236}">
                    <a16:creationId xmlns:a16="http://schemas.microsoft.com/office/drawing/2014/main" xmlns="" id="{32D37DCC-5ADD-41F2-837B-521F84A5B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1493" y="4846790"/>
                <a:ext cx="126010" cy="297276"/>
              </a:xfrm>
              <a:custGeom>
                <a:avLst/>
                <a:gdLst>
                  <a:gd name="connsiteX0" fmla="*/ 370873 w 1290638"/>
                  <a:gd name="connsiteY0" fmla="*/ 598487 h 3044825"/>
                  <a:gd name="connsiteX1" fmla="*/ 519222 w 1290638"/>
                  <a:gd name="connsiteY1" fmla="*/ 598487 h 3044825"/>
                  <a:gd name="connsiteX2" fmla="*/ 548892 w 1290638"/>
                  <a:gd name="connsiteY2" fmla="*/ 598487 h 3044825"/>
                  <a:gd name="connsiteX3" fmla="*/ 919765 w 1290638"/>
                  <a:gd name="connsiteY3" fmla="*/ 598487 h 3044825"/>
                  <a:gd name="connsiteX4" fmla="*/ 1290638 w 1290638"/>
                  <a:gd name="connsiteY4" fmla="*/ 962526 h 3044825"/>
                  <a:gd name="connsiteX5" fmla="*/ 1290638 w 1290638"/>
                  <a:gd name="connsiteY5" fmla="*/ 1661479 h 3044825"/>
                  <a:gd name="connsiteX6" fmla="*/ 1171959 w 1290638"/>
                  <a:gd name="connsiteY6" fmla="*/ 1777972 h 3044825"/>
                  <a:gd name="connsiteX7" fmla="*/ 1053279 w 1290638"/>
                  <a:gd name="connsiteY7" fmla="*/ 1661479 h 3044825"/>
                  <a:gd name="connsiteX8" fmla="*/ 1053279 w 1290638"/>
                  <a:gd name="connsiteY8" fmla="*/ 1253756 h 3044825"/>
                  <a:gd name="connsiteX9" fmla="*/ 1053279 w 1290638"/>
                  <a:gd name="connsiteY9" fmla="*/ 1006210 h 3044825"/>
                  <a:gd name="connsiteX10" fmla="*/ 993940 w 1290638"/>
                  <a:gd name="connsiteY10" fmla="*/ 1006210 h 3044825"/>
                  <a:gd name="connsiteX11" fmla="*/ 993940 w 1290638"/>
                  <a:gd name="connsiteY11" fmla="*/ 1268318 h 3044825"/>
                  <a:gd name="connsiteX12" fmla="*/ 993940 w 1290638"/>
                  <a:gd name="connsiteY12" fmla="*/ 1719725 h 3044825"/>
                  <a:gd name="connsiteX13" fmla="*/ 993940 w 1290638"/>
                  <a:gd name="connsiteY13" fmla="*/ 1777972 h 3044825"/>
                  <a:gd name="connsiteX14" fmla="*/ 993940 w 1290638"/>
                  <a:gd name="connsiteY14" fmla="*/ 2884648 h 3044825"/>
                  <a:gd name="connsiteX15" fmla="*/ 830756 w 1290638"/>
                  <a:gd name="connsiteY15" fmla="*/ 3044825 h 3044825"/>
                  <a:gd name="connsiteX16" fmla="*/ 667572 w 1290638"/>
                  <a:gd name="connsiteY16" fmla="*/ 2884648 h 3044825"/>
                  <a:gd name="connsiteX17" fmla="*/ 667572 w 1290638"/>
                  <a:gd name="connsiteY17" fmla="*/ 1777972 h 3044825"/>
                  <a:gd name="connsiteX18" fmla="*/ 608232 w 1290638"/>
                  <a:gd name="connsiteY18" fmla="*/ 1777972 h 3044825"/>
                  <a:gd name="connsiteX19" fmla="*/ 608232 w 1290638"/>
                  <a:gd name="connsiteY19" fmla="*/ 2884648 h 3044825"/>
                  <a:gd name="connsiteX20" fmla="*/ 459883 w 1290638"/>
                  <a:gd name="connsiteY20" fmla="*/ 3044825 h 3044825"/>
                  <a:gd name="connsiteX21" fmla="*/ 296698 w 1290638"/>
                  <a:gd name="connsiteY21" fmla="*/ 2884648 h 3044825"/>
                  <a:gd name="connsiteX22" fmla="*/ 296698 w 1290638"/>
                  <a:gd name="connsiteY22" fmla="*/ 1777972 h 3044825"/>
                  <a:gd name="connsiteX23" fmla="*/ 296698 w 1290638"/>
                  <a:gd name="connsiteY23" fmla="*/ 1719725 h 3044825"/>
                  <a:gd name="connsiteX24" fmla="*/ 296698 w 1290638"/>
                  <a:gd name="connsiteY24" fmla="*/ 1268318 h 3044825"/>
                  <a:gd name="connsiteX25" fmla="*/ 296698 w 1290638"/>
                  <a:gd name="connsiteY25" fmla="*/ 1006210 h 3044825"/>
                  <a:gd name="connsiteX26" fmla="*/ 237358 w 1290638"/>
                  <a:gd name="connsiteY26" fmla="*/ 1006210 h 3044825"/>
                  <a:gd name="connsiteX27" fmla="*/ 237358 w 1290638"/>
                  <a:gd name="connsiteY27" fmla="*/ 1253756 h 3044825"/>
                  <a:gd name="connsiteX28" fmla="*/ 237358 w 1290638"/>
                  <a:gd name="connsiteY28" fmla="*/ 1661479 h 3044825"/>
                  <a:gd name="connsiteX29" fmla="*/ 118679 w 1290638"/>
                  <a:gd name="connsiteY29" fmla="*/ 1777972 h 3044825"/>
                  <a:gd name="connsiteX30" fmla="*/ 0 w 1290638"/>
                  <a:gd name="connsiteY30" fmla="*/ 1661479 h 3044825"/>
                  <a:gd name="connsiteX31" fmla="*/ 0 w 1290638"/>
                  <a:gd name="connsiteY31" fmla="*/ 962526 h 3044825"/>
                  <a:gd name="connsiteX32" fmla="*/ 370873 w 1290638"/>
                  <a:gd name="connsiteY32" fmla="*/ 598487 h 3044825"/>
                  <a:gd name="connsiteX33" fmla="*/ 646113 w 1290638"/>
                  <a:gd name="connsiteY33" fmla="*/ 0 h 3044825"/>
                  <a:gd name="connsiteX34" fmla="*/ 920751 w 1290638"/>
                  <a:gd name="connsiteY34" fmla="*/ 269875 h 3044825"/>
                  <a:gd name="connsiteX35" fmla="*/ 646113 w 1290638"/>
                  <a:gd name="connsiteY35" fmla="*/ 539750 h 3044825"/>
                  <a:gd name="connsiteX36" fmla="*/ 371475 w 1290638"/>
                  <a:gd name="connsiteY36" fmla="*/ 269875 h 3044825"/>
                  <a:gd name="connsiteX37" fmla="*/ 646113 w 1290638"/>
                  <a:gd name="connsiteY37" fmla="*/ 0 h 304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90638" h="3044825">
                    <a:moveTo>
                      <a:pt x="370873" y="598487"/>
                    </a:moveTo>
                    <a:cubicBezTo>
                      <a:pt x="370873" y="598487"/>
                      <a:pt x="370873" y="598487"/>
                      <a:pt x="519222" y="598487"/>
                    </a:cubicBezTo>
                    <a:cubicBezTo>
                      <a:pt x="519222" y="598487"/>
                      <a:pt x="519222" y="598487"/>
                      <a:pt x="548892" y="598487"/>
                    </a:cubicBezTo>
                    <a:cubicBezTo>
                      <a:pt x="548892" y="598487"/>
                      <a:pt x="548892" y="598487"/>
                      <a:pt x="919765" y="598487"/>
                    </a:cubicBezTo>
                    <a:cubicBezTo>
                      <a:pt x="1112619" y="598487"/>
                      <a:pt x="1275803" y="758664"/>
                      <a:pt x="1290638" y="962526"/>
                    </a:cubicBezTo>
                    <a:cubicBezTo>
                      <a:pt x="1290638" y="962526"/>
                      <a:pt x="1290638" y="962526"/>
                      <a:pt x="1290638" y="1661479"/>
                    </a:cubicBezTo>
                    <a:cubicBezTo>
                      <a:pt x="1290638" y="1734287"/>
                      <a:pt x="1231299" y="1777972"/>
                      <a:pt x="1171959" y="1777972"/>
                    </a:cubicBezTo>
                    <a:cubicBezTo>
                      <a:pt x="1097784" y="1777972"/>
                      <a:pt x="1053279" y="1734287"/>
                      <a:pt x="1053279" y="1661479"/>
                    </a:cubicBezTo>
                    <a:cubicBezTo>
                      <a:pt x="1053279" y="1661479"/>
                      <a:pt x="1053279" y="1661479"/>
                      <a:pt x="1053279" y="1253756"/>
                    </a:cubicBezTo>
                    <a:cubicBezTo>
                      <a:pt x="1053279" y="1253756"/>
                      <a:pt x="1053279" y="1253756"/>
                      <a:pt x="1053279" y="1006210"/>
                    </a:cubicBezTo>
                    <a:cubicBezTo>
                      <a:pt x="1053279" y="1006210"/>
                      <a:pt x="1053279" y="1006210"/>
                      <a:pt x="993940" y="1006210"/>
                    </a:cubicBezTo>
                    <a:cubicBezTo>
                      <a:pt x="993940" y="1006210"/>
                      <a:pt x="993940" y="1006210"/>
                      <a:pt x="993940" y="1268318"/>
                    </a:cubicBezTo>
                    <a:cubicBezTo>
                      <a:pt x="993940" y="1268318"/>
                      <a:pt x="993940" y="1268318"/>
                      <a:pt x="993940" y="1719725"/>
                    </a:cubicBezTo>
                    <a:cubicBezTo>
                      <a:pt x="993940" y="1719725"/>
                      <a:pt x="993940" y="1719725"/>
                      <a:pt x="993940" y="1777972"/>
                    </a:cubicBezTo>
                    <a:cubicBezTo>
                      <a:pt x="993940" y="1777972"/>
                      <a:pt x="993940" y="1777972"/>
                      <a:pt x="993940" y="2884648"/>
                    </a:cubicBezTo>
                    <a:cubicBezTo>
                      <a:pt x="993940" y="2972017"/>
                      <a:pt x="919765" y="3044825"/>
                      <a:pt x="830756" y="3044825"/>
                    </a:cubicBezTo>
                    <a:cubicBezTo>
                      <a:pt x="741746" y="3044825"/>
                      <a:pt x="667572" y="2972017"/>
                      <a:pt x="667572" y="2884648"/>
                    </a:cubicBezTo>
                    <a:cubicBezTo>
                      <a:pt x="667572" y="2884648"/>
                      <a:pt x="667572" y="2884648"/>
                      <a:pt x="667572" y="1777972"/>
                    </a:cubicBezTo>
                    <a:cubicBezTo>
                      <a:pt x="667572" y="1777972"/>
                      <a:pt x="667572" y="1777972"/>
                      <a:pt x="608232" y="1777972"/>
                    </a:cubicBezTo>
                    <a:cubicBezTo>
                      <a:pt x="608232" y="1777972"/>
                      <a:pt x="608232" y="1777972"/>
                      <a:pt x="608232" y="2884648"/>
                    </a:cubicBezTo>
                    <a:cubicBezTo>
                      <a:pt x="608232" y="2972017"/>
                      <a:pt x="548892" y="3044825"/>
                      <a:pt x="459883" y="3044825"/>
                    </a:cubicBezTo>
                    <a:cubicBezTo>
                      <a:pt x="370873" y="3044825"/>
                      <a:pt x="296698" y="2972017"/>
                      <a:pt x="296698" y="2884648"/>
                    </a:cubicBezTo>
                    <a:cubicBezTo>
                      <a:pt x="296698" y="2884648"/>
                      <a:pt x="296698" y="2884648"/>
                      <a:pt x="296698" y="1777972"/>
                    </a:cubicBezTo>
                    <a:cubicBezTo>
                      <a:pt x="296698" y="1777972"/>
                      <a:pt x="296698" y="1777972"/>
                      <a:pt x="296698" y="1719725"/>
                    </a:cubicBezTo>
                    <a:cubicBezTo>
                      <a:pt x="296698" y="1719725"/>
                      <a:pt x="296698" y="1719725"/>
                      <a:pt x="296698" y="1268318"/>
                    </a:cubicBezTo>
                    <a:cubicBezTo>
                      <a:pt x="296698" y="1268318"/>
                      <a:pt x="296698" y="1268318"/>
                      <a:pt x="296698" y="1006210"/>
                    </a:cubicBezTo>
                    <a:cubicBezTo>
                      <a:pt x="296698" y="1006210"/>
                      <a:pt x="296698" y="1006210"/>
                      <a:pt x="237358" y="1006210"/>
                    </a:cubicBezTo>
                    <a:cubicBezTo>
                      <a:pt x="237358" y="1006210"/>
                      <a:pt x="237358" y="1006210"/>
                      <a:pt x="237358" y="1253756"/>
                    </a:cubicBezTo>
                    <a:cubicBezTo>
                      <a:pt x="237358" y="1253756"/>
                      <a:pt x="237358" y="1253756"/>
                      <a:pt x="237358" y="1661479"/>
                    </a:cubicBezTo>
                    <a:cubicBezTo>
                      <a:pt x="237358" y="1734287"/>
                      <a:pt x="192854" y="1777972"/>
                      <a:pt x="118679" y="1777972"/>
                    </a:cubicBezTo>
                    <a:cubicBezTo>
                      <a:pt x="59340" y="1777972"/>
                      <a:pt x="0" y="1734287"/>
                      <a:pt x="0" y="1661479"/>
                    </a:cubicBezTo>
                    <a:cubicBezTo>
                      <a:pt x="0" y="1661479"/>
                      <a:pt x="0" y="1661479"/>
                      <a:pt x="0" y="962526"/>
                    </a:cubicBezTo>
                    <a:cubicBezTo>
                      <a:pt x="0" y="758664"/>
                      <a:pt x="178019" y="598487"/>
                      <a:pt x="370873" y="598487"/>
                    </a:cubicBezTo>
                    <a:close/>
                    <a:moveTo>
                      <a:pt x="646113" y="0"/>
                    </a:moveTo>
                    <a:cubicBezTo>
                      <a:pt x="797791" y="0"/>
                      <a:pt x="920751" y="120827"/>
                      <a:pt x="920751" y="269875"/>
                    </a:cubicBezTo>
                    <a:cubicBezTo>
                      <a:pt x="920751" y="418923"/>
                      <a:pt x="797791" y="539750"/>
                      <a:pt x="646113" y="539750"/>
                    </a:cubicBezTo>
                    <a:cubicBezTo>
                      <a:pt x="494435" y="539750"/>
                      <a:pt x="371475" y="418923"/>
                      <a:pt x="371475" y="269875"/>
                    </a:cubicBezTo>
                    <a:cubicBezTo>
                      <a:pt x="371475" y="120827"/>
                      <a:pt x="494435" y="0"/>
                      <a:pt x="646113" y="0"/>
                    </a:cubicBezTo>
                    <a:close/>
                  </a:path>
                </a:pathLst>
              </a:custGeom>
              <a:solidFill>
                <a:srgbClr val="7A7AAE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xmlns="" id="{13BA5C69-7208-44E9-9F00-D4EB10CAD8F1}"/>
                </a:ext>
              </a:extLst>
            </p:cNvPr>
            <p:cNvGrpSpPr/>
            <p:nvPr/>
          </p:nvGrpSpPr>
          <p:grpSpPr>
            <a:xfrm>
              <a:off x="8443053" y="5435191"/>
              <a:ext cx="1944228" cy="619652"/>
              <a:chOff x="8229682" y="1692750"/>
              <a:chExt cx="1944228" cy="619652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xmlns="" id="{4D3F0914-29C2-4B0E-9EBD-F0FEA822194B}"/>
                  </a:ext>
                </a:extLst>
              </p:cNvPr>
              <p:cNvSpPr/>
              <p:nvPr/>
            </p:nvSpPr>
            <p:spPr>
              <a:xfrm>
                <a:off x="9610164" y="1692750"/>
                <a:ext cx="563746" cy="219173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normAutofit/>
              </a:bodyPr>
              <a:lstStyle/>
              <a:p>
                <a:pPr algn="r"/>
                <a:r>
                  <a:rPr lang="zh-CN" alt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cs typeface="+mn-ea"/>
                    <a:sym typeface="+mn-lt"/>
                  </a:rPr>
                  <a:t>输入标题</a:t>
                </a:r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xmlns="" id="{4BD7D2BA-8D56-4911-953C-10DF7FD17FFB}"/>
                  </a:ext>
                </a:extLst>
              </p:cNvPr>
              <p:cNvSpPr/>
              <p:nvPr/>
            </p:nvSpPr>
            <p:spPr>
              <a:xfrm>
                <a:off x="8229682" y="1911923"/>
                <a:ext cx="1944228" cy="400479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normAutofit/>
              </a:bodyPr>
              <a:lstStyle/>
              <a:p>
                <a:pPr lvl="0" algn="r">
                  <a:lnSpc>
                    <a:spcPts val="1500"/>
                  </a:lnSpc>
                  <a:defRPr sz="1800">
                    <a:solidFill>
                      <a:srgbClr val="000000"/>
                    </a:solidFill>
                  </a:defRPr>
                </a:pPr>
                <a:r>
                  <a:rPr lang="zh-CN" altLang="en-US" sz="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请在此处添加具体内容，请尽量言简意赅，简单说明即可，不必繁琐。</a:t>
                </a:r>
                <a:endPara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17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第二工作完成情况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3229F3E-E66E-4DFA-8606-888D4E77C8CC}"/>
              </a:ext>
            </a:extLst>
          </p:cNvPr>
          <p:cNvGrpSpPr/>
          <p:nvPr/>
        </p:nvGrpSpPr>
        <p:grpSpPr>
          <a:xfrm>
            <a:off x="1006043" y="1939633"/>
            <a:ext cx="3234580" cy="4112600"/>
            <a:chOff x="1006043" y="1939633"/>
            <a:chExt cx="3234580" cy="411260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7DE6512E-FF83-474E-81A2-DE837FD4CD97}"/>
                </a:ext>
              </a:extLst>
            </p:cNvPr>
            <p:cNvSpPr/>
            <p:nvPr/>
          </p:nvSpPr>
          <p:spPr>
            <a:xfrm>
              <a:off x="1006043" y="1939633"/>
              <a:ext cx="3234580" cy="2327563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DABD7310-F861-487B-A3D5-E84893970E61}"/>
                </a:ext>
              </a:extLst>
            </p:cNvPr>
            <p:cNvSpPr/>
            <p:nvPr/>
          </p:nvSpPr>
          <p:spPr>
            <a:xfrm>
              <a:off x="1006043" y="4156364"/>
              <a:ext cx="3234580" cy="454825"/>
            </a:xfrm>
            <a:prstGeom prst="rect">
              <a:avLst/>
            </a:prstGeom>
            <a:solidFill>
              <a:srgbClr val="E3B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5B91D591-351F-4C38-908C-0A1B93D241A5}"/>
                </a:ext>
              </a:extLst>
            </p:cNvPr>
            <p:cNvSpPr/>
            <p:nvPr/>
          </p:nvSpPr>
          <p:spPr>
            <a:xfrm>
              <a:off x="1523672" y="4156364"/>
              <a:ext cx="219588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19" name="矩形 17">
              <a:extLst>
                <a:ext uri="{FF2B5EF4-FFF2-40B4-BE49-F238E27FC236}">
                  <a16:creationId xmlns:a16="http://schemas.microsoft.com/office/drawing/2014/main" xmlns="" id="{4FCF42EE-9D9F-4CEE-89B1-1E67EF669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6965" y="4844210"/>
              <a:ext cx="2392736" cy="120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  <a:p>
              <a:pPr lvl="0" algn="ctr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E81400D9-6F78-4D88-82D4-7901C103C0C3}"/>
              </a:ext>
            </a:extLst>
          </p:cNvPr>
          <p:cNvGrpSpPr/>
          <p:nvPr/>
        </p:nvGrpSpPr>
        <p:grpSpPr>
          <a:xfrm>
            <a:off x="4565411" y="1939633"/>
            <a:ext cx="3234580" cy="3920240"/>
            <a:chOff x="4565411" y="1939633"/>
            <a:chExt cx="3234580" cy="392024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D3B074D3-DFB4-4E76-918D-1D56CE9BA9EC}"/>
                </a:ext>
              </a:extLst>
            </p:cNvPr>
            <p:cNvSpPr/>
            <p:nvPr/>
          </p:nvSpPr>
          <p:spPr>
            <a:xfrm>
              <a:off x="4565411" y="1939633"/>
              <a:ext cx="3234580" cy="2327563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F0263823-8170-4F07-B8EE-84B5889FCB0C}"/>
                </a:ext>
              </a:extLst>
            </p:cNvPr>
            <p:cNvSpPr/>
            <p:nvPr/>
          </p:nvSpPr>
          <p:spPr>
            <a:xfrm>
              <a:off x="4565411" y="4156364"/>
              <a:ext cx="3222054" cy="454825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AD2F21D7-838E-4E5F-BA4D-CE92B8153CEF}"/>
                </a:ext>
              </a:extLst>
            </p:cNvPr>
            <p:cNvSpPr/>
            <p:nvPr/>
          </p:nvSpPr>
          <p:spPr>
            <a:xfrm>
              <a:off x="5467550" y="415636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20" name="矩形 17">
              <a:extLst>
                <a:ext uri="{FF2B5EF4-FFF2-40B4-BE49-F238E27FC236}">
                  <a16:creationId xmlns:a16="http://schemas.microsoft.com/office/drawing/2014/main" xmlns="" id="{AF4EB915-D285-431C-8B2C-96D1EE6836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068" y="4844210"/>
              <a:ext cx="239273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4AD8F4D-6EDB-4859-B96F-20390712CBFB}"/>
              </a:ext>
            </a:extLst>
          </p:cNvPr>
          <p:cNvGrpSpPr/>
          <p:nvPr/>
        </p:nvGrpSpPr>
        <p:grpSpPr>
          <a:xfrm>
            <a:off x="8110249" y="1939633"/>
            <a:ext cx="3241443" cy="3920240"/>
            <a:chOff x="8110249" y="1939633"/>
            <a:chExt cx="3241443" cy="392024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80858B0F-2F4B-4DC7-B3DC-409D19A10EBA}"/>
                </a:ext>
              </a:extLst>
            </p:cNvPr>
            <p:cNvSpPr/>
            <p:nvPr/>
          </p:nvSpPr>
          <p:spPr>
            <a:xfrm>
              <a:off x="8110249" y="1939633"/>
              <a:ext cx="3234580" cy="2327563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7426CAAB-624C-4B27-A3D7-EADCB6AC8DB3}"/>
                </a:ext>
              </a:extLst>
            </p:cNvPr>
            <p:cNvSpPr/>
            <p:nvPr/>
          </p:nvSpPr>
          <p:spPr>
            <a:xfrm>
              <a:off x="8110249" y="4147333"/>
              <a:ext cx="3241443" cy="454825"/>
            </a:xfrm>
            <a:prstGeom prst="rect">
              <a:avLst/>
            </a:prstGeom>
            <a:solidFill>
              <a:srgbClr val="CDC3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DC094E53-3F97-45F7-BE79-DADCB20ADEAB}"/>
                </a:ext>
              </a:extLst>
            </p:cNvPr>
            <p:cNvSpPr/>
            <p:nvPr/>
          </p:nvSpPr>
          <p:spPr>
            <a:xfrm>
              <a:off x="9023084" y="4156364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23" name="矩形 17">
              <a:extLst>
                <a:ext uri="{FF2B5EF4-FFF2-40B4-BE49-F238E27FC236}">
                  <a16:creationId xmlns:a16="http://schemas.microsoft.com/office/drawing/2014/main" xmlns="" id="{7A6187FA-1082-472A-9AB2-3EAC7CB12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1171" y="4844210"/>
              <a:ext cx="239273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6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第二工作完成情况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BC4DB96-5521-4596-8691-A430818860CF}"/>
              </a:ext>
            </a:extLst>
          </p:cNvPr>
          <p:cNvGrpSpPr/>
          <p:nvPr/>
        </p:nvGrpSpPr>
        <p:grpSpPr>
          <a:xfrm>
            <a:off x="2719751" y="3078354"/>
            <a:ext cx="716101" cy="348343"/>
            <a:chOff x="2719751" y="3078354"/>
            <a:chExt cx="716101" cy="348343"/>
          </a:xfrm>
        </p:grpSpPr>
        <p:sp>
          <p:nvSpPr>
            <p:cNvPr id="13" name="燕尾形 6">
              <a:extLst>
                <a:ext uri="{FF2B5EF4-FFF2-40B4-BE49-F238E27FC236}">
                  <a16:creationId xmlns:a16="http://schemas.microsoft.com/office/drawing/2014/main" xmlns="" id="{55F0291C-3353-4407-B13B-5DDAC19FCB7B}"/>
                </a:ext>
              </a:extLst>
            </p:cNvPr>
            <p:cNvSpPr/>
            <p:nvPr/>
          </p:nvSpPr>
          <p:spPr>
            <a:xfrm>
              <a:off x="2719751" y="3078354"/>
              <a:ext cx="348343" cy="348343"/>
            </a:xfrm>
            <a:prstGeom prst="chevron">
              <a:avLst/>
            </a:prstGeom>
            <a:solidFill>
              <a:srgbClr val="E3B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4" name="燕尾形 36">
              <a:extLst>
                <a:ext uri="{FF2B5EF4-FFF2-40B4-BE49-F238E27FC236}">
                  <a16:creationId xmlns:a16="http://schemas.microsoft.com/office/drawing/2014/main" xmlns="" id="{B2785311-8FB1-4B74-A68E-49B9B2DDC3F7}"/>
                </a:ext>
              </a:extLst>
            </p:cNvPr>
            <p:cNvSpPr/>
            <p:nvPr/>
          </p:nvSpPr>
          <p:spPr>
            <a:xfrm>
              <a:off x="3087509" y="3078354"/>
              <a:ext cx="348343" cy="348343"/>
            </a:xfrm>
            <a:prstGeom prst="chevron">
              <a:avLst/>
            </a:prstGeom>
            <a:solidFill>
              <a:srgbClr val="E3B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BC90A4B8-4E91-4D9E-A241-B2E0D1ECC3D2}"/>
              </a:ext>
            </a:extLst>
          </p:cNvPr>
          <p:cNvGrpSpPr/>
          <p:nvPr/>
        </p:nvGrpSpPr>
        <p:grpSpPr>
          <a:xfrm>
            <a:off x="5710175" y="3078354"/>
            <a:ext cx="716101" cy="348343"/>
            <a:chOff x="5710175" y="3078354"/>
            <a:chExt cx="716101" cy="348343"/>
          </a:xfrm>
        </p:grpSpPr>
        <p:sp>
          <p:nvSpPr>
            <p:cNvPr id="16" name="燕尾形 37">
              <a:extLst>
                <a:ext uri="{FF2B5EF4-FFF2-40B4-BE49-F238E27FC236}">
                  <a16:creationId xmlns:a16="http://schemas.microsoft.com/office/drawing/2014/main" xmlns="" id="{3F496A7B-47D7-49D9-8460-75FC3BB3629D}"/>
                </a:ext>
              </a:extLst>
            </p:cNvPr>
            <p:cNvSpPr/>
            <p:nvPr/>
          </p:nvSpPr>
          <p:spPr>
            <a:xfrm>
              <a:off x="5710175" y="3078354"/>
              <a:ext cx="348343" cy="348343"/>
            </a:xfrm>
            <a:prstGeom prst="chevron">
              <a:avLst/>
            </a:prstGeom>
            <a:solidFill>
              <a:srgbClr val="B6A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7" name="燕尾形 38">
              <a:extLst>
                <a:ext uri="{FF2B5EF4-FFF2-40B4-BE49-F238E27FC236}">
                  <a16:creationId xmlns:a16="http://schemas.microsoft.com/office/drawing/2014/main" xmlns="" id="{754C4F68-7CA6-41B6-B3C0-68017482C25B}"/>
                </a:ext>
              </a:extLst>
            </p:cNvPr>
            <p:cNvSpPr/>
            <p:nvPr/>
          </p:nvSpPr>
          <p:spPr>
            <a:xfrm>
              <a:off x="6077933" y="3078354"/>
              <a:ext cx="348343" cy="348343"/>
            </a:xfrm>
            <a:prstGeom prst="chevron">
              <a:avLst/>
            </a:prstGeom>
            <a:solidFill>
              <a:srgbClr val="B6A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1015B628-0690-4361-B8B9-548A5D6B46E0}"/>
              </a:ext>
            </a:extLst>
          </p:cNvPr>
          <p:cNvGrpSpPr/>
          <p:nvPr/>
        </p:nvGrpSpPr>
        <p:grpSpPr>
          <a:xfrm>
            <a:off x="8520739" y="3078354"/>
            <a:ext cx="716101" cy="348343"/>
            <a:chOff x="8520739" y="3078354"/>
            <a:chExt cx="716101" cy="348343"/>
          </a:xfrm>
        </p:grpSpPr>
        <p:sp>
          <p:nvSpPr>
            <p:cNvPr id="18" name="燕尾形 39">
              <a:extLst>
                <a:ext uri="{FF2B5EF4-FFF2-40B4-BE49-F238E27FC236}">
                  <a16:creationId xmlns:a16="http://schemas.microsoft.com/office/drawing/2014/main" xmlns="" id="{96B34DB3-0904-4C12-8877-1E7C9432B05D}"/>
                </a:ext>
              </a:extLst>
            </p:cNvPr>
            <p:cNvSpPr/>
            <p:nvPr/>
          </p:nvSpPr>
          <p:spPr>
            <a:xfrm>
              <a:off x="8520739" y="3078354"/>
              <a:ext cx="348343" cy="348343"/>
            </a:xfrm>
            <a:prstGeom prst="chevron">
              <a:avLst/>
            </a:prstGeom>
            <a:solidFill>
              <a:srgbClr val="D0D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9" name="燕尾形 40">
              <a:extLst>
                <a:ext uri="{FF2B5EF4-FFF2-40B4-BE49-F238E27FC236}">
                  <a16:creationId xmlns:a16="http://schemas.microsoft.com/office/drawing/2014/main" xmlns="" id="{855E70FF-5065-4470-9AB7-05320D9A2832}"/>
                </a:ext>
              </a:extLst>
            </p:cNvPr>
            <p:cNvSpPr/>
            <p:nvPr/>
          </p:nvSpPr>
          <p:spPr>
            <a:xfrm>
              <a:off x="8888497" y="3078354"/>
              <a:ext cx="348343" cy="348343"/>
            </a:xfrm>
            <a:prstGeom prst="chevron">
              <a:avLst/>
            </a:prstGeom>
            <a:solidFill>
              <a:srgbClr val="D0D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E92DAD20-4D99-4838-A709-4384F324D4F5}"/>
              </a:ext>
            </a:extLst>
          </p:cNvPr>
          <p:cNvGrpSpPr/>
          <p:nvPr/>
        </p:nvGrpSpPr>
        <p:grpSpPr>
          <a:xfrm>
            <a:off x="803403" y="4206488"/>
            <a:ext cx="2239620" cy="1328617"/>
            <a:chOff x="803403" y="4206488"/>
            <a:chExt cx="2239620" cy="1328617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1649D84C-4B41-4B1B-8DCD-804E4F94A444}"/>
                </a:ext>
              </a:extLst>
            </p:cNvPr>
            <p:cNvSpPr/>
            <p:nvPr/>
          </p:nvSpPr>
          <p:spPr>
            <a:xfrm>
              <a:off x="803403" y="4519442"/>
              <a:ext cx="22396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5FEB49D8-6AD5-42B4-A932-7FC25C4D0ABB}"/>
                </a:ext>
              </a:extLst>
            </p:cNvPr>
            <p:cNvSpPr/>
            <p:nvPr/>
          </p:nvSpPr>
          <p:spPr>
            <a:xfrm>
              <a:off x="1335014" y="4206488"/>
              <a:ext cx="934871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67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/>
                </a:rPr>
                <a:t>输入标题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xmlns="" id="{3314A98B-FA1A-416B-B4B6-31009DAD45C8}"/>
              </a:ext>
            </a:extLst>
          </p:cNvPr>
          <p:cNvGrpSpPr/>
          <p:nvPr/>
        </p:nvGrpSpPr>
        <p:grpSpPr>
          <a:xfrm>
            <a:off x="3692442" y="4206488"/>
            <a:ext cx="2239620" cy="1311225"/>
            <a:chOff x="3692442" y="4206488"/>
            <a:chExt cx="2239620" cy="1311225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D14829CE-43FC-4A38-990A-44E5E7C7B08B}"/>
                </a:ext>
              </a:extLst>
            </p:cNvPr>
            <p:cNvSpPr/>
            <p:nvPr/>
          </p:nvSpPr>
          <p:spPr>
            <a:xfrm>
              <a:off x="3692442" y="4502050"/>
              <a:ext cx="22396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8D904767-7D59-458D-BF96-65328A811E9D}"/>
                </a:ext>
              </a:extLst>
            </p:cNvPr>
            <p:cNvSpPr/>
            <p:nvPr/>
          </p:nvSpPr>
          <p:spPr>
            <a:xfrm>
              <a:off x="4306524" y="4206488"/>
              <a:ext cx="945259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67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/>
                </a:rPr>
                <a:t>输入标题</a:t>
              </a: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xmlns="" id="{5B0906CE-11E8-461C-B495-11CA03D45A35}"/>
              </a:ext>
            </a:extLst>
          </p:cNvPr>
          <p:cNvGrpSpPr/>
          <p:nvPr/>
        </p:nvGrpSpPr>
        <p:grpSpPr>
          <a:xfrm>
            <a:off x="6515284" y="4201342"/>
            <a:ext cx="2239620" cy="1320794"/>
            <a:chOff x="6515284" y="4201342"/>
            <a:chExt cx="2239620" cy="1320794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0F083F3B-1F00-4787-BEDE-69C1BFA77CD7}"/>
                </a:ext>
              </a:extLst>
            </p:cNvPr>
            <p:cNvSpPr/>
            <p:nvPr/>
          </p:nvSpPr>
          <p:spPr>
            <a:xfrm>
              <a:off x="6515284" y="4506473"/>
              <a:ext cx="22396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B9DA314F-D8DD-44C9-B121-350C664AA543}"/>
                </a:ext>
              </a:extLst>
            </p:cNvPr>
            <p:cNvSpPr/>
            <p:nvPr/>
          </p:nvSpPr>
          <p:spPr>
            <a:xfrm>
              <a:off x="7006928" y="4201342"/>
              <a:ext cx="945259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67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/>
                </a:rPr>
                <a:t>输入标题</a:t>
              </a: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C2D26174-B423-4C92-91D6-CA5370504FDD}"/>
              </a:ext>
            </a:extLst>
          </p:cNvPr>
          <p:cNvGrpSpPr/>
          <p:nvPr/>
        </p:nvGrpSpPr>
        <p:grpSpPr>
          <a:xfrm>
            <a:off x="9514231" y="4206488"/>
            <a:ext cx="2239620" cy="1315648"/>
            <a:chOff x="9514231" y="4206488"/>
            <a:chExt cx="2239620" cy="1315648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7B812518-5DCF-41EF-B243-EAB251597072}"/>
                </a:ext>
              </a:extLst>
            </p:cNvPr>
            <p:cNvSpPr/>
            <p:nvPr/>
          </p:nvSpPr>
          <p:spPr>
            <a:xfrm>
              <a:off x="9514231" y="4506473"/>
              <a:ext cx="223962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2D84EF5F-5E1E-48A6-9669-82FEEE6923A1}"/>
                </a:ext>
              </a:extLst>
            </p:cNvPr>
            <p:cNvSpPr/>
            <p:nvPr/>
          </p:nvSpPr>
          <p:spPr>
            <a:xfrm>
              <a:off x="10001409" y="4206488"/>
              <a:ext cx="945259" cy="3181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467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/>
                </a:rPr>
                <a:t>输入标题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A7010DC-29BD-4432-8765-845FAD51D295}"/>
              </a:ext>
            </a:extLst>
          </p:cNvPr>
          <p:cNvGrpSpPr/>
          <p:nvPr/>
        </p:nvGrpSpPr>
        <p:grpSpPr>
          <a:xfrm>
            <a:off x="3961457" y="2391424"/>
            <a:ext cx="1444623" cy="1675761"/>
            <a:chOff x="3961457" y="2391424"/>
            <a:chExt cx="1444623" cy="1675761"/>
          </a:xfrm>
        </p:grpSpPr>
        <p:sp>
          <p:nvSpPr>
            <p:cNvPr id="9" name="任意多边形 30">
              <a:extLst>
                <a:ext uri="{FF2B5EF4-FFF2-40B4-BE49-F238E27FC236}">
                  <a16:creationId xmlns:a16="http://schemas.microsoft.com/office/drawing/2014/main" xmlns="" id="{079CB2CD-6D9C-4678-96DE-337BB21A65D5}"/>
                </a:ext>
              </a:extLst>
            </p:cNvPr>
            <p:cNvSpPr/>
            <p:nvPr/>
          </p:nvSpPr>
          <p:spPr>
            <a:xfrm>
              <a:off x="3961457" y="2391424"/>
              <a:ext cx="1444623" cy="1675761"/>
            </a:xfrm>
            <a:custGeom>
              <a:avLst/>
              <a:gdLst>
                <a:gd name="connsiteX0" fmla="*/ 528437 w 1558835"/>
                <a:gd name="connsiteY0" fmla="*/ 647221 h 1808248"/>
                <a:gd name="connsiteX1" fmla="*/ 249763 w 1558835"/>
                <a:gd name="connsiteY1" fmla="*/ 925895 h 1808248"/>
                <a:gd name="connsiteX2" fmla="*/ 528437 w 1558835"/>
                <a:gd name="connsiteY2" fmla="*/ 1204569 h 1808248"/>
                <a:gd name="connsiteX3" fmla="*/ 807111 w 1558835"/>
                <a:gd name="connsiteY3" fmla="*/ 925895 h 1808248"/>
                <a:gd name="connsiteX4" fmla="*/ 528437 w 1558835"/>
                <a:gd name="connsiteY4" fmla="*/ 647221 h 1808248"/>
                <a:gd name="connsiteX5" fmla="*/ 0 w 1558835"/>
                <a:gd name="connsiteY5" fmla="*/ 0 h 1808248"/>
                <a:gd name="connsiteX6" fmla="*/ 1558835 w 1558835"/>
                <a:gd name="connsiteY6" fmla="*/ 904125 h 1808248"/>
                <a:gd name="connsiteX7" fmla="*/ 0 w 1558835"/>
                <a:gd name="connsiteY7" fmla="*/ 1808248 h 18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8835" h="1808248">
                  <a:moveTo>
                    <a:pt x="528437" y="647221"/>
                  </a:moveTo>
                  <a:cubicBezTo>
                    <a:pt x="374530" y="647221"/>
                    <a:pt x="249763" y="771988"/>
                    <a:pt x="249763" y="925895"/>
                  </a:cubicBezTo>
                  <a:cubicBezTo>
                    <a:pt x="249763" y="1079802"/>
                    <a:pt x="374530" y="1204569"/>
                    <a:pt x="528437" y="1204569"/>
                  </a:cubicBezTo>
                  <a:cubicBezTo>
                    <a:pt x="682344" y="1204569"/>
                    <a:pt x="807111" y="1079802"/>
                    <a:pt x="807111" y="925895"/>
                  </a:cubicBezTo>
                  <a:cubicBezTo>
                    <a:pt x="807111" y="771988"/>
                    <a:pt x="682344" y="647221"/>
                    <a:pt x="528437" y="647221"/>
                  </a:cubicBezTo>
                  <a:close/>
                  <a:moveTo>
                    <a:pt x="0" y="0"/>
                  </a:moveTo>
                  <a:lnTo>
                    <a:pt x="1558835" y="904125"/>
                  </a:lnTo>
                  <a:lnTo>
                    <a:pt x="0" y="1808248"/>
                  </a:lnTo>
                  <a:close/>
                </a:path>
              </a:pathLst>
            </a:custGeom>
            <a:solidFill>
              <a:srgbClr val="B6A5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30" name="组合 17">
              <a:extLst>
                <a:ext uri="{FF2B5EF4-FFF2-40B4-BE49-F238E27FC236}">
                  <a16:creationId xmlns:a16="http://schemas.microsoft.com/office/drawing/2014/main" xmlns="" id="{EF07F54D-9D0F-4F69-A76C-6C100F2B105F}"/>
                </a:ext>
              </a:extLst>
            </p:cNvPr>
            <p:cNvGrpSpPr>
              <a:grpSpLocks/>
            </p:cNvGrpSpPr>
            <p:nvPr/>
          </p:nvGrpSpPr>
          <p:grpSpPr bwMode="auto">
            <a:xfrm rot="-2700000">
              <a:off x="4259869" y="3097449"/>
              <a:ext cx="363148" cy="364753"/>
              <a:chOff x="5394325" y="2859088"/>
              <a:chExt cx="358775" cy="360362"/>
            </a:xfrm>
            <a:solidFill>
              <a:srgbClr val="B6A5C9"/>
            </a:solidFill>
          </p:grpSpPr>
          <p:sp>
            <p:nvSpPr>
              <p:cNvPr id="31" name="AutoShape 37">
                <a:extLst>
                  <a:ext uri="{FF2B5EF4-FFF2-40B4-BE49-F238E27FC236}">
                    <a16:creationId xmlns:a16="http://schemas.microsoft.com/office/drawing/2014/main" xmlns="" id="{56FB3E5B-0F81-45E4-8A5E-8BE90FDC18EE}"/>
                  </a:ext>
                </a:extLst>
              </p:cNvPr>
              <p:cNvSpPr/>
              <p:nvPr/>
            </p:nvSpPr>
            <p:spPr bwMode="auto">
              <a:xfrm>
                <a:off x="5394485" y="2892265"/>
                <a:ext cx="327025" cy="325438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2" name="AutoShape 38">
                <a:extLst>
                  <a:ext uri="{FF2B5EF4-FFF2-40B4-BE49-F238E27FC236}">
                    <a16:creationId xmlns:a16="http://schemas.microsoft.com/office/drawing/2014/main" xmlns="" id="{93AD58C7-622E-45B7-8C43-C26F2C71BF81}"/>
                  </a:ext>
                </a:extLst>
              </p:cNvPr>
              <p:cNvSpPr/>
              <p:nvPr/>
            </p:nvSpPr>
            <p:spPr bwMode="auto">
              <a:xfrm>
                <a:off x="5552105" y="3033377"/>
                <a:ext cx="55563" cy="555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3" name="AutoShape 39">
                <a:extLst>
                  <a:ext uri="{FF2B5EF4-FFF2-40B4-BE49-F238E27FC236}">
                    <a16:creationId xmlns:a16="http://schemas.microsoft.com/office/drawing/2014/main" xmlns="" id="{07151524-F810-481F-94B2-9F633E2B0481}"/>
                  </a:ext>
                </a:extLst>
              </p:cNvPr>
              <p:cNvSpPr/>
              <p:nvPr/>
            </p:nvSpPr>
            <p:spPr bwMode="auto">
              <a:xfrm>
                <a:off x="5696350" y="2852417"/>
                <a:ext cx="55563" cy="571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4" name="AutoShape 40">
                <a:extLst>
                  <a:ext uri="{FF2B5EF4-FFF2-40B4-BE49-F238E27FC236}">
                    <a16:creationId xmlns:a16="http://schemas.microsoft.com/office/drawing/2014/main" xmlns="" id="{60E44C65-C66D-41D5-A405-CDB3927895C5}"/>
                  </a:ext>
                </a:extLst>
              </p:cNvPr>
              <p:cNvSpPr/>
              <p:nvPr/>
            </p:nvSpPr>
            <p:spPr bwMode="auto">
              <a:xfrm>
                <a:off x="5483342" y="3020412"/>
                <a:ext cx="46038" cy="4445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5" name="AutoShape 41">
                <a:extLst>
                  <a:ext uri="{FF2B5EF4-FFF2-40B4-BE49-F238E27FC236}">
                    <a16:creationId xmlns:a16="http://schemas.microsoft.com/office/drawing/2014/main" xmlns="" id="{566F52FE-1F67-4B65-B5FB-20555DC30A0D}"/>
                  </a:ext>
                </a:extLst>
              </p:cNvPr>
              <p:cNvSpPr/>
              <p:nvPr/>
            </p:nvSpPr>
            <p:spPr bwMode="auto">
              <a:xfrm>
                <a:off x="5526118" y="3100560"/>
                <a:ext cx="22225" cy="222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6" name="AutoShape 42">
                <a:extLst>
                  <a:ext uri="{FF2B5EF4-FFF2-40B4-BE49-F238E27FC236}">
                    <a16:creationId xmlns:a16="http://schemas.microsoft.com/office/drawing/2014/main" xmlns="" id="{8A74E8BD-FFB4-40D8-B841-CEDCE67965BB}"/>
                  </a:ext>
                </a:extLst>
              </p:cNvPr>
              <p:cNvSpPr/>
              <p:nvPr/>
            </p:nvSpPr>
            <p:spPr bwMode="auto">
              <a:xfrm>
                <a:off x="5707968" y="2932180"/>
                <a:ext cx="22225" cy="222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4F99EE51-C899-4F96-857B-D271A7155B6C}"/>
              </a:ext>
            </a:extLst>
          </p:cNvPr>
          <p:cNvGrpSpPr/>
          <p:nvPr/>
        </p:nvGrpSpPr>
        <p:grpSpPr>
          <a:xfrm>
            <a:off x="6838282" y="2391424"/>
            <a:ext cx="1444623" cy="1675761"/>
            <a:chOff x="6838282" y="2391424"/>
            <a:chExt cx="1444623" cy="1675761"/>
          </a:xfrm>
        </p:grpSpPr>
        <p:sp>
          <p:nvSpPr>
            <p:cNvPr id="10" name="任意多边形 31">
              <a:extLst>
                <a:ext uri="{FF2B5EF4-FFF2-40B4-BE49-F238E27FC236}">
                  <a16:creationId xmlns:a16="http://schemas.microsoft.com/office/drawing/2014/main" xmlns="" id="{03B4CC1C-3FF7-4B8E-A046-84151471D09C}"/>
                </a:ext>
              </a:extLst>
            </p:cNvPr>
            <p:cNvSpPr/>
            <p:nvPr/>
          </p:nvSpPr>
          <p:spPr>
            <a:xfrm>
              <a:off x="6838282" y="2391424"/>
              <a:ext cx="1444623" cy="1675761"/>
            </a:xfrm>
            <a:custGeom>
              <a:avLst/>
              <a:gdLst>
                <a:gd name="connsiteX0" fmla="*/ 528437 w 1558835"/>
                <a:gd name="connsiteY0" fmla="*/ 647221 h 1808248"/>
                <a:gd name="connsiteX1" fmla="*/ 249763 w 1558835"/>
                <a:gd name="connsiteY1" fmla="*/ 925895 h 1808248"/>
                <a:gd name="connsiteX2" fmla="*/ 528437 w 1558835"/>
                <a:gd name="connsiteY2" fmla="*/ 1204569 h 1808248"/>
                <a:gd name="connsiteX3" fmla="*/ 807111 w 1558835"/>
                <a:gd name="connsiteY3" fmla="*/ 925895 h 1808248"/>
                <a:gd name="connsiteX4" fmla="*/ 528437 w 1558835"/>
                <a:gd name="connsiteY4" fmla="*/ 647221 h 1808248"/>
                <a:gd name="connsiteX5" fmla="*/ 0 w 1558835"/>
                <a:gd name="connsiteY5" fmla="*/ 0 h 1808248"/>
                <a:gd name="connsiteX6" fmla="*/ 1558835 w 1558835"/>
                <a:gd name="connsiteY6" fmla="*/ 904125 h 1808248"/>
                <a:gd name="connsiteX7" fmla="*/ 0 w 1558835"/>
                <a:gd name="connsiteY7" fmla="*/ 1808248 h 18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8835" h="1808248">
                  <a:moveTo>
                    <a:pt x="528437" y="647221"/>
                  </a:moveTo>
                  <a:cubicBezTo>
                    <a:pt x="374530" y="647221"/>
                    <a:pt x="249763" y="771988"/>
                    <a:pt x="249763" y="925895"/>
                  </a:cubicBezTo>
                  <a:cubicBezTo>
                    <a:pt x="249763" y="1079802"/>
                    <a:pt x="374530" y="1204569"/>
                    <a:pt x="528437" y="1204569"/>
                  </a:cubicBezTo>
                  <a:cubicBezTo>
                    <a:pt x="682344" y="1204569"/>
                    <a:pt x="807111" y="1079802"/>
                    <a:pt x="807111" y="925895"/>
                  </a:cubicBezTo>
                  <a:cubicBezTo>
                    <a:pt x="807111" y="771988"/>
                    <a:pt x="682344" y="647221"/>
                    <a:pt x="528437" y="647221"/>
                  </a:cubicBezTo>
                  <a:close/>
                  <a:moveTo>
                    <a:pt x="0" y="0"/>
                  </a:moveTo>
                  <a:lnTo>
                    <a:pt x="1558835" y="904125"/>
                  </a:lnTo>
                  <a:lnTo>
                    <a:pt x="0" y="1808248"/>
                  </a:lnTo>
                  <a:close/>
                </a:path>
              </a:pathLst>
            </a:custGeom>
            <a:solidFill>
              <a:srgbClr val="D0D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xmlns="" id="{F74BDAFD-DA67-4B64-B4C2-F3EA9DB768AC}"/>
                </a:ext>
              </a:extLst>
            </p:cNvPr>
            <p:cNvGrpSpPr/>
            <p:nvPr/>
          </p:nvGrpSpPr>
          <p:grpSpPr>
            <a:xfrm>
              <a:off x="7209844" y="3120793"/>
              <a:ext cx="223136" cy="223136"/>
              <a:chOff x="5394312" y="2141343"/>
              <a:chExt cx="359165" cy="359165"/>
            </a:xfrm>
            <a:solidFill>
              <a:srgbClr val="D0D9E1"/>
            </a:solidFill>
          </p:grpSpPr>
          <p:sp>
            <p:nvSpPr>
              <p:cNvPr id="38" name="AutoShape 56">
                <a:extLst>
                  <a:ext uri="{FF2B5EF4-FFF2-40B4-BE49-F238E27FC236}">
                    <a16:creationId xmlns:a16="http://schemas.microsoft.com/office/drawing/2014/main" xmlns="" id="{6141ABBA-D6E4-44AF-8FDD-297BB000128A}"/>
                  </a:ext>
                </a:extLst>
              </p:cNvPr>
              <p:cNvSpPr/>
              <p:nvPr/>
            </p:nvSpPr>
            <p:spPr bwMode="auto">
              <a:xfrm>
                <a:off x="5394312" y="2141343"/>
                <a:ext cx="112353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9" name="AutoShape 57">
                <a:extLst>
                  <a:ext uri="{FF2B5EF4-FFF2-40B4-BE49-F238E27FC236}">
                    <a16:creationId xmlns:a16="http://schemas.microsoft.com/office/drawing/2014/main" xmlns="" id="{7749F237-2CB6-494A-A1C6-5EA79B5FC4E4}"/>
                  </a:ext>
                </a:extLst>
              </p:cNvPr>
              <p:cNvSpPr/>
              <p:nvPr/>
            </p:nvSpPr>
            <p:spPr bwMode="auto">
              <a:xfrm>
                <a:off x="5641124" y="2141343"/>
                <a:ext cx="112353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7316"/>
                    </a:moveTo>
                    <a:cubicBezTo>
                      <a:pt x="16954" y="7352"/>
                      <a:pt x="16923" y="7387"/>
                      <a:pt x="16883" y="7423"/>
                    </a:cubicBezTo>
                    <a:cubicBezTo>
                      <a:pt x="16677" y="7601"/>
                      <a:pt x="16414" y="7770"/>
                      <a:pt x="16066" y="7920"/>
                    </a:cubicBezTo>
                    <a:cubicBezTo>
                      <a:pt x="16057" y="7924"/>
                      <a:pt x="16044" y="7927"/>
                      <a:pt x="16038" y="7931"/>
                    </a:cubicBezTo>
                    <a:cubicBezTo>
                      <a:pt x="15662" y="8092"/>
                      <a:pt x="15214" y="8234"/>
                      <a:pt x="14705" y="8354"/>
                    </a:cubicBezTo>
                    <a:cubicBezTo>
                      <a:pt x="14697" y="8357"/>
                      <a:pt x="14692" y="8358"/>
                      <a:pt x="14686" y="8359"/>
                    </a:cubicBezTo>
                    <a:cubicBezTo>
                      <a:pt x="14163" y="8482"/>
                      <a:pt x="13584" y="8581"/>
                      <a:pt x="12960" y="8649"/>
                    </a:cubicBezTo>
                    <a:cubicBezTo>
                      <a:pt x="12279" y="8726"/>
                      <a:pt x="11560" y="8774"/>
                      <a:pt x="10800" y="8774"/>
                    </a:cubicBezTo>
                    <a:cubicBezTo>
                      <a:pt x="10037" y="8774"/>
                      <a:pt x="9318" y="8726"/>
                      <a:pt x="8640" y="8649"/>
                    </a:cubicBezTo>
                    <a:cubicBezTo>
                      <a:pt x="8016" y="8581"/>
                      <a:pt x="7435" y="8482"/>
                      <a:pt x="6914" y="8359"/>
                    </a:cubicBezTo>
                    <a:cubicBezTo>
                      <a:pt x="6908" y="8358"/>
                      <a:pt x="6901" y="8357"/>
                      <a:pt x="6893" y="8354"/>
                    </a:cubicBezTo>
                    <a:cubicBezTo>
                      <a:pt x="6385" y="8234"/>
                      <a:pt x="5937" y="8092"/>
                      <a:pt x="5562" y="7931"/>
                    </a:cubicBezTo>
                    <a:cubicBezTo>
                      <a:pt x="5553" y="7927"/>
                      <a:pt x="5541" y="7924"/>
                      <a:pt x="5531" y="7920"/>
                    </a:cubicBezTo>
                    <a:cubicBezTo>
                      <a:pt x="5184" y="7770"/>
                      <a:pt x="4921" y="7601"/>
                      <a:pt x="4715" y="7423"/>
                    </a:cubicBezTo>
                    <a:cubicBezTo>
                      <a:pt x="4676" y="7387"/>
                      <a:pt x="4644" y="7352"/>
                      <a:pt x="4612" y="7316"/>
                    </a:cubicBezTo>
                    <a:cubicBezTo>
                      <a:pt x="4437" y="7136"/>
                      <a:pt x="4320" y="6947"/>
                      <a:pt x="4320" y="6750"/>
                    </a:cubicBezTo>
                    <a:cubicBezTo>
                      <a:pt x="4320" y="6550"/>
                      <a:pt x="4437" y="6362"/>
                      <a:pt x="4612" y="6181"/>
                    </a:cubicBezTo>
                    <a:cubicBezTo>
                      <a:pt x="4644" y="6146"/>
                      <a:pt x="4676" y="6110"/>
                      <a:pt x="4715" y="6076"/>
                    </a:cubicBezTo>
                    <a:cubicBezTo>
                      <a:pt x="4921" y="5898"/>
                      <a:pt x="5184" y="5729"/>
                      <a:pt x="5531" y="5577"/>
                    </a:cubicBezTo>
                    <a:cubicBezTo>
                      <a:pt x="5541" y="5574"/>
                      <a:pt x="5553" y="5571"/>
                      <a:pt x="5562" y="5567"/>
                    </a:cubicBezTo>
                    <a:cubicBezTo>
                      <a:pt x="5937" y="5407"/>
                      <a:pt x="6385" y="5264"/>
                      <a:pt x="6893" y="5144"/>
                    </a:cubicBezTo>
                    <a:cubicBezTo>
                      <a:pt x="6901" y="5142"/>
                      <a:pt x="6908" y="5140"/>
                      <a:pt x="6914" y="5138"/>
                    </a:cubicBezTo>
                    <a:cubicBezTo>
                      <a:pt x="7435" y="5017"/>
                      <a:pt x="8016" y="4918"/>
                      <a:pt x="8640" y="4848"/>
                    </a:cubicBezTo>
                    <a:cubicBezTo>
                      <a:pt x="9318" y="4773"/>
                      <a:pt x="10037" y="4725"/>
                      <a:pt x="10800" y="4725"/>
                    </a:cubicBezTo>
                    <a:cubicBezTo>
                      <a:pt x="11560" y="4725"/>
                      <a:pt x="12279" y="4773"/>
                      <a:pt x="12960" y="4848"/>
                    </a:cubicBezTo>
                    <a:cubicBezTo>
                      <a:pt x="13584" y="4918"/>
                      <a:pt x="14163" y="5017"/>
                      <a:pt x="14686" y="5138"/>
                    </a:cubicBezTo>
                    <a:cubicBezTo>
                      <a:pt x="14692" y="5140"/>
                      <a:pt x="14697" y="5142"/>
                      <a:pt x="14705" y="5144"/>
                    </a:cubicBezTo>
                    <a:cubicBezTo>
                      <a:pt x="15214" y="5264"/>
                      <a:pt x="15662" y="5407"/>
                      <a:pt x="16038" y="5567"/>
                    </a:cubicBezTo>
                    <a:cubicBezTo>
                      <a:pt x="16044" y="5571"/>
                      <a:pt x="16057" y="5574"/>
                      <a:pt x="16066" y="5577"/>
                    </a:cubicBezTo>
                    <a:cubicBezTo>
                      <a:pt x="16414" y="5729"/>
                      <a:pt x="16677" y="5898"/>
                      <a:pt x="16883" y="6076"/>
                    </a:cubicBezTo>
                    <a:cubicBezTo>
                      <a:pt x="16923" y="6110"/>
                      <a:pt x="16954" y="6146"/>
                      <a:pt x="16988" y="6181"/>
                    </a:cubicBezTo>
                    <a:cubicBezTo>
                      <a:pt x="17161" y="6362"/>
                      <a:pt x="17280" y="6550"/>
                      <a:pt x="17280" y="6750"/>
                    </a:cubicBezTo>
                    <a:cubicBezTo>
                      <a:pt x="17280" y="6947"/>
                      <a:pt x="17161" y="7136"/>
                      <a:pt x="16988" y="73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0056"/>
                    </a:lnTo>
                    <a:cubicBezTo>
                      <a:pt x="9338" y="10101"/>
                      <a:pt x="10059" y="10124"/>
                      <a:pt x="10800" y="10124"/>
                    </a:cubicBezTo>
                    <a:cubicBezTo>
                      <a:pt x="11541" y="10124"/>
                      <a:pt x="12262" y="10101"/>
                      <a:pt x="12960" y="10056"/>
                    </a:cubicBezTo>
                    <a:cubicBezTo>
                      <a:pt x="12960" y="100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3442"/>
                    </a:lnTo>
                    <a:cubicBezTo>
                      <a:pt x="12262" y="3398"/>
                      <a:pt x="11541" y="3375"/>
                      <a:pt x="10800" y="3375"/>
                    </a:cubicBezTo>
                    <a:cubicBezTo>
                      <a:pt x="10059" y="3375"/>
                      <a:pt x="9338" y="3398"/>
                      <a:pt x="8640" y="3442"/>
                    </a:cubicBezTo>
                    <a:cubicBezTo>
                      <a:pt x="8640" y="3442"/>
                      <a:pt x="8640" y="2025"/>
                      <a:pt x="8640" y="2025"/>
                    </a:cubicBezTo>
                    <a:close/>
                    <a:moveTo>
                      <a:pt x="17280" y="40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4064"/>
                    </a:lnTo>
                    <a:cubicBezTo>
                      <a:pt x="1710" y="4681"/>
                      <a:pt x="0" y="5649"/>
                      <a:pt x="0" y="6750"/>
                    </a:cubicBezTo>
                    <a:cubicBezTo>
                      <a:pt x="0" y="7850"/>
                      <a:pt x="1710" y="8818"/>
                      <a:pt x="4320" y="94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9434"/>
                    </a:lnTo>
                    <a:cubicBezTo>
                      <a:pt x="19889" y="8818"/>
                      <a:pt x="21600" y="7850"/>
                      <a:pt x="21600" y="6750"/>
                    </a:cubicBezTo>
                    <a:cubicBezTo>
                      <a:pt x="21600" y="5649"/>
                      <a:pt x="19889" y="4681"/>
                      <a:pt x="17280" y="40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0" name="AutoShape 58">
                <a:extLst>
                  <a:ext uri="{FF2B5EF4-FFF2-40B4-BE49-F238E27FC236}">
                    <a16:creationId xmlns:a16="http://schemas.microsoft.com/office/drawing/2014/main" xmlns="" id="{EE153EFE-7B1C-45F0-9A31-E81A8775AD01}"/>
                  </a:ext>
                </a:extLst>
              </p:cNvPr>
              <p:cNvSpPr/>
              <p:nvPr/>
            </p:nvSpPr>
            <p:spPr bwMode="auto">
              <a:xfrm>
                <a:off x="5517718" y="2141343"/>
                <a:ext cx="11235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88" y="15416"/>
                    </a:moveTo>
                    <a:cubicBezTo>
                      <a:pt x="16954" y="15452"/>
                      <a:pt x="16923" y="15487"/>
                      <a:pt x="16883" y="15523"/>
                    </a:cubicBezTo>
                    <a:cubicBezTo>
                      <a:pt x="16677" y="15701"/>
                      <a:pt x="16414" y="15870"/>
                      <a:pt x="16066" y="16020"/>
                    </a:cubicBezTo>
                    <a:cubicBezTo>
                      <a:pt x="16057" y="16024"/>
                      <a:pt x="16044" y="16027"/>
                      <a:pt x="16038" y="16031"/>
                    </a:cubicBezTo>
                    <a:cubicBezTo>
                      <a:pt x="15662" y="16192"/>
                      <a:pt x="15214" y="16334"/>
                      <a:pt x="14705" y="16454"/>
                    </a:cubicBezTo>
                    <a:cubicBezTo>
                      <a:pt x="14697" y="16457"/>
                      <a:pt x="14692" y="16458"/>
                      <a:pt x="14686" y="16459"/>
                    </a:cubicBezTo>
                    <a:cubicBezTo>
                      <a:pt x="14163" y="16582"/>
                      <a:pt x="13584" y="16681"/>
                      <a:pt x="12960" y="16749"/>
                    </a:cubicBezTo>
                    <a:cubicBezTo>
                      <a:pt x="12279" y="16826"/>
                      <a:pt x="11560" y="16875"/>
                      <a:pt x="10800" y="16875"/>
                    </a:cubicBezTo>
                    <a:cubicBezTo>
                      <a:pt x="10037" y="16875"/>
                      <a:pt x="9318" y="16826"/>
                      <a:pt x="8640" y="16749"/>
                    </a:cubicBezTo>
                    <a:cubicBezTo>
                      <a:pt x="8016" y="16681"/>
                      <a:pt x="7435" y="16582"/>
                      <a:pt x="6914" y="16459"/>
                    </a:cubicBezTo>
                    <a:cubicBezTo>
                      <a:pt x="6908" y="16458"/>
                      <a:pt x="6901" y="16457"/>
                      <a:pt x="6893" y="16454"/>
                    </a:cubicBezTo>
                    <a:cubicBezTo>
                      <a:pt x="6385" y="16334"/>
                      <a:pt x="5937" y="16192"/>
                      <a:pt x="5562" y="16031"/>
                    </a:cubicBezTo>
                    <a:cubicBezTo>
                      <a:pt x="5553" y="16027"/>
                      <a:pt x="5541" y="16024"/>
                      <a:pt x="5531" y="16020"/>
                    </a:cubicBezTo>
                    <a:cubicBezTo>
                      <a:pt x="5184" y="15870"/>
                      <a:pt x="4921" y="15701"/>
                      <a:pt x="4715" y="15523"/>
                    </a:cubicBezTo>
                    <a:cubicBezTo>
                      <a:pt x="4676" y="15487"/>
                      <a:pt x="4644" y="15452"/>
                      <a:pt x="4612" y="15416"/>
                    </a:cubicBezTo>
                    <a:cubicBezTo>
                      <a:pt x="4437" y="15236"/>
                      <a:pt x="4320" y="15047"/>
                      <a:pt x="4320" y="14850"/>
                    </a:cubicBezTo>
                    <a:cubicBezTo>
                      <a:pt x="4320" y="14650"/>
                      <a:pt x="4437" y="14462"/>
                      <a:pt x="4612" y="14281"/>
                    </a:cubicBezTo>
                    <a:cubicBezTo>
                      <a:pt x="4644" y="14246"/>
                      <a:pt x="4676" y="14210"/>
                      <a:pt x="4715" y="14176"/>
                    </a:cubicBezTo>
                    <a:cubicBezTo>
                      <a:pt x="4921" y="13998"/>
                      <a:pt x="5184" y="13829"/>
                      <a:pt x="5531" y="13677"/>
                    </a:cubicBezTo>
                    <a:cubicBezTo>
                      <a:pt x="5541" y="13674"/>
                      <a:pt x="5553" y="13671"/>
                      <a:pt x="5562" y="13667"/>
                    </a:cubicBezTo>
                    <a:cubicBezTo>
                      <a:pt x="5937" y="13507"/>
                      <a:pt x="6385" y="13364"/>
                      <a:pt x="6893" y="13244"/>
                    </a:cubicBezTo>
                    <a:cubicBezTo>
                      <a:pt x="6901" y="13242"/>
                      <a:pt x="6908" y="13240"/>
                      <a:pt x="6914" y="13238"/>
                    </a:cubicBezTo>
                    <a:cubicBezTo>
                      <a:pt x="7435" y="13117"/>
                      <a:pt x="8016" y="13018"/>
                      <a:pt x="8640" y="12948"/>
                    </a:cubicBezTo>
                    <a:cubicBezTo>
                      <a:pt x="9318" y="12873"/>
                      <a:pt x="10037" y="12825"/>
                      <a:pt x="10800" y="12825"/>
                    </a:cubicBezTo>
                    <a:cubicBezTo>
                      <a:pt x="11560" y="12825"/>
                      <a:pt x="12279" y="12873"/>
                      <a:pt x="12960" y="12948"/>
                    </a:cubicBezTo>
                    <a:cubicBezTo>
                      <a:pt x="13584" y="13018"/>
                      <a:pt x="14163" y="13117"/>
                      <a:pt x="14686" y="13238"/>
                    </a:cubicBezTo>
                    <a:cubicBezTo>
                      <a:pt x="14692" y="13240"/>
                      <a:pt x="14697" y="13242"/>
                      <a:pt x="14705" y="13244"/>
                    </a:cubicBezTo>
                    <a:cubicBezTo>
                      <a:pt x="15214" y="13364"/>
                      <a:pt x="15662" y="13507"/>
                      <a:pt x="16038" y="13667"/>
                    </a:cubicBezTo>
                    <a:cubicBezTo>
                      <a:pt x="16044" y="13671"/>
                      <a:pt x="16057" y="13674"/>
                      <a:pt x="16066" y="13677"/>
                    </a:cubicBezTo>
                    <a:cubicBezTo>
                      <a:pt x="16414" y="13829"/>
                      <a:pt x="16677" y="13998"/>
                      <a:pt x="16883" y="14176"/>
                    </a:cubicBezTo>
                    <a:cubicBezTo>
                      <a:pt x="16923" y="14210"/>
                      <a:pt x="16954" y="14246"/>
                      <a:pt x="16988" y="14281"/>
                    </a:cubicBezTo>
                    <a:cubicBezTo>
                      <a:pt x="17161" y="14462"/>
                      <a:pt x="17280" y="14650"/>
                      <a:pt x="17280" y="14850"/>
                    </a:cubicBezTo>
                    <a:cubicBezTo>
                      <a:pt x="17280" y="15047"/>
                      <a:pt x="17161" y="15236"/>
                      <a:pt x="16988" y="15416"/>
                    </a:cubicBezTo>
                    <a:moveTo>
                      <a:pt x="12960" y="19575"/>
                    </a:moveTo>
                    <a:cubicBezTo>
                      <a:pt x="12960" y="19948"/>
                      <a:pt x="11992" y="20249"/>
                      <a:pt x="10800" y="20249"/>
                    </a:cubicBezTo>
                    <a:cubicBezTo>
                      <a:pt x="9606" y="20249"/>
                      <a:pt x="8640" y="19948"/>
                      <a:pt x="8640" y="19575"/>
                    </a:cubicBezTo>
                    <a:lnTo>
                      <a:pt x="8640" y="18156"/>
                    </a:lnTo>
                    <a:cubicBezTo>
                      <a:pt x="9338" y="18201"/>
                      <a:pt x="10059" y="18225"/>
                      <a:pt x="10800" y="18225"/>
                    </a:cubicBezTo>
                    <a:cubicBezTo>
                      <a:pt x="11541" y="18225"/>
                      <a:pt x="12262" y="18201"/>
                      <a:pt x="12960" y="18156"/>
                    </a:cubicBezTo>
                    <a:cubicBezTo>
                      <a:pt x="12960" y="18156"/>
                      <a:pt x="12960" y="19575"/>
                      <a:pt x="12960" y="19575"/>
                    </a:cubicBezTo>
                    <a:close/>
                    <a:moveTo>
                      <a:pt x="8640" y="2025"/>
                    </a:moveTo>
                    <a:cubicBezTo>
                      <a:pt x="8640" y="1651"/>
                      <a:pt x="9606" y="1350"/>
                      <a:pt x="10800" y="1350"/>
                    </a:cubicBezTo>
                    <a:cubicBezTo>
                      <a:pt x="11992" y="1350"/>
                      <a:pt x="12960" y="1651"/>
                      <a:pt x="12960" y="2025"/>
                    </a:cubicBezTo>
                    <a:lnTo>
                      <a:pt x="12960" y="11542"/>
                    </a:lnTo>
                    <a:cubicBezTo>
                      <a:pt x="12262" y="11498"/>
                      <a:pt x="11541" y="11475"/>
                      <a:pt x="10800" y="11475"/>
                    </a:cubicBezTo>
                    <a:cubicBezTo>
                      <a:pt x="10059" y="11475"/>
                      <a:pt x="9338" y="11498"/>
                      <a:pt x="8640" y="11542"/>
                    </a:cubicBezTo>
                    <a:cubicBezTo>
                      <a:pt x="8640" y="11542"/>
                      <a:pt x="8640" y="2025"/>
                      <a:pt x="8640" y="2025"/>
                    </a:cubicBezTo>
                    <a:close/>
                    <a:moveTo>
                      <a:pt x="17280" y="12164"/>
                    </a:moveTo>
                    <a:lnTo>
                      <a:pt x="17280" y="2025"/>
                    </a:lnTo>
                    <a:cubicBezTo>
                      <a:pt x="17280" y="908"/>
                      <a:pt x="14373" y="0"/>
                      <a:pt x="10800" y="0"/>
                    </a:cubicBezTo>
                    <a:cubicBezTo>
                      <a:pt x="7225" y="0"/>
                      <a:pt x="4320" y="908"/>
                      <a:pt x="4320" y="2025"/>
                    </a:cubicBezTo>
                    <a:lnTo>
                      <a:pt x="4320" y="12164"/>
                    </a:lnTo>
                    <a:cubicBezTo>
                      <a:pt x="1710" y="12781"/>
                      <a:pt x="0" y="13749"/>
                      <a:pt x="0" y="14850"/>
                    </a:cubicBezTo>
                    <a:cubicBezTo>
                      <a:pt x="0" y="15950"/>
                      <a:pt x="1710" y="16918"/>
                      <a:pt x="4320" y="17534"/>
                    </a:cubicBezTo>
                    <a:lnTo>
                      <a:pt x="4320" y="19575"/>
                    </a:lnTo>
                    <a:cubicBezTo>
                      <a:pt x="4320" y="20691"/>
                      <a:pt x="7225" y="21599"/>
                      <a:pt x="10800" y="21599"/>
                    </a:cubicBezTo>
                    <a:cubicBezTo>
                      <a:pt x="14373" y="21599"/>
                      <a:pt x="17280" y="20691"/>
                      <a:pt x="17280" y="19575"/>
                    </a:cubicBezTo>
                    <a:lnTo>
                      <a:pt x="17280" y="17534"/>
                    </a:lnTo>
                    <a:cubicBezTo>
                      <a:pt x="19889" y="16918"/>
                      <a:pt x="21600" y="15950"/>
                      <a:pt x="21600" y="14850"/>
                    </a:cubicBezTo>
                    <a:cubicBezTo>
                      <a:pt x="21600" y="13749"/>
                      <a:pt x="19889" y="12781"/>
                      <a:pt x="17280" y="1216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96317C0-7043-4C95-A7C8-1A2881A466E6}"/>
              </a:ext>
            </a:extLst>
          </p:cNvPr>
          <p:cNvGrpSpPr/>
          <p:nvPr/>
        </p:nvGrpSpPr>
        <p:grpSpPr>
          <a:xfrm>
            <a:off x="990749" y="2391424"/>
            <a:ext cx="1444623" cy="1675761"/>
            <a:chOff x="990749" y="2391424"/>
            <a:chExt cx="1444623" cy="1675761"/>
          </a:xfrm>
        </p:grpSpPr>
        <p:sp>
          <p:nvSpPr>
            <p:cNvPr id="8" name="任意多边形 29">
              <a:extLst>
                <a:ext uri="{FF2B5EF4-FFF2-40B4-BE49-F238E27FC236}">
                  <a16:creationId xmlns:a16="http://schemas.microsoft.com/office/drawing/2014/main" xmlns="" id="{BC8D5E01-5756-42EE-96AF-65BF061EA23D}"/>
                </a:ext>
              </a:extLst>
            </p:cNvPr>
            <p:cNvSpPr/>
            <p:nvPr/>
          </p:nvSpPr>
          <p:spPr>
            <a:xfrm>
              <a:off x="990749" y="2391424"/>
              <a:ext cx="1444623" cy="1675761"/>
            </a:xfrm>
            <a:custGeom>
              <a:avLst/>
              <a:gdLst>
                <a:gd name="connsiteX0" fmla="*/ 528437 w 1558835"/>
                <a:gd name="connsiteY0" fmla="*/ 647221 h 1808248"/>
                <a:gd name="connsiteX1" fmla="*/ 249763 w 1558835"/>
                <a:gd name="connsiteY1" fmla="*/ 925895 h 1808248"/>
                <a:gd name="connsiteX2" fmla="*/ 528437 w 1558835"/>
                <a:gd name="connsiteY2" fmla="*/ 1204569 h 1808248"/>
                <a:gd name="connsiteX3" fmla="*/ 807111 w 1558835"/>
                <a:gd name="connsiteY3" fmla="*/ 925895 h 1808248"/>
                <a:gd name="connsiteX4" fmla="*/ 528437 w 1558835"/>
                <a:gd name="connsiteY4" fmla="*/ 647221 h 1808248"/>
                <a:gd name="connsiteX5" fmla="*/ 0 w 1558835"/>
                <a:gd name="connsiteY5" fmla="*/ 0 h 1808248"/>
                <a:gd name="connsiteX6" fmla="*/ 1558835 w 1558835"/>
                <a:gd name="connsiteY6" fmla="*/ 904125 h 1808248"/>
                <a:gd name="connsiteX7" fmla="*/ 0 w 1558835"/>
                <a:gd name="connsiteY7" fmla="*/ 1808248 h 18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8835" h="1808248">
                  <a:moveTo>
                    <a:pt x="528437" y="647221"/>
                  </a:moveTo>
                  <a:cubicBezTo>
                    <a:pt x="374530" y="647221"/>
                    <a:pt x="249763" y="771988"/>
                    <a:pt x="249763" y="925895"/>
                  </a:cubicBezTo>
                  <a:cubicBezTo>
                    <a:pt x="249763" y="1079802"/>
                    <a:pt x="374530" y="1204569"/>
                    <a:pt x="528437" y="1204569"/>
                  </a:cubicBezTo>
                  <a:cubicBezTo>
                    <a:pt x="682344" y="1204569"/>
                    <a:pt x="807111" y="1079802"/>
                    <a:pt x="807111" y="925895"/>
                  </a:cubicBezTo>
                  <a:cubicBezTo>
                    <a:pt x="807111" y="771988"/>
                    <a:pt x="682344" y="647221"/>
                    <a:pt x="528437" y="647221"/>
                  </a:cubicBezTo>
                  <a:close/>
                  <a:moveTo>
                    <a:pt x="0" y="0"/>
                  </a:moveTo>
                  <a:lnTo>
                    <a:pt x="1558835" y="904125"/>
                  </a:lnTo>
                  <a:lnTo>
                    <a:pt x="0" y="1808248"/>
                  </a:lnTo>
                  <a:close/>
                </a:path>
              </a:pathLst>
            </a:custGeom>
            <a:solidFill>
              <a:srgbClr val="E3B3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41" name="组合 162">
              <a:extLst>
                <a:ext uri="{FF2B5EF4-FFF2-40B4-BE49-F238E27FC236}">
                  <a16:creationId xmlns:a16="http://schemas.microsoft.com/office/drawing/2014/main" xmlns="" id="{123E797F-D3D9-4911-B2FF-B012A02AF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0035" y="3094138"/>
              <a:ext cx="305855" cy="304508"/>
              <a:chOff x="4675188" y="1422400"/>
              <a:chExt cx="360362" cy="358775"/>
            </a:xfrm>
            <a:solidFill>
              <a:srgbClr val="E3B3CF"/>
            </a:solidFill>
          </p:grpSpPr>
          <p:sp>
            <p:nvSpPr>
              <p:cNvPr id="42" name="AutoShape 84">
                <a:extLst>
                  <a:ext uri="{FF2B5EF4-FFF2-40B4-BE49-F238E27FC236}">
                    <a16:creationId xmlns:a16="http://schemas.microsoft.com/office/drawing/2014/main" xmlns="" id="{2C84CE38-282B-46BB-9051-9AFEA851CD30}"/>
                  </a:ext>
                </a:extLst>
              </p:cNvPr>
              <p:cNvSpPr/>
              <p:nvPr/>
            </p:nvSpPr>
            <p:spPr bwMode="auto">
              <a:xfrm>
                <a:off x="4675188" y="1422400"/>
                <a:ext cx="360362" cy="358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8900"/>
                    </a:moveTo>
                    <a:cubicBezTo>
                      <a:pt x="20249" y="19643"/>
                      <a:pt x="19644" y="20249"/>
                      <a:pt x="18899" y="20249"/>
                    </a:cubicBezTo>
                    <a:lnTo>
                      <a:pt x="2699" y="20249"/>
                    </a:lnTo>
                    <a:cubicBezTo>
                      <a:pt x="1955" y="20249"/>
                      <a:pt x="1349" y="19643"/>
                      <a:pt x="1349" y="18900"/>
                    </a:cubicBezTo>
                    <a:lnTo>
                      <a:pt x="1349" y="5400"/>
                    </a:lnTo>
                    <a:cubicBezTo>
                      <a:pt x="1349" y="5027"/>
                      <a:pt x="1652" y="4725"/>
                      <a:pt x="2024" y="4725"/>
                    </a:cubicBezTo>
                    <a:lnTo>
                      <a:pt x="2699" y="4725"/>
                    </a:lnTo>
                    <a:lnTo>
                      <a:pt x="2699" y="18225"/>
                    </a:lnTo>
                    <a:cubicBezTo>
                      <a:pt x="2699" y="18598"/>
                      <a:pt x="3001" y="18900"/>
                      <a:pt x="3374" y="18900"/>
                    </a:cubicBezTo>
                    <a:cubicBezTo>
                      <a:pt x="3748" y="18900"/>
                      <a:pt x="4049" y="18598"/>
                      <a:pt x="4049" y="18225"/>
                    </a:cubicBezTo>
                    <a:lnTo>
                      <a:pt x="4049" y="2025"/>
                    </a:lnTo>
                    <a:cubicBezTo>
                      <a:pt x="4049" y="1652"/>
                      <a:pt x="4352" y="1350"/>
                      <a:pt x="4724" y="1350"/>
                    </a:cubicBezTo>
                    <a:lnTo>
                      <a:pt x="19575" y="1350"/>
                    </a:lnTo>
                    <a:cubicBezTo>
                      <a:pt x="19947" y="1350"/>
                      <a:pt x="20249" y="1652"/>
                      <a:pt x="20249" y="2025"/>
                    </a:cubicBezTo>
                    <a:cubicBezTo>
                      <a:pt x="20249" y="2025"/>
                      <a:pt x="20249" y="18900"/>
                      <a:pt x="20249" y="18900"/>
                    </a:cubicBezTo>
                    <a:close/>
                    <a:moveTo>
                      <a:pt x="19575" y="0"/>
                    </a:moveTo>
                    <a:lnTo>
                      <a:pt x="4724" y="0"/>
                    </a:lnTo>
                    <a:cubicBezTo>
                      <a:pt x="3606" y="0"/>
                      <a:pt x="2699" y="905"/>
                      <a:pt x="2699" y="2025"/>
                    </a:cubicBezTo>
                    <a:lnTo>
                      <a:pt x="2699" y="3375"/>
                    </a:lnTo>
                    <a:lnTo>
                      <a:pt x="2024" y="3375"/>
                    </a:lnTo>
                    <a:cubicBezTo>
                      <a:pt x="906" y="3375"/>
                      <a:pt x="0" y="4280"/>
                      <a:pt x="0" y="5400"/>
                    </a:cubicBezTo>
                    <a:lnTo>
                      <a:pt x="0" y="18900"/>
                    </a:lnTo>
                    <a:cubicBezTo>
                      <a:pt x="0" y="20391"/>
                      <a:pt x="1208" y="21599"/>
                      <a:pt x="2699" y="21599"/>
                    </a:cubicBezTo>
                    <a:lnTo>
                      <a:pt x="18899" y="21599"/>
                    </a:lnTo>
                    <a:cubicBezTo>
                      <a:pt x="20391" y="21599"/>
                      <a:pt x="21600" y="20391"/>
                      <a:pt x="21600" y="18900"/>
                    </a:cubicBezTo>
                    <a:lnTo>
                      <a:pt x="21600" y="2025"/>
                    </a:lnTo>
                    <a:cubicBezTo>
                      <a:pt x="21600" y="905"/>
                      <a:pt x="20693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3" name="AutoShape 85">
                <a:extLst>
                  <a:ext uri="{FF2B5EF4-FFF2-40B4-BE49-F238E27FC236}">
                    <a16:creationId xmlns:a16="http://schemas.microsoft.com/office/drawing/2014/main" xmlns="" id="{EB8FDA7C-037F-4F63-8BFD-2673B001F400}"/>
                  </a:ext>
                </a:extLst>
              </p:cNvPr>
              <p:cNvSpPr/>
              <p:nvPr/>
            </p:nvSpPr>
            <p:spPr bwMode="auto">
              <a:xfrm>
                <a:off x="4889500" y="1557338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4" name="AutoShape 86">
                <a:extLst>
                  <a:ext uri="{FF2B5EF4-FFF2-40B4-BE49-F238E27FC236}">
                    <a16:creationId xmlns:a16="http://schemas.microsoft.com/office/drawing/2014/main" xmlns="" id="{5089F22E-70EC-4B80-8ADE-77191D58A8CC}"/>
                  </a:ext>
                </a:extLst>
              </p:cNvPr>
              <p:cNvSpPr/>
              <p:nvPr/>
            </p:nvSpPr>
            <p:spPr bwMode="auto">
              <a:xfrm>
                <a:off x="4889500" y="1522413"/>
                <a:ext cx="100013" cy="127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5" name="AutoShape 87">
                <a:extLst>
                  <a:ext uri="{FF2B5EF4-FFF2-40B4-BE49-F238E27FC236}">
                    <a16:creationId xmlns:a16="http://schemas.microsoft.com/office/drawing/2014/main" xmlns="" id="{F7F8F39A-0F07-4F84-9855-D354A1C171CA}"/>
                  </a:ext>
                </a:extLst>
              </p:cNvPr>
              <p:cNvSpPr/>
              <p:nvPr/>
            </p:nvSpPr>
            <p:spPr bwMode="auto">
              <a:xfrm>
                <a:off x="4889500" y="1489075"/>
                <a:ext cx="100013" cy="127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200" y="21599"/>
                    </a:moveTo>
                    <a:lnTo>
                      <a:pt x="20400" y="21599"/>
                    </a:lnTo>
                    <a:cubicBezTo>
                      <a:pt x="21062" y="21599"/>
                      <a:pt x="21600" y="16748"/>
                      <a:pt x="21600" y="10800"/>
                    </a:cubicBezTo>
                    <a:cubicBezTo>
                      <a:pt x="21600" y="4830"/>
                      <a:pt x="21062" y="0"/>
                      <a:pt x="20400" y="0"/>
                    </a:cubicBezTo>
                    <a:lnTo>
                      <a:pt x="1200" y="0"/>
                    </a:lnTo>
                    <a:cubicBezTo>
                      <a:pt x="537" y="0"/>
                      <a:pt x="0" y="4830"/>
                      <a:pt x="0" y="10800"/>
                    </a:cubicBezTo>
                    <a:cubicBezTo>
                      <a:pt x="0" y="16748"/>
                      <a:pt x="537" y="21599"/>
                      <a:pt x="12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6" name="AutoShape 88">
                <a:extLst>
                  <a:ext uri="{FF2B5EF4-FFF2-40B4-BE49-F238E27FC236}">
                    <a16:creationId xmlns:a16="http://schemas.microsoft.com/office/drawing/2014/main" xmlns="" id="{F58562A6-6A5F-4E64-A475-0E4493221E65}"/>
                  </a:ext>
                </a:extLst>
              </p:cNvPr>
              <p:cNvSpPr/>
              <p:nvPr/>
            </p:nvSpPr>
            <p:spPr bwMode="auto">
              <a:xfrm>
                <a:off x="4765675" y="1725613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7" name="AutoShape 89">
                <a:extLst>
                  <a:ext uri="{FF2B5EF4-FFF2-40B4-BE49-F238E27FC236}">
                    <a16:creationId xmlns:a16="http://schemas.microsoft.com/office/drawing/2014/main" xmlns="" id="{66ECAFED-7949-4707-837D-7D36F5D566E4}"/>
                  </a:ext>
                </a:extLst>
              </p:cNvPr>
              <p:cNvSpPr/>
              <p:nvPr/>
            </p:nvSpPr>
            <p:spPr bwMode="auto">
              <a:xfrm>
                <a:off x="4765675" y="1692275"/>
                <a:ext cx="100013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8" name="AutoShape 90">
                <a:extLst>
                  <a:ext uri="{FF2B5EF4-FFF2-40B4-BE49-F238E27FC236}">
                    <a16:creationId xmlns:a16="http://schemas.microsoft.com/office/drawing/2014/main" xmlns="" id="{4AD63AB7-747B-4765-8581-DAF916E16271}"/>
                  </a:ext>
                </a:extLst>
              </p:cNvPr>
              <p:cNvSpPr/>
              <p:nvPr/>
            </p:nvSpPr>
            <p:spPr bwMode="auto">
              <a:xfrm>
                <a:off x="4765675" y="1658938"/>
                <a:ext cx="100013" cy="9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49" name="AutoShape 91">
                <a:extLst>
                  <a:ext uri="{FF2B5EF4-FFF2-40B4-BE49-F238E27FC236}">
                    <a16:creationId xmlns:a16="http://schemas.microsoft.com/office/drawing/2014/main" xmlns="" id="{C0356C38-17E1-43FE-9FC6-26CC9CB26B42}"/>
                  </a:ext>
                </a:extLst>
              </p:cNvPr>
              <p:cNvSpPr/>
              <p:nvPr/>
            </p:nvSpPr>
            <p:spPr bwMode="auto">
              <a:xfrm>
                <a:off x="4889500" y="1725613"/>
                <a:ext cx="100013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50" name="AutoShape 92">
                <a:extLst>
                  <a:ext uri="{FF2B5EF4-FFF2-40B4-BE49-F238E27FC236}">
                    <a16:creationId xmlns:a16="http://schemas.microsoft.com/office/drawing/2014/main" xmlns="" id="{A6AD83F5-1286-4EDA-A522-6848FA4E7B92}"/>
                  </a:ext>
                </a:extLst>
              </p:cNvPr>
              <p:cNvSpPr/>
              <p:nvPr/>
            </p:nvSpPr>
            <p:spPr bwMode="auto">
              <a:xfrm>
                <a:off x="4889500" y="1692275"/>
                <a:ext cx="100013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51" name="AutoShape 93">
                <a:extLst>
                  <a:ext uri="{FF2B5EF4-FFF2-40B4-BE49-F238E27FC236}">
                    <a16:creationId xmlns:a16="http://schemas.microsoft.com/office/drawing/2014/main" xmlns="" id="{D4BB4A70-1E2C-4053-9CE6-02ECE049A575}"/>
                  </a:ext>
                </a:extLst>
              </p:cNvPr>
              <p:cNvSpPr/>
              <p:nvPr/>
            </p:nvSpPr>
            <p:spPr bwMode="auto">
              <a:xfrm>
                <a:off x="4889500" y="1658938"/>
                <a:ext cx="100013" cy="95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400" y="0"/>
                    </a:moveTo>
                    <a:lnTo>
                      <a:pt x="1200" y="0"/>
                    </a:lnTo>
                    <a:cubicBezTo>
                      <a:pt x="537" y="0"/>
                      <a:pt x="0" y="4851"/>
                      <a:pt x="0" y="10800"/>
                    </a:cubicBezTo>
                    <a:cubicBezTo>
                      <a:pt x="0" y="16790"/>
                      <a:pt x="537" y="21599"/>
                      <a:pt x="1200" y="21599"/>
                    </a:cubicBezTo>
                    <a:lnTo>
                      <a:pt x="20400" y="21599"/>
                    </a:lnTo>
                    <a:cubicBezTo>
                      <a:pt x="21062" y="21599"/>
                      <a:pt x="21600" y="16790"/>
                      <a:pt x="21600" y="10800"/>
                    </a:cubicBezTo>
                    <a:cubicBezTo>
                      <a:pt x="21600" y="4851"/>
                      <a:pt x="21062" y="0"/>
                      <a:pt x="204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52" name="AutoShape 94">
                <a:extLst>
                  <a:ext uri="{FF2B5EF4-FFF2-40B4-BE49-F238E27FC236}">
                    <a16:creationId xmlns:a16="http://schemas.microsoft.com/office/drawing/2014/main" xmlns="" id="{D8C3CBAB-571A-4214-842E-DBF1C880AE2D}"/>
                  </a:ext>
                </a:extLst>
              </p:cNvPr>
              <p:cNvSpPr/>
              <p:nvPr/>
            </p:nvSpPr>
            <p:spPr bwMode="auto">
              <a:xfrm>
                <a:off x="4765675" y="1590675"/>
                <a:ext cx="223838" cy="111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69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69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53" name="AutoShape 95">
                <a:extLst>
                  <a:ext uri="{FF2B5EF4-FFF2-40B4-BE49-F238E27FC236}">
                    <a16:creationId xmlns:a16="http://schemas.microsoft.com/office/drawing/2014/main" xmlns="" id="{2FC80823-EBFA-4BF0-B56B-E0F5ACA4BAC9}"/>
                  </a:ext>
                </a:extLst>
              </p:cNvPr>
              <p:cNvSpPr/>
              <p:nvPr/>
            </p:nvSpPr>
            <p:spPr bwMode="auto">
              <a:xfrm>
                <a:off x="4765675" y="1624013"/>
                <a:ext cx="223838" cy="11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60" y="0"/>
                    </a:moveTo>
                    <a:lnTo>
                      <a:pt x="540" y="0"/>
                    </a:lnTo>
                    <a:cubicBezTo>
                      <a:pt x="242" y="0"/>
                      <a:pt x="0" y="4851"/>
                      <a:pt x="0" y="10800"/>
                    </a:cubicBezTo>
                    <a:cubicBezTo>
                      <a:pt x="0" y="16790"/>
                      <a:pt x="242" y="21599"/>
                      <a:pt x="540" y="21599"/>
                    </a:cubicBezTo>
                    <a:lnTo>
                      <a:pt x="21060" y="21599"/>
                    </a:lnTo>
                    <a:cubicBezTo>
                      <a:pt x="21357" y="21599"/>
                      <a:pt x="21600" y="16790"/>
                      <a:pt x="21600" y="10800"/>
                    </a:cubicBezTo>
                    <a:cubicBezTo>
                      <a:pt x="21600" y="4851"/>
                      <a:pt x="21357" y="0"/>
                      <a:pt x="210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54" name="AutoShape 96">
                <a:extLst>
                  <a:ext uri="{FF2B5EF4-FFF2-40B4-BE49-F238E27FC236}">
                    <a16:creationId xmlns:a16="http://schemas.microsoft.com/office/drawing/2014/main" xmlns="" id="{FD32699B-D5D2-48DD-8506-984E4ECA5CDE}"/>
                  </a:ext>
                </a:extLst>
              </p:cNvPr>
              <p:cNvSpPr/>
              <p:nvPr/>
            </p:nvSpPr>
            <p:spPr bwMode="auto">
              <a:xfrm>
                <a:off x="4765675" y="1466850"/>
                <a:ext cx="100013" cy="1016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4799" y="4792"/>
                    </a:moveTo>
                    <a:lnTo>
                      <a:pt x="16800" y="4792"/>
                    </a:lnTo>
                    <a:lnTo>
                      <a:pt x="16800" y="16797"/>
                    </a:lnTo>
                    <a:lnTo>
                      <a:pt x="4799" y="16797"/>
                    </a:lnTo>
                    <a:cubicBezTo>
                      <a:pt x="4799" y="16797"/>
                      <a:pt x="4799" y="4792"/>
                      <a:pt x="4799" y="4792"/>
                    </a:cubicBezTo>
                    <a:close/>
                    <a:moveTo>
                      <a:pt x="2399" y="21600"/>
                    </a:moveTo>
                    <a:lnTo>
                      <a:pt x="19199" y="21600"/>
                    </a:lnTo>
                    <a:cubicBezTo>
                      <a:pt x="20527" y="21600"/>
                      <a:pt x="21600" y="20523"/>
                      <a:pt x="21600" y="19198"/>
                    </a:cubicBezTo>
                    <a:lnTo>
                      <a:pt x="21600" y="2401"/>
                    </a:lnTo>
                    <a:cubicBezTo>
                      <a:pt x="21600" y="1076"/>
                      <a:pt x="20527" y="0"/>
                      <a:pt x="19199" y="0"/>
                    </a:cubicBezTo>
                    <a:lnTo>
                      <a:pt x="2399" y="0"/>
                    </a:lnTo>
                    <a:cubicBezTo>
                      <a:pt x="1072" y="0"/>
                      <a:pt x="0" y="1076"/>
                      <a:pt x="0" y="2401"/>
                    </a:cubicBezTo>
                    <a:lnTo>
                      <a:pt x="0" y="19198"/>
                    </a:lnTo>
                    <a:cubicBezTo>
                      <a:pt x="0" y="20523"/>
                      <a:pt x="1072" y="21600"/>
                      <a:pt x="2399" y="216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89965CFD-977F-4591-8252-5A7AF92578B4}"/>
              </a:ext>
            </a:extLst>
          </p:cNvPr>
          <p:cNvGrpSpPr/>
          <p:nvPr/>
        </p:nvGrpSpPr>
        <p:grpSpPr>
          <a:xfrm>
            <a:off x="9808990" y="2391424"/>
            <a:ext cx="1444623" cy="1675761"/>
            <a:chOff x="9808990" y="2391424"/>
            <a:chExt cx="1444623" cy="1675761"/>
          </a:xfrm>
        </p:grpSpPr>
        <p:sp>
          <p:nvSpPr>
            <p:cNvPr id="11" name="任意多边形 32">
              <a:extLst>
                <a:ext uri="{FF2B5EF4-FFF2-40B4-BE49-F238E27FC236}">
                  <a16:creationId xmlns:a16="http://schemas.microsoft.com/office/drawing/2014/main" xmlns="" id="{C4366A32-EE2F-4882-8198-177066756759}"/>
                </a:ext>
              </a:extLst>
            </p:cNvPr>
            <p:cNvSpPr/>
            <p:nvPr/>
          </p:nvSpPr>
          <p:spPr>
            <a:xfrm>
              <a:off x="9808990" y="2391424"/>
              <a:ext cx="1444623" cy="1675761"/>
            </a:xfrm>
            <a:custGeom>
              <a:avLst/>
              <a:gdLst>
                <a:gd name="connsiteX0" fmla="*/ 528437 w 1558835"/>
                <a:gd name="connsiteY0" fmla="*/ 647221 h 1808248"/>
                <a:gd name="connsiteX1" fmla="*/ 249763 w 1558835"/>
                <a:gd name="connsiteY1" fmla="*/ 925895 h 1808248"/>
                <a:gd name="connsiteX2" fmla="*/ 528437 w 1558835"/>
                <a:gd name="connsiteY2" fmla="*/ 1204569 h 1808248"/>
                <a:gd name="connsiteX3" fmla="*/ 807111 w 1558835"/>
                <a:gd name="connsiteY3" fmla="*/ 925895 h 1808248"/>
                <a:gd name="connsiteX4" fmla="*/ 528437 w 1558835"/>
                <a:gd name="connsiteY4" fmla="*/ 647221 h 1808248"/>
                <a:gd name="connsiteX5" fmla="*/ 0 w 1558835"/>
                <a:gd name="connsiteY5" fmla="*/ 0 h 1808248"/>
                <a:gd name="connsiteX6" fmla="*/ 1558835 w 1558835"/>
                <a:gd name="connsiteY6" fmla="*/ 904125 h 1808248"/>
                <a:gd name="connsiteX7" fmla="*/ 0 w 1558835"/>
                <a:gd name="connsiteY7" fmla="*/ 1808248 h 18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8835" h="1808248">
                  <a:moveTo>
                    <a:pt x="528437" y="647221"/>
                  </a:moveTo>
                  <a:cubicBezTo>
                    <a:pt x="374530" y="647221"/>
                    <a:pt x="249763" y="771988"/>
                    <a:pt x="249763" y="925895"/>
                  </a:cubicBezTo>
                  <a:cubicBezTo>
                    <a:pt x="249763" y="1079802"/>
                    <a:pt x="374530" y="1204569"/>
                    <a:pt x="528437" y="1204569"/>
                  </a:cubicBezTo>
                  <a:cubicBezTo>
                    <a:pt x="682344" y="1204569"/>
                    <a:pt x="807111" y="1079802"/>
                    <a:pt x="807111" y="925895"/>
                  </a:cubicBezTo>
                  <a:cubicBezTo>
                    <a:pt x="807111" y="771988"/>
                    <a:pt x="682344" y="647221"/>
                    <a:pt x="528437" y="647221"/>
                  </a:cubicBezTo>
                  <a:close/>
                  <a:moveTo>
                    <a:pt x="0" y="0"/>
                  </a:moveTo>
                  <a:lnTo>
                    <a:pt x="1558835" y="904125"/>
                  </a:lnTo>
                  <a:lnTo>
                    <a:pt x="0" y="1808248"/>
                  </a:lnTo>
                  <a:close/>
                </a:path>
              </a:pathLst>
            </a:custGeom>
            <a:solidFill>
              <a:srgbClr val="CDC3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AutoShape 112">
              <a:extLst>
                <a:ext uri="{FF2B5EF4-FFF2-40B4-BE49-F238E27FC236}">
                  <a16:creationId xmlns:a16="http://schemas.microsoft.com/office/drawing/2014/main" xmlns="" id="{35A40E3C-9F08-4B52-8CA2-A4E4C8A2FEA8}"/>
                </a:ext>
              </a:extLst>
            </p:cNvPr>
            <p:cNvSpPr/>
            <p:nvPr/>
          </p:nvSpPr>
          <p:spPr bwMode="auto">
            <a:xfrm>
              <a:off x="10179227" y="3071340"/>
              <a:ext cx="294812" cy="293513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rgbClr val="CDC3DB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6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E80E484-8C74-4C8A-B92C-07B43C4B992C}"/>
              </a:ext>
            </a:extLst>
          </p:cNvPr>
          <p:cNvGrpSpPr/>
          <p:nvPr/>
        </p:nvGrpSpPr>
        <p:grpSpPr>
          <a:xfrm>
            <a:off x="4616929" y="2310693"/>
            <a:ext cx="3235300" cy="492443"/>
            <a:chOff x="4616929" y="2310693"/>
            <a:chExt cx="2900084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02400280-96E2-4CD8-9A00-C05F8D3849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616929" y="2310693"/>
              <a:ext cx="29000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PART THREE</a:t>
              </a:r>
            </a:p>
          </p:txBody>
        </p:sp>
      </p:grpSp>
      <p:sp>
        <p:nvSpPr>
          <p:cNvPr id="30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600" spc="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第三工作不足之处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C1AEA43-B2C3-4677-8BF1-4CA4C514A439}"/>
              </a:ext>
            </a:extLst>
          </p:cNvPr>
          <p:cNvGrpSpPr/>
          <p:nvPr/>
        </p:nvGrpSpPr>
        <p:grpSpPr>
          <a:xfrm>
            <a:off x="4564062" y="4355782"/>
            <a:ext cx="3068637" cy="492443"/>
            <a:chOff x="4564062" y="4355782"/>
            <a:chExt cx="3068637" cy="49244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4708CA06-4372-46ED-843F-8B957AE30CDA}"/>
                </a:ext>
              </a:extLst>
            </p:cNvPr>
            <p:cNvSpPr/>
            <p:nvPr/>
          </p:nvSpPr>
          <p:spPr>
            <a:xfrm>
              <a:off x="4564062" y="4381500"/>
              <a:ext cx="3068637" cy="457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PA_MH_Entry_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2F7EAB69-0B36-479E-A6C6-907ED5CC6C1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063" y="4355782"/>
              <a:ext cx="2868312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子</a:t>
              </a:r>
              <a:r>
                <a:rPr lang="zh-CN" altLang="en-US" sz="2400" dirty="0" smtClean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沐创意素材</a:t>
              </a:r>
              <a:endParaRPr lang="zh-CN" altLang="en-US" sz="24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429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第三工作不足之处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8D24600-5469-4024-BE54-918C0A84D33A}"/>
              </a:ext>
            </a:extLst>
          </p:cNvPr>
          <p:cNvGrpSpPr/>
          <p:nvPr/>
        </p:nvGrpSpPr>
        <p:grpSpPr>
          <a:xfrm>
            <a:off x="-296330" y="1965461"/>
            <a:ext cx="12158241" cy="4467089"/>
            <a:chOff x="-296330" y="1965461"/>
            <a:chExt cx="12158241" cy="4467089"/>
          </a:xfrm>
        </p:grpSpPr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xmlns="" id="{C8580E45-A5D8-46D2-B0DC-E00138DC7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99" y="1965462"/>
              <a:ext cx="2887135" cy="3525337"/>
            </a:xfrm>
            <a:prstGeom prst="rect">
              <a:avLst/>
            </a:prstGeom>
            <a:solidFill>
              <a:srgbClr val="7A7AAE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9" name="Rectangle 22" descr="psb">
              <a:extLst>
                <a:ext uri="{FF2B5EF4-FFF2-40B4-BE49-F238E27FC236}">
                  <a16:creationId xmlns:a16="http://schemas.microsoft.com/office/drawing/2014/main" xmlns="" id="{C47921B3-044C-4434-AA31-ECCAB0CBC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735" y="1965462"/>
              <a:ext cx="3376084" cy="3525337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 l="-27486" r="-2748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xmlns="" id="{5A1A9175-9558-4B0F-ABF3-778E94CA7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3984" y="1965462"/>
              <a:ext cx="2427927" cy="3525337"/>
            </a:xfrm>
            <a:prstGeom prst="rect">
              <a:avLst/>
            </a:prstGeom>
            <a:blipFill>
              <a:blip r:embed="rId10"/>
              <a:stretch>
                <a:fillRect l="-27486" r="-27486"/>
              </a:stretch>
            </a:blip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1" name="Rectangle 24">
              <a:extLst>
                <a:ext uri="{FF2B5EF4-FFF2-40B4-BE49-F238E27FC236}">
                  <a16:creationId xmlns:a16="http://schemas.microsoft.com/office/drawing/2014/main" xmlns="" id="{869F3D5E-8087-4665-BFD6-63783F917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8819" y="1965461"/>
              <a:ext cx="2815167" cy="4467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xmlns="" id="{86B7E68E-67EE-42BF-B1A0-D85EFB87F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4958" y="3895180"/>
              <a:ext cx="2545157" cy="2142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请在此处添加具体内容，请尽量言简意赅，简单说明即可，不必繁琐。请在此处添加具体内容，请尽量言简意赅，简单说明即可，不必繁琐。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ctr"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xmlns="" id="{E5A0BFCD-B701-4C21-9D3C-94F669455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9884" y="3601726"/>
              <a:ext cx="1828800" cy="20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en-US" sz="1333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zh-CN" sz="1067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xmlns="" id="{748320CB-DB7F-4D7D-BCB6-92511640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6302" y="2678163"/>
              <a:ext cx="1536700" cy="410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zh-CN" altLang="zh-CN" sz="2667" b="1" dirty="0">
                  <a:solidFill>
                    <a:srgbClr val="F8F8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85%</a:t>
              </a:r>
            </a:p>
          </p:txBody>
        </p:sp>
        <p:sp>
          <p:nvSpPr>
            <p:cNvPr id="19" name="Oval 32">
              <a:extLst>
                <a:ext uri="{FF2B5EF4-FFF2-40B4-BE49-F238E27FC236}">
                  <a16:creationId xmlns:a16="http://schemas.microsoft.com/office/drawing/2014/main" xmlns="" id="{A15FD789-DA43-458D-AFFA-1A9B8189A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4169" y="2402911"/>
              <a:ext cx="927100" cy="927387"/>
            </a:xfrm>
            <a:prstGeom prst="ellipse">
              <a:avLst/>
            </a:prstGeom>
            <a:noFill/>
            <a:ln w="6350" cmpd="sng">
              <a:solidFill>
                <a:srgbClr val="F8F8F8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>
                <a:solidFill>
                  <a:prstClr val="black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4" name="Text Box 15">
              <a:extLst>
                <a:ext uri="{FF2B5EF4-FFF2-40B4-BE49-F238E27FC236}">
                  <a16:creationId xmlns:a16="http://schemas.microsoft.com/office/drawing/2014/main" xmlns="" id="{BD1C111F-667F-42C6-9D49-31F7292F1C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96330" y="2202226"/>
              <a:ext cx="1689886" cy="1897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1733" dirty="0">
                  <a:solidFill>
                    <a:schemeClr val="bg1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  <a:cs typeface="Arial" pitchFamily="34" charset="0"/>
                </a:rPr>
                <a:t>“</a:t>
              </a:r>
              <a:endParaRPr lang="zh-CN" altLang="zh-CN" sz="11733" dirty="0">
                <a:solidFill>
                  <a:schemeClr val="bg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  <a:cs typeface="Arial" pitchFamily="34" charset="0"/>
              </a:endParaRPr>
            </a:p>
          </p:txBody>
        </p:sp>
        <p:sp>
          <p:nvSpPr>
            <p:cNvPr id="25" name="Rectangle 26">
              <a:extLst>
                <a:ext uri="{FF2B5EF4-FFF2-40B4-BE49-F238E27FC236}">
                  <a16:creationId xmlns:a16="http://schemas.microsoft.com/office/drawing/2014/main" xmlns="" id="{BC992F99-FD0C-4031-B26D-0EC460A0E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843" y="3009079"/>
              <a:ext cx="1811042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70189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第三工作不足之处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31A39EA-713D-4649-B2D1-347DE048E983}"/>
              </a:ext>
            </a:extLst>
          </p:cNvPr>
          <p:cNvGrpSpPr/>
          <p:nvPr/>
        </p:nvGrpSpPr>
        <p:grpSpPr>
          <a:xfrm>
            <a:off x="1" y="2117553"/>
            <a:ext cx="11352212" cy="3977193"/>
            <a:chOff x="1" y="2117553"/>
            <a:chExt cx="11352212" cy="397719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0F5EA2ED-F44A-42FF-84D4-A29EF8C14CFE}"/>
                </a:ext>
              </a:extLst>
            </p:cNvPr>
            <p:cNvGrpSpPr/>
            <p:nvPr/>
          </p:nvGrpSpPr>
          <p:grpSpPr>
            <a:xfrm>
              <a:off x="1" y="3211971"/>
              <a:ext cx="9465854" cy="1731183"/>
              <a:chOff x="1" y="2488640"/>
              <a:chExt cx="9465854" cy="1731183"/>
            </a:xfrm>
            <a:solidFill>
              <a:srgbClr val="E3B3CF"/>
            </a:solidFill>
          </p:grpSpPr>
          <p:sp>
            <p:nvSpPr>
              <p:cNvPr id="9" name="空心弧 8">
                <a:extLst>
                  <a:ext uri="{FF2B5EF4-FFF2-40B4-BE49-F238E27FC236}">
                    <a16:creationId xmlns:a16="http://schemas.microsoft.com/office/drawing/2014/main" xmlns="" id="{A141C09F-6388-4F88-8E40-D4BB345C2637}"/>
                  </a:ext>
                </a:extLst>
              </p:cNvPr>
              <p:cNvSpPr/>
              <p:nvPr/>
            </p:nvSpPr>
            <p:spPr>
              <a:xfrm rot="5601200">
                <a:off x="7876467" y="2488640"/>
                <a:ext cx="914400" cy="914400"/>
              </a:xfrm>
              <a:prstGeom prst="blockArc">
                <a:avLst>
                  <a:gd name="adj1" fmla="val 10505144"/>
                  <a:gd name="adj2" fmla="val 3698"/>
                  <a:gd name="adj3" fmla="val 159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xmlns="" id="{D06AB335-85A0-42AA-A1B7-7AE27794AF79}"/>
                  </a:ext>
                </a:extLst>
              </p:cNvPr>
              <p:cNvSpPr/>
              <p:nvPr/>
            </p:nvSpPr>
            <p:spPr>
              <a:xfrm>
                <a:off x="1" y="2488944"/>
                <a:ext cx="8336048" cy="1447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xmlns="" id="{53E0CBD6-528C-47B0-9A44-D2E758FE550C}"/>
                  </a:ext>
                </a:extLst>
              </p:cNvPr>
              <p:cNvSpPr/>
              <p:nvPr/>
            </p:nvSpPr>
            <p:spPr>
              <a:xfrm>
                <a:off x="4990647" y="3257942"/>
                <a:ext cx="3343020" cy="1447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空心弧 12">
                <a:extLst>
                  <a:ext uri="{FF2B5EF4-FFF2-40B4-BE49-F238E27FC236}">
                    <a16:creationId xmlns:a16="http://schemas.microsoft.com/office/drawing/2014/main" xmlns="" id="{3CFEDE9E-2475-4F3F-ACFD-39F4C0ABACE3}"/>
                  </a:ext>
                </a:extLst>
              </p:cNvPr>
              <p:cNvSpPr/>
              <p:nvPr/>
            </p:nvSpPr>
            <p:spPr>
              <a:xfrm rot="15998800" flipH="1">
                <a:off x="4533447" y="3258183"/>
                <a:ext cx="914400" cy="914400"/>
              </a:xfrm>
              <a:prstGeom prst="blockArc">
                <a:avLst>
                  <a:gd name="adj1" fmla="val 10505144"/>
                  <a:gd name="adj2" fmla="val 3698"/>
                  <a:gd name="adj3" fmla="val 159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xmlns="" id="{96675539-7AC7-4696-B072-1BE501F05A15}"/>
                  </a:ext>
                </a:extLst>
              </p:cNvPr>
              <p:cNvSpPr/>
              <p:nvPr/>
            </p:nvSpPr>
            <p:spPr>
              <a:xfrm>
                <a:off x="4990647" y="4026940"/>
                <a:ext cx="4337598" cy="1447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等腰三角形 15">
                <a:extLst>
                  <a:ext uri="{FF2B5EF4-FFF2-40B4-BE49-F238E27FC236}">
                    <a16:creationId xmlns:a16="http://schemas.microsoft.com/office/drawing/2014/main" xmlns="" id="{66A50A46-C30E-40A2-A48E-819BD0340110}"/>
                  </a:ext>
                </a:extLst>
              </p:cNvPr>
              <p:cNvSpPr/>
              <p:nvPr/>
            </p:nvSpPr>
            <p:spPr>
              <a:xfrm rot="5400000">
                <a:off x="9276527" y="4030496"/>
                <a:ext cx="241045" cy="13761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07670DB1-CEE3-4BBF-9EEC-1FFAB3C77FF2}"/>
                </a:ext>
              </a:extLst>
            </p:cNvPr>
            <p:cNvSpPr/>
            <p:nvPr/>
          </p:nvSpPr>
          <p:spPr>
            <a:xfrm>
              <a:off x="1105468" y="3079919"/>
              <a:ext cx="409433" cy="409433"/>
            </a:xfrm>
            <a:prstGeom prst="ellipse">
              <a:avLst/>
            </a:prstGeom>
            <a:solidFill>
              <a:srgbClr val="7A7A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A6F0D018-08DD-4840-A9EF-BBB8F0A633C5}"/>
                </a:ext>
              </a:extLst>
            </p:cNvPr>
            <p:cNvSpPr/>
            <p:nvPr/>
          </p:nvSpPr>
          <p:spPr>
            <a:xfrm>
              <a:off x="5064375" y="3079919"/>
              <a:ext cx="409433" cy="409433"/>
            </a:xfrm>
            <a:prstGeom prst="ellipse">
              <a:avLst/>
            </a:prstGeom>
            <a:solidFill>
              <a:srgbClr val="7A7A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4D394D6E-EA72-459C-ACD9-C8A3FFB68ABD}"/>
                </a:ext>
              </a:extLst>
            </p:cNvPr>
            <p:cNvSpPr/>
            <p:nvPr/>
          </p:nvSpPr>
          <p:spPr>
            <a:xfrm>
              <a:off x="8165814" y="3836320"/>
              <a:ext cx="409433" cy="409433"/>
            </a:xfrm>
            <a:prstGeom prst="ellipse">
              <a:avLst/>
            </a:prstGeom>
            <a:solidFill>
              <a:srgbClr val="7A7A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33730FFD-D277-4AC2-86B9-37F9573912CC}"/>
                </a:ext>
              </a:extLst>
            </p:cNvPr>
            <p:cNvSpPr/>
            <p:nvPr/>
          </p:nvSpPr>
          <p:spPr>
            <a:xfrm>
              <a:off x="4440302" y="4245753"/>
              <a:ext cx="409433" cy="409433"/>
            </a:xfrm>
            <a:prstGeom prst="ellipse">
              <a:avLst/>
            </a:prstGeom>
            <a:solidFill>
              <a:srgbClr val="7A7A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A16F1BAE-9C60-4BB5-95CC-6675CC7BC1FB}"/>
                </a:ext>
              </a:extLst>
            </p:cNvPr>
            <p:cNvSpPr/>
            <p:nvPr/>
          </p:nvSpPr>
          <p:spPr>
            <a:xfrm>
              <a:off x="6991592" y="4617916"/>
              <a:ext cx="409433" cy="409433"/>
            </a:xfrm>
            <a:prstGeom prst="ellipse">
              <a:avLst/>
            </a:prstGeom>
            <a:solidFill>
              <a:srgbClr val="7A7A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10A8CBBF-056D-4A38-9A8F-B058845034A0}"/>
                </a:ext>
              </a:extLst>
            </p:cNvPr>
            <p:cNvSpPr/>
            <p:nvPr/>
          </p:nvSpPr>
          <p:spPr>
            <a:xfrm>
              <a:off x="1343072" y="2381026"/>
              <a:ext cx="330809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B09F2A0F-CC0E-4FB6-B08C-6F248178AFDA}"/>
                </a:ext>
              </a:extLst>
            </p:cNvPr>
            <p:cNvSpPr/>
            <p:nvPr/>
          </p:nvSpPr>
          <p:spPr>
            <a:xfrm>
              <a:off x="1343072" y="2117553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BE1BDB32-2C20-4AA8-8CF3-AB51DDC1C1A1}"/>
                </a:ext>
              </a:extLst>
            </p:cNvPr>
            <p:cNvSpPr/>
            <p:nvPr/>
          </p:nvSpPr>
          <p:spPr>
            <a:xfrm>
              <a:off x="5473808" y="2366512"/>
              <a:ext cx="330809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AF17E152-7847-488D-991E-2524CA9C04F2}"/>
                </a:ext>
              </a:extLst>
            </p:cNvPr>
            <p:cNvSpPr/>
            <p:nvPr/>
          </p:nvSpPr>
          <p:spPr>
            <a:xfrm>
              <a:off x="5473808" y="2117553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B27D1AA3-95CB-4015-AEE7-193F497EC969}"/>
                </a:ext>
              </a:extLst>
            </p:cNvPr>
            <p:cNvSpPr/>
            <p:nvPr/>
          </p:nvSpPr>
          <p:spPr>
            <a:xfrm>
              <a:off x="8890555" y="3689999"/>
              <a:ext cx="2461658" cy="529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B50D7284-E9D6-4DA4-AE50-FEEF990BDEFD}"/>
                </a:ext>
              </a:extLst>
            </p:cNvPr>
            <p:cNvSpPr/>
            <p:nvPr/>
          </p:nvSpPr>
          <p:spPr>
            <a:xfrm>
              <a:off x="8890555" y="3441040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xmlns="" id="{06C41882-7131-47D2-8D27-AF477959BE94}"/>
                </a:ext>
              </a:extLst>
            </p:cNvPr>
            <p:cNvSpPr/>
            <p:nvPr/>
          </p:nvSpPr>
          <p:spPr>
            <a:xfrm>
              <a:off x="7231252" y="5309916"/>
              <a:ext cx="330809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2E049966-3BA1-4621-B763-F2FFDB380C9D}"/>
                </a:ext>
              </a:extLst>
            </p:cNvPr>
            <p:cNvSpPr/>
            <p:nvPr/>
          </p:nvSpPr>
          <p:spPr>
            <a:xfrm>
              <a:off x="7231252" y="5060957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xmlns="" id="{9D9F462B-23F3-4D2B-9608-9770447CEC38}"/>
                </a:ext>
              </a:extLst>
            </p:cNvPr>
            <p:cNvSpPr/>
            <p:nvPr/>
          </p:nvSpPr>
          <p:spPr>
            <a:xfrm>
              <a:off x="1099671" y="4360470"/>
              <a:ext cx="330376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 algn="r">
                <a:lnSpc>
                  <a:spcPts val="1800"/>
                </a:lnSpc>
              </a:pP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4A422403-BBCB-4EF3-B747-C9BFF0D3D8D6}"/>
                </a:ext>
              </a:extLst>
            </p:cNvPr>
            <p:cNvSpPr/>
            <p:nvPr/>
          </p:nvSpPr>
          <p:spPr>
            <a:xfrm>
              <a:off x="2593168" y="4111511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11B83E45-BE31-47DE-8597-93940B22AF9B}"/>
                </a:ext>
              </a:extLst>
            </p:cNvPr>
            <p:cNvSpPr txBox="1"/>
            <p:nvPr/>
          </p:nvSpPr>
          <p:spPr>
            <a:xfrm>
              <a:off x="983812" y="346289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2011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C1B4B725-7854-4AEC-8257-1C27D4C4DC11}"/>
                </a:ext>
              </a:extLst>
            </p:cNvPr>
            <p:cNvSpPr txBox="1"/>
            <p:nvPr/>
          </p:nvSpPr>
          <p:spPr>
            <a:xfrm>
              <a:off x="4890678" y="346289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2012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727DE72D-C130-4A33-B011-39C7B53A9839}"/>
                </a:ext>
              </a:extLst>
            </p:cNvPr>
            <p:cNvSpPr txBox="1"/>
            <p:nvPr/>
          </p:nvSpPr>
          <p:spPr>
            <a:xfrm>
              <a:off x="7762671" y="358541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2013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F32AA546-1306-4B7F-87F2-A331F898EA8A}"/>
                </a:ext>
              </a:extLst>
            </p:cNvPr>
            <p:cNvSpPr txBox="1"/>
            <p:nvPr/>
          </p:nvSpPr>
          <p:spPr>
            <a:xfrm>
              <a:off x="4885351" y="42663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2014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1D101050-CF47-4860-91D4-01CC97DDEB9C}"/>
                </a:ext>
              </a:extLst>
            </p:cNvPr>
            <p:cNvSpPr txBox="1"/>
            <p:nvPr/>
          </p:nvSpPr>
          <p:spPr>
            <a:xfrm>
              <a:off x="6892378" y="432273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j-ea"/>
                  <a:ea typeface="+mj-ea"/>
                </a:rPr>
                <a:t>2015</a:t>
              </a:r>
              <a:endParaRPr lang="zh-CN" altLang="en-US" sz="1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09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第三工作不足之处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aphicFrame>
        <p:nvGraphicFramePr>
          <p:cNvPr id="8" name="图表 7">
            <a:extLst>
              <a:ext uri="{FF2B5EF4-FFF2-40B4-BE49-F238E27FC236}">
                <a16:creationId xmlns:a16="http://schemas.microsoft.com/office/drawing/2014/main" xmlns="" id="{66A10CEA-3EDD-4351-AB47-374B719508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9364080"/>
              </p:ext>
            </p:extLst>
          </p:nvPr>
        </p:nvGraphicFramePr>
        <p:xfrm>
          <a:off x="9387329" y="2330538"/>
          <a:ext cx="1764589" cy="178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xmlns="" id="{ACBB40D2-808F-433A-9CEC-B01AEA45A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192652"/>
              </p:ext>
            </p:extLst>
          </p:nvPr>
        </p:nvGraphicFramePr>
        <p:xfrm>
          <a:off x="6657623" y="2317453"/>
          <a:ext cx="1764589" cy="178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xmlns="" id="{A93E427C-13E6-49F0-8970-E86A83E09F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430228"/>
              </p:ext>
            </p:extLst>
          </p:nvPr>
        </p:nvGraphicFramePr>
        <p:xfrm>
          <a:off x="3927916" y="2330538"/>
          <a:ext cx="1764589" cy="178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53AB744A-B96D-4C45-9372-8EE4551A71F5}"/>
              </a:ext>
            </a:extLst>
          </p:cNvPr>
          <p:cNvSpPr txBox="1"/>
          <p:nvPr/>
        </p:nvSpPr>
        <p:spPr>
          <a:xfrm>
            <a:off x="3978436" y="2572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55%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11B5DD4-36FC-4CF0-B992-C2EC2C8AE51B}"/>
              </a:ext>
            </a:extLst>
          </p:cNvPr>
          <p:cNvSpPr txBox="1"/>
          <p:nvPr/>
        </p:nvSpPr>
        <p:spPr>
          <a:xfrm>
            <a:off x="6708143" y="2572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70%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474E5A93-A6A6-4EF3-807E-8D17652C7056}"/>
              </a:ext>
            </a:extLst>
          </p:cNvPr>
          <p:cNvSpPr txBox="1"/>
          <p:nvPr/>
        </p:nvSpPr>
        <p:spPr>
          <a:xfrm>
            <a:off x="9437849" y="2572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66%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xmlns="" id="{1D6E26E3-6638-4CB8-9A04-FB489B41C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6059939"/>
              </p:ext>
            </p:extLst>
          </p:nvPr>
        </p:nvGraphicFramePr>
        <p:xfrm>
          <a:off x="1220405" y="2317453"/>
          <a:ext cx="1764589" cy="178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C5466F06-CEDB-42BC-9B5E-E787B8675C35}"/>
              </a:ext>
            </a:extLst>
          </p:cNvPr>
          <p:cNvSpPr txBox="1"/>
          <p:nvPr/>
        </p:nvSpPr>
        <p:spPr>
          <a:xfrm>
            <a:off x="1287893" y="25720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</a:rPr>
              <a:t>80%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DEF472CC-506D-4DDF-9704-3A47A3E1BDE4}"/>
              </a:ext>
            </a:extLst>
          </p:cNvPr>
          <p:cNvGrpSpPr/>
          <p:nvPr/>
        </p:nvGrpSpPr>
        <p:grpSpPr>
          <a:xfrm>
            <a:off x="1109096" y="4314890"/>
            <a:ext cx="1810270" cy="1293650"/>
            <a:chOff x="1109096" y="4314890"/>
            <a:chExt cx="1810270" cy="129365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C0A0D8A5-4A21-4FE4-BBEF-45EA188D094A}"/>
                </a:ext>
              </a:extLst>
            </p:cNvPr>
            <p:cNvSpPr/>
            <p:nvPr/>
          </p:nvSpPr>
          <p:spPr>
            <a:xfrm>
              <a:off x="1109096" y="4592877"/>
              <a:ext cx="18102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2445B201-BDBD-42E1-83AE-0D2CA28DE84C}"/>
                </a:ext>
              </a:extLst>
            </p:cNvPr>
            <p:cNvSpPr/>
            <p:nvPr/>
          </p:nvSpPr>
          <p:spPr>
            <a:xfrm>
              <a:off x="1109096" y="4314890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EB732F7-6718-46A6-BD4F-1B3160592837}"/>
              </a:ext>
            </a:extLst>
          </p:cNvPr>
          <p:cNvGrpSpPr/>
          <p:nvPr/>
        </p:nvGrpSpPr>
        <p:grpSpPr>
          <a:xfrm>
            <a:off x="3838803" y="4314890"/>
            <a:ext cx="1810270" cy="1264622"/>
            <a:chOff x="3838803" y="4314890"/>
            <a:chExt cx="1810270" cy="1264622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xmlns="" id="{A1CB8A3A-E3B3-4D59-8A65-8E98012F9C72}"/>
                </a:ext>
              </a:extLst>
            </p:cNvPr>
            <p:cNvSpPr/>
            <p:nvPr/>
          </p:nvSpPr>
          <p:spPr>
            <a:xfrm>
              <a:off x="3838803" y="4563849"/>
              <a:ext cx="18102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9B39BF09-F70D-422C-AA7A-08B79A02E965}"/>
                </a:ext>
              </a:extLst>
            </p:cNvPr>
            <p:cNvSpPr/>
            <p:nvPr/>
          </p:nvSpPr>
          <p:spPr>
            <a:xfrm>
              <a:off x="3838803" y="4314890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1E418407-8118-4022-8C97-CBE180270744}"/>
              </a:ext>
            </a:extLst>
          </p:cNvPr>
          <p:cNvGrpSpPr/>
          <p:nvPr/>
        </p:nvGrpSpPr>
        <p:grpSpPr>
          <a:xfrm>
            <a:off x="6568510" y="4314890"/>
            <a:ext cx="1810270" cy="1264622"/>
            <a:chOff x="6568510" y="4314890"/>
            <a:chExt cx="1810270" cy="1264622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99D91A69-BA96-4ADC-B3B4-1CFD467B1B2F}"/>
                </a:ext>
              </a:extLst>
            </p:cNvPr>
            <p:cNvSpPr/>
            <p:nvPr/>
          </p:nvSpPr>
          <p:spPr>
            <a:xfrm>
              <a:off x="6568510" y="4563849"/>
              <a:ext cx="18102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xmlns="" id="{5FE300A5-786B-4302-92E8-D72968F427EC}"/>
                </a:ext>
              </a:extLst>
            </p:cNvPr>
            <p:cNvSpPr/>
            <p:nvPr/>
          </p:nvSpPr>
          <p:spPr>
            <a:xfrm>
              <a:off x="6568510" y="4314890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9FCE552-8C87-4AED-9C75-711852532548}"/>
              </a:ext>
            </a:extLst>
          </p:cNvPr>
          <p:cNvGrpSpPr/>
          <p:nvPr/>
        </p:nvGrpSpPr>
        <p:grpSpPr>
          <a:xfrm>
            <a:off x="9298217" y="4314890"/>
            <a:ext cx="1810270" cy="1264622"/>
            <a:chOff x="9298217" y="4314890"/>
            <a:chExt cx="1810270" cy="126462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9A0263EB-8F69-4D25-98E7-A50177E7201C}"/>
                </a:ext>
              </a:extLst>
            </p:cNvPr>
            <p:cNvSpPr/>
            <p:nvPr/>
          </p:nvSpPr>
          <p:spPr>
            <a:xfrm>
              <a:off x="9298217" y="4563849"/>
              <a:ext cx="181027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请在此处添加具体内容，请尽量言简意赅，简单说明即可，不必繁琐。请在此处添加具体内容。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D9DE164A-C789-41D6-9356-0F1D700D5F8D}"/>
                </a:ext>
              </a:extLst>
            </p:cNvPr>
            <p:cNvSpPr/>
            <p:nvPr/>
          </p:nvSpPr>
          <p:spPr>
            <a:xfrm>
              <a:off x="9298217" y="4314890"/>
              <a:ext cx="181027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</a:p>
          </p:txBody>
        </p:sp>
      </p:grpSp>
      <p:sp>
        <p:nvSpPr>
          <p:cNvPr id="28" name="椭圆 27">
            <a:extLst>
              <a:ext uri="{FF2B5EF4-FFF2-40B4-BE49-F238E27FC236}">
                <a16:creationId xmlns:a16="http://schemas.microsoft.com/office/drawing/2014/main" xmlns="" id="{4F136F7B-3323-4CD1-ACED-22655822F8F5}"/>
              </a:ext>
            </a:extLst>
          </p:cNvPr>
          <p:cNvSpPr/>
          <p:nvPr/>
        </p:nvSpPr>
        <p:spPr>
          <a:xfrm>
            <a:off x="1645499" y="2777734"/>
            <a:ext cx="914400" cy="9144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xmlns="" id="{BD77F9E6-AEB2-44AE-A9A2-D546B0C310E3}"/>
              </a:ext>
            </a:extLst>
          </p:cNvPr>
          <p:cNvSpPr/>
          <p:nvPr/>
        </p:nvSpPr>
        <p:spPr>
          <a:xfrm>
            <a:off x="4353010" y="2777734"/>
            <a:ext cx="914400" cy="914400"/>
          </a:xfrm>
          <a:prstGeom prst="ellipse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xmlns="" id="{149900ED-B211-487C-86A6-AE12918A2E4E}"/>
              </a:ext>
            </a:extLst>
          </p:cNvPr>
          <p:cNvSpPr/>
          <p:nvPr/>
        </p:nvSpPr>
        <p:spPr>
          <a:xfrm>
            <a:off x="7082717" y="2777734"/>
            <a:ext cx="914400" cy="914400"/>
          </a:xfrm>
          <a:prstGeom prst="ellipse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xmlns="" id="{78A2DCEA-FEA7-4228-B64B-FCD796C990A0}"/>
              </a:ext>
            </a:extLst>
          </p:cNvPr>
          <p:cNvSpPr/>
          <p:nvPr/>
        </p:nvSpPr>
        <p:spPr>
          <a:xfrm>
            <a:off x="9812423" y="2777734"/>
            <a:ext cx="914400" cy="914400"/>
          </a:xfrm>
          <a:prstGeom prst="ellipse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8" grpId="0">
        <p:bldAsOne/>
      </p:bldGraphic>
      <p:bldGraphic spid="9" grpId="0">
        <p:bldAsOne/>
      </p:bldGraphic>
      <p:bldGraphic spid="10" grpId="0">
        <p:bldAsOne/>
      </p:bldGraphic>
      <p:bldP spid="11" grpId="0"/>
      <p:bldP spid="13" grpId="0"/>
      <p:bldP spid="14" grpId="0"/>
      <p:bldGraphic spid="16" grpId="0">
        <p:bldAsOne/>
      </p:bldGraphic>
      <p:bldP spid="17" grpId="0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第三工作不足之处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8" name="圆角矩形 16">
            <a:extLst>
              <a:ext uri="{FF2B5EF4-FFF2-40B4-BE49-F238E27FC236}">
                <a16:creationId xmlns:a16="http://schemas.microsoft.com/office/drawing/2014/main" xmlns="" id="{1FC40D4C-C5D3-4E74-A5C8-A4E7A24A7FF3}"/>
              </a:ext>
            </a:extLst>
          </p:cNvPr>
          <p:cNvSpPr/>
          <p:nvPr/>
        </p:nvSpPr>
        <p:spPr>
          <a:xfrm>
            <a:off x="850049" y="2070484"/>
            <a:ext cx="914400" cy="914400"/>
          </a:xfrm>
          <a:prstGeom prst="roundRect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xmlns="" id="{2463F526-D5DF-4C9D-B7C6-0FD300AA9F4D}"/>
              </a:ext>
            </a:extLst>
          </p:cNvPr>
          <p:cNvCxnSpPr/>
          <p:nvPr/>
        </p:nvCxnSpPr>
        <p:spPr>
          <a:xfrm>
            <a:off x="2187782" y="2070484"/>
            <a:ext cx="0" cy="914400"/>
          </a:xfrm>
          <a:prstGeom prst="line">
            <a:avLst/>
          </a:prstGeom>
          <a:ln w="57150">
            <a:solidFill>
              <a:srgbClr val="E3B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41435CDF-A46E-4660-807D-886F035CD882}"/>
              </a:ext>
            </a:extLst>
          </p:cNvPr>
          <p:cNvSpPr/>
          <p:nvPr/>
        </p:nvSpPr>
        <p:spPr>
          <a:xfrm>
            <a:off x="2381692" y="2078951"/>
            <a:ext cx="37201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DD034FFA-4619-49FC-BEAB-AA3C0D60A5AE}"/>
              </a:ext>
            </a:extLst>
          </p:cNvPr>
          <p:cNvGrpSpPr>
            <a:grpSpLocks noChangeAspect="1"/>
          </p:cNvGrpSpPr>
          <p:nvPr/>
        </p:nvGrpSpPr>
        <p:grpSpPr>
          <a:xfrm>
            <a:off x="1047430" y="2267866"/>
            <a:ext cx="519638" cy="519636"/>
            <a:chOff x="5578476" y="3629026"/>
            <a:chExt cx="271463" cy="271462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xmlns="" id="{9DEB65DC-E2D2-47D0-97CA-E2692D94A1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78476" y="3629026"/>
              <a:ext cx="271463" cy="195263"/>
            </a:xfrm>
            <a:custGeom>
              <a:avLst/>
              <a:gdLst>
                <a:gd name="T0" fmla="*/ 177 w 186"/>
                <a:gd name="T1" fmla="*/ 0 h 134"/>
                <a:gd name="T2" fmla="*/ 185 w 186"/>
                <a:gd name="T3" fmla="*/ 6 h 134"/>
                <a:gd name="T4" fmla="*/ 186 w 186"/>
                <a:gd name="T5" fmla="*/ 12 h 134"/>
                <a:gd name="T6" fmla="*/ 186 w 186"/>
                <a:gd name="T7" fmla="*/ 122 h 134"/>
                <a:gd name="T8" fmla="*/ 174 w 186"/>
                <a:gd name="T9" fmla="*/ 134 h 134"/>
                <a:gd name="T10" fmla="*/ 13 w 186"/>
                <a:gd name="T11" fmla="*/ 134 h 134"/>
                <a:gd name="T12" fmla="*/ 1 w 186"/>
                <a:gd name="T13" fmla="*/ 125 h 134"/>
                <a:gd name="T14" fmla="*/ 0 w 186"/>
                <a:gd name="T15" fmla="*/ 125 h 134"/>
                <a:gd name="T16" fmla="*/ 0 w 186"/>
                <a:gd name="T17" fmla="*/ 9 h 134"/>
                <a:gd name="T18" fmla="*/ 1 w 186"/>
                <a:gd name="T19" fmla="*/ 7 h 134"/>
                <a:gd name="T20" fmla="*/ 9 w 186"/>
                <a:gd name="T21" fmla="*/ 0 h 134"/>
                <a:gd name="T22" fmla="*/ 177 w 186"/>
                <a:gd name="T23" fmla="*/ 0 h 134"/>
                <a:gd name="T24" fmla="*/ 174 w 186"/>
                <a:gd name="T25" fmla="*/ 122 h 134"/>
                <a:gd name="T26" fmla="*/ 174 w 186"/>
                <a:gd name="T27" fmla="*/ 12 h 134"/>
                <a:gd name="T28" fmla="*/ 12 w 186"/>
                <a:gd name="T29" fmla="*/ 12 h 134"/>
                <a:gd name="T30" fmla="*/ 12 w 186"/>
                <a:gd name="T31" fmla="*/ 122 h 134"/>
                <a:gd name="T32" fmla="*/ 174 w 186"/>
                <a:gd name="T33" fmla="*/ 122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6" h="134">
                  <a:moveTo>
                    <a:pt x="177" y="0"/>
                  </a:moveTo>
                  <a:cubicBezTo>
                    <a:pt x="180" y="1"/>
                    <a:pt x="183" y="3"/>
                    <a:pt x="185" y="6"/>
                  </a:cubicBezTo>
                  <a:cubicBezTo>
                    <a:pt x="185" y="8"/>
                    <a:pt x="186" y="10"/>
                    <a:pt x="186" y="12"/>
                  </a:cubicBezTo>
                  <a:cubicBezTo>
                    <a:pt x="186" y="49"/>
                    <a:pt x="186" y="86"/>
                    <a:pt x="186" y="122"/>
                  </a:cubicBezTo>
                  <a:cubicBezTo>
                    <a:pt x="186" y="129"/>
                    <a:pt x="181" y="134"/>
                    <a:pt x="174" y="134"/>
                  </a:cubicBezTo>
                  <a:cubicBezTo>
                    <a:pt x="120" y="134"/>
                    <a:pt x="66" y="134"/>
                    <a:pt x="13" y="134"/>
                  </a:cubicBezTo>
                  <a:cubicBezTo>
                    <a:pt x="6" y="134"/>
                    <a:pt x="3" y="132"/>
                    <a:pt x="1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6"/>
                    <a:pt x="0" y="48"/>
                    <a:pt x="0" y="9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3" y="3"/>
                    <a:pt x="5" y="2"/>
                    <a:pt x="9" y="0"/>
                  </a:cubicBezTo>
                  <a:cubicBezTo>
                    <a:pt x="65" y="0"/>
                    <a:pt x="121" y="0"/>
                    <a:pt x="177" y="0"/>
                  </a:cubicBezTo>
                  <a:close/>
                  <a:moveTo>
                    <a:pt x="174" y="122"/>
                  </a:moveTo>
                  <a:cubicBezTo>
                    <a:pt x="174" y="85"/>
                    <a:pt x="174" y="49"/>
                    <a:pt x="174" y="12"/>
                  </a:cubicBezTo>
                  <a:cubicBezTo>
                    <a:pt x="120" y="12"/>
                    <a:pt x="66" y="12"/>
                    <a:pt x="12" y="12"/>
                  </a:cubicBezTo>
                  <a:cubicBezTo>
                    <a:pt x="12" y="49"/>
                    <a:pt x="12" y="85"/>
                    <a:pt x="12" y="122"/>
                  </a:cubicBezTo>
                  <a:cubicBezTo>
                    <a:pt x="66" y="122"/>
                    <a:pt x="120" y="122"/>
                    <a:pt x="174" y="1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xmlns="" id="{7C9C0385-8785-4FC2-8FAD-478EBC4A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38" y="3840163"/>
              <a:ext cx="134938" cy="60325"/>
            </a:xfrm>
            <a:custGeom>
              <a:avLst/>
              <a:gdLst>
                <a:gd name="T0" fmla="*/ 29 w 92"/>
                <a:gd name="T1" fmla="*/ 0 h 41"/>
                <a:gd name="T2" fmla="*/ 63 w 92"/>
                <a:gd name="T3" fmla="*/ 0 h 41"/>
                <a:gd name="T4" fmla="*/ 63 w 92"/>
                <a:gd name="T5" fmla="*/ 2 h 41"/>
                <a:gd name="T6" fmla="*/ 63 w 92"/>
                <a:gd name="T7" fmla="*/ 17 h 41"/>
                <a:gd name="T8" fmla="*/ 76 w 92"/>
                <a:gd name="T9" fmla="*/ 29 h 41"/>
                <a:gd name="T10" fmla="*/ 86 w 92"/>
                <a:gd name="T11" fmla="*/ 29 h 41"/>
                <a:gd name="T12" fmla="*/ 92 w 92"/>
                <a:gd name="T13" fmla="*/ 35 h 41"/>
                <a:gd name="T14" fmla="*/ 86 w 92"/>
                <a:gd name="T15" fmla="*/ 41 h 41"/>
                <a:gd name="T16" fmla="*/ 6 w 92"/>
                <a:gd name="T17" fmla="*/ 41 h 41"/>
                <a:gd name="T18" fmla="*/ 0 w 92"/>
                <a:gd name="T19" fmla="*/ 35 h 41"/>
                <a:gd name="T20" fmla="*/ 6 w 92"/>
                <a:gd name="T21" fmla="*/ 29 h 41"/>
                <a:gd name="T22" fmla="*/ 17 w 92"/>
                <a:gd name="T23" fmla="*/ 29 h 41"/>
                <a:gd name="T24" fmla="*/ 29 w 92"/>
                <a:gd name="T25" fmla="*/ 17 h 41"/>
                <a:gd name="T26" fmla="*/ 29 w 92"/>
                <a:gd name="T2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" h="41">
                  <a:moveTo>
                    <a:pt x="29" y="0"/>
                  </a:moveTo>
                  <a:cubicBezTo>
                    <a:pt x="40" y="0"/>
                    <a:pt x="52" y="0"/>
                    <a:pt x="63" y="0"/>
                  </a:cubicBezTo>
                  <a:cubicBezTo>
                    <a:pt x="63" y="1"/>
                    <a:pt x="63" y="2"/>
                    <a:pt x="63" y="2"/>
                  </a:cubicBezTo>
                  <a:cubicBezTo>
                    <a:pt x="63" y="7"/>
                    <a:pt x="63" y="12"/>
                    <a:pt x="63" y="17"/>
                  </a:cubicBezTo>
                  <a:cubicBezTo>
                    <a:pt x="64" y="24"/>
                    <a:pt x="68" y="29"/>
                    <a:pt x="76" y="29"/>
                  </a:cubicBezTo>
                  <a:cubicBezTo>
                    <a:pt x="79" y="29"/>
                    <a:pt x="83" y="29"/>
                    <a:pt x="86" y="29"/>
                  </a:cubicBezTo>
                  <a:cubicBezTo>
                    <a:pt x="90" y="29"/>
                    <a:pt x="92" y="32"/>
                    <a:pt x="92" y="35"/>
                  </a:cubicBezTo>
                  <a:cubicBezTo>
                    <a:pt x="92" y="38"/>
                    <a:pt x="90" y="41"/>
                    <a:pt x="86" y="41"/>
                  </a:cubicBezTo>
                  <a:cubicBezTo>
                    <a:pt x="59" y="41"/>
                    <a:pt x="33" y="41"/>
                    <a:pt x="6" y="41"/>
                  </a:cubicBezTo>
                  <a:cubicBezTo>
                    <a:pt x="2" y="41"/>
                    <a:pt x="0" y="38"/>
                    <a:pt x="0" y="35"/>
                  </a:cubicBezTo>
                  <a:cubicBezTo>
                    <a:pt x="0" y="32"/>
                    <a:pt x="2" y="29"/>
                    <a:pt x="6" y="29"/>
                  </a:cubicBezTo>
                  <a:cubicBezTo>
                    <a:pt x="10" y="29"/>
                    <a:pt x="13" y="29"/>
                    <a:pt x="17" y="29"/>
                  </a:cubicBezTo>
                  <a:cubicBezTo>
                    <a:pt x="24" y="29"/>
                    <a:pt x="29" y="24"/>
                    <a:pt x="29" y="17"/>
                  </a:cubicBezTo>
                  <a:cubicBezTo>
                    <a:pt x="29" y="12"/>
                    <a:pt x="29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圆角矩形 22">
            <a:extLst>
              <a:ext uri="{FF2B5EF4-FFF2-40B4-BE49-F238E27FC236}">
                <a16:creationId xmlns:a16="http://schemas.microsoft.com/office/drawing/2014/main" xmlns="" id="{253C39B5-900B-4F13-AD4E-671AB10C5855}"/>
              </a:ext>
            </a:extLst>
          </p:cNvPr>
          <p:cNvSpPr/>
          <p:nvPr/>
        </p:nvSpPr>
        <p:spPr>
          <a:xfrm>
            <a:off x="850049" y="3574052"/>
            <a:ext cx="914400" cy="914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2B386B79-3D6D-4FE7-A10E-69D011520EAC}"/>
              </a:ext>
            </a:extLst>
          </p:cNvPr>
          <p:cNvCxnSpPr/>
          <p:nvPr/>
        </p:nvCxnSpPr>
        <p:spPr>
          <a:xfrm>
            <a:off x="2187782" y="3574052"/>
            <a:ext cx="0" cy="914400"/>
          </a:xfrm>
          <a:prstGeom prst="line">
            <a:avLst/>
          </a:prstGeom>
          <a:ln w="57150">
            <a:solidFill>
              <a:srgbClr val="E3B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128766A5-F27A-4C09-B214-0CA6FAE4EE1A}"/>
              </a:ext>
            </a:extLst>
          </p:cNvPr>
          <p:cNvSpPr/>
          <p:nvPr/>
        </p:nvSpPr>
        <p:spPr>
          <a:xfrm>
            <a:off x="2381692" y="3582519"/>
            <a:ext cx="37201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xmlns="" id="{65AB5730-F293-44BC-B86D-0F3733F3D88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139809" y="3761420"/>
            <a:ext cx="334880" cy="539664"/>
          </a:xfrm>
          <a:custGeom>
            <a:avLst/>
            <a:gdLst>
              <a:gd name="T0" fmla="*/ 139 w 152"/>
              <a:gd name="T1" fmla="*/ 0 h 244"/>
              <a:gd name="T2" fmla="*/ 150 w 152"/>
              <a:gd name="T3" fmla="*/ 9 h 244"/>
              <a:gd name="T4" fmla="*/ 152 w 152"/>
              <a:gd name="T5" fmla="*/ 17 h 244"/>
              <a:gd name="T6" fmla="*/ 152 w 152"/>
              <a:gd name="T7" fmla="*/ 141 h 244"/>
              <a:gd name="T8" fmla="*/ 152 w 152"/>
              <a:gd name="T9" fmla="*/ 227 h 244"/>
              <a:gd name="T10" fmla="*/ 135 w 152"/>
              <a:gd name="T11" fmla="*/ 244 h 244"/>
              <a:gd name="T12" fmla="*/ 17 w 152"/>
              <a:gd name="T13" fmla="*/ 244 h 244"/>
              <a:gd name="T14" fmla="*/ 0 w 152"/>
              <a:gd name="T15" fmla="*/ 227 h 244"/>
              <a:gd name="T16" fmla="*/ 0 w 152"/>
              <a:gd name="T17" fmla="*/ 19 h 244"/>
              <a:gd name="T18" fmla="*/ 12 w 152"/>
              <a:gd name="T19" fmla="*/ 0 h 244"/>
              <a:gd name="T20" fmla="*/ 139 w 152"/>
              <a:gd name="T21" fmla="*/ 0 h 244"/>
              <a:gd name="T22" fmla="*/ 137 w 152"/>
              <a:gd name="T23" fmla="*/ 206 h 244"/>
              <a:gd name="T24" fmla="*/ 137 w 152"/>
              <a:gd name="T25" fmla="*/ 39 h 244"/>
              <a:gd name="T26" fmla="*/ 15 w 152"/>
              <a:gd name="T27" fmla="*/ 39 h 244"/>
              <a:gd name="T28" fmla="*/ 15 w 152"/>
              <a:gd name="T29" fmla="*/ 206 h 244"/>
              <a:gd name="T30" fmla="*/ 137 w 152"/>
              <a:gd name="T31" fmla="*/ 206 h 244"/>
              <a:gd name="T32" fmla="*/ 76 w 152"/>
              <a:gd name="T33" fmla="*/ 16 h 244"/>
              <a:gd name="T34" fmla="*/ 52 w 152"/>
              <a:gd name="T35" fmla="*/ 16 h 244"/>
              <a:gd name="T36" fmla="*/ 49 w 152"/>
              <a:gd name="T37" fmla="*/ 16 h 244"/>
              <a:gd name="T38" fmla="*/ 45 w 152"/>
              <a:gd name="T39" fmla="*/ 19 h 244"/>
              <a:gd name="T40" fmla="*/ 49 w 152"/>
              <a:gd name="T41" fmla="*/ 23 h 244"/>
              <a:gd name="T42" fmla="*/ 51 w 152"/>
              <a:gd name="T43" fmla="*/ 23 h 244"/>
              <a:gd name="T44" fmla="*/ 101 w 152"/>
              <a:gd name="T45" fmla="*/ 23 h 244"/>
              <a:gd name="T46" fmla="*/ 103 w 152"/>
              <a:gd name="T47" fmla="*/ 23 h 244"/>
              <a:gd name="T48" fmla="*/ 106 w 152"/>
              <a:gd name="T49" fmla="*/ 19 h 244"/>
              <a:gd name="T50" fmla="*/ 103 w 152"/>
              <a:gd name="T51" fmla="*/ 16 h 244"/>
              <a:gd name="T52" fmla="*/ 101 w 152"/>
              <a:gd name="T53" fmla="*/ 16 h 244"/>
              <a:gd name="T54" fmla="*/ 76 w 152"/>
              <a:gd name="T55" fmla="*/ 16 h 244"/>
              <a:gd name="T56" fmla="*/ 87 w 152"/>
              <a:gd name="T57" fmla="*/ 225 h 244"/>
              <a:gd name="T58" fmla="*/ 76 w 152"/>
              <a:gd name="T59" fmla="*/ 214 h 244"/>
              <a:gd name="T60" fmla="*/ 64 w 152"/>
              <a:gd name="T61" fmla="*/ 225 h 244"/>
              <a:gd name="T62" fmla="*/ 76 w 152"/>
              <a:gd name="T63" fmla="*/ 237 h 244"/>
              <a:gd name="T64" fmla="*/ 87 w 152"/>
              <a:gd name="T65" fmla="*/ 225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2" h="244">
                <a:moveTo>
                  <a:pt x="139" y="0"/>
                </a:moveTo>
                <a:cubicBezTo>
                  <a:pt x="144" y="2"/>
                  <a:pt x="148" y="4"/>
                  <a:pt x="150" y="9"/>
                </a:cubicBezTo>
                <a:cubicBezTo>
                  <a:pt x="151" y="11"/>
                  <a:pt x="152" y="14"/>
                  <a:pt x="152" y="17"/>
                </a:cubicBezTo>
                <a:cubicBezTo>
                  <a:pt x="152" y="58"/>
                  <a:pt x="152" y="100"/>
                  <a:pt x="152" y="141"/>
                </a:cubicBezTo>
                <a:cubicBezTo>
                  <a:pt x="152" y="170"/>
                  <a:pt x="152" y="198"/>
                  <a:pt x="152" y="227"/>
                </a:cubicBezTo>
                <a:cubicBezTo>
                  <a:pt x="152" y="238"/>
                  <a:pt x="146" y="244"/>
                  <a:pt x="135" y="244"/>
                </a:cubicBezTo>
                <a:cubicBezTo>
                  <a:pt x="96" y="244"/>
                  <a:pt x="56" y="244"/>
                  <a:pt x="17" y="244"/>
                </a:cubicBezTo>
                <a:cubicBezTo>
                  <a:pt x="6" y="244"/>
                  <a:pt x="0" y="238"/>
                  <a:pt x="0" y="227"/>
                </a:cubicBezTo>
                <a:cubicBezTo>
                  <a:pt x="0" y="158"/>
                  <a:pt x="0" y="89"/>
                  <a:pt x="0" y="19"/>
                </a:cubicBezTo>
                <a:cubicBezTo>
                  <a:pt x="0" y="8"/>
                  <a:pt x="2" y="4"/>
                  <a:pt x="12" y="0"/>
                </a:cubicBezTo>
                <a:cubicBezTo>
                  <a:pt x="55" y="0"/>
                  <a:pt x="97" y="0"/>
                  <a:pt x="139" y="0"/>
                </a:cubicBezTo>
                <a:close/>
                <a:moveTo>
                  <a:pt x="137" y="206"/>
                </a:moveTo>
                <a:cubicBezTo>
                  <a:pt x="137" y="150"/>
                  <a:pt x="137" y="94"/>
                  <a:pt x="137" y="39"/>
                </a:cubicBezTo>
                <a:cubicBezTo>
                  <a:pt x="96" y="39"/>
                  <a:pt x="55" y="39"/>
                  <a:pt x="15" y="39"/>
                </a:cubicBezTo>
                <a:cubicBezTo>
                  <a:pt x="15" y="95"/>
                  <a:pt x="15" y="150"/>
                  <a:pt x="15" y="206"/>
                </a:cubicBezTo>
                <a:cubicBezTo>
                  <a:pt x="56" y="206"/>
                  <a:pt x="96" y="206"/>
                  <a:pt x="137" y="206"/>
                </a:cubicBezTo>
                <a:close/>
                <a:moveTo>
                  <a:pt x="76" y="16"/>
                </a:moveTo>
                <a:cubicBezTo>
                  <a:pt x="68" y="16"/>
                  <a:pt x="60" y="16"/>
                  <a:pt x="52" y="16"/>
                </a:cubicBezTo>
                <a:cubicBezTo>
                  <a:pt x="51" y="16"/>
                  <a:pt x="50" y="16"/>
                  <a:pt x="49" y="16"/>
                </a:cubicBezTo>
                <a:cubicBezTo>
                  <a:pt x="47" y="16"/>
                  <a:pt x="45" y="17"/>
                  <a:pt x="45" y="19"/>
                </a:cubicBezTo>
                <a:cubicBezTo>
                  <a:pt x="45" y="21"/>
                  <a:pt x="47" y="23"/>
                  <a:pt x="49" y="23"/>
                </a:cubicBezTo>
                <a:cubicBezTo>
                  <a:pt x="50" y="23"/>
                  <a:pt x="50" y="23"/>
                  <a:pt x="51" y="23"/>
                </a:cubicBezTo>
                <a:cubicBezTo>
                  <a:pt x="68" y="23"/>
                  <a:pt x="84" y="23"/>
                  <a:pt x="101" y="23"/>
                </a:cubicBezTo>
                <a:cubicBezTo>
                  <a:pt x="102" y="23"/>
                  <a:pt x="103" y="23"/>
                  <a:pt x="103" y="23"/>
                </a:cubicBezTo>
                <a:cubicBezTo>
                  <a:pt x="105" y="23"/>
                  <a:pt x="106" y="21"/>
                  <a:pt x="106" y="19"/>
                </a:cubicBezTo>
                <a:cubicBezTo>
                  <a:pt x="106" y="18"/>
                  <a:pt x="105" y="16"/>
                  <a:pt x="103" y="16"/>
                </a:cubicBezTo>
                <a:cubicBezTo>
                  <a:pt x="103" y="16"/>
                  <a:pt x="102" y="16"/>
                  <a:pt x="101" y="16"/>
                </a:cubicBezTo>
                <a:cubicBezTo>
                  <a:pt x="92" y="16"/>
                  <a:pt x="84" y="16"/>
                  <a:pt x="76" y="16"/>
                </a:cubicBezTo>
                <a:close/>
                <a:moveTo>
                  <a:pt x="87" y="225"/>
                </a:moveTo>
                <a:cubicBezTo>
                  <a:pt x="87" y="219"/>
                  <a:pt x="82" y="214"/>
                  <a:pt x="76" y="214"/>
                </a:cubicBezTo>
                <a:cubicBezTo>
                  <a:pt x="70" y="214"/>
                  <a:pt x="65" y="219"/>
                  <a:pt x="64" y="225"/>
                </a:cubicBezTo>
                <a:cubicBezTo>
                  <a:pt x="64" y="231"/>
                  <a:pt x="70" y="237"/>
                  <a:pt x="76" y="237"/>
                </a:cubicBezTo>
                <a:cubicBezTo>
                  <a:pt x="82" y="237"/>
                  <a:pt x="87" y="231"/>
                  <a:pt x="87" y="2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0" name="圆角矩形 26">
            <a:extLst>
              <a:ext uri="{FF2B5EF4-FFF2-40B4-BE49-F238E27FC236}">
                <a16:creationId xmlns:a16="http://schemas.microsoft.com/office/drawing/2014/main" xmlns="" id="{CE979A3E-39F0-443B-AACE-68552BD5146A}"/>
              </a:ext>
            </a:extLst>
          </p:cNvPr>
          <p:cNvSpPr/>
          <p:nvPr/>
        </p:nvSpPr>
        <p:spPr>
          <a:xfrm>
            <a:off x="6267756" y="2070484"/>
            <a:ext cx="914400" cy="9144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xmlns="" id="{42F50494-72EA-410A-9BE3-116EEF2D8D0A}"/>
              </a:ext>
            </a:extLst>
          </p:cNvPr>
          <p:cNvCxnSpPr/>
          <p:nvPr/>
        </p:nvCxnSpPr>
        <p:spPr>
          <a:xfrm>
            <a:off x="7605489" y="2070484"/>
            <a:ext cx="0" cy="914400"/>
          </a:xfrm>
          <a:prstGeom prst="line">
            <a:avLst/>
          </a:prstGeom>
          <a:ln w="57150">
            <a:solidFill>
              <a:srgbClr val="E3B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A363AE15-C803-40AC-BEEA-74EA3BF27CC3}"/>
              </a:ext>
            </a:extLst>
          </p:cNvPr>
          <p:cNvSpPr/>
          <p:nvPr/>
        </p:nvSpPr>
        <p:spPr>
          <a:xfrm>
            <a:off x="7799399" y="2078951"/>
            <a:ext cx="37201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圆角矩形 29">
            <a:extLst>
              <a:ext uri="{FF2B5EF4-FFF2-40B4-BE49-F238E27FC236}">
                <a16:creationId xmlns:a16="http://schemas.microsoft.com/office/drawing/2014/main" xmlns="" id="{FBA13866-6C12-460D-A392-0EBACAAE1AFF}"/>
              </a:ext>
            </a:extLst>
          </p:cNvPr>
          <p:cNvSpPr/>
          <p:nvPr/>
        </p:nvSpPr>
        <p:spPr>
          <a:xfrm>
            <a:off x="6267756" y="3574052"/>
            <a:ext cx="914400" cy="914400"/>
          </a:xfrm>
          <a:prstGeom prst="roundRect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="" id="{0650783F-C91A-4D36-B8DA-D3C3F4BF56DA}"/>
              </a:ext>
            </a:extLst>
          </p:cNvPr>
          <p:cNvCxnSpPr/>
          <p:nvPr/>
        </p:nvCxnSpPr>
        <p:spPr>
          <a:xfrm>
            <a:off x="7605489" y="3574052"/>
            <a:ext cx="0" cy="914400"/>
          </a:xfrm>
          <a:prstGeom prst="line">
            <a:avLst/>
          </a:prstGeom>
          <a:ln w="57150">
            <a:solidFill>
              <a:srgbClr val="E3B3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03B1104D-DEDB-4EE8-9E7E-6056E09988E0}"/>
              </a:ext>
            </a:extLst>
          </p:cNvPr>
          <p:cNvSpPr/>
          <p:nvPr/>
        </p:nvSpPr>
        <p:spPr>
          <a:xfrm>
            <a:off x="7799399" y="3582519"/>
            <a:ext cx="37201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KSO_Shape">
            <a:extLst>
              <a:ext uri="{FF2B5EF4-FFF2-40B4-BE49-F238E27FC236}">
                <a16:creationId xmlns:a16="http://schemas.microsoft.com/office/drawing/2014/main" xmlns="" id="{3C84943C-162D-4AF2-9B68-230558A12A49}"/>
              </a:ext>
            </a:extLst>
          </p:cNvPr>
          <p:cNvSpPr>
            <a:spLocks noChangeAspect="1"/>
          </p:cNvSpPr>
          <p:nvPr/>
        </p:nvSpPr>
        <p:spPr>
          <a:xfrm>
            <a:off x="6432241" y="3766668"/>
            <a:ext cx="573614" cy="534416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9" name="KSO_Shape">
            <a:extLst>
              <a:ext uri="{FF2B5EF4-FFF2-40B4-BE49-F238E27FC236}">
                <a16:creationId xmlns:a16="http://schemas.microsoft.com/office/drawing/2014/main" xmlns="" id="{BFB65986-86CB-4756-9851-00FBC959BB1D}"/>
              </a:ext>
            </a:extLst>
          </p:cNvPr>
          <p:cNvSpPr>
            <a:spLocks noChangeAspect="1"/>
          </p:cNvSpPr>
          <p:nvPr/>
        </p:nvSpPr>
        <p:spPr bwMode="auto">
          <a:xfrm>
            <a:off x="6483114" y="2267866"/>
            <a:ext cx="493843" cy="510871"/>
          </a:xfrm>
          <a:custGeom>
            <a:avLst/>
            <a:gdLst>
              <a:gd name="T0" fmla="*/ 2147483646 w 90"/>
              <a:gd name="T1" fmla="*/ 2147483646 h 93"/>
              <a:gd name="T2" fmla="*/ 2147483646 w 90"/>
              <a:gd name="T3" fmla="*/ 2147483646 h 93"/>
              <a:gd name="T4" fmla="*/ 2147483646 w 90"/>
              <a:gd name="T5" fmla="*/ 2147483646 h 93"/>
              <a:gd name="T6" fmla="*/ 2147483646 w 90"/>
              <a:gd name="T7" fmla="*/ 2147483646 h 93"/>
              <a:gd name="T8" fmla="*/ 2147483646 w 90"/>
              <a:gd name="T9" fmla="*/ 2147483646 h 93"/>
              <a:gd name="T10" fmla="*/ 0 w 90"/>
              <a:gd name="T11" fmla="*/ 2147483646 h 93"/>
              <a:gd name="T12" fmla="*/ 0 w 90"/>
              <a:gd name="T13" fmla="*/ 2147483646 h 93"/>
              <a:gd name="T14" fmla="*/ 2147483646 w 90"/>
              <a:gd name="T15" fmla="*/ 2147483646 h 93"/>
              <a:gd name="T16" fmla="*/ 2147483646 w 90"/>
              <a:gd name="T17" fmla="*/ 2147483646 h 93"/>
              <a:gd name="T18" fmla="*/ 2147483646 w 90"/>
              <a:gd name="T19" fmla="*/ 2147483646 h 93"/>
              <a:gd name="T20" fmla="*/ 2147483646 w 90"/>
              <a:gd name="T21" fmla="*/ 2147483646 h 93"/>
              <a:gd name="T22" fmla="*/ 2147483646 w 90"/>
              <a:gd name="T23" fmla="*/ 2147483646 h 93"/>
              <a:gd name="T24" fmla="*/ 2147483646 w 90"/>
              <a:gd name="T25" fmla="*/ 2147483646 h 93"/>
              <a:gd name="T26" fmla="*/ 2147483646 w 90"/>
              <a:gd name="T27" fmla="*/ 2147483646 h 93"/>
              <a:gd name="T28" fmla="*/ 2147483646 w 90"/>
              <a:gd name="T29" fmla="*/ 2147483646 h 93"/>
              <a:gd name="T30" fmla="*/ 2147483646 w 90"/>
              <a:gd name="T31" fmla="*/ 2147483646 h 93"/>
              <a:gd name="T32" fmla="*/ 2147483646 w 90"/>
              <a:gd name="T33" fmla="*/ 2147483646 h 93"/>
              <a:gd name="T34" fmla="*/ 2147483646 w 90"/>
              <a:gd name="T35" fmla="*/ 2147483646 h 93"/>
              <a:gd name="T36" fmla="*/ 2147483646 w 90"/>
              <a:gd name="T37" fmla="*/ 2147483646 h 93"/>
              <a:gd name="T38" fmla="*/ 2147483646 w 90"/>
              <a:gd name="T39" fmla="*/ 2147483646 h 93"/>
              <a:gd name="T40" fmla="*/ 2147483646 w 90"/>
              <a:gd name="T41" fmla="*/ 2147483646 h 93"/>
              <a:gd name="T42" fmla="*/ 2147483646 w 90"/>
              <a:gd name="T43" fmla="*/ 2147483646 h 93"/>
              <a:gd name="T44" fmla="*/ 2147483646 w 90"/>
              <a:gd name="T45" fmla="*/ 2147483646 h 93"/>
              <a:gd name="T46" fmla="*/ 2147483646 w 90"/>
              <a:gd name="T47" fmla="*/ 2147483646 h 93"/>
              <a:gd name="T48" fmla="*/ 2147483646 w 90"/>
              <a:gd name="T49" fmla="*/ 2147483646 h 93"/>
              <a:gd name="T50" fmla="*/ 2147483646 w 90"/>
              <a:gd name="T51" fmla="*/ 2147483646 h 93"/>
              <a:gd name="T52" fmla="*/ 2147483646 w 90"/>
              <a:gd name="T53" fmla="*/ 2147483646 h 93"/>
              <a:gd name="T54" fmla="*/ 2147483646 w 90"/>
              <a:gd name="T55" fmla="*/ 2147483646 h 93"/>
              <a:gd name="T56" fmla="*/ 2147483646 w 90"/>
              <a:gd name="T57" fmla="*/ 2147483646 h 93"/>
              <a:gd name="T58" fmla="*/ 2147483646 w 90"/>
              <a:gd name="T59" fmla="*/ 2147483646 h 93"/>
              <a:gd name="T60" fmla="*/ 2147483646 w 90"/>
              <a:gd name="T61" fmla="*/ 2147483646 h 93"/>
              <a:gd name="T62" fmla="*/ 2147483646 w 90"/>
              <a:gd name="T63" fmla="*/ 2147483646 h 93"/>
              <a:gd name="T64" fmla="*/ 2147483646 w 90"/>
              <a:gd name="T65" fmla="*/ 2147483646 h 93"/>
              <a:gd name="T66" fmla="*/ 2147483646 w 90"/>
              <a:gd name="T67" fmla="*/ 2147483646 h 93"/>
              <a:gd name="T68" fmla="*/ 2147483646 w 90"/>
              <a:gd name="T69" fmla="*/ 2147483646 h 93"/>
              <a:gd name="T70" fmla="*/ 2147483646 w 90"/>
              <a:gd name="T71" fmla="*/ 2147483646 h 93"/>
              <a:gd name="T72" fmla="*/ 2147483646 w 90"/>
              <a:gd name="T73" fmla="*/ 2147483646 h 93"/>
              <a:gd name="T74" fmla="*/ 2147483646 w 90"/>
              <a:gd name="T75" fmla="*/ 2147483646 h 93"/>
              <a:gd name="T76" fmla="*/ 2147483646 w 90"/>
              <a:gd name="T77" fmla="*/ 2147483646 h 93"/>
              <a:gd name="T78" fmla="*/ 2147483646 w 90"/>
              <a:gd name="T79" fmla="*/ 2147483646 h 93"/>
              <a:gd name="T80" fmla="*/ 2147483646 w 90"/>
              <a:gd name="T81" fmla="*/ 2147483646 h 93"/>
              <a:gd name="T82" fmla="*/ 2147483646 w 90"/>
              <a:gd name="T83" fmla="*/ 2147483646 h 93"/>
              <a:gd name="T84" fmla="*/ 2147483646 w 90"/>
              <a:gd name="T85" fmla="*/ 2147483646 h 93"/>
              <a:gd name="T86" fmla="*/ 2147483646 w 90"/>
              <a:gd name="T87" fmla="*/ 2147483646 h 93"/>
              <a:gd name="T88" fmla="*/ 2147483646 w 90"/>
              <a:gd name="T89" fmla="*/ 2147483646 h 93"/>
              <a:gd name="T90" fmla="*/ 2147483646 w 90"/>
              <a:gd name="T91" fmla="*/ 2147483646 h 93"/>
              <a:gd name="T92" fmla="*/ 2147483646 w 90"/>
              <a:gd name="T93" fmla="*/ 2147483646 h 93"/>
              <a:gd name="T94" fmla="*/ 2147483646 w 90"/>
              <a:gd name="T95" fmla="*/ 2147483646 h 93"/>
              <a:gd name="T96" fmla="*/ 2147483646 w 90"/>
              <a:gd name="T97" fmla="*/ 2147483646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0" h="93">
                <a:moveTo>
                  <a:pt x="86" y="38"/>
                </a:moveTo>
                <a:cubicBezTo>
                  <a:pt x="88" y="40"/>
                  <a:pt x="90" y="43"/>
                  <a:pt x="90" y="46"/>
                </a:cubicBezTo>
                <a:cubicBezTo>
                  <a:pt x="90" y="83"/>
                  <a:pt x="90" y="83"/>
                  <a:pt x="90" y="83"/>
                </a:cubicBezTo>
                <a:cubicBezTo>
                  <a:pt x="90" y="88"/>
                  <a:pt x="86" y="93"/>
                  <a:pt x="81" y="93"/>
                </a:cubicBezTo>
                <a:cubicBezTo>
                  <a:pt x="9" y="93"/>
                  <a:pt x="9" y="93"/>
                  <a:pt x="9" y="93"/>
                </a:cubicBezTo>
                <a:cubicBezTo>
                  <a:pt x="4" y="93"/>
                  <a:pt x="0" y="88"/>
                  <a:pt x="0" y="8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4"/>
                  <a:pt x="1" y="41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40"/>
                  <a:pt x="2" y="40"/>
                  <a:pt x="2" y="40"/>
                </a:cubicBezTo>
                <a:cubicBezTo>
                  <a:pt x="2" y="39"/>
                  <a:pt x="2" y="39"/>
                  <a:pt x="3" y="39"/>
                </a:cubicBezTo>
                <a:cubicBezTo>
                  <a:pt x="39" y="3"/>
                  <a:pt x="39" y="3"/>
                  <a:pt x="39" y="3"/>
                </a:cubicBezTo>
                <a:cubicBezTo>
                  <a:pt x="43" y="0"/>
                  <a:pt x="46" y="0"/>
                  <a:pt x="50" y="3"/>
                </a:cubicBezTo>
                <a:cubicBezTo>
                  <a:pt x="86" y="38"/>
                  <a:pt x="86" y="38"/>
                  <a:pt x="86" y="38"/>
                </a:cubicBezTo>
                <a:close/>
                <a:moveTo>
                  <a:pt x="15" y="30"/>
                </a:moveTo>
                <a:cubicBezTo>
                  <a:pt x="15" y="52"/>
                  <a:pt x="15" y="52"/>
                  <a:pt x="15" y="52"/>
                </a:cubicBezTo>
                <a:cubicBezTo>
                  <a:pt x="45" y="75"/>
                  <a:pt x="45" y="75"/>
                  <a:pt x="45" y="75"/>
                </a:cubicBezTo>
                <a:cubicBezTo>
                  <a:pt x="72" y="54"/>
                  <a:pt x="72" y="54"/>
                  <a:pt x="72" y="54"/>
                </a:cubicBezTo>
                <a:cubicBezTo>
                  <a:pt x="72" y="30"/>
                  <a:pt x="72" y="30"/>
                  <a:pt x="72" y="30"/>
                </a:cubicBezTo>
                <a:cubicBezTo>
                  <a:pt x="15" y="30"/>
                  <a:pt x="15" y="30"/>
                  <a:pt x="15" y="30"/>
                </a:cubicBezTo>
                <a:close/>
                <a:moveTo>
                  <a:pt x="25" y="35"/>
                </a:moveTo>
                <a:cubicBezTo>
                  <a:pt x="25" y="39"/>
                  <a:pt x="25" y="39"/>
                  <a:pt x="25" y="39"/>
                </a:cubicBezTo>
                <a:cubicBezTo>
                  <a:pt x="63" y="39"/>
                  <a:pt x="63" y="39"/>
                  <a:pt x="63" y="39"/>
                </a:cubicBezTo>
                <a:cubicBezTo>
                  <a:pt x="63" y="35"/>
                  <a:pt x="63" y="35"/>
                  <a:pt x="63" y="35"/>
                </a:cubicBezTo>
                <a:cubicBezTo>
                  <a:pt x="25" y="35"/>
                  <a:pt x="25" y="35"/>
                  <a:pt x="25" y="35"/>
                </a:cubicBezTo>
                <a:close/>
                <a:moveTo>
                  <a:pt x="25" y="51"/>
                </a:moveTo>
                <a:cubicBezTo>
                  <a:pt x="25" y="55"/>
                  <a:pt x="25" y="55"/>
                  <a:pt x="25" y="55"/>
                </a:cubicBezTo>
                <a:cubicBezTo>
                  <a:pt x="63" y="55"/>
                  <a:pt x="63" y="55"/>
                  <a:pt x="63" y="55"/>
                </a:cubicBezTo>
                <a:cubicBezTo>
                  <a:pt x="63" y="51"/>
                  <a:pt x="63" y="51"/>
                  <a:pt x="63" y="51"/>
                </a:cubicBezTo>
                <a:cubicBezTo>
                  <a:pt x="25" y="51"/>
                  <a:pt x="25" y="51"/>
                  <a:pt x="25" y="51"/>
                </a:cubicBezTo>
                <a:close/>
                <a:moveTo>
                  <a:pt x="25" y="43"/>
                </a:moveTo>
                <a:cubicBezTo>
                  <a:pt x="25" y="47"/>
                  <a:pt x="25" y="47"/>
                  <a:pt x="25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3"/>
                  <a:pt x="63" y="43"/>
                  <a:pt x="63" y="43"/>
                </a:cubicBezTo>
                <a:cubicBezTo>
                  <a:pt x="25" y="43"/>
                  <a:pt x="25" y="43"/>
                  <a:pt x="25" y="43"/>
                </a:cubicBezTo>
                <a:close/>
                <a:moveTo>
                  <a:pt x="10" y="87"/>
                </a:moveTo>
                <a:cubicBezTo>
                  <a:pt x="28" y="69"/>
                  <a:pt x="28" y="69"/>
                  <a:pt x="28" y="69"/>
                </a:cubicBezTo>
                <a:cubicBezTo>
                  <a:pt x="28" y="69"/>
                  <a:pt x="28" y="68"/>
                  <a:pt x="28" y="67"/>
                </a:cubicBezTo>
                <a:cubicBezTo>
                  <a:pt x="27" y="66"/>
                  <a:pt x="26" y="66"/>
                  <a:pt x="25" y="67"/>
                </a:cubicBezTo>
                <a:cubicBezTo>
                  <a:pt x="7" y="84"/>
                  <a:pt x="7" y="84"/>
                  <a:pt x="7" y="84"/>
                </a:cubicBezTo>
                <a:cubicBezTo>
                  <a:pt x="6" y="85"/>
                  <a:pt x="6" y="86"/>
                  <a:pt x="7" y="87"/>
                </a:cubicBezTo>
                <a:cubicBezTo>
                  <a:pt x="8" y="87"/>
                  <a:pt x="9" y="87"/>
                  <a:pt x="10" y="87"/>
                </a:cubicBezTo>
                <a:close/>
                <a:moveTo>
                  <a:pt x="84" y="84"/>
                </a:moveTo>
                <a:cubicBezTo>
                  <a:pt x="66" y="67"/>
                  <a:pt x="66" y="67"/>
                  <a:pt x="66" y="67"/>
                </a:cubicBezTo>
                <a:cubicBezTo>
                  <a:pt x="65" y="66"/>
                  <a:pt x="64" y="66"/>
                  <a:pt x="63" y="67"/>
                </a:cubicBezTo>
                <a:cubicBezTo>
                  <a:pt x="62" y="68"/>
                  <a:pt x="62" y="69"/>
                  <a:pt x="63" y="69"/>
                </a:cubicBezTo>
                <a:cubicBezTo>
                  <a:pt x="81" y="87"/>
                  <a:pt x="81" y="87"/>
                  <a:pt x="81" y="87"/>
                </a:cubicBezTo>
                <a:cubicBezTo>
                  <a:pt x="82" y="87"/>
                  <a:pt x="83" y="87"/>
                  <a:pt x="84" y="87"/>
                </a:cubicBezTo>
                <a:cubicBezTo>
                  <a:pt x="85" y="86"/>
                  <a:pt x="85" y="85"/>
                  <a:pt x="8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矩形 39">
            <a:extLst>
              <a:ext uri="{FF2B5EF4-FFF2-40B4-BE49-F238E27FC236}">
                <a16:creationId xmlns:a16="http://schemas.microsoft.com/office/drawing/2014/main" xmlns="" id="{51CB0C8F-AEE4-4800-AA91-10AA6F71D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048" y="5146893"/>
            <a:ext cx="1050216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请在此处添加具体内容，请尽量言简意赅，简单说明即可，不必繁琐。请在此处添加具体内容，请尽量言简意赅，简单说明即可，不必繁琐。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E80E484-8C74-4C8A-B92C-07B43C4B992C}"/>
              </a:ext>
            </a:extLst>
          </p:cNvPr>
          <p:cNvGrpSpPr/>
          <p:nvPr/>
        </p:nvGrpSpPr>
        <p:grpSpPr>
          <a:xfrm>
            <a:off x="4616929" y="2310693"/>
            <a:ext cx="2900084" cy="492443"/>
            <a:chOff x="4616929" y="2310693"/>
            <a:chExt cx="2900084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67315215-7663-4D21-96A8-2EF27AB01BD5}"/>
                </a:ext>
              </a:extLst>
            </p:cNvPr>
            <p:cNvCxnSpPr/>
            <p:nvPr/>
          </p:nvCxnSpPr>
          <p:spPr>
            <a:xfrm>
              <a:off x="4800089" y="257591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F77DB2B4-8C38-46CB-8AA1-5D2321D255EB}"/>
                </a:ext>
              </a:extLst>
            </p:cNvPr>
            <p:cNvCxnSpPr/>
            <p:nvPr/>
          </p:nvCxnSpPr>
          <p:spPr>
            <a:xfrm>
              <a:off x="7390889" y="257372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02400280-96E2-4CD8-9A00-C05F8D3849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616929" y="2310693"/>
              <a:ext cx="29000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PART FOUR</a:t>
              </a:r>
            </a:p>
          </p:txBody>
        </p:sp>
      </p:grpSp>
      <p:sp>
        <p:nvSpPr>
          <p:cNvPr id="30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600" spc="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C1AEA43-B2C3-4677-8BF1-4CA4C514A439}"/>
              </a:ext>
            </a:extLst>
          </p:cNvPr>
          <p:cNvGrpSpPr/>
          <p:nvPr/>
        </p:nvGrpSpPr>
        <p:grpSpPr>
          <a:xfrm>
            <a:off x="4564062" y="4355782"/>
            <a:ext cx="3068637" cy="492443"/>
            <a:chOff x="4564062" y="4355782"/>
            <a:chExt cx="3068637" cy="49244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4708CA06-4372-46ED-843F-8B957AE30CDA}"/>
                </a:ext>
              </a:extLst>
            </p:cNvPr>
            <p:cNvSpPr/>
            <p:nvPr/>
          </p:nvSpPr>
          <p:spPr>
            <a:xfrm>
              <a:off x="4564062" y="4381500"/>
              <a:ext cx="3068637" cy="457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PA_MH_Entry_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2F7EAB69-0B36-479E-A6C6-907ED5CC6C1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063" y="4355782"/>
              <a:ext cx="2868312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24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子沐创意素材</a:t>
              </a:r>
              <a:endParaRPr lang="zh-CN" altLang="en-US" sz="24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4212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28" name="Rectangle 59">
            <a:extLst>
              <a:ext uri="{FF2B5EF4-FFF2-40B4-BE49-F238E27FC236}">
                <a16:creationId xmlns:a16="http://schemas.microsoft.com/office/drawing/2014/main" xmlns="" id="{5FB0D0B3-C17E-4FBC-B2C8-F4E1A419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805" y="1755682"/>
            <a:ext cx="4684183" cy="157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请输入此处标题</a:t>
            </a:r>
            <a:endParaRPr lang="zh-CN" altLang="en-US" sz="1067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2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，请尽量言简意赅，简单说明即可，不必繁琐。请在此处添加具体内容，请尽量言简意赅，简单说明即可，不必繁琐。请在此处添加具体内容，请尽量言简意赅，简单说明即可，不必繁琐。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ts val="2000"/>
              </a:lnSpc>
              <a:defRPr sz="1800">
                <a:solidFill>
                  <a:srgbClr val="000000"/>
                </a:solidFill>
              </a:defRPr>
            </a:pP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17C3EA1-015A-4EE5-AF3F-6F6D3491E94B}"/>
              </a:ext>
            </a:extLst>
          </p:cNvPr>
          <p:cNvGrpSpPr/>
          <p:nvPr/>
        </p:nvGrpSpPr>
        <p:grpSpPr>
          <a:xfrm>
            <a:off x="1083604" y="3771371"/>
            <a:ext cx="1439333" cy="1444012"/>
            <a:chOff x="1083604" y="3771371"/>
            <a:chExt cx="1439333" cy="1444012"/>
          </a:xfrm>
        </p:grpSpPr>
        <p:sp>
          <p:nvSpPr>
            <p:cNvPr id="8" name="Oval 43">
              <a:extLst>
                <a:ext uri="{FF2B5EF4-FFF2-40B4-BE49-F238E27FC236}">
                  <a16:creationId xmlns:a16="http://schemas.microsoft.com/office/drawing/2014/main" xmlns="" id="{830555A7-FB48-45A3-AC2B-A93A23F25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604" y="3771371"/>
              <a:ext cx="1439333" cy="1444012"/>
            </a:xfrm>
            <a:prstGeom prst="ellipse">
              <a:avLst/>
            </a:prstGeom>
            <a:solidFill>
              <a:srgbClr val="E3B3CF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24" name="Group 57">
              <a:extLst>
                <a:ext uri="{FF2B5EF4-FFF2-40B4-BE49-F238E27FC236}">
                  <a16:creationId xmlns:a16="http://schemas.microsoft.com/office/drawing/2014/main" xmlns="" id="{70BC448F-6818-4E55-9ADB-30D590A7A752}"/>
                </a:ext>
              </a:extLst>
            </p:cNvPr>
            <p:cNvGrpSpPr/>
            <p:nvPr/>
          </p:nvGrpSpPr>
          <p:grpSpPr bwMode="auto">
            <a:xfrm>
              <a:off x="1619122" y="4127080"/>
              <a:ext cx="368300" cy="364179"/>
              <a:chOff x="834" y="1832"/>
              <a:chExt cx="174" cy="172"/>
            </a:xfrm>
          </p:grpSpPr>
          <p:sp>
            <p:nvSpPr>
              <p:cNvPr id="25" name="Freeform 54">
                <a:extLst>
                  <a:ext uri="{FF2B5EF4-FFF2-40B4-BE49-F238E27FC236}">
                    <a16:creationId xmlns:a16="http://schemas.microsoft.com/office/drawing/2014/main" xmlns="" id="{4CDA9E5A-3A2A-4A88-8F6A-202BBF629F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4" y="1832"/>
                <a:ext cx="174" cy="172"/>
              </a:xfrm>
              <a:custGeom>
                <a:avLst/>
                <a:gdLst>
                  <a:gd name="T0" fmla="*/ 83 w 86"/>
                  <a:gd name="T1" fmla="*/ 33 h 85"/>
                  <a:gd name="T2" fmla="*/ 75 w 86"/>
                  <a:gd name="T3" fmla="*/ 28 h 85"/>
                  <a:gd name="T4" fmla="*/ 77 w 86"/>
                  <a:gd name="T5" fmla="*/ 17 h 85"/>
                  <a:gd name="T6" fmla="*/ 65 w 86"/>
                  <a:gd name="T7" fmla="*/ 8 h 85"/>
                  <a:gd name="T8" fmla="*/ 55 w 86"/>
                  <a:gd name="T9" fmla="*/ 10 h 85"/>
                  <a:gd name="T10" fmla="*/ 49 w 86"/>
                  <a:gd name="T11" fmla="*/ 0 h 85"/>
                  <a:gd name="T12" fmla="*/ 34 w 86"/>
                  <a:gd name="T13" fmla="*/ 3 h 85"/>
                  <a:gd name="T14" fmla="*/ 28 w 86"/>
                  <a:gd name="T15" fmla="*/ 11 h 85"/>
                  <a:gd name="T16" fmla="*/ 18 w 86"/>
                  <a:gd name="T17" fmla="*/ 8 h 85"/>
                  <a:gd name="T18" fmla="*/ 8 w 86"/>
                  <a:gd name="T19" fmla="*/ 21 h 85"/>
                  <a:gd name="T20" fmla="*/ 10 w 86"/>
                  <a:gd name="T21" fmla="*/ 31 h 85"/>
                  <a:gd name="T22" fmla="*/ 1 w 86"/>
                  <a:gd name="T23" fmla="*/ 36 h 85"/>
                  <a:gd name="T24" fmla="*/ 1 w 86"/>
                  <a:gd name="T25" fmla="*/ 49 h 85"/>
                  <a:gd name="T26" fmla="*/ 10 w 86"/>
                  <a:gd name="T27" fmla="*/ 54 h 85"/>
                  <a:gd name="T28" fmla="*/ 8 w 86"/>
                  <a:gd name="T29" fmla="*/ 64 h 85"/>
                  <a:gd name="T30" fmla="*/ 18 w 86"/>
                  <a:gd name="T31" fmla="*/ 77 h 85"/>
                  <a:gd name="T32" fmla="*/ 28 w 86"/>
                  <a:gd name="T33" fmla="*/ 74 h 85"/>
                  <a:gd name="T34" fmla="*/ 34 w 86"/>
                  <a:gd name="T35" fmla="*/ 82 h 85"/>
                  <a:gd name="T36" fmla="*/ 43 w 86"/>
                  <a:gd name="T37" fmla="*/ 85 h 85"/>
                  <a:gd name="T38" fmla="*/ 52 w 86"/>
                  <a:gd name="T39" fmla="*/ 82 h 85"/>
                  <a:gd name="T40" fmla="*/ 58 w 86"/>
                  <a:gd name="T41" fmla="*/ 74 h 85"/>
                  <a:gd name="T42" fmla="*/ 68 w 86"/>
                  <a:gd name="T43" fmla="*/ 77 h 85"/>
                  <a:gd name="T44" fmla="*/ 78 w 86"/>
                  <a:gd name="T45" fmla="*/ 64 h 85"/>
                  <a:gd name="T46" fmla="*/ 76 w 86"/>
                  <a:gd name="T47" fmla="*/ 54 h 85"/>
                  <a:gd name="T48" fmla="*/ 85 w 86"/>
                  <a:gd name="T49" fmla="*/ 49 h 85"/>
                  <a:gd name="T50" fmla="*/ 85 w 86"/>
                  <a:gd name="T51" fmla="*/ 36 h 85"/>
                  <a:gd name="T52" fmla="*/ 72 w 86"/>
                  <a:gd name="T53" fmla="*/ 48 h 85"/>
                  <a:gd name="T54" fmla="*/ 67 w 86"/>
                  <a:gd name="T55" fmla="*/ 56 h 85"/>
                  <a:gd name="T56" fmla="*/ 70 w 86"/>
                  <a:gd name="T57" fmla="*/ 65 h 85"/>
                  <a:gd name="T58" fmla="*/ 60 w 86"/>
                  <a:gd name="T59" fmla="*/ 67 h 85"/>
                  <a:gd name="T60" fmla="*/ 51 w 86"/>
                  <a:gd name="T61" fmla="*/ 69 h 85"/>
                  <a:gd name="T62" fmla="*/ 46 w 86"/>
                  <a:gd name="T63" fmla="*/ 78 h 85"/>
                  <a:gd name="T64" fmla="*/ 38 w 86"/>
                  <a:gd name="T65" fmla="*/ 72 h 85"/>
                  <a:gd name="T66" fmla="*/ 30 w 86"/>
                  <a:gd name="T67" fmla="*/ 67 h 85"/>
                  <a:gd name="T68" fmla="*/ 20 w 86"/>
                  <a:gd name="T69" fmla="*/ 70 h 85"/>
                  <a:gd name="T70" fmla="*/ 19 w 86"/>
                  <a:gd name="T71" fmla="*/ 59 h 85"/>
                  <a:gd name="T72" fmla="*/ 16 w 86"/>
                  <a:gd name="T73" fmla="*/ 51 h 85"/>
                  <a:gd name="T74" fmla="*/ 8 w 86"/>
                  <a:gd name="T75" fmla="*/ 46 h 85"/>
                  <a:gd name="T76" fmla="*/ 8 w 86"/>
                  <a:gd name="T77" fmla="*/ 39 h 85"/>
                  <a:gd name="T78" fmla="*/ 16 w 86"/>
                  <a:gd name="T79" fmla="*/ 35 h 85"/>
                  <a:gd name="T80" fmla="*/ 19 w 86"/>
                  <a:gd name="T81" fmla="*/ 26 h 85"/>
                  <a:gd name="T82" fmla="*/ 20 w 86"/>
                  <a:gd name="T83" fmla="*/ 15 h 85"/>
                  <a:gd name="T84" fmla="*/ 30 w 86"/>
                  <a:gd name="T85" fmla="*/ 18 h 85"/>
                  <a:gd name="T86" fmla="*/ 38 w 86"/>
                  <a:gd name="T87" fmla="*/ 14 h 85"/>
                  <a:gd name="T88" fmla="*/ 46 w 86"/>
                  <a:gd name="T89" fmla="*/ 7 h 85"/>
                  <a:gd name="T90" fmla="*/ 51 w 86"/>
                  <a:gd name="T91" fmla="*/ 16 h 85"/>
                  <a:gd name="T92" fmla="*/ 60 w 86"/>
                  <a:gd name="T93" fmla="*/ 18 h 85"/>
                  <a:gd name="T94" fmla="*/ 70 w 86"/>
                  <a:gd name="T95" fmla="*/ 20 h 85"/>
                  <a:gd name="T96" fmla="*/ 67 w 86"/>
                  <a:gd name="T97" fmla="*/ 29 h 85"/>
                  <a:gd name="T98" fmla="*/ 72 w 86"/>
                  <a:gd name="T99" fmla="*/ 37 h 85"/>
                  <a:gd name="T100" fmla="*/ 78 w 86"/>
                  <a:gd name="T101" fmla="*/ 4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" h="85">
                    <a:moveTo>
                      <a:pt x="85" y="36"/>
                    </a:moveTo>
                    <a:cubicBezTo>
                      <a:pt x="85" y="35"/>
                      <a:pt x="84" y="34"/>
                      <a:pt x="83" y="33"/>
                    </a:cubicBezTo>
                    <a:cubicBezTo>
                      <a:pt x="76" y="31"/>
                      <a:pt x="76" y="31"/>
                      <a:pt x="76" y="31"/>
                    </a:cubicBezTo>
                    <a:cubicBezTo>
                      <a:pt x="76" y="30"/>
                      <a:pt x="75" y="29"/>
                      <a:pt x="75" y="28"/>
                    </a:cubicBezTo>
                    <a:cubicBezTo>
                      <a:pt x="78" y="21"/>
                      <a:pt x="78" y="21"/>
                      <a:pt x="78" y="21"/>
                    </a:cubicBezTo>
                    <a:cubicBezTo>
                      <a:pt x="78" y="20"/>
                      <a:pt x="78" y="18"/>
                      <a:pt x="77" y="17"/>
                    </a:cubicBezTo>
                    <a:cubicBezTo>
                      <a:pt x="75" y="14"/>
                      <a:pt x="72" y="11"/>
                      <a:pt x="68" y="8"/>
                    </a:cubicBezTo>
                    <a:cubicBezTo>
                      <a:pt x="67" y="7"/>
                      <a:pt x="66" y="7"/>
                      <a:pt x="65" y="8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7" y="10"/>
                      <a:pt x="56" y="10"/>
                      <a:pt x="55" y="10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2" y="2"/>
                      <a:pt x="51" y="1"/>
                      <a:pt x="49" y="0"/>
                    </a:cubicBezTo>
                    <a:cubicBezTo>
                      <a:pt x="45" y="0"/>
                      <a:pt x="41" y="0"/>
                      <a:pt x="37" y="0"/>
                    </a:cubicBezTo>
                    <a:cubicBezTo>
                      <a:pt x="35" y="1"/>
                      <a:pt x="34" y="2"/>
                      <a:pt x="34" y="3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29" y="10"/>
                      <a:pt x="28" y="11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14" y="11"/>
                      <a:pt x="11" y="14"/>
                      <a:pt x="9" y="17"/>
                    </a:cubicBezTo>
                    <a:cubicBezTo>
                      <a:pt x="8" y="18"/>
                      <a:pt x="8" y="20"/>
                      <a:pt x="8" y="21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9"/>
                      <a:pt x="10" y="30"/>
                      <a:pt x="10" y="31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1" y="35"/>
                      <a:pt x="1" y="36"/>
                    </a:cubicBezTo>
                    <a:cubicBezTo>
                      <a:pt x="0" y="39"/>
                      <a:pt x="0" y="41"/>
                      <a:pt x="0" y="43"/>
                    </a:cubicBezTo>
                    <a:cubicBezTo>
                      <a:pt x="0" y="45"/>
                      <a:pt x="0" y="47"/>
                      <a:pt x="1" y="49"/>
                    </a:cubicBezTo>
                    <a:cubicBezTo>
                      <a:pt x="1" y="50"/>
                      <a:pt x="2" y="52"/>
                      <a:pt x="3" y="52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6"/>
                      <a:pt x="11" y="57"/>
                      <a:pt x="11" y="58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5"/>
                      <a:pt x="8" y="67"/>
                      <a:pt x="9" y="68"/>
                    </a:cubicBezTo>
                    <a:cubicBezTo>
                      <a:pt x="11" y="71"/>
                      <a:pt x="14" y="74"/>
                      <a:pt x="18" y="77"/>
                    </a:cubicBezTo>
                    <a:cubicBezTo>
                      <a:pt x="19" y="78"/>
                      <a:pt x="20" y="78"/>
                      <a:pt x="22" y="77"/>
                    </a:cubicBezTo>
                    <a:cubicBezTo>
                      <a:pt x="28" y="74"/>
                      <a:pt x="28" y="74"/>
                      <a:pt x="28" y="74"/>
                    </a:cubicBezTo>
                    <a:cubicBezTo>
                      <a:pt x="29" y="75"/>
                      <a:pt x="30" y="75"/>
                      <a:pt x="31" y="76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4" y="84"/>
                      <a:pt x="35" y="85"/>
                      <a:pt x="37" y="85"/>
                    </a:cubicBezTo>
                    <a:cubicBezTo>
                      <a:pt x="39" y="85"/>
                      <a:pt x="41" y="85"/>
                      <a:pt x="43" y="85"/>
                    </a:cubicBezTo>
                    <a:cubicBezTo>
                      <a:pt x="45" y="85"/>
                      <a:pt x="47" y="85"/>
                      <a:pt x="49" y="85"/>
                    </a:cubicBezTo>
                    <a:cubicBezTo>
                      <a:pt x="51" y="85"/>
                      <a:pt x="52" y="84"/>
                      <a:pt x="52" y="82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6" y="75"/>
                      <a:pt x="57" y="75"/>
                      <a:pt x="58" y="74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66" y="78"/>
                      <a:pt x="67" y="78"/>
                      <a:pt x="68" y="77"/>
                    </a:cubicBezTo>
                    <a:cubicBezTo>
                      <a:pt x="72" y="74"/>
                      <a:pt x="75" y="71"/>
                      <a:pt x="77" y="68"/>
                    </a:cubicBezTo>
                    <a:cubicBezTo>
                      <a:pt x="78" y="67"/>
                      <a:pt x="78" y="65"/>
                      <a:pt x="78" y="64"/>
                    </a:cubicBezTo>
                    <a:cubicBezTo>
                      <a:pt x="75" y="58"/>
                      <a:pt x="75" y="58"/>
                      <a:pt x="75" y="58"/>
                    </a:cubicBezTo>
                    <a:cubicBezTo>
                      <a:pt x="75" y="57"/>
                      <a:pt x="76" y="56"/>
                      <a:pt x="76" y="54"/>
                    </a:cubicBezTo>
                    <a:cubicBezTo>
                      <a:pt x="83" y="52"/>
                      <a:pt x="83" y="52"/>
                      <a:pt x="83" y="52"/>
                    </a:cubicBezTo>
                    <a:cubicBezTo>
                      <a:pt x="84" y="52"/>
                      <a:pt x="85" y="50"/>
                      <a:pt x="85" y="49"/>
                    </a:cubicBezTo>
                    <a:cubicBezTo>
                      <a:pt x="86" y="47"/>
                      <a:pt x="86" y="45"/>
                      <a:pt x="86" y="43"/>
                    </a:cubicBezTo>
                    <a:cubicBezTo>
                      <a:pt x="86" y="41"/>
                      <a:pt x="86" y="39"/>
                      <a:pt x="85" y="36"/>
                    </a:cubicBezTo>
                    <a:moveTo>
                      <a:pt x="78" y="46"/>
                    </a:moveTo>
                    <a:cubicBezTo>
                      <a:pt x="72" y="48"/>
                      <a:pt x="72" y="48"/>
                      <a:pt x="72" y="48"/>
                    </a:cubicBezTo>
                    <a:cubicBezTo>
                      <a:pt x="71" y="48"/>
                      <a:pt x="70" y="49"/>
                      <a:pt x="70" y="51"/>
                    </a:cubicBezTo>
                    <a:cubicBezTo>
                      <a:pt x="69" y="52"/>
                      <a:pt x="68" y="54"/>
                      <a:pt x="67" y="56"/>
                    </a:cubicBezTo>
                    <a:cubicBezTo>
                      <a:pt x="67" y="57"/>
                      <a:pt x="67" y="58"/>
                      <a:pt x="67" y="59"/>
                    </a:cubicBezTo>
                    <a:cubicBezTo>
                      <a:pt x="70" y="65"/>
                      <a:pt x="70" y="65"/>
                      <a:pt x="70" y="65"/>
                    </a:cubicBezTo>
                    <a:cubicBezTo>
                      <a:pt x="69" y="67"/>
                      <a:pt x="67" y="68"/>
                      <a:pt x="66" y="70"/>
                    </a:cubicBezTo>
                    <a:cubicBezTo>
                      <a:pt x="60" y="67"/>
                      <a:pt x="60" y="67"/>
                      <a:pt x="60" y="67"/>
                    </a:cubicBezTo>
                    <a:cubicBezTo>
                      <a:pt x="59" y="66"/>
                      <a:pt x="57" y="66"/>
                      <a:pt x="56" y="67"/>
                    </a:cubicBezTo>
                    <a:cubicBezTo>
                      <a:pt x="55" y="68"/>
                      <a:pt x="53" y="69"/>
                      <a:pt x="51" y="69"/>
                    </a:cubicBezTo>
                    <a:cubicBezTo>
                      <a:pt x="50" y="70"/>
                      <a:pt x="49" y="70"/>
                      <a:pt x="48" y="72"/>
                    </a:cubicBezTo>
                    <a:cubicBezTo>
                      <a:pt x="46" y="78"/>
                      <a:pt x="46" y="78"/>
                      <a:pt x="46" y="78"/>
                    </a:cubicBezTo>
                    <a:cubicBezTo>
                      <a:pt x="44" y="78"/>
                      <a:pt x="42" y="78"/>
                      <a:pt x="40" y="78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37" y="70"/>
                      <a:pt x="36" y="70"/>
                      <a:pt x="35" y="69"/>
                    </a:cubicBezTo>
                    <a:cubicBezTo>
                      <a:pt x="33" y="69"/>
                      <a:pt x="31" y="68"/>
                      <a:pt x="30" y="67"/>
                    </a:cubicBezTo>
                    <a:cubicBezTo>
                      <a:pt x="29" y="66"/>
                      <a:pt x="27" y="66"/>
                      <a:pt x="26" y="67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19" y="68"/>
                      <a:pt x="17" y="67"/>
                      <a:pt x="16" y="65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19" y="58"/>
                      <a:pt x="19" y="57"/>
                      <a:pt x="19" y="56"/>
                    </a:cubicBezTo>
                    <a:cubicBezTo>
                      <a:pt x="18" y="54"/>
                      <a:pt x="17" y="52"/>
                      <a:pt x="16" y="51"/>
                    </a:cubicBezTo>
                    <a:cubicBezTo>
                      <a:pt x="16" y="49"/>
                      <a:pt x="15" y="48"/>
                      <a:pt x="14" y="48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5"/>
                      <a:pt x="8" y="44"/>
                      <a:pt x="8" y="43"/>
                    </a:cubicBezTo>
                    <a:cubicBezTo>
                      <a:pt x="8" y="42"/>
                      <a:pt x="8" y="41"/>
                      <a:pt x="8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7"/>
                      <a:pt x="16" y="36"/>
                      <a:pt x="16" y="35"/>
                    </a:cubicBezTo>
                    <a:cubicBezTo>
                      <a:pt x="17" y="33"/>
                      <a:pt x="18" y="31"/>
                      <a:pt x="19" y="29"/>
                    </a:cubicBezTo>
                    <a:cubicBezTo>
                      <a:pt x="19" y="28"/>
                      <a:pt x="19" y="27"/>
                      <a:pt x="19" y="26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18"/>
                      <a:pt x="19" y="17"/>
                      <a:pt x="20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9"/>
                      <a:pt x="29" y="19"/>
                      <a:pt x="30" y="18"/>
                    </a:cubicBezTo>
                    <a:cubicBezTo>
                      <a:pt x="31" y="17"/>
                      <a:pt x="33" y="17"/>
                      <a:pt x="35" y="16"/>
                    </a:cubicBezTo>
                    <a:cubicBezTo>
                      <a:pt x="36" y="16"/>
                      <a:pt x="37" y="15"/>
                      <a:pt x="38" y="14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2" y="7"/>
                      <a:pt x="44" y="7"/>
                      <a:pt x="46" y="7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9" y="15"/>
                      <a:pt x="50" y="16"/>
                      <a:pt x="51" y="16"/>
                    </a:cubicBezTo>
                    <a:cubicBezTo>
                      <a:pt x="53" y="17"/>
                      <a:pt x="55" y="17"/>
                      <a:pt x="56" y="18"/>
                    </a:cubicBezTo>
                    <a:cubicBezTo>
                      <a:pt x="57" y="19"/>
                      <a:pt x="59" y="19"/>
                      <a:pt x="60" y="18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7" y="17"/>
                      <a:pt x="69" y="18"/>
                      <a:pt x="70" y="20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7" y="27"/>
                      <a:pt x="67" y="28"/>
                      <a:pt x="67" y="29"/>
                    </a:cubicBezTo>
                    <a:cubicBezTo>
                      <a:pt x="68" y="31"/>
                      <a:pt x="69" y="33"/>
                      <a:pt x="70" y="35"/>
                    </a:cubicBezTo>
                    <a:cubicBezTo>
                      <a:pt x="70" y="36"/>
                      <a:pt x="71" y="37"/>
                      <a:pt x="72" y="37"/>
                    </a:cubicBezTo>
                    <a:cubicBezTo>
                      <a:pt x="78" y="39"/>
                      <a:pt x="78" y="39"/>
                      <a:pt x="78" y="39"/>
                    </a:cubicBezTo>
                    <a:cubicBezTo>
                      <a:pt x="78" y="41"/>
                      <a:pt x="78" y="42"/>
                      <a:pt x="78" y="43"/>
                    </a:cubicBezTo>
                    <a:cubicBezTo>
                      <a:pt x="78" y="44"/>
                      <a:pt x="78" y="45"/>
                      <a:pt x="78" y="4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55">
                <a:extLst>
                  <a:ext uri="{FF2B5EF4-FFF2-40B4-BE49-F238E27FC236}">
                    <a16:creationId xmlns:a16="http://schemas.microsoft.com/office/drawing/2014/main" xmlns="" id="{133D51CE-9B79-420C-BC5F-2A781BF5EA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87" y="1883"/>
                <a:ext cx="69" cy="68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26 h 34"/>
                  <a:gd name="T12" fmla="*/ 7 w 34"/>
                  <a:gd name="T13" fmla="*/ 17 h 34"/>
                  <a:gd name="T14" fmla="*/ 17 w 34"/>
                  <a:gd name="T15" fmla="*/ 7 h 34"/>
                  <a:gd name="T16" fmla="*/ 27 w 34"/>
                  <a:gd name="T17" fmla="*/ 17 h 34"/>
                  <a:gd name="T18" fmla="*/ 17 w 34"/>
                  <a:gd name="T1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8" y="0"/>
                      <a:pt x="0" y="7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ubicBezTo>
                      <a:pt x="26" y="34"/>
                      <a:pt x="34" y="26"/>
                      <a:pt x="34" y="17"/>
                    </a:cubicBezTo>
                    <a:cubicBezTo>
                      <a:pt x="34" y="7"/>
                      <a:pt x="26" y="0"/>
                      <a:pt x="17" y="0"/>
                    </a:cubicBezTo>
                    <a:moveTo>
                      <a:pt x="17" y="26"/>
                    </a:moveTo>
                    <a:cubicBezTo>
                      <a:pt x="12" y="26"/>
                      <a:pt x="7" y="22"/>
                      <a:pt x="7" y="17"/>
                    </a:cubicBezTo>
                    <a:cubicBezTo>
                      <a:pt x="7" y="11"/>
                      <a:pt x="12" y="7"/>
                      <a:pt x="17" y="7"/>
                    </a:cubicBezTo>
                    <a:cubicBezTo>
                      <a:pt x="22" y="7"/>
                      <a:pt x="27" y="11"/>
                      <a:pt x="27" y="17"/>
                    </a:cubicBezTo>
                    <a:cubicBezTo>
                      <a:pt x="27" y="22"/>
                      <a:pt x="22" y="26"/>
                      <a:pt x="17" y="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60">
              <a:extLst>
                <a:ext uri="{FF2B5EF4-FFF2-40B4-BE49-F238E27FC236}">
                  <a16:creationId xmlns:a16="http://schemas.microsoft.com/office/drawing/2014/main" xmlns="" id="{B17AC370-FC73-4FEC-B804-75A2FA4B8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471" y="4637355"/>
              <a:ext cx="1151467" cy="258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  <a:buFont typeface="Arial" pitchFamily="34" charset="0"/>
                <a:buNone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标题一</a:t>
              </a:r>
              <a:endParaRPr lang="zh-CN" altLang="zh-CN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3B5144F3-A57C-4861-9214-F0B5A70BC83F}"/>
              </a:ext>
            </a:extLst>
          </p:cNvPr>
          <p:cNvGrpSpPr/>
          <p:nvPr/>
        </p:nvGrpSpPr>
        <p:grpSpPr>
          <a:xfrm>
            <a:off x="2685920" y="3771371"/>
            <a:ext cx="1439333" cy="1444012"/>
            <a:chOff x="2685920" y="3771371"/>
            <a:chExt cx="1439333" cy="1444012"/>
          </a:xfrm>
        </p:grpSpPr>
        <p:sp>
          <p:nvSpPr>
            <p:cNvPr id="9" name="Oval 44">
              <a:extLst>
                <a:ext uri="{FF2B5EF4-FFF2-40B4-BE49-F238E27FC236}">
                  <a16:creationId xmlns:a16="http://schemas.microsoft.com/office/drawing/2014/main" xmlns="" id="{4CEBB12B-7D93-4D8C-ABDE-312878C3D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920" y="3771371"/>
              <a:ext cx="1439333" cy="144401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27" name="Freeform 56">
              <a:extLst>
                <a:ext uri="{FF2B5EF4-FFF2-40B4-BE49-F238E27FC236}">
                  <a16:creationId xmlns:a16="http://schemas.microsoft.com/office/drawing/2014/main" xmlns="" id="{B627872E-0153-46A2-80F1-0EE34C997D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206" y="4182131"/>
              <a:ext cx="368300" cy="254079"/>
            </a:xfrm>
            <a:custGeom>
              <a:avLst/>
              <a:gdLst>
                <a:gd name="T0" fmla="*/ 82 w 86"/>
                <a:gd name="T1" fmla="*/ 7 h 59"/>
                <a:gd name="T2" fmla="*/ 74 w 86"/>
                <a:gd name="T3" fmla="*/ 4 h 59"/>
                <a:gd name="T4" fmla="*/ 66 w 86"/>
                <a:gd name="T5" fmla="*/ 7 h 59"/>
                <a:gd name="T6" fmla="*/ 63 w 86"/>
                <a:gd name="T7" fmla="*/ 15 h 59"/>
                <a:gd name="T8" fmla="*/ 64 w 86"/>
                <a:gd name="T9" fmla="*/ 20 h 59"/>
                <a:gd name="T10" fmla="*/ 50 w 86"/>
                <a:gd name="T11" fmla="*/ 32 h 59"/>
                <a:gd name="T12" fmla="*/ 42 w 86"/>
                <a:gd name="T13" fmla="*/ 30 h 59"/>
                <a:gd name="T14" fmla="*/ 35 w 86"/>
                <a:gd name="T15" fmla="*/ 32 h 59"/>
                <a:gd name="T16" fmla="*/ 25 w 86"/>
                <a:gd name="T17" fmla="*/ 20 h 59"/>
                <a:gd name="T18" fmla="*/ 23 w 86"/>
                <a:gd name="T19" fmla="*/ 4 h 59"/>
                <a:gd name="T20" fmla="*/ 14 w 86"/>
                <a:gd name="T21" fmla="*/ 0 h 59"/>
                <a:gd name="T22" fmla="*/ 4 w 86"/>
                <a:gd name="T23" fmla="*/ 4 h 59"/>
                <a:gd name="T24" fmla="*/ 0 w 86"/>
                <a:gd name="T25" fmla="*/ 14 h 59"/>
                <a:gd name="T26" fmla="*/ 4 w 86"/>
                <a:gd name="T27" fmla="*/ 23 h 59"/>
                <a:gd name="T28" fmla="*/ 14 w 86"/>
                <a:gd name="T29" fmla="*/ 27 h 59"/>
                <a:gd name="T30" fmla="*/ 20 w 86"/>
                <a:gd name="T31" fmla="*/ 25 h 59"/>
                <a:gd name="T32" fmla="*/ 30 w 86"/>
                <a:gd name="T33" fmla="*/ 37 h 59"/>
                <a:gd name="T34" fmla="*/ 32 w 86"/>
                <a:gd name="T35" fmla="*/ 55 h 59"/>
                <a:gd name="T36" fmla="*/ 42 w 86"/>
                <a:gd name="T37" fmla="*/ 59 h 59"/>
                <a:gd name="T38" fmla="*/ 52 w 86"/>
                <a:gd name="T39" fmla="*/ 55 h 59"/>
                <a:gd name="T40" fmla="*/ 55 w 86"/>
                <a:gd name="T41" fmla="*/ 38 h 59"/>
                <a:gd name="T42" fmla="*/ 69 w 86"/>
                <a:gd name="T43" fmla="*/ 25 h 59"/>
                <a:gd name="T44" fmla="*/ 74 w 86"/>
                <a:gd name="T45" fmla="*/ 27 h 59"/>
                <a:gd name="T46" fmla="*/ 82 w 86"/>
                <a:gd name="T47" fmla="*/ 23 h 59"/>
                <a:gd name="T48" fmla="*/ 86 w 86"/>
                <a:gd name="T49" fmla="*/ 15 h 59"/>
                <a:gd name="T50" fmla="*/ 82 w 86"/>
                <a:gd name="T51" fmla="*/ 7 h 59"/>
                <a:gd name="T52" fmla="*/ 9 w 86"/>
                <a:gd name="T53" fmla="*/ 18 h 59"/>
                <a:gd name="T54" fmla="*/ 8 w 86"/>
                <a:gd name="T55" fmla="*/ 14 h 59"/>
                <a:gd name="T56" fmla="*/ 9 w 86"/>
                <a:gd name="T57" fmla="*/ 9 h 59"/>
                <a:gd name="T58" fmla="*/ 14 w 86"/>
                <a:gd name="T59" fmla="*/ 8 h 59"/>
                <a:gd name="T60" fmla="*/ 18 w 86"/>
                <a:gd name="T61" fmla="*/ 9 h 59"/>
                <a:gd name="T62" fmla="*/ 18 w 86"/>
                <a:gd name="T63" fmla="*/ 18 h 59"/>
                <a:gd name="T64" fmla="*/ 9 w 86"/>
                <a:gd name="T65" fmla="*/ 18 h 59"/>
                <a:gd name="T66" fmla="*/ 77 w 86"/>
                <a:gd name="T67" fmla="*/ 18 h 59"/>
                <a:gd name="T68" fmla="*/ 71 w 86"/>
                <a:gd name="T69" fmla="*/ 18 h 59"/>
                <a:gd name="T70" fmla="*/ 70 w 86"/>
                <a:gd name="T71" fmla="*/ 15 h 59"/>
                <a:gd name="T72" fmla="*/ 71 w 86"/>
                <a:gd name="T73" fmla="*/ 12 h 59"/>
                <a:gd name="T74" fmla="*/ 74 w 86"/>
                <a:gd name="T75" fmla="*/ 11 h 59"/>
                <a:gd name="T76" fmla="*/ 77 w 86"/>
                <a:gd name="T77" fmla="*/ 12 h 59"/>
                <a:gd name="T78" fmla="*/ 78 w 86"/>
                <a:gd name="T79" fmla="*/ 15 h 59"/>
                <a:gd name="T80" fmla="*/ 77 w 86"/>
                <a:gd name="T81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6" h="59">
                  <a:moveTo>
                    <a:pt x="82" y="7"/>
                  </a:moveTo>
                  <a:cubicBezTo>
                    <a:pt x="80" y="5"/>
                    <a:pt x="77" y="4"/>
                    <a:pt x="74" y="4"/>
                  </a:cubicBezTo>
                  <a:cubicBezTo>
                    <a:pt x="71" y="4"/>
                    <a:pt x="68" y="5"/>
                    <a:pt x="66" y="7"/>
                  </a:cubicBezTo>
                  <a:cubicBezTo>
                    <a:pt x="64" y="9"/>
                    <a:pt x="63" y="12"/>
                    <a:pt x="63" y="15"/>
                  </a:cubicBezTo>
                  <a:cubicBezTo>
                    <a:pt x="63" y="17"/>
                    <a:pt x="63" y="18"/>
                    <a:pt x="64" y="20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47" y="31"/>
                    <a:pt x="45" y="30"/>
                    <a:pt x="42" y="30"/>
                  </a:cubicBezTo>
                  <a:cubicBezTo>
                    <a:pt x="40" y="30"/>
                    <a:pt x="37" y="31"/>
                    <a:pt x="35" y="3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8" y="15"/>
                    <a:pt x="27" y="8"/>
                    <a:pt x="23" y="4"/>
                  </a:cubicBezTo>
                  <a:cubicBezTo>
                    <a:pt x="21" y="2"/>
                    <a:pt x="17" y="0"/>
                    <a:pt x="14" y="0"/>
                  </a:cubicBezTo>
                  <a:cubicBezTo>
                    <a:pt x="10" y="0"/>
                    <a:pt x="7" y="2"/>
                    <a:pt x="4" y="4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7"/>
                    <a:pt x="2" y="20"/>
                    <a:pt x="4" y="23"/>
                  </a:cubicBezTo>
                  <a:cubicBezTo>
                    <a:pt x="7" y="25"/>
                    <a:pt x="10" y="27"/>
                    <a:pt x="14" y="27"/>
                  </a:cubicBezTo>
                  <a:cubicBezTo>
                    <a:pt x="16" y="27"/>
                    <a:pt x="18" y="26"/>
                    <a:pt x="20" y="25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7" y="43"/>
                    <a:pt x="27" y="50"/>
                    <a:pt x="32" y="55"/>
                  </a:cubicBezTo>
                  <a:cubicBezTo>
                    <a:pt x="35" y="58"/>
                    <a:pt x="38" y="59"/>
                    <a:pt x="42" y="59"/>
                  </a:cubicBezTo>
                  <a:cubicBezTo>
                    <a:pt x="46" y="59"/>
                    <a:pt x="50" y="58"/>
                    <a:pt x="52" y="55"/>
                  </a:cubicBezTo>
                  <a:cubicBezTo>
                    <a:pt x="57" y="50"/>
                    <a:pt x="58" y="43"/>
                    <a:pt x="55" y="38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71" y="26"/>
                    <a:pt x="72" y="27"/>
                    <a:pt x="74" y="27"/>
                  </a:cubicBezTo>
                  <a:cubicBezTo>
                    <a:pt x="77" y="27"/>
                    <a:pt x="80" y="25"/>
                    <a:pt x="82" y="23"/>
                  </a:cubicBezTo>
                  <a:cubicBezTo>
                    <a:pt x="85" y="21"/>
                    <a:pt x="86" y="18"/>
                    <a:pt x="86" y="15"/>
                  </a:cubicBezTo>
                  <a:cubicBezTo>
                    <a:pt x="86" y="12"/>
                    <a:pt x="85" y="9"/>
                    <a:pt x="82" y="7"/>
                  </a:cubicBezTo>
                  <a:moveTo>
                    <a:pt x="9" y="18"/>
                  </a:moveTo>
                  <a:cubicBezTo>
                    <a:pt x="8" y="17"/>
                    <a:pt x="8" y="15"/>
                    <a:pt x="8" y="14"/>
                  </a:cubicBezTo>
                  <a:cubicBezTo>
                    <a:pt x="8" y="12"/>
                    <a:pt x="8" y="10"/>
                    <a:pt x="9" y="9"/>
                  </a:cubicBezTo>
                  <a:cubicBezTo>
                    <a:pt x="11" y="8"/>
                    <a:pt x="12" y="8"/>
                    <a:pt x="14" y="8"/>
                  </a:cubicBezTo>
                  <a:cubicBezTo>
                    <a:pt x="15" y="8"/>
                    <a:pt x="17" y="8"/>
                    <a:pt x="18" y="9"/>
                  </a:cubicBezTo>
                  <a:cubicBezTo>
                    <a:pt x="20" y="12"/>
                    <a:pt x="20" y="15"/>
                    <a:pt x="18" y="18"/>
                  </a:cubicBezTo>
                  <a:cubicBezTo>
                    <a:pt x="16" y="20"/>
                    <a:pt x="12" y="20"/>
                    <a:pt x="9" y="18"/>
                  </a:cubicBezTo>
                  <a:moveTo>
                    <a:pt x="77" y="18"/>
                  </a:moveTo>
                  <a:cubicBezTo>
                    <a:pt x="76" y="20"/>
                    <a:pt x="73" y="20"/>
                    <a:pt x="71" y="18"/>
                  </a:cubicBezTo>
                  <a:cubicBezTo>
                    <a:pt x="71" y="17"/>
                    <a:pt x="70" y="16"/>
                    <a:pt x="70" y="15"/>
                  </a:cubicBezTo>
                  <a:cubicBezTo>
                    <a:pt x="70" y="14"/>
                    <a:pt x="71" y="13"/>
                    <a:pt x="71" y="12"/>
                  </a:cubicBezTo>
                  <a:cubicBezTo>
                    <a:pt x="72" y="11"/>
                    <a:pt x="73" y="11"/>
                    <a:pt x="74" y="11"/>
                  </a:cubicBezTo>
                  <a:cubicBezTo>
                    <a:pt x="75" y="11"/>
                    <a:pt x="76" y="11"/>
                    <a:pt x="77" y="12"/>
                  </a:cubicBezTo>
                  <a:cubicBezTo>
                    <a:pt x="78" y="13"/>
                    <a:pt x="78" y="14"/>
                    <a:pt x="78" y="15"/>
                  </a:cubicBezTo>
                  <a:cubicBezTo>
                    <a:pt x="78" y="16"/>
                    <a:pt x="78" y="17"/>
                    <a:pt x="77" y="1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0" name="Rectangle 61">
              <a:extLst>
                <a:ext uri="{FF2B5EF4-FFF2-40B4-BE49-F238E27FC236}">
                  <a16:creationId xmlns:a16="http://schemas.microsoft.com/office/drawing/2014/main" xmlns="" id="{94A0937C-632A-4FA9-9841-8CB4F8C4F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437" y="4637355"/>
              <a:ext cx="1151467" cy="2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标题一</a:t>
              </a:r>
              <a:endParaRPr lang="zh-CN" altLang="zh-CN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E8F27-B258-417D-AC0A-06218C0D3AE2}"/>
              </a:ext>
            </a:extLst>
          </p:cNvPr>
          <p:cNvGrpSpPr/>
          <p:nvPr/>
        </p:nvGrpSpPr>
        <p:grpSpPr>
          <a:xfrm>
            <a:off x="4288238" y="3771371"/>
            <a:ext cx="1439333" cy="1444012"/>
            <a:chOff x="4288238" y="3771371"/>
            <a:chExt cx="1439333" cy="1444012"/>
          </a:xfrm>
        </p:grpSpPr>
        <p:sp>
          <p:nvSpPr>
            <p:cNvPr id="10" name="Oval 45">
              <a:extLst>
                <a:ext uri="{FF2B5EF4-FFF2-40B4-BE49-F238E27FC236}">
                  <a16:creationId xmlns:a16="http://schemas.microsoft.com/office/drawing/2014/main" xmlns="" id="{6B2AF7A9-164E-4081-A6C3-5B403B9AD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238" y="3771371"/>
              <a:ext cx="1439333" cy="1444012"/>
            </a:xfrm>
            <a:prstGeom prst="ellipse">
              <a:avLst/>
            </a:prstGeom>
            <a:solidFill>
              <a:srgbClr val="7A7AAE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grpSp>
          <p:nvGrpSpPr>
            <p:cNvPr id="14" name="Group 58">
              <a:extLst>
                <a:ext uri="{FF2B5EF4-FFF2-40B4-BE49-F238E27FC236}">
                  <a16:creationId xmlns:a16="http://schemas.microsoft.com/office/drawing/2014/main" xmlns="" id="{43760042-D540-4AE0-B910-5D8303543BCE}"/>
                </a:ext>
              </a:extLst>
            </p:cNvPr>
            <p:cNvGrpSpPr/>
            <p:nvPr/>
          </p:nvGrpSpPr>
          <p:grpSpPr bwMode="auto">
            <a:xfrm>
              <a:off x="4832222" y="4127082"/>
              <a:ext cx="351367" cy="368413"/>
              <a:chOff x="2352" y="1832"/>
              <a:chExt cx="166" cy="174"/>
            </a:xfrm>
          </p:grpSpPr>
          <p:sp>
            <p:nvSpPr>
              <p:cNvPr id="16" name="Freeform 48">
                <a:extLst>
                  <a:ext uri="{FF2B5EF4-FFF2-40B4-BE49-F238E27FC236}">
                    <a16:creationId xmlns:a16="http://schemas.microsoft.com/office/drawing/2014/main" xmlns="" id="{3098D5A5-75B7-4B14-A226-E3719E9B11D3}"/>
                  </a:ext>
                </a:extLst>
              </p:cNvPr>
              <p:cNvSpPr/>
              <p:nvPr/>
            </p:nvSpPr>
            <p:spPr bwMode="auto">
              <a:xfrm>
                <a:off x="2352" y="1832"/>
                <a:ext cx="166" cy="14"/>
              </a:xfrm>
              <a:custGeom>
                <a:avLst/>
                <a:gdLst>
                  <a:gd name="T0" fmla="*/ 79 w 82"/>
                  <a:gd name="T1" fmla="*/ 0 h 7"/>
                  <a:gd name="T2" fmla="*/ 3 w 82"/>
                  <a:gd name="T3" fmla="*/ 0 h 7"/>
                  <a:gd name="T4" fmla="*/ 0 w 82"/>
                  <a:gd name="T5" fmla="*/ 4 h 7"/>
                  <a:gd name="T6" fmla="*/ 3 w 82"/>
                  <a:gd name="T7" fmla="*/ 7 h 7"/>
                  <a:gd name="T8" fmla="*/ 79 w 82"/>
                  <a:gd name="T9" fmla="*/ 7 h 7"/>
                  <a:gd name="T10" fmla="*/ 82 w 82"/>
                  <a:gd name="T11" fmla="*/ 4 h 7"/>
                  <a:gd name="T12" fmla="*/ 79 w 82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">
                    <a:moveTo>
                      <a:pt x="7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81" y="7"/>
                      <a:pt x="82" y="6"/>
                      <a:pt x="82" y="4"/>
                    </a:cubicBezTo>
                    <a:cubicBezTo>
                      <a:pt x="82" y="2"/>
                      <a:pt x="81" y="0"/>
                      <a:pt x="79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Freeform 49">
                <a:extLst>
                  <a:ext uri="{FF2B5EF4-FFF2-40B4-BE49-F238E27FC236}">
                    <a16:creationId xmlns:a16="http://schemas.microsoft.com/office/drawing/2014/main" xmlns="" id="{FA5DA085-C3C4-4879-AF93-28798686B3EB}"/>
                  </a:ext>
                </a:extLst>
              </p:cNvPr>
              <p:cNvSpPr/>
              <p:nvPr/>
            </p:nvSpPr>
            <p:spPr bwMode="auto">
              <a:xfrm>
                <a:off x="2368" y="1866"/>
                <a:ext cx="134" cy="87"/>
              </a:xfrm>
              <a:custGeom>
                <a:avLst/>
                <a:gdLst>
                  <a:gd name="T0" fmla="*/ 63 w 66"/>
                  <a:gd name="T1" fmla="*/ 0 h 43"/>
                  <a:gd name="T2" fmla="*/ 59 w 66"/>
                  <a:gd name="T3" fmla="*/ 3 h 43"/>
                  <a:gd name="T4" fmla="*/ 59 w 66"/>
                  <a:gd name="T5" fmla="*/ 32 h 43"/>
                  <a:gd name="T6" fmla="*/ 55 w 66"/>
                  <a:gd name="T7" fmla="*/ 36 h 43"/>
                  <a:gd name="T8" fmla="*/ 11 w 66"/>
                  <a:gd name="T9" fmla="*/ 36 h 43"/>
                  <a:gd name="T10" fmla="*/ 7 w 66"/>
                  <a:gd name="T11" fmla="*/ 32 h 43"/>
                  <a:gd name="T12" fmla="*/ 7 w 66"/>
                  <a:gd name="T13" fmla="*/ 3 h 43"/>
                  <a:gd name="T14" fmla="*/ 3 w 66"/>
                  <a:gd name="T15" fmla="*/ 0 h 43"/>
                  <a:gd name="T16" fmla="*/ 0 w 66"/>
                  <a:gd name="T17" fmla="*/ 3 h 43"/>
                  <a:gd name="T18" fmla="*/ 0 w 66"/>
                  <a:gd name="T19" fmla="*/ 32 h 43"/>
                  <a:gd name="T20" fmla="*/ 11 w 66"/>
                  <a:gd name="T21" fmla="*/ 43 h 43"/>
                  <a:gd name="T22" fmla="*/ 55 w 66"/>
                  <a:gd name="T23" fmla="*/ 43 h 43"/>
                  <a:gd name="T24" fmla="*/ 66 w 66"/>
                  <a:gd name="T25" fmla="*/ 32 h 43"/>
                  <a:gd name="T26" fmla="*/ 66 w 66"/>
                  <a:gd name="T27" fmla="*/ 3 h 43"/>
                  <a:gd name="T28" fmla="*/ 63 w 66"/>
                  <a:gd name="T2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43">
                    <a:moveTo>
                      <a:pt x="63" y="0"/>
                    </a:moveTo>
                    <a:cubicBezTo>
                      <a:pt x="61" y="0"/>
                      <a:pt x="59" y="1"/>
                      <a:pt x="59" y="3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9" y="34"/>
                      <a:pt x="57" y="36"/>
                      <a:pt x="55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7" y="34"/>
                      <a:pt x="7" y="3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5" y="43"/>
                      <a:pt x="11" y="43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61" y="43"/>
                      <a:pt x="66" y="38"/>
                      <a:pt x="66" y="32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6" y="1"/>
                      <a:pt x="65" y="0"/>
                      <a:pt x="6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Freeform 50">
                <a:extLst>
                  <a:ext uri="{FF2B5EF4-FFF2-40B4-BE49-F238E27FC236}">
                    <a16:creationId xmlns:a16="http://schemas.microsoft.com/office/drawing/2014/main" xmlns="" id="{5912DA6E-1B22-44D8-8DB6-E2A989477B99}"/>
                  </a:ext>
                </a:extLst>
              </p:cNvPr>
              <p:cNvSpPr/>
              <p:nvPr/>
            </p:nvSpPr>
            <p:spPr bwMode="auto">
              <a:xfrm>
                <a:off x="2402" y="1895"/>
                <a:ext cx="15" cy="28"/>
              </a:xfrm>
              <a:custGeom>
                <a:avLst/>
                <a:gdLst>
                  <a:gd name="T0" fmla="*/ 7 w 7"/>
                  <a:gd name="T1" fmla="*/ 10 h 14"/>
                  <a:gd name="T2" fmla="*/ 7 w 7"/>
                  <a:gd name="T3" fmla="*/ 4 h 14"/>
                  <a:gd name="T4" fmla="*/ 3 w 7"/>
                  <a:gd name="T5" fmla="*/ 0 h 14"/>
                  <a:gd name="T6" fmla="*/ 0 w 7"/>
                  <a:gd name="T7" fmla="*/ 4 h 14"/>
                  <a:gd name="T8" fmla="*/ 0 w 7"/>
                  <a:gd name="T9" fmla="*/ 10 h 14"/>
                  <a:gd name="T10" fmla="*/ 3 w 7"/>
                  <a:gd name="T11" fmla="*/ 14 h 14"/>
                  <a:gd name="T12" fmla="*/ 7 w 7"/>
                  <a:gd name="T13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1" y="14"/>
                      <a:pt x="3" y="14"/>
                    </a:cubicBezTo>
                    <a:cubicBezTo>
                      <a:pt x="5" y="14"/>
                      <a:pt x="7" y="12"/>
                      <a:pt x="7" y="1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 51">
                <a:extLst>
                  <a:ext uri="{FF2B5EF4-FFF2-40B4-BE49-F238E27FC236}">
                    <a16:creationId xmlns:a16="http://schemas.microsoft.com/office/drawing/2014/main" xmlns="" id="{5A1413E9-099A-4DA8-9598-364FCF7C3D2A}"/>
                  </a:ext>
                </a:extLst>
              </p:cNvPr>
              <p:cNvSpPr/>
              <p:nvPr/>
            </p:nvSpPr>
            <p:spPr bwMode="auto">
              <a:xfrm>
                <a:off x="2427" y="1868"/>
                <a:ext cx="16" cy="55"/>
              </a:xfrm>
              <a:custGeom>
                <a:avLst/>
                <a:gdLst>
                  <a:gd name="T0" fmla="*/ 8 w 8"/>
                  <a:gd name="T1" fmla="*/ 23 h 27"/>
                  <a:gd name="T2" fmla="*/ 8 w 8"/>
                  <a:gd name="T3" fmla="*/ 3 h 27"/>
                  <a:gd name="T4" fmla="*/ 4 w 8"/>
                  <a:gd name="T5" fmla="*/ 0 h 27"/>
                  <a:gd name="T6" fmla="*/ 0 w 8"/>
                  <a:gd name="T7" fmla="*/ 3 h 27"/>
                  <a:gd name="T8" fmla="*/ 0 w 8"/>
                  <a:gd name="T9" fmla="*/ 23 h 27"/>
                  <a:gd name="T10" fmla="*/ 4 w 8"/>
                  <a:gd name="T11" fmla="*/ 27 h 27"/>
                  <a:gd name="T12" fmla="*/ 8 w 8"/>
                  <a:gd name="T13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27">
                    <a:moveTo>
                      <a:pt x="8" y="2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1"/>
                      <a:pt x="6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5"/>
                      <a:pt x="2" y="27"/>
                      <a:pt x="4" y="27"/>
                    </a:cubicBezTo>
                    <a:cubicBezTo>
                      <a:pt x="6" y="27"/>
                      <a:pt x="8" y="25"/>
                      <a:pt x="8" y="2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52">
                <a:extLst>
                  <a:ext uri="{FF2B5EF4-FFF2-40B4-BE49-F238E27FC236}">
                    <a16:creationId xmlns:a16="http://schemas.microsoft.com/office/drawing/2014/main" xmlns="" id="{E041B6FD-F605-462B-AE83-48520147D298}"/>
                  </a:ext>
                </a:extLst>
              </p:cNvPr>
              <p:cNvSpPr/>
              <p:nvPr/>
            </p:nvSpPr>
            <p:spPr bwMode="auto">
              <a:xfrm>
                <a:off x="2453" y="1881"/>
                <a:ext cx="14" cy="42"/>
              </a:xfrm>
              <a:custGeom>
                <a:avLst/>
                <a:gdLst>
                  <a:gd name="T0" fmla="*/ 7 w 7"/>
                  <a:gd name="T1" fmla="*/ 17 h 21"/>
                  <a:gd name="T2" fmla="*/ 7 w 7"/>
                  <a:gd name="T3" fmla="*/ 4 h 21"/>
                  <a:gd name="T4" fmla="*/ 4 w 7"/>
                  <a:gd name="T5" fmla="*/ 0 h 21"/>
                  <a:gd name="T6" fmla="*/ 0 w 7"/>
                  <a:gd name="T7" fmla="*/ 4 h 21"/>
                  <a:gd name="T8" fmla="*/ 0 w 7"/>
                  <a:gd name="T9" fmla="*/ 17 h 21"/>
                  <a:gd name="T10" fmla="*/ 4 w 7"/>
                  <a:gd name="T11" fmla="*/ 21 h 21"/>
                  <a:gd name="T12" fmla="*/ 7 w 7"/>
                  <a:gd name="T1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1">
                    <a:moveTo>
                      <a:pt x="7" y="17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2" y="21"/>
                      <a:pt x="4" y="21"/>
                    </a:cubicBezTo>
                    <a:cubicBezTo>
                      <a:pt x="6" y="21"/>
                      <a:pt x="7" y="19"/>
                      <a:pt x="7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53">
                <a:extLst>
                  <a:ext uri="{FF2B5EF4-FFF2-40B4-BE49-F238E27FC236}">
                    <a16:creationId xmlns:a16="http://schemas.microsoft.com/office/drawing/2014/main" xmlns="" id="{81497AAE-9DBE-4E45-AA1F-B7B7AE32648F}"/>
                  </a:ext>
                </a:extLst>
              </p:cNvPr>
              <p:cNvSpPr/>
              <p:nvPr/>
            </p:nvSpPr>
            <p:spPr bwMode="auto">
              <a:xfrm>
                <a:off x="2396" y="1965"/>
                <a:ext cx="77" cy="41"/>
              </a:xfrm>
              <a:custGeom>
                <a:avLst/>
                <a:gdLst>
                  <a:gd name="T0" fmla="*/ 30 w 38"/>
                  <a:gd name="T1" fmla="*/ 2 h 20"/>
                  <a:gd name="T2" fmla="*/ 26 w 38"/>
                  <a:gd name="T3" fmla="*/ 0 h 20"/>
                  <a:gd name="T4" fmla="*/ 12 w 38"/>
                  <a:gd name="T5" fmla="*/ 0 h 20"/>
                  <a:gd name="T6" fmla="*/ 8 w 38"/>
                  <a:gd name="T7" fmla="*/ 2 h 20"/>
                  <a:gd name="T8" fmla="*/ 1 w 38"/>
                  <a:gd name="T9" fmla="*/ 14 h 20"/>
                  <a:gd name="T10" fmla="*/ 2 w 38"/>
                  <a:gd name="T11" fmla="*/ 19 h 20"/>
                  <a:gd name="T12" fmla="*/ 7 w 38"/>
                  <a:gd name="T13" fmla="*/ 18 h 20"/>
                  <a:gd name="T14" fmla="*/ 14 w 38"/>
                  <a:gd name="T15" fmla="*/ 7 h 20"/>
                  <a:gd name="T16" fmla="*/ 24 w 38"/>
                  <a:gd name="T17" fmla="*/ 7 h 20"/>
                  <a:gd name="T18" fmla="*/ 31 w 38"/>
                  <a:gd name="T19" fmla="*/ 18 h 20"/>
                  <a:gd name="T20" fmla="*/ 34 w 38"/>
                  <a:gd name="T21" fmla="*/ 19 h 20"/>
                  <a:gd name="T22" fmla="*/ 36 w 38"/>
                  <a:gd name="T23" fmla="*/ 19 h 20"/>
                  <a:gd name="T24" fmla="*/ 37 w 38"/>
                  <a:gd name="T25" fmla="*/ 14 h 20"/>
                  <a:gd name="T26" fmla="*/ 30 w 38"/>
                  <a:gd name="T2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20">
                    <a:moveTo>
                      <a:pt x="30" y="2"/>
                    </a:moveTo>
                    <a:cubicBezTo>
                      <a:pt x="29" y="1"/>
                      <a:pt x="28" y="0"/>
                      <a:pt x="26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9" y="1"/>
                      <a:pt x="8" y="2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4" y="20"/>
                      <a:pt x="6" y="19"/>
                      <a:pt x="7" y="1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2" y="19"/>
                      <a:pt x="34" y="19"/>
                    </a:cubicBezTo>
                    <a:cubicBezTo>
                      <a:pt x="34" y="19"/>
                      <a:pt x="35" y="19"/>
                      <a:pt x="36" y="19"/>
                    </a:cubicBezTo>
                    <a:cubicBezTo>
                      <a:pt x="37" y="18"/>
                      <a:pt x="38" y="16"/>
                      <a:pt x="37" y="14"/>
                    </a:cubicBezTo>
                    <a:lnTo>
                      <a:pt x="3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1" name="Rectangle 62">
              <a:extLst>
                <a:ext uri="{FF2B5EF4-FFF2-40B4-BE49-F238E27FC236}">
                  <a16:creationId xmlns:a16="http://schemas.microsoft.com/office/drawing/2014/main" xmlns="" id="{957E3817-A8F2-49CA-8FF0-E8D3B801E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987" y="4637355"/>
              <a:ext cx="1151467" cy="238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标题一</a:t>
              </a:r>
              <a:endParaRPr lang="zh-CN" altLang="zh-CN" sz="1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0C896582-F32C-484E-B721-3B05CCB2FAB9}"/>
              </a:ext>
            </a:extLst>
          </p:cNvPr>
          <p:cNvGrpSpPr/>
          <p:nvPr/>
        </p:nvGrpSpPr>
        <p:grpSpPr>
          <a:xfrm>
            <a:off x="1049737" y="5729892"/>
            <a:ext cx="4703234" cy="419229"/>
            <a:chOff x="1049737" y="5729892"/>
            <a:chExt cx="4703234" cy="419229"/>
          </a:xfrm>
        </p:grpSpPr>
        <p:sp>
          <p:nvSpPr>
            <p:cNvPr id="11" name="Rectangle 46">
              <a:extLst>
                <a:ext uri="{FF2B5EF4-FFF2-40B4-BE49-F238E27FC236}">
                  <a16:creationId xmlns:a16="http://schemas.microsoft.com/office/drawing/2014/main" xmlns="" id="{E1A7E653-807B-4EE1-B4B4-0389E8238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738" y="5729892"/>
              <a:ext cx="4703233" cy="419229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3" name="Rectangle 47">
              <a:extLst>
                <a:ext uri="{FF2B5EF4-FFF2-40B4-BE49-F238E27FC236}">
                  <a16:creationId xmlns:a16="http://schemas.microsoft.com/office/drawing/2014/main" xmlns="" id="{5545C129-75EC-47CE-A9B0-DDD10CEBA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737" y="5729892"/>
              <a:ext cx="414867" cy="41922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2" name="Freeform 63">
              <a:extLst>
                <a:ext uri="{FF2B5EF4-FFF2-40B4-BE49-F238E27FC236}">
                  <a16:creationId xmlns:a16="http://schemas.microsoft.com/office/drawing/2014/main" xmlns="" id="{CC10B874-814A-4B77-979B-7B5C838EE2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104" y="5844229"/>
              <a:ext cx="234949" cy="215967"/>
            </a:xfrm>
            <a:custGeom>
              <a:avLst/>
              <a:gdLst>
                <a:gd name="T0" fmla="*/ 44 w 168"/>
                <a:gd name="T1" fmla="*/ 73 h 154"/>
                <a:gd name="T2" fmla="*/ 16 w 168"/>
                <a:gd name="T3" fmla="*/ 73 h 154"/>
                <a:gd name="T4" fmla="*/ 20 w 168"/>
                <a:gd name="T5" fmla="*/ 64 h 154"/>
                <a:gd name="T6" fmla="*/ 40 w 168"/>
                <a:gd name="T7" fmla="*/ 57 h 154"/>
                <a:gd name="T8" fmla="*/ 20 w 168"/>
                <a:gd name="T9" fmla="*/ 64 h 154"/>
                <a:gd name="T10" fmla="*/ 120 w 168"/>
                <a:gd name="T11" fmla="*/ 18 h 154"/>
                <a:gd name="T12" fmla="*/ 54 w 168"/>
                <a:gd name="T13" fmla="*/ 0 h 154"/>
                <a:gd name="T14" fmla="*/ 6 w 168"/>
                <a:gd name="T15" fmla="*/ 18 h 154"/>
                <a:gd name="T16" fmla="*/ 6 w 168"/>
                <a:gd name="T17" fmla="*/ 146 h 154"/>
                <a:gd name="T18" fmla="*/ 54 w 168"/>
                <a:gd name="T19" fmla="*/ 154 h 154"/>
                <a:gd name="T20" fmla="*/ 120 w 168"/>
                <a:gd name="T21" fmla="*/ 146 h 154"/>
                <a:gd name="T22" fmla="*/ 168 w 168"/>
                <a:gd name="T23" fmla="*/ 24 h 154"/>
                <a:gd name="T24" fmla="*/ 48 w 168"/>
                <a:gd name="T25" fmla="*/ 134 h 154"/>
                <a:gd name="T26" fmla="*/ 48 w 168"/>
                <a:gd name="T27" fmla="*/ 30 h 154"/>
                <a:gd name="T28" fmla="*/ 108 w 168"/>
                <a:gd name="T29" fmla="*/ 142 h 154"/>
                <a:gd name="T30" fmla="*/ 108 w 168"/>
                <a:gd name="T31" fmla="*/ 12 h 154"/>
                <a:gd name="T32" fmla="*/ 156 w 168"/>
                <a:gd name="T33" fmla="*/ 134 h 154"/>
                <a:gd name="T34" fmla="*/ 156 w 168"/>
                <a:gd name="T35" fmla="*/ 30 h 154"/>
                <a:gd name="T36" fmla="*/ 20 w 168"/>
                <a:gd name="T37" fmla="*/ 51 h 154"/>
                <a:gd name="T38" fmla="*/ 40 w 168"/>
                <a:gd name="T39" fmla="*/ 44 h 154"/>
                <a:gd name="T40" fmla="*/ 20 w 168"/>
                <a:gd name="T41" fmla="*/ 51 h 154"/>
                <a:gd name="T42" fmla="*/ 30 w 168"/>
                <a:gd name="T43" fmla="*/ 101 h 154"/>
                <a:gd name="T44" fmla="*/ 20 w 168"/>
                <a:gd name="T45" fmla="*/ 123 h 154"/>
                <a:gd name="T46" fmla="*/ 39 w 168"/>
                <a:gd name="T47" fmla="*/ 123 h 154"/>
                <a:gd name="T48" fmla="*/ 39 w 168"/>
                <a:gd name="T49" fmla="*/ 104 h 154"/>
                <a:gd name="T50" fmla="*/ 30 w 168"/>
                <a:gd name="T51" fmla="*/ 120 h 154"/>
                <a:gd name="T52" fmla="*/ 24 w 168"/>
                <a:gd name="T53" fmla="*/ 114 h 154"/>
                <a:gd name="T54" fmla="*/ 30 w 168"/>
                <a:gd name="T55" fmla="*/ 108 h 154"/>
                <a:gd name="T56" fmla="*/ 36 w 168"/>
                <a:gd name="T57" fmla="*/ 114 h 154"/>
                <a:gd name="T58" fmla="*/ 128 w 168"/>
                <a:gd name="T59" fmla="*/ 64 h 154"/>
                <a:gd name="T60" fmla="*/ 148 w 168"/>
                <a:gd name="T61" fmla="*/ 57 h 154"/>
                <a:gd name="T62" fmla="*/ 128 w 168"/>
                <a:gd name="T63" fmla="*/ 64 h 154"/>
                <a:gd name="T64" fmla="*/ 148 w 168"/>
                <a:gd name="T65" fmla="*/ 77 h 154"/>
                <a:gd name="T66" fmla="*/ 128 w 168"/>
                <a:gd name="T67" fmla="*/ 70 h 154"/>
                <a:gd name="T68" fmla="*/ 128 w 168"/>
                <a:gd name="T69" fmla="*/ 51 h 154"/>
                <a:gd name="T70" fmla="*/ 152 w 168"/>
                <a:gd name="T71" fmla="*/ 47 h 154"/>
                <a:gd name="T72" fmla="*/ 124 w 168"/>
                <a:gd name="T73" fmla="*/ 47 h 154"/>
                <a:gd name="T74" fmla="*/ 71 w 168"/>
                <a:gd name="T75" fmla="*/ 70 h 154"/>
                <a:gd name="T76" fmla="*/ 97 w 168"/>
                <a:gd name="T77" fmla="*/ 63 h 154"/>
                <a:gd name="T78" fmla="*/ 71 w 168"/>
                <a:gd name="T79" fmla="*/ 70 h 154"/>
                <a:gd name="T80" fmla="*/ 138 w 168"/>
                <a:gd name="T81" fmla="*/ 101 h 154"/>
                <a:gd name="T82" fmla="*/ 128 w 168"/>
                <a:gd name="T83" fmla="*/ 123 h 154"/>
                <a:gd name="T84" fmla="*/ 147 w 168"/>
                <a:gd name="T85" fmla="*/ 123 h 154"/>
                <a:gd name="T86" fmla="*/ 147 w 168"/>
                <a:gd name="T87" fmla="*/ 104 h 154"/>
                <a:gd name="T88" fmla="*/ 138 w 168"/>
                <a:gd name="T89" fmla="*/ 120 h 154"/>
                <a:gd name="T90" fmla="*/ 132 w 168"/>
                <a:gd name="T91" fmla="*/ 114 h 154"/>
                <a:gd name="T92" fmla="*/ 138 w 168"/>
                <a:gd name="T93" fmla="*/ 108 h 154"/>
                <a:gd name="T94" fmla="*/ 144 w 168"/>
                <a:gd name="T95" fmla="*/ 114 h 154"/>
                <a:gd name="T96" fmla="*/ 71 w 168"/>
                <a:gd name="T97" fmla="*/ 38 h 154"/>
                <a:gd name="T98" fmla="*/ 97 w 168"/>
                <a:gd name="T99" fmla="*/ 31 h 154"/>
                <a:gd name="T100" fmla="*/ 71 w 168"/>
                <a:gd name="T101" fmla="*/ 38 h 154"/>
                <a:gd name="T102" fmla="*/ 97 w 168"/>
                <a:gd name="T103" fmla="*/ 54 h 154"/>
                <a:gd name="T104" fmla="*/ 71 w 168"/>
                <a:gd name="T105" fmla="*/ 47 h 154"/>
                <a:gd name="T106" fmla="*/ 95 w 168"/>
                <a:gd name="T107" fmla="*/ 106 h 154"/>
                <a:gd name="T108" fmla="*/ 84 w 168"/>
                <a:gd name="T109" fmla="*/ 101 h 154"/>
                <a:gd name="T110" fmla="*/ 68 w 168"/>
                <a:gd name="T111" fmla="*/ 116 h 154"/>
                <a:gd name="T112" fmla="*/ 95 w 168"/>
                <a:gd name="T113" fmla="*/ 127 h 154"/>
                <a:gd name="T114" fmla="*/ 95 w 168"/>
                <a:gd name="T115" fmla="*/ 106 h 154"/>
                <a:gd name="T116" fmla="*/ 84 w 168"/>
                <a:gd name="T117" fmla="*/ 125 h 154"/>
                <a:gd name="T118" fmla="*/ 78 w 168"/>
                <a:gd name="T119" fmla="*/ 122 h 154"/>
                <a:gd name="T120" fmla="*/ 78 w 168"/>
                <a:gd name="T121" fmla="*/ 110 h 154"/>
                <a:gd name="T122" fmla="*/ 90 w 168"/>
                <a:gd name="T123" fmla="*/ 11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8" h="154">
                  <a:moveTo>
                    <a:pt x="20" y="77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2" y="77"/>
                    <a:pt x="44" y="75"/>
                    <a:pt x="44" y="73"/>
                  </a:cubicBezTo>
                  <a:cubicBezTo>
                    <a:pt x="44" y="71"/>
                    <a:pt x="42" y="70"/>
                    <a:pt x="40" y="70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18" y="70"/>
                    <a:pt x="16" y="71"/>
                    <a:pt x="16" y="73"/>
                  </a:cubicBezTo>
                  <a:cubicBezTo>
                    <a:pt x="16" y="75"/>
                    <a:pt x="18" y="77"/>
                    <a:pt x="20" y="77"/>
                  </a:cubicBezTo>
                  <a:close/>
                  <a:moveTo>
                    <a:pt x="20" y="64"/>
                  </a:moveTo>
                  <a:cubicBezTo>
                    <a:pt x="20" y="64"/>
                    <a:pt x="20" y="64"/>
                    <a:pt x="2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2" y="64"/>
                    <a:pt x="44" y="62"/>
                    <a:pt x="44" y="60"/>
                  </a:cubicBezTo>
                  <a:cubicBezTo>
                    <a:pt x="44" y="58"/>
                    <a:pt x="42" y="57"/>
                    <a:pt x="40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8" y="57"/>
                    <a:pt x="16" y="58"/>
                    <a:pt x="16" y="60"/>
                  </a:cubicBezTo>
                  <a:cubicBezTo>
                    <a:pt x="16" y="62"/>
                    <a:pt x="18" y="64"/>
                    <a:pt x="20" y="64"/>
                  </a:cubicBezTo>
                  <a:close/>
                  <a:moveTo>
                    <a:pt x="162" y="18"/>
                  </a:moveTo>
                  <a:cubicBezTo>
                    <a:pt x="162" y="18"/>
                    <a:pt x="162" y="18"/>
                    <a:pt x="162" y="18"/>
                  </a:cubicBezTo>
                  <a:cubicBezTo>
                    <a:pt x="120" y="18"/>
                    <a:pt x="120" y="18"/>
                    <a:pt x="120" y="18"/>
                  </a:cubicBezTo>
                  <a:cubicBezTo>
                    <a:pt x="120" y="6"/>
                    <a:pt x="120" y="6"/>
                    <a:pt x="120" y="6"/>
                  </a:cubicBezTo>
                  <a:cubicBezTo>
                    <a:pt x="120" y="3"/>
                    <a:pt x="117" y="0"/>
                    <a:pt x="11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1" y="0"/>
                    <a:pt x="48" y="3"/>
                    <a:pt x="48" y="6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2" y="18"/>
                    <a:pt x="0" y="21"/>
                    <a:pt x="0" y="24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43"/>
                    <a:pt x="2" y="146"/>
                    <a:pt x="6" y="146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48" y="151"/>
                    <a:pt x="51" y="154"/>
                    <a:pt x="54" y="154"/>
                  </a:cubicBezTo>
                  <a:cubicBezTo>
                    <a:pt x="114" y="154"/>
                    <a:pt x="114" y="154"/>
                    <a:pt x="114" y="154"/>
                  </a:cubicBezTo>
                  <a:cubicBezTo>
                    <a:pt x="117" y="154"/>
                    <a:pt x="120" y="151"/>
                    <a:pt x="120" y="148"/>
                  </a:cubicBezTo>
                  <a:cubicBezTo>
                    <a:pt x="120" y="146"/>
                    <a:pt x="120" y="146"/>
                    <a:pt x="120" y="146"/>
                  </a:cubicBezTo>
                  <a:cubicBezTo>
                    <a:pt x="162" y="146"/>
                    <a:pt x="162" y="146"/>
                    <a:pt x="162" y="146"/>
                  </a:cubicBezTo>
                  <a:cubicBezTo>
                    <a:pt x="165" y="146"/>
                    <a:pt x="168" y="143"/>
                    <a:pt x="168" y="140"/>
                  </a:cubicBezTo>
                  <a:cubicBezTo>
                    <a:pt x="168" y="24"/>
                    <a:pt x="168" y="24"/>
                    <a:pt x="168" y="24"/>
                  </a:cubicBezTo>
                  <a:cubicBezTo>
                    <a:pt x="168" y="21"/>
                    <a:pt x="165" y="18"/>
                    <a:pt x="162" y="18"/>
                  </a:cubicBezTo>
                  <a:close/>
                  <a:moveTo>
                    <a:pt x="48" y="134"/>
                  </a:moveTo>
                  <a:cubicBezTo>
                    <a:pt x="48" y="134"/>
                    <a:pt x="48" y="134"/>
                    <a:pt x="48" y="134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8" y="134"/>
                    <a:pt x="48" y="134"/>
                    <a:pt x="48" y="134"/>
                  </a:cubicBezTo>
                  <a:close/>
                  <a:moveTo>
                    <a:pt x="108" y="142"/>
                  </a:moveTo>
                  <a:cubicBezTo>
                    <a:pt x="108" y="142"/>
                    <a:pt x="108" y="142"/>
                    <a:pt x="108" y="142"/>
                  </a:cubicBezTo>
                  <a:cubicBezTo>
                    <a:pt x="60" y="142"/>
                    <a:pt x="60" y="142"/>
                    <a:pt x="60" y="14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8" y="142"/>
                    <a:pt x="108" y="142"/>
                    <a:pt x="108" y="142"/>
                  </a:cubicBezTo>
                  <a:close/>
                  <a:moveTo>
                    <a:pt x="156" y="134"/>
                  </a:moveTo>
                  <a:cubicBezTo>
                    <a:pt x="156" y="134"/>
                    <a:pt x="156" y="134"/>
                    <a:pt x="156" y="134"/>
                  </a:cubicBezTo>
                  <a:cubicBezTo>
                    <a:pt x="120" y="134"/>
                    <a:pt x="120" y="134"/>
                    <a:pt x="120" y="134"/>
                  </a:cubicBezTo>
                  <a:cubicBezTo>
                    <a:pt x="120" y="30"/>
                    <a:pt x="120" y="30"/>
                    <a:pt x="120" y="30"/>
                  </a:cubicBezTo>
                  <a:cubicBezTo>
                    <a:pt x="156" y="30"/>
                    <a:pt x="156" y="30"/>
                    <a:pt x="156" y="30"/>
                  </a:cubicBezTo>
                  <a:cubicBezTo>
                    <a:pt x="156" y="134"/>
                    <a:pt x="156" y="134"/>
                    <a:pt x="156" y="134"/>
                  </a:cubicBezTo>
                  <a:close/>
                  <a:moveTo>
                    <a:pt x="20" y="51"/>
                  </a:moveTo>
                  <a:cubicBezTo>
                    <a:pt x="20" y="51"/>
                    <a:pt x="20" y="51"/>
                    <a:pt x="20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2" y="51"/>
                    <a:pt x="44" y="49"/>
                    <a:pt x="44" y="47"/>
                  </a:cubicBezTo>
                  <a:cubicBezTo>
                    <a:pt x="44" y="45"/>
                    <a:pt x="42" y="44"/>
                    <a:pt x="4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8" y="44"/>
                    <a:pt x="16" y="45"/>
                    <a:pt x="16" y="47"/>
                  </a:cubicBezTo>
                  <a:cubicBezTo>
                    <a:pt x="16" y="49"/>
                    <a:pt x="18" y="51"/>
                    <a:pt x="20" y="51"/>
                  </a:cubicBezTo>
                  <a:close/>
                  <a:moveTo>
                    <a:pt x="39" y="104"/>
                  </a:moveTo>
                  <a:cubicBezTo>
                    <a:pt x="39" y="104"/>
                    <a:pt x="39" y="104"/>
                    <a:pt x="39" y="104"/>
                  </a:cubicBezTo>
                  <a:cubicBezTo>
                    <a:pt x="37" y="102"/>
                    <a:pt x="34" y="101"/>
                    <a:pt x="30" y="101"/>
                  </a:cubicBezTo>
                  <a:cubicBezTo>
                    <a:pt x="26" y="101"/>
                    <a:pt x="23" y="102"/>
                    <a:pt x="21" y="104"/>
                  </a:cubicBezTo>
                  <a:cubicBezTo>
                    <a:pt x="18" y="107"/>
                    <a:pt x="17" y="110"/>
                    <a:pt x="17" y="114"/>
                  </a:cubicBezTo>
                  <a:cubicBezTo>
                    <a:pt x="17" y="117"/>
                    <a:pt x="18" y="121"/>
                    <a:pt x="20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3" y="125"/>
                    <a:pt x="26" y="127"/>
                    <a:pt x="30" y="127"/>
                  </a:cubicBezTo>
                  <a:cubicBezTo>
                    <a:pt x="34" y="127"/>
                    <a:pt x="37" y="125"/>
                    <a:pt x="39" y="123"/>
                  </a:cubicBezTo>
                  <a:cubicBezTo>
                    <a:pt x="42" y="121"/>
                    <a:pt x="43" y="117"/>
                    <a:pt x="43" y="114"/>
                  </a:cubicBezTo>
                  <a:cubicBezTo>
                    <a:pt x="43" y="110"/>
                    <a:pt x="42" y="107"/>
                    <a:pt x="39" y="105"/>
                  </a:cubicBezTo>
                  <a:cubicBezTo>
                    <a:pt x="39" y="104"/>
                    <a:pt x="39" y="104"/>
                    <a:pt x="39" y="104"/>
                  </a:cubicBezTo>
                  <a:close/>
                  <a:moveTo>
                    <a:pt x="34" y="118"/>
                  </a:moveTo>
                  <a:cubicBezTo>
                    <a:pt x="34" y="118"/>
                    <a:pt x="34" y="118"/>
                    <a:pt x="34" y="118"/>
                  </a:cubicBezTo>
                  <a:cubicBezTo>
                    <a:pt x="33" y="119"/>
                    <a:pt x="32" y="120"/>
                    <a:pt x="30" y="120"/>
                  </a:cubicBezTo>
                  <a:cubicBezTo>
                    <a:pt x="28" y="120"/>
                    <a:pt x="27" y="119"/>
                    <a:pt x="26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4" y="117"/>
                    <a:pt x="24" y="115"/>
                    <a:pt x="24" y="114"/>
                  </a:cubicBezTo>
                  <a:cubicBezTo>
                    <a:pt x="24" y="112"/>
                    <a:pt x="24" y="111"/>
                    <a:pt x="26" y="109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7" y="108"/>
                    <a:pt x="28" y="108"/>
                    <a:pt x="30" y="108"/>
                  </a:cubicBezTo>
                  <a:cubicBezTo>
                    <a:pt x="32" y="108"/>
                    <a:pt x="33" y="108"/>
                    <a:pt x="34" y="109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1"/>
                    <a:pt x="36" y="112"/>
                    <a:pt x="36" y="114"/>
                  </a:cubicBezTo>
                  <a:cubicBezTo>
                    <a:pt x="36" y="115"/>
                    <a:pt x="35" y="117"/>
                    <a:pt x="34" y="118"/>
                  </a:cubicBezTo>
                  <a:close/>
                  <a:moveTo>
                    <a:pt x="128" y="64"/>
                  </a:moveTo>
                  <a:cubicBezTo>
                    <a:pt x="128" y="64"/>
                    <a:pt x="128" y="64"/>
                    <a:pt x="128" y="64"/>
                  </a:cubicBezTo>
                  <a:cubicBezTo>
                    <a:pt x="148" y="64"/>
                    <a:pt x="148" y="64"/>
                    <a:pt x="148" y="64"/>
                  </a:cubicBezTo>
                  <a:cubicBezTo>
                    <a:pt x="150" y="64"/>
                    <a:pt x="152" y="62"/>
                    <a:pt x="152" y="60"/>
                  </a:cubicBezTo>
                  <a:cubicBezTo>
                    <a:pt x="152" y="58"/>
                    <a:pt x="150" y="57"/>
                    <a:pt x="148" y="57"/>
                  </a:cubicBezTo>
                  <a:cubicBezTo>
                    <a:pt x="128" y="57"/>
                    <a:pt x="128" y="57"/>
                    <a:pt x="128" y="57"/>
                  </a:cubicBezTo>
                  <a:cubicBezTo>
                    <a:pt x="126" y="57"/>
                    <a:pt x="124" y="58"/>
                    <a:pt x="124" y="60"/>
                  </a:cubicBezTo>
                  <a:cubicBezTo>
                    <a:pt x="124" y="62"/>
                    <a:pt x="126" y="64"/>
                    <a:pt x="128" y="64"/>
                  </a:cubicBezTo>
                  <a:close/>
                  <a:moveTo>
                    <a:pt x="128" y="77"/>
                  </a:moveTo>
                  <a:cubicBezTo>
                    <a:pt x="128" y="77"/>
                    <a:pt x="128" y="77"/>
                    <a:pt x="12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50" y="77"/>
                    <a:pt x="152" y="75"/>
                    <a:pt x="152" y="73"/>
                  </a:cubicBezTo>
                  <a:cubicBezTo>
                    <a:pt x="152" y="71"/>
                    <a:pt x="150" y="70"/>
                    <a:pt x="148" y="70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6" y="70"/>
                    <a:pt x="124" y="71"/>
                    <a:pt x="124" y="73"/>
                  </a:cubicBezTo>
                  <a:cubicBezTo>
                    <a:pt x="124" y="75"/>
                    <a:pt x="126" y="77"/>
                    <a:pt x="128" y="77"/>
                  </a:cubicBezTo>
                  <a:close/>
                  <a:moveTo>
                    <a:pt x="128" y="51"/>
                  </a:moveTo>
                  <a:cubicBezTo>
                    <a:pt x="128" y="51"/>
                    <a:pt x="128" y="51"/>
                    <a:pt x="128" y="51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0" y="51"/>
                    <a:pt x="152" y="49"/>
                    <a:pt x="152" y="47"/>
                  </a:cubicBezTo>
                  <a:cubicBezTo>
                    <a:pt x="152" y="45"/>
                    <a:pt x="150" y="44"/>
                    <a:pt x="148" y="44"/>
                  </a:cubicBezTo>
                  <a:cubicBezTo>
                    <a:pt x="128" y="44"/>
                    <a:pt x="128" y="44"/>
                    <a:pt x="128" y="44"/>
                  </a:cubicBezTo>
                  <a:cubicBezTo>
                    <a:pt x="126" y="44"/>
                    <a:pt x="124" y="45"/>
                    <a:pt x="124" y="47"/>
                  </a:cubicBezTo>
                  <a:cubicBezTo>
                    <a:pt x="124" y="49"/>
                    <a:pt x="126" y="51"/>
                    <a:pt x="128" y="51"/>
                  </a:cubicBezTo>
                  <a:close/>
                  <a:moveTo>
                    <a:pt x="71" y="70"/>
                  </a:moveTo>
                  <a:cubicBezTo>
                    <a:pt x="71" y="70"/>
                    <a:pt x="71" y="70"/>
                    <a:pt x="71" y="70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9" y="70"/>
                    <a:pt x="100" y="68"/>
                    <a:pt x="100" y="66"/>
                  </a:cubicBezTo>
                  <a:cubicBezTo>
                    <a:pt x="100" y="64"/>
                    <a:pt x="99" y="63"/>
                    <a:pt x="97" y="63"/>
                  </a:cubicBezTo>
                  <a:cubicBezTo>
                    <a:pt x="71" y="63"/>
                    <a:pt x="71" y="63"/>
                    <a:pt x="71" y="63"/>
                  </a:cubicBezTo>
                  <a:cubicBezTo>
                    <a:pt x="69" y="63"/>
                    <a:pt x="68" y="64"/>
                    <a:pt x="68" y="66"/>
                  </a:cubicBezTo>
                  <a:cubicBezTo>
                    <a:pt x="68" y="68"/>
                    <a:pt x="69" y="70"/>
                    <a:pt x="71" y="70"/>
                  </a:cubicBezTo>
                  <a:close/>
                  <a:moveTo>
                    <a:pt x="147" y="104"/>
                  </a:moveTo>
                  <a:cubicBezTo>
                    <a:pt x="147" y="104"/>
                    <a:pt x="147" y="104"/>
                    <a:pt x="147" y="104"/>
                  </a:cubicBezTo>
                  <a:cubicBezTo>
                    <a:pt x="145" y="102"/>
                    <a:pt x="142" y="101"/>
                    <a:pt x="138" y="101"/>
                  </a:cubicBezTo>
                  <a:cubicBezTo>
                    <a:pt x="134" y="101"/>
                    <a:pt x="131" y="102"/>
                    <a:pt x="129" y="104"/>
                  </a:cubicBezTo>
                  <a:cubicBezTo>
                    <a:pt x="126" y="107"/>
                    <a:pt x="125" y="110"/>
                    <a:pt x="125" y="114"/>
                  </a:cubicBezTo>
                  <a:cubicBezTo>
                    <a:pt x="125" y="117"/>
                    <a:pt x="126" y="121"/>
                    <a:pt x="128" y="123"/>
                  </a:cubicBezTo>
                  <a:cubicBezTo>
                    <a:pt x="129" y="123"/>
                    <a:pt x="129" y="123"/>
                    <a:pt x="129" y="123"/>
                  </a:cubicBezTo>
                  <a:cubicBezTo>
                    <a:pt x="131" y="125"/>
                    <a:pt x="134" y="127"/>
                    <a:pt x="138" y="127"/>
                  </a:cubicBezTo>
                  <a:cubicBezTo>
                    <a:pt x="142" y="127"/>
                    <a:pt x="145" y="125"/>
                    <a:pt x="147" y="123"/>
                  </a:cubicBezTo>
                  <a:cubicBezTo>
                    <a:pt x="150" y="121"/>
                    <a:pt x="151" y="117"/>
                    <a:pt x="151" y="114"/>
                  </a:cubicBezTo>
                  <a:cubicBezTo>
                    <a:pt x="151" y="110"/>
                    <a:pt x="150" y="107"/>
                    <a:pt x="147" y="105"/>
                  </a:cubicBezTo>
                  <a:cubicBezTo>
                    <a:pt x="147" y="104"/>
                    <a:pt x="147" y="104"/>
                    <a:pt x="147" y="104"/>
                  </a:cubicBezTo>
                  <a:close/>
                  <a:moveTo>
                    <a:pt x="142" y="118"/>
                  </a:moveTo>
                  <a:cubicBezTo>
                    <a:pt x="142" y="118"/>
                    <a:pt x="142" y="118"/>
                    <a:pt x="142" y="118"/>
                  </a:cubicBezTo>
                  <a:cubicBezTo>
                    <a:pt x="141" y="119"/>
                    <a:pt x="140" y="120"/>
                    <a:pt x="138" y="120"/>
                  </a:cubicBezTo>
                  <a:cubicBezTo>
                    <a:pt x="136" y="120"/>
                    <a:pt x="135" y="119"/>
                    <a:pt x="134" y="118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2" y="117"/>
                    <a:pt x="132" y="115"/>
                    <a:pt x="132" y="114"/>
                  </a:cubicBezTo>
                  <a:cubicBezTo>
                    <a:pt x="132" y="112"/>
                    <a:pt x="132" y="111"/>
                    <a:pt x="134" y="109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35" y="108"/>
                    <a:pt x="136" y="108"/>
                    <a:pt x="138" y="108"/>
                  </a:cubicBezTo>
                  <a:cubicBezTo>
                    <a:pt x="140" y="108"/>
                    <a:pt x="141" y="108"/>
                    <a:pt x="142" y="109"/>
                  </a:cubicBezTo>
                  <a:cubicBezTo>
                    <a:pt x="142" y="110"/>
                    <a:pt x="142" y="110"/>
                    <a:pt x="142" y="110"/>
                  </a:cubicBezTo>
                  <a:cubicBezTo>
                    <a:pt x="143" y="111"/>
                    <a:pt x="144" y="112"/>
                    <a:pt x="144" y="114"/>
                  </a:cubicBezTo>
                  <a:cubicBezTo>
                    <a:pt x="144" y="115"/>
                    <a:pt x="143" y="117"/>
                    <a:pt x="142" y="118"/>
                  </a:cubicBezTo>
                  <a:close/>
                  <a:moveTo>
                    <a:pt x="71" y="38"/>
                  </a:moveTo>
                  <a:cubicBezTo>
                    <a:pt x="71" y="38"/>
                    <a:pt x="71" y="38"/>
                    <a:pt x="71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9" y="38"/>
                    <a:pt x="100" y="36"/>
                    <a:pt x="100" y="34"/>
                  </a:cubicBezTo>
                  <a:cubicBezTo>
                    <a:pt x="100" y="33"/>
                    <a:pt x="99" y="31"/>
                    <a:pt x="97" y="31"/>
                  </a:cubicBezTo>
                  <a:cubicBezTo>
                    <a:pt x="71" y="31"/>
                    <a:pt x="71" y="31"/>
                    <a:pt x="71" y="31"/>
                  </a:cubicBezTo>
                  <a:cubicBezTo>
                    <a:pt x="69" y="31"/>
                    <a:pt x="68" y="33"/>
                    <a:pt x="68" y="34"/>
                  </a:cubicBezTo>
                  <a:cubicBezTo>
                    <a:pt x="68" y="36"/>
                    <a:pt x="69" y="38"/>
                    <a:pt x="71" y="38"/>
                  </a:cubicBezTo>
                  <a:close/>
                  <a:moveTo>
                    <a:pt x="71" y="54"/>
                  </a:moveTo>
                  <a:cubicBezTo>
                    <a:pt x="71" y="54"/>
                    <a:pt x="71" y="54"/>
                    <a:pt x="71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9" y="54"/>
                    <a:pt x="100" y="52"/>
                    <a:pt x="100" y="50"/>
                  </a:cubicBezTo>
                  <a:cubicBezTo>
                    <a:pt x="100" y="48"/>
                    <a:pt x="99" y="47"/>
                    <a:pt x="97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69" y="47"/>
                    <a:pt x="68" y="48"/>
                    <a:pt x="68" y="50"/>
                  </a:cubicBezTo>
                  <a:cubicBezTo>
                    <a:pt x="68" y="52"/>
                    <a:pt x="69" y="54"/>
                    <a:pt x="71" y="54"/>
                  </a:cubicBezTo>
                  <a:close/>
                  <a:moveTo>
                    <a:pt x="95" y="106"/>
                  </a:move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5"/>
                    <a:pt x="95" y="105"/>
                  </a:cubicBezTo>
                  <a:cubicBezTo>
                    <a:pt x="92" y="103"/>
                    <a:pt x="88" y="101"/>
                    <a:pt x="84" y="101"/>
                  </a:cubicBezTo>
                  <a:cubicBezTo>
                    <a:pt x="80" y="101"/>
                    <a:pt x="76" y="103"/>
                    <a:pt x="73" y="105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70" y="108"/>
                    <a:pt x="68" y="112"/>
                    <a:pt x="68" y="116"/>
                  </a:cubicBezTo>
                  <a:cubicBezTo>
                    <a:pt x="68" y="121"/>
                    <a:pt x="70" y="124"/>
                    <a:pt x="73" y="127"/>
                  </a:cubicBezTo>
                  <a:cubicBezTo>
                    <a:pt x="76" y="130"/>
                    <a:pt x="80" y="132"/>
                    <a:pt x="84" y="132"/>
                  </a:cubicBezTo>
                  <a:cubicBezTo>
                    <a:pt x="88" y="132"/>
                    <a:pt x="92" y="130"/>
                    <a:pt x="95" y="127"/>
                  </a:cubicBezTo>
                  <a:cubicBezTo>
                    <a:pt x="95" y="127"/>
                    <a:pt x="95" y="127"/>
                    <a:pt x="95" y="127"/>
                  </a:cubicBezTo>
                  <a:cubicBezTo>
                    <a:pt x="98" y="124"/>
                    <a:pt x="99" y="121"/>
                    <a:pt x="99" y="116"/>
                  </a:cubicBezTo>
                  <a:cubicBezTo>
                    <a:pt x="99" y="112"/>
                    <a:pt x="98" y="108"/>
                    <a:pt x="95" y="106"/>
                  </a:cubicBezTo>
                  <a:close/>
                  <a:moveTo>
                    <a:pt x="90" y="122"/>
                  </a:moveTo>
                  <a:cubicBezTo>
                    <a:pt x="90" y="122"/>
                    <a:pt x="90" y="122"/>
                    <a:pt x="90" y="122"/>
                  </a:cubicBezTo>
                  <a:cubicBezTo>
                    <a:pt x="88" y="124"/>
                    <a:pt x="86" y="125"/>
                    <a:pt x="84" y="125"/>
                  </a:cubicBezTo>
                  <a:cubicBezTo>
                    <a:pt x="82" y="125"/>
                    <a:pt x="79" y="124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8" y="122"/>
                    <a:pt x="78" y="122"/>
                    <a:pt x="78" y="122"/>
                  </a:cubicBezTo>
                  <a:cubicBezTo>
                    <a:pt x="76" y="121"/>
                    <a:pt x="76" y="119"/>
                    <a:pt x="76" y="116"/>
                  </a:cubicBezTo>
                  <a:cubicBezTo>
                    <a:pt x="76" y="114"/>
                    <a:pt x="76" y="112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9"/>
                    <a:pt x="82" y="108"/>
                    <a:pt x="84" y="108"/>
                  </a:cubicBezTo>
                  <a:cubicBezTo>
                    <a:pt x="86" y="108"/>
                    <a:pt x="88" y="109"/>
                    <a:pt x="90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91" y="112"/>
                    <a:pt x="92" y="114"/>
                    <a:pt x="92" y="116"/>
                  </a:cubicBezTo>
                  <a:cubicBezTo>
                    <a:pt x="92" y="119"/>
                    <a:pt x="91" y="121"/>
                    <a:pt x="90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xmlns="" id="{D5D6FF4D-68D9-400F-9A43-80DAF5511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1970" y="5791070"/>
              <a:ext cx="4123265" cy="224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65">
            <a:extLst>
              <a:ext uri="{FF2B5EF4-FFF2-40B4-BE49-F238E27FC236}">
                <a16:creationId xmlns:a16="http://schemas.microsoft.com/office/drawing/2014/main" xmlns="" id="{98AC5369-D5AE-41D2-A623-A0D7B48053FD}"/>
              </a:ext>
            </a:extLst>
          </p:cNvPr>
          <p:cNvGrpSpPr/>
          <p:nvPr/>
        </p:nvGrpSpPr>
        <p:grpSpPr bwMode="auto">
          <a:xfrm>
            <a:off x="6864351" y="2576145"/>
            <a:ext cx="4512733" cy="3317841"/>
            <a:chOff x="3243" y="1030"/>
            <a:chExt cx="2132" cy="1567"/>
          </a:xfrm>
        </p:grpSpPr>
        <p:sp>
          <p:nvSpPr>
            <p:cNvPr id="35" name="Oval 66">
              <a:extLst>
                <a:ext uri="{FF2B5EF4-FFF2-40B4-BE49-F238E27FC236}">
                  <a16:creationId xmlns:a16="http://schemas.microsoft.com/office/drawing/2014/main" xmlns="" id="{CF12E047-0F62-418D-972E-CD99C28D23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3" y="2555"/>
              <a:ext cx="2132" cy="42"/>
            </a:xfrm>
            <a:prstGeom prst="ellipse">
              <a:avLst/>
            </a:prstGeom>
            <a:gradFill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F8F8F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pic>
          <p:nvPicPr>
            <p:cNvPr id="36" name="Picture 67" descr="2">
              <a:extLst>
                <a:ext uri="{FF2B5EF4-FFF2-40B4-BE49-F238E27FC236}">
                  <a16:creationId xmlns:a16="http://schemas.microsoft.com/office/drawing/2014/main" xmlns="" id="{18AC8FE2-79D2-4E14-B029-DF5B0EA9D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3322" y="1030"/>
              <a:ext cx="2025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ctangle 68" descr="psb">
              <a:extLst>
                <a:ext uri="{FF2B5EF4-FFF2-40B4-BE49-F238E27FC236}">
                  <a16:creationId xmlns:a16="http://schemas.microsoft.com/office/drawing/2014/main" xmlns="" id="{771EC818-7DD4-4970-98DF-0F198DF76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" y="1099"/>
              <a:ext cx="1871" cy="1083"/>
            </a:xfrm>
            <a:prstGeom prst="rect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771524" y="722718"/>
            <a:ext cx="10677525" cy="5468531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C6F5A52-6FDF-48A2-A724-6D9E5AFB2E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06" y="1750493"/>
            <a:ext cx="3499124" cy="366708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C790C1D-0C38-4A92-ABBF-09B6458A9CF3}"/>
              </a:ext>
            </a:extLst>
          </p:cNvPr>
          <p:cNvGrpSpPr/>
          <p:nvPr/>
        </p:nvGrpSpPr>
        <p:grpSpPr>
          <a:xfrm>
            <a:off x="1262904" y="2947351"/>
            <a:ext cx="3173506" cy="1423282"/>
            <a:chOff x="1262904" y="2947351"/>
            <a:chExt cx="3173506" cy="1423282"/>
          </a:xfrm>
        </p:grpSpPr>
        <p:sp>
          <p:nvSpPr>
            <p:cNvPr id="15" name="PA_MH_Entry_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8499FC5F-F9DE-4AFF-A993-25BA3E87E10E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536326" y="2947351"/>
              <a:ext cx="29000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zh-CN" altLang="en-US" sz="66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目 录</a:t>
              </a:r>
            </a:p>
          </p:txBody>
        </p:sp>
        <p:sp>
          <p:nvSpPr>
            <p:cNvPr id="16" name="PA_MH_Entry_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ADF028E3-3224-42C1-B4BC-7B3176001B4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262904" y="3878190"/>
              <a:ext cx="3173506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6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CONTENTS</a:t>
              </a:r>
              <a:endPara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xmlns="" id="{C05576F3-C938-446B-B068-7E65DF81CF87}"/>
              </a:ext>
            </a:extLst>
          </p:cNvPr>
          <p:cNvCxnSpPr>
            <a:cxnSpLocks/>
          </p:cNvCxnSpPr>
          <p:nvPr/>
        </p:nvCxnSpPr>
        <p:spPr>
          <a:xfrm flipH="1" flipV="1">
            <a:off x="4800602" y="1421353"/>
            <a:ext cx="14566" cy="3868271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xmlns="" id="{0B09DDC4-B668-4042-A112-698ACEF3479A}"/>
              </a:ext>
            </a:extLst>
          </p:cNvPr>
          <p:cNvSpPr/>
          <p:nvPr/>
        </p:nvSpPr>
        <p:spPr>
          <a:xfrm>
            <a:off x="5586693" y="1619250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1</a:t>
            </a:r>
            <a:endParaRPr lang="zh-CN" altLang="en-US" sz="2000" dirty="0">
              <a:solidFill>
                <a:schemeClr val="bg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18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0E27F4B-0455-4273-8383-9EF72FBDDC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95999" y="1703949"/>
            <a:ext cx="290008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年度工作概述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2896E7C8-706A-4ECD-BA61-BABB7E0C1B54}"/>
              </a:ext>
            </a:extLst>
          </p:cNvPr>
          <p:cNvSpPr/>
          <p:nvPr/>
        </p:nvSpPr>
        <p:spPr>
          <a:xfrm>
            <a:off x="5586693" y="2588189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2</a:t>
            </a:r>
            <a:endParaRPr lang="zh-CN" altLang="en-US" sz="2000" dirty="0">
              <a:solidFill>
                <a:schemeClr val="bg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20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86713A1-4B15-48BE-A790-4707A4B643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5999" y="2672888"/>
            <a:ext cx="290008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工作完成情况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D3CD8189-830C-4A27-9AEC-CB24BC4B106F}"/>
              </a:ext>
            </a:extLst>
          </p:cNvPr>
          <p:cNvSpPr/>
          <p:nvPr/>
        </p:nvSpPr>
        <p:spPr>
          <a:xfrm>
            <a:off x="5586693" y="3558107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3</a:t>
            </a:r>
            <a:endParaRPr lang="zh-CN" altLang="en-US" sz="2000" dirty="0">
              <a:solidFill>
                <a:schemeClr val="bg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22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00DCE78-A1D1-47A2-91BB-944B79EA09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95999" y="3642806"/>
            <a:ext cx="290008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工作不足之处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F0E0FF4F-F298-40B1-96BF-A7496085771A}"/>
              </a:ext>
            </a:extLst>
          </p:cNvPr>
          <p:cNvSpPr/>
          <p:nvPr/>
        </p:nvSpPr>
        <p:spPr>
          <a:xfrm>
            <a:off x="5586693" y="4543757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4</a:t>
            </a:r>
            <a:endParaRPr lang="zh-CN" altLang="en-US" sz="2000" dirty="0">
              <a:solidFill>
                <a:schemeClr val="bg1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24" name="PA_MH_Entry_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1D1DDE28-45B8-49B2-B861-904C1C6ABB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095999" y="4628456"/>
            <a:ext cx="290008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明年工作计划</a:t>
            </a:r>
          </a:p>
        </p:txBody>
      </p:sp>
    </p:spTree>
    <p:extLst>
      <p:ext uri="{BB962C8B-B14F-4D97-AF65-F5344CB8AC3E}">
        <p14:creationId xmlns:p14="http://schemas.microsoft.com/office/powerpoint/2010/main" val="31642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4E3493B6-D79D-4FA0-8D4E-F330CA4374B6}"/>
              </a:ext>
            </a:extLst>
          </p:cNvPr>
          <p:cNvGrpSpPr/>
          <p:nvPr/>
        </p:nvGrpSpPr>
        <p:grpSpPr>
          <a:xfrm>
            <a:off x="4821562" y="2077265"/>
            <a:ext cx="2562396" cy="3930835"/>
            <a:chOff x="8575675" y="857250"/>
            <a:chExt cx="1631950" cy="2503488"/>
          </a:xfrm>
          <a:solidFill>
            <a:srgbClr val="E3B3CF"/>
          </a:solidFill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xmlns="" id="{7C27FADA-3EA4-431B-8766-2856E60F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150" y="2714625"/>
              <a:ext cx="628650" cy="121523"/>
            </a:xfrm>
            <a:custGeom>
              <a:avLst/>
              <a:gdLst>
                <a:gd name="T0" fmla="*/ 320 w 349"/>
                <a:gd name="T1" fmla="*/ 0 h 71"/>
                <a:gd name="T2" fmla="*/ 29 w 349"/>
                <a:gd name="T3" fmla="*/ 0 h 71"/>
                <a:gd name="T4" fmla="*/ 0 w 349"/>
                <a:gd name="T5" fmla="*/ 28 h 71"/>
                <a:gd name="T6" fmla="*/ 0 w 349"/>
                <a:gd name="T7" fmla="*/ 42 h 71"/>
                <a:gd name="T8" fmla="*/ 29 w 349"/>
                <a:gd name="T9" fmla="*/ 71 h 71"/>
                <a:gd name="T10" fmla="*/ 320 w 349"/>
                <a:gd name="T11" fmla="*/ 71 h 71"/>
                <a:gd name="T12" fmla="*/ 349 w 349"/>
                <a:gd name="T13" fmla="*/ 42 h 71"/>
                <a:gd name="T14" fmla="*/ 349 w 349"/>
                <a:gd name="T15" fmla="*/ 28 h 71"/>
                <a:gd name="T16" fmla="*/ 320 w 349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71">
                  <a:moveTo>
                    <a:pt x="32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320" y="71"/>
                    <a:pt x="320" y="71"/>
                    <a:pt x="320" y="71"/>
                  </a:cubicBezTo>
                  <a:cubicBezTo>
                    <a:pt x="336" y="71"/>
                    <a:pt x="349" y="58"/>
                    <a:pt x="349" y="42"/>
                  </a:cubicBezTo>
                  <a:cubicBezTo>
                    <a:pt x="349" y="28"/>
                    <a:pt x="349" y="28"/>
                    <a:pt x="349" y="28"/>
                  </a:cubicBezTo>
                  <a:cubicBezTo>
                    <a:pt x="349" y="13"/>
                    <a:pt x="336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xmlns="" id="{557DB466-5793-4DE8-9C28-EC22FB041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4150" y="2853645"/>
              <a:ext cx="628650" cy="121523"/>
            </a:xfrm>
            <a:custGeom>
              <a:avLst/>
              <a:gdLst>
                <a:gd name="T0" fmla="*/ 320 w 349"/>
                <a:gd name="T1" fmla="*/ 0 h 71"/>
                <a:gd name="T2" fmla="*/ 29 w 349"/>
                <a:gd name="T3" fmla="*/ 0 h 71"/>
                <a:gd name="T4" fmla="*/ 0 w 349"/>
                <a:gd name="T5" fmla="*/ 29 h 71"/>
                <a:gd name="T6" fmla="*/ 0 w 349"/>
                <a:gd name="T7" fmla="*/ 42 h 71"/>
                <a:gd name="T8" fmla="*/ 29 w 349"/>
                <a:gd name="T9" fmla="*/ 71 h 71"/>
                <a:gd name="T10" fmla="*/ 320 w 349"/>
                <a:gd name="T11" fmla="*/ 71 h 71"/>
                <a:gd name="T12" fmla="*/ 349 w 349"/>
                <a:gd name="T13" fmla="*/ 42 h 71"/>
                <a:gd name="T14" fmla="*/ 349 w 349"/>
                <a:gd name="T15" fmla="*/ 29 h 71"/>
                <a:gd name="T16" fmla="*/ 320 w 349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71">
                  <a:moveTo>
                    <a:pt x="320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320" y="71"/>
                    <a:pt x="320" y="71"/>
                    <a:pt x="320" y="71"/>
                  </a:cubicBezTo>
                  <a:cubicBezTo>
                    <a:pt x="336" y="71"/>
                    <a:pt x="349" y="58"/>
                    <a:pt x="349" y="42"/>
                  </a:cubicBezTo>
                  <a:cubicBezTo>
                    <a:pt x="349" y="29"/>
                    <a:pt x="349" y="29"/>
                    <a:pt x="349" y="29"/>
                  </a:cubicBezTo>
                  <a:cubicBezTo>
                    <a:pt x="349" y="13"/>
                    <a:pt x="336" y="0"/>
                    <a:pt x="320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xmlns="" id="{ED5EC04C-E7BC-43A6-9E18-F50FCBA0F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313" y="2992665"/>
              <a:ext cx="569913" cy="121523"/>
            </a:xfrm>
            <a:custGeom>
              <a:avLst/>
              <a:gdLst>
                <a:gd name="T0" fmla="*/ 287 w 316"/>
                <a:gd name="T1" fmla="*/ 0 h 71"/>
                <a:gd name="T2" fmla="*/ 29 w 316"/>
                <a:gd name="T3" fmla="*/ 0 h 71"/>
                <a:gd name="T4" fmla="*/ 0 w 316"/>
                <a:gd name="T5" fmla="*/ 29 h 71"/>
                <a:gd name="T6" fmla="*/ 0 w 316"/>
                <a:gd name="T7" fmla="*/ 42 h 71"/>
                <a:gd name="T8" fmla="*/ 29 w 316"/>
                <a:gd name="T9" fmla="*/ 71 h 71"/>
                <a:gd name="T10" fmla="*/ 287 w 316"/>
                <a:gd name="T11" fmla="*/ 71 h 71"/>
                <a:gd name="T12" fmla="*/ 316 w 316"/>
                <a:gd name="T13" fmla="*/ 42 h 71"/>
                <a:gd name="T14" fmla="*/ 316 w 316"/>
                <a:gd name="T15" fmla="*/ 29 h 71"/>
                <a:gd name="T16" fmla="*/ 287 w 316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71">
                  <a:moveTo>
                    <a:pt x="287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287" y="71"/>
                    <a:pt x="287" y="71"/>
                    <a:pt x="287" y="71"/>
                  </a:cubicBezTo>
                  <a:cubicBezTo>
                    <a:pt x="303" y="71"/>
                    <a:pt x="316" y="58"/>
                    <a:pt x="316" y="42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6" y="13"/>
                    <a:pt x="303" y="0"/>
                    <a:pt x="287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6187FFA0-B816-4FA4-A6D6-716E1D1FE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3375" y="3131686"/>
              <a:ext cx="331788" cy="121523"/>
            </a:xfrm>
            <a:custGeom>
              <a:avLst/>
              <a:gdLst>
                <a:gd name="T0" fmla="*/ 155 w 184"/>
                <a:gd name="T1" fmla="*/ 0 h 71"/>
                <a:gd name="T2" fmla="*/ 29 w 184"/>
                <a:gd name="T3" fmla="*/ 0 h 71"/>
                <a:gd name="T4" fmla="*/ 0 w 184"/>
                <a:gd name="T5" fmla="*/ 29 h 71"/>
                <a:gd name="T6" fmla="*/ 0 w 184"/>
                <a:gd name="T7" fmla="*/ 42 h 71"/>
                <a:gd name="T8" fmla="*/ 29 w 184"/>
                <a:gd name="T9" fmla="*/ 71 h 71"/>
                <a:gd name="T10" fmla="*/ 155 w 184"/>
                <a:gd name="T11" fmla="*/ 71 h 71"/>
                <a:gd name="T12" fmla="*/ 184 w 184"/>
                <a:gd name="T13" fmla="*/ 42 h 71"/>
                <a:gd name="T14" fmla="*/ 184 w 184"/>
                <a:gd name="T15" fmla="*/ 29 h 71"/>
                <a:gd name="T16" fmla="*/ 155 w 184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71">
                  <a:moveTo>
                    <a:pt x="155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3" y="0"/>
                    <a:pt x="0" y="13"/>
                    <a:pt x="0" y="2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8"/>
                    <a:pt x="13" y="71"/>
                    <a:pt x="29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1" y="71"/>
                    <a:pt x="184" y="58"/>
                    <a:pt x="184" y="42"/>
                  </a:cubicBezTo>
                  <a:cubicBezTo>
                    <a:pt x="184" y="29"/>
                    <a:pt x="184" y="29"/>
                    <a:pt x="184" y="29"/>
                  </a:cubicBezTo>
                  <a:cubicBezTo>
                    <a:pt x="184" y="13"/>
                    <a:pt x="17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xmlns="" id="{91450115-80E0-46D4-8411-CB74E24A7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5675" y="857250"/>
              <a:ext cx="1631950" cy="2503488"/>
            </a:xfrm>
            <a:custGeom>
              <a:avLst/>
              <a:gdLst>
                <a:gd name="T0" fmla="*/ 774 w 906"/>
                <a:gd name="T1" fmla="*/ 136 h 1391"/>
                <a:gd name="T2" fmla="*/ 482 w 906"/>
                <a:gd name="T3" fmla="*/ 1 h 1391"/>
                <a:gd name="T4" fmla="*/ 481 w 906"/>
                <a:gd name="T5" fmla="*/ 1 h 1391"/>
                <a:gd name="T6" fmla="*/ 425 w 906"/>
                <a:gd name="T7" fmla="*/ 1 h 1391"/>
                <a:gd name="T8" fmla="*/ 424 w 906"/>
                <a:gd name="T9" fmla="*/ 1 h 1391"/>
                <a:gd name="T10" fmla="*/ 132 w 906"/>
                <a:gd name="T11" fmla="*/ 136 h 1391"/>
                <a:gd name="T12" fmla="*/ 52 w 906"/>
                <a:gd name="T13" fmla="*/ 671 h 1391"/>
                <a:gd name="T14" fmla="*/ 221 w 906"/>
                <a:gd name="T15" fmla="*/ 915 h 1391"/>
                <a:gd name="T16" fmla="*/ 216 w 906"/>
                <a:gd name="T17" fmla="*/ 1060 h 1391"/>
                <a:gd name="T18" fmla="*/ 221 w 906"/>
                <a:gd name="T19" fmla="*/ 1105 h 1391"/>
                <a:gd name="T20" fmla="*/ 216 w 906"/>
                <a:gd name="T21" fmla="*/ 1149 h 1391"/>
                <a:gd name="T22" fmla="*/ 232 w 906"/>
                <a:gd name="T23" fmla="*/ 1212 h 1391"/>
                <a:gd name="T24" fmla="*/ 299 w 906"/>
                <a:gd name="T25" fmla="*/ 1313 h 1391"/>
                <a:gd name="T26" fmla="*/ 516 w 906"/>
                <a:gd name="T27" fmla="*/ 1391 h 1391"/>
                <a:gd name="T28" fmla="*/ 673 w 906"/>
                <a:gd name="T29" fmla="*/ 1225 h 1391"/>
                <a:gd name="T30" fmla="*/ 673 w 906"/>
                <a:gd name="T31" fmla="*/ 1203 h 1391"/>
                <a:gd name="T32" fmla="*/ 690 w 906"/>
                <a:gd name="T33" fmla="*/ 1136 h 1391"/>
                <a:gd name="T34" fmla="*/ 690 w 906"/>
                <a:gd name="T35" fmla="*/ 1074 h 1391"/>
                <a:gd name="T36" fmla="*/ 678 w 906"/>
                <a:gd name="T37" fmla="*/ 1015 h 1391"/>
                <a:gd name="T38" fmla="*/ 754 w 906"/>
                <a:gd name="T39" fmla="*/ 801 h 1391"/>
                <a:gd name="T40" fmla="*/ 903 w 906"/>
                <a:gd name="T41" fmla="*/ 457 h 1391"/>
                <a:gd name="T42" fmla="*/ 728 w 906"/>
                <a:gd name="T43" fmla="*/ 775 h 1391"/>
                <a:gd name="T44" fmla="*/ 639 w 906"/>
                <a:gd name="T45" fmla="*/ 1024 h 1391"/>
                <a:gd name="T46" fmla="*/ 653 w 906"/>
                <a:gd name="T47" fmla="*/ 1074 h 1391"/>
                <a:gd name="T48" fmla="*/ 653 w 906"/>
                <a:gd name="T49" fmla="*/ 1136 h 1391"/>
                <a:gd name="T50" fmla="*/ 633 w 906"/>
                <a:gd name="T51" fmla="*/ 1192 h 1391"/>
                <a:gd name="T52" fmla="*/ 636 w 906"/>
                <a:gd name="T53" fmla="*/ 1225 h 1391"/>
                <a:gd name="T54" fmla="*/ 570 w 906"/>
                <a:gd name="T55" fmla="*/ 1280 h 1391"/>
                <a:gd name="T56" fmla="*/ 571 w 906"/>
                <a:gd name="T57" fmla="*/ 1299 h 1391"/>
                <a:gd name="T58" fmla="*/ 390 w 906"/>
                <a:gd name="T59" fmla="*/ 1354 h 1391"/>
                <a:gd name="T60" fmla="*/ 335 w 906"/>
                <a:gd name="T61" fmla="*/ 1286 h 1391"/>
                <a:gd name="T62" fmla="*/ 324 w 906"/>
                <a:gd name="T63" fmla="*/ 1280 h 1391"/>
                <a:gd name="T64" fmla="*/ 269 w 906"/>
                <a:gd name="T65" fmla="*/ 1212 h 1391"/>
                <a:gd name="T66" fmla="*/ 253 w 906"/>
                <a:gd name="T67" fmla="*/ 1149 h 1391"/>
                <a:gd name="T68" fmla="*/ 263 w 906"/>
                <a:gd name="T69" fmla="*/ 1105 h 1391"/>
                <a:gd name="T70" fmla="*/ 253 w 906"/>
                <a:gd name="T71" fmla="*/ 1060 h 1391"/>
                <a:gd name="T72" fmla="*/ 258 w 906"/>
                <a:gd name="T73" fmla="*/ 913 h 1391"/>
                <a:gd name="T74" fmla="*/ 85 w 906"/>
                <a:gd name="T75" fmla="*/ 655 h 1391"/>
                <a:gd name="T76" fmla="*/ 158 w 906"/>
                <a:gd name="T77" fmla="*/ 161 h 1391"/>
                <a:gd name="T78" fmla="*/ 453 w 906"/>
                <a:gd name="T79" fmla="*/ 37 h 1391"/>
                <a:gd name="T80" fmla="*/ 747 w 906"/>
                <a:gd name="T81" fmla="*/ 161 h 1391"/>
                <a:gd name="T82" fmla="*/ 820 w 906"/>
                <a:gd name="T83" fmla="*/ 655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06" h="1391">
                  <a:moveTo>
                    <a:pt x="903" y="457"/>
                  </a:moveTo>
                  <a:cubicBezTo>
                    <a:pt x="903" y="335"/>
                    <a:pt x="857" y="221"/>
                    <a:pt x="774" y="136"/>
                  </a:cubicBezTo>
                  <a:cubicBezTo>
                    <a:pt x="735" y="96"/>
                    <a:pt x="690" y="64"/>
                    <a:pt x="640" y="41"/>
                  </a:cubicBezTo>
                  <a:cubicBezTo>
                    <a:pt x="590" y="18"/>
                    <a:pt x="537" y="5"/>
                    <a:pt x="482" y="1"/>
                  </a:cubicBezTo>
                  <a:cubicBezTo>
                    <a:pt x="481" y="1"/>
                    <a:pt x="481" y="1"/>
                    <a:pt x="481" y="1"/>
                  </a:cubicBezTo>
                  <a:cubicBezTo>
                    <a:pt x="481" y="1"/>
                    <a:pt x="481" y="1"/>
                    <a:pt x="481" y="1"/>
                  </a:cubicBezTo>
                  <a:cubicBezTo>
                    <a:pt x="479" y="1"/>
                    <a:pt x="461" y="0"/>
                    <a:pt x="453" y="0"/>
                  </a:cubicBezTo>
                  <a:cubicBezTo>
                    <a:pt x="444" y="0"/>
                    <a:pt x="427" y="1"/>
                    <a:pt x="425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424" y="1"/>
                    <a:pt x="424" y="1"/>
                    <a:pt x="424" y="1"/>
                  </a:cubicBezTo>
                  <a:cubicBezTo>
                    <a:pt x="368" y="5"/>
                    <a:pt x="315" y="18"/>
                    <a:pt x="265" y="41"/>
                  </a:cubicBezTo>
                  <a:cubicBezTo>
                    <a:pt x="215" y="64"/>
                    <a:pt x="171" y="96"/>
                    <a:pt x="132" y="136"/>
                  </a:cubicBezTo>
                  <a:cubicBezTo>
                    <a:pt x="49" y="221"/>
                    <a:pt x="3" y="335"/>
                    <a:pt x="2" y="457"/>
                  </a:cubicBezTo>
                  <a:cubicBezTo>
                    <a:pt x="1" y="477"/>
                    <a:pt x="0" y="567"/>
                    <a:pt x="52" y="671"/>
                  </a:cubicBezTo>
                  <a:cubicBezTo>
                    <a:pt x="80" y="729"/>
                    <a:pt x="120" y="769"/>
                    <a:pt x="152" y="801"/>
                  </a:cubicBezTo>
                  <a:cubicBezTo>
                    <a:pt x="193" y="842"/>
                    <a:pt x="218" y="867"/>
                    <a:pt x="221" y="915"/>
                  </a:cubicBezTo>
                  <a:cubicBezTo>
                    <a:pt x="221" y="927"/>
                    <a:pt x="224" y="981"/>
                    <a:pt x="228" y="1015"/>
                  </a:cubicBezTo>
                  <a:cubicBezTo>
                    <a:pt x="220" y="1029"/>
                    <a:pt x="216" y="1044"/>
                    <a:pt x="216" y="1060"/>
                  </a:cubicBezTo>
                  <a:cubicBezTo>
                    <a:pt x="216" y="1074"/>
                    <a:pt x="216" y="1074"/>
                    <a:pt x="216" y="1074"/>
                  </a:cubicBezTo>
                  <a:cubicBezTo>
                    <a:pt x="216" y="1084"/>
                    <a:pt x="218" y="1095"/>
                    <a:pt x="221" y="1105"/>
                  </a:cubicBezTo>
                  <a:cubicBezTo>
                    <a:pt x="218" y="1115"/>
                    <a:pt x="216" y="1125"/>
                    <a:pt x="216" y="1136"/>
                  </a:cubicBezTo>
                  <a:cubicBezTo>
                    <a:pt x="216" y="1149"/>
                    <a:pt x="216" y="1149"/>
                    <a:pt x="216" y="1149"/>
                  </a:cubicBezTo>
                  <a:cubicBezTo>
                    <a:pt x="216" y="1169"/>
                    <a:pt x="222" y="1187"/>
                    <a:pt x="233" y="1203"/>
                  </a:cubicBezTo>
                  <a:cubicBezTo>
                    <a:pt x="232" y="1206"/>
                    <a:pt x="232" y="1209"/>
                    <a:pt x="232" y="1212"/>
                  </a:cubicBezTo>
                  <a:cubicBezTo>
                    <a:pt x="232" y="1225"/>
                    <a:pt x="232" y="1225"/>
                    <a:pt x="232" y="1225"/>
                  </a:cubicBezTo>
                  <a:cubicBezTo>
                    <a:pt x="232" y="1267"/>
                    <a:pt x="261" y="1303"/>
                    <a:pt x="299" y="1313"/>
                  </a:cubicBezTo>
                  <a:cubicBezTo>
                    <a:pt x="306" y="1357"/>
                    <a:pt x="344" y="1391"/>
                    <a:pt x="390" y="1391"/>
                  </a:cubicBezTo>
                  <a:cubicBezTo>
                    <a:pt x="516" y="1391"/>
                    <a:pt x="516" y="1391"/>
                    <a:pt x="516" y="1391"/>
                  </a:cubicBezTo>
                  <a:cubicBezTo>
                    <a:pt x="562" y="1391"/>
                    <a:pt x="600" y="1357"/>
                    <a:pt x="606" y="1313"/>
                  </a:cubicBezTo>
                  <a:cubicBezTo>
                    <a:pt x="645" y="1303"/>
                    <a:pt x="673" y="1267"/>
                    <a:pt x="673" y="1225"/>
                  </a:cubicBezTo>
                  <a:cubicBezTo>
                    <a:pt x="673" y="1212"/>
                    <a:pt x="673" y="1212"/>
                    <a:pt x="673" y="1212"/>
                  </a:cubicBezTo>
                  <a:cubicBezTo>
                    <a:pt x="673" y="1209"/>
                    <a:pt x="673" y="1206"/>
                    <a:pt x="673" y="1203"/>
                  </a:cubicBezTo>
                  <a:cubicBezTo>
                    <a:pt x="684" y="1187"/>
                    <a:pt x="690" y="1169"/>
                    <a:pt x="690" y="1149"/>
                  </a:cubicBezTo>
                  <a:cubicBezTo>
                    <a:pt x="690" y="1136"/>
                    <a:pt x="690" y="1136"/>
                    <a:pt x="690" y="1136"/>
                  </a:cubicBezTo>
                  <a:cubicBezTo>
                    <a:pt x="690" y="1125"/>
                    <a:pt x="688" y="1115"/>
                    <a:pt x="684" y="1105"/>
                  </a:cubicBezTo>
                  <a:cubicBezTo>
                    <a:pt x="688" y="1095"/>
                    <a:pt x="690" y="1084"/>
                    <a:pt x="690" y="1074"/>
                  </a:cubicBezTo>
                  <a:cubicBezTo>
                    <a:pt x="690" y="1060"/>
                    <a:pt x="690" y="1060"/>
                    <a:pt x="690" y="1060"/>
                  </a:cubicBezTo>
                  <a:cubicBezTo>
                    <a:pt x="690" y="1044"/>
                    <a:pt x="686" y="1029"/>
                    <a:pt x="678" y="1015"/>
                  </a:cubicBezTo>
                  <a:cubicBezTo>
                    <a:pt x="681" y="981"/>
                    <a:pt x="684" y="927"/>
                    <a:pt x="685" y="915"/>
                  </a:cubicBezTo>
                  <a:cubicBezTo>
                    <a:pt x="687" y="867"/>
                    <a:pt x="712" y="842"/>
                    <a:pt x="754" y="801"/>
                  </a:cubicBezTo>
                  <a:cubicBezTo>
                    <a:pt x="786" y="769"/>
                    <a:pt x="826" y="729"/>
                    <a:pt x="853" y="671"/>
                  </a:cubicBezTo>
                  <a:cubicBezTo>
                    <a:pt x="906" y="567"/>
                    <a:pt x="904" y="477"/>
                    <a:pt x="903" y="457"/>
                  </a:cubicBezTo>
                  <a:close/>
                  <a:moveTo>
                    <a:pt x="820" y="655"/>
                  </a:moveTo>
                  <a:cubicBezTo>
                    <a:pt x="795" y="708"/>
                    <a:pt x="759" y="743"/>
                    <a:pt x="728" y="775"/>
                  </a:cubicBezTo>
                  <a:cubicBezTo>
                    <a:pt x="685" y="817"/>
                    <a:pt x="651" y="850"/>
                    <a:pt x="648" y="913"/>
                  </a:cubicBezTo>
                  <a:cubicBezTo>
                    <a:pt x="648" y="922"/>
                    <a:pt x="644" y="996"/>
                    <a:pt x="639" y="1024"/>
                  </a:cubicBezTo>
                  <a:cubicBezTo>
                    <a:pt x="648" y="1034"/>
                    <a:pt x="653" y="1047"/>
                    <a:pt x="653" y="1060"/>
                  </a:cubicBezTo>
                  <a:cubicBezTo>
                    <a:pt x="653" y="1074"/>
                    <a:pt x="653" y="1074"/>
                    <a:pt x="653" y="1074"/>
                  </a:cubicBezTo>
                  <a:cubicBezTo>
                    <a:pt x="653" y="1085"/>
                    <a:pt x="649" y="1096"/>
                    <a:pt x="643" y="1105"/>
                  </a:cubicBezTo>
                  <a:cubicBezTo>
                    <a:pt x="649" y="1114"/>
                    <a:pt x="653" y="1125"/>
                    <a:pt x="653" y="1136"/>
                  </a:cubicBezTo>
                  <a:cubicBezTo>
                    <a:pt x="653" y="1149"/>
                    <a:pt x="653" y="1149"/>
                    <a:pt x="653" y="1149"/>
                  </a:cubicBezTo>
                  <a:cubicBezTo>
                    <a:pt x="653" y="1167"/>
                    <a:pt x="645" y="1182"/>
                    <a:pt x="633" y="1192"/>
                  </a:cubicBezTo>
                  <a:cubicBezTo>
                    <a:pt x="635" y="1198"/>
                    <a:pt x="636" y="1205"/>
                    <a:pt x="636" y="1212"/>
                  </a:cubicBezTo>
                  <a:cubicBezTo>
                    <a:pt x="636" y="1225"/>
                    <a:pt x="636" y="1225"/>
                    <a:pt x="636" y="1225"/>
                  </a:cubicBezTo>
                  <a:cubicBezTo>
                    <a:pt x="636" y="1255"/>
                    <a:pt x="612" y="1280"/>
                    <a:pt x="582" y="1280"/>
                  </a:cubicBezTo>
                  <a:cubicBezTo>
                    <a:pt x="570" y="1280"/>
                    <a:pt x="570" y="1280"/>
                    <a:pt x="570" y="1280"/>
                  </a:cubicBezTo>
                  <a:cubicBezTo>
                    <a:pt x="570" y="1282"/>
                    <a:pt x="571" y="1284"/>
                    <a:pt x="571" y="1286"/>
                  </a:cubicBezTo>
                  <a:cubicBezTo>
                    <a:pt x="571" y="1299"/>
                    <a:pt x="571" y="1299"/>
                    <a:pt x="571" y="1299"/>
                  </a:cubicBezTo>
                  <a:cubicBezTo>
                    <a:pt x="571" y="1329"/>
                    <a:pt x="546" y="1354"/>
                    <a:pt x="516" y="1354"/>
                  </a:cubicBezTo>
                  <a:cubicBezTo>
                    <a:pt x="390" y="1354"/>
                    <a:pt x="390" y="1354"/>
                    <a:pt x="390" y="1354"/>
                  </a:cubicBezTo>
                  <a:cubicBezTo>
                    <a:pt x="360" y="1354"/>
                    <a:pt x="335" y="1329"/>
                    <a:pt x="335" y="1299"/>
                  </a:cubicBezTo>
                  <a:cubicBezTo>
                    <a:pt x="335" y="1286"/>
                    <a:pt x="335" y="1286"/>
                    <a:pt x="335" y="1286"/>
                  </a:cubicBezTo>
                  <a:cubicBezTo>
                    <a:pt x="335" y="1284"/>
                    <a:pt x="335" y="1282"/>
                    <a:pt x="335" y="1280"/>
                  </a:cubicBezTo>
                  <a:cubicBezTo>
                    <a:pt x="324" y="1280"/>
                    <a:pt x="324" y="1280"/>
                    <a:pt x="324" y="1280"/>
                  </a:cubicBezTo>
                  <a:cubicBezTo>
                    <a:pt x="294" y="1280"/>
                    <a:pt x="269" y="1255"/>
                    <a:pt x="269" y="1225"/>
                  </a:cubicBezTo>
                  <a:cubicBezTo>
                    <a:pt x="269" y="1212"/>
                    <a:pt x="269" y="1212"/>
                    <a:pt x="269" y="1212"/>
                  </a:cubicBezTo>
                  <a:cubicBezTo>
                    <a:pt x="269" y="1205"/>
                    <a:pt x="270" y="1198"/>
                    <a:pt x="273" y="1192"/>
                  </a:cubicBezTo>
                  <a:cubicBezTo>
                    <a:pt x="261" y="1182"/>
                    <a:pt x="253" y="1167"/>
                    <a:pt x="253" y="1149"/>
                  </a:cubicBezTo>
                  <a:cubicBezTo>
                    <a:pt x="253" y="1136"/>
                    <a:pt x="253" y="1136"/>
                    <a:pt x="253" y="1136"/>
                  </a:cubicBezTo>
                  <a:cubicBezTo>
                    <a:pt x="253" y="1125"/>
                    <a:pt x="256" y="1114"/>
                    <a:pt x="263" y="1105"/>
                  </a:cubicBezTo>
                  <a:cubicBezTo>
                    <a:pt x="256" y="1096"/>
                    <a:pt x="253" y="1085"/>
                    <a:pt x="253" y="1074"/>
                  </a:cubicBezTo>
                  <a:cubicBezTo>
                    <a:pt x="253" y="1060"/>
                    <a:pt x="253" y="1060"/>
                    <a:pt x="253" y="1060"/>
                  </a:cubicBezTo>
                  <a:cubicBezTo>
                    <a:pt x="253" y="1047"/>
                    <a:pt x="258" y="1034"/>
                    <a:pt x="266" y="1024"/>
                  </a:cubicBezTo>
                  <a:cubicBezTo>
                    <a:pt x="262" y="996"/>
                    <a:pt x="258" y="922"/>
                    <a:pt x="258" y="913"/>
                  </a:cubicBezTo>
                  <a:cubicBezTo>
                    <a:pt x="254" y="850"/>
                    <a:pt x="220" y="817"/>
                    <a:pt x="178" y="775"/>
                  </a:cubicBezTo>
                  <a:cubicBezTo>
                    <a:pt x="146" y="743"/>
                    <a:pt x="110" y="708"/>
                    <a:pt x="85" y="655"/>
                  </a:cubicBezTo>
                  <a:cubicBezTo>
                    <a:pt x="35" y="555"/>
                    <a:pt x="39" y="470"/>
                    <a:pt x="39" y="458"/>
                  </a:cubicBezTo>
                  <a:cubicBezTo>
                    <a:pt x="40" y="346"/>
                    <a:pt x="82" y="240"/>
                    <a:pt x="158" y="161"/>
                  </a:cubicBezTo>
                  <a:cubicBezTo>
                    <a:pt x="230" y="88"/>
                    <a:pt x="324" y="45"/>
                    <a:pt x="426" y="38"/>
                  </a:cubicBezTo>
                  <a:cubicBezTo>
                    <a:pt x="426" y="38"/>
                    <a:pt x="445" y="37"/>
                    <a:pt x="453" y="37"/>
                  </a:cubicBezTo>
                  <a:cubicBezTo>
                    <a:pt x="461" y="37"/>
                    <a:pt x="479" y="38"/>
                    <a:pt x="479" y="38"/>
                  </a:cubicBezTo>
                  <a:cubicBezTo>
                    <a:pt x="581" y="45"/>
                    <a:pt x="676" y="88"/>
                    <a:pt x="747" y="161"/>
                  </a:cubicBezTo>
                  <a:cubicBezTo>
                    <a:pt x="824" y="240"/>
                    <a:pt x="866" y="346"/>
                    <a:pt x="866" y="458"/>
                  </a:cubicBezTo>
                  <a:cubicBezTo>
                    <a:pt x="867" y="470"/>
                    <a:pt x="871" y="555"/>
                    <a:pt x="820" y="65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xmlns="" id="{BDAF8D4F-7A63-4839-A1E7-9C56680E43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63050" y="1166813"/>
              <a:ext cx="755650" cy="754063"/>
            </a:xfrm>
            <a:custGeom>
              <a:avLst/>
              <a:gdLst>
                <a:gd name="T0" fmla="*/ 392 w 420"/>
                <a:gd name="T1" fmla="*/ 182 h 419"/>
                <a:gd name="T2" fmla="*/ 384 w 420"/>
                <a:gd name="T3" fmla="*/ 150 h 419"/>
                <a:gd name="T4" fmla="*/ 371 w 420"/>
                <a:gd name="T5" fmla="*/ 120 h 419"/>
                <a:gd name="T6" fmla="*/ 352 w 420"/>
                <a:gd name="T7" fmla="*/ 93 h 419"/>
                <a:gd name="T8" fmla="*/ 329 w 420"/>
                <a:gd name="T9" fmla="*/ 69 h 419"/>
                <a:gd name="T10" fmla="*/ 302 w 420"/>
                <a:gd name="T11" fmla="*/ 50 h 419"/>
                <a:gd name="T12" fmla="*/ 272 w 420"/>
                <a:gd name="T13" fmla="*/ 36 h 419"/>
                <a:gd name="T14" fmla="*/ 240 w 420"/>
                <a:gd name="T15" fmla="*/ 28 h 419"/>
                <a:gd name="T16" fmla="*/ 207 w 420"/>
                <a:gd name="T17" fmla="*/ 26 h 419"/>
                <a:gd name="T18" fmla="*/ 175 w 420"/>
                <a:gd name="T19" fmla="*/ 29 h 419"/>
                <a:gd name="T20" fmla="*/ 143 w 420"/>
                <a:gd name="T21" fmla="*/ 38 h 419"/>
                <a:gd name="T22" fmla="*/ 103 w 420"/>
                <a:gd name="T23" fmla="*/ 29 h 419"/>
                <a:gd name="T24" fmla="*/ 73 w 420"/>
                <a:gd name="T25" fmla="*/ 51 h 419"/>
                <a:gd name="T26" fmla="*/ 47 w 420"/>
                <a:gd name="T27" fmla="*/ 78 h 419"/>
                <a:gd name="T28" fmla="*/ 26 w 420"/>
                <a:gd name="T29" fmla="*/ 109 h 419"/>
                <a:gd name="T30" fmla="*/ 11 w 420"/>
                <a:gd name="T31" fmla="*/ 144 h 419"/>
                <a:gd name="T32" fmla="*/ 3 w 420"/>
                <a:gd name="T33" fmla="*/ 180 h 419"/>
                <a:gd name="T34" fmla="*/ 1 w 420"/>
                <a:gd name="T35" fmla="*/ 218 h 419"/>
                <a:gd name="T36" fmla="*/ 5 w 420"/>
                <a:gd name="T37" fmla="*/ 255 h 419"/>
                <a:gd name="T38" fmla="*/ 17 w 420"/>
                <a:gd name="T39" fmla="*/ 291 h 419"/>
                <a:gd name="T40" fmla="*/ 34 w 420"/>
                <a:gd name="T41" fmla="*/ 324 h 419"/>
                <a:gd name="T42" fmla="*/ 58 w 420"/>
                <a:gd name="T43" fmla="*/ 353 h 419"/>
                <a:gd name="T44" fmla="*/ 86 w 420"/>
                <a:gd name="T45" fmla="*/ 378 h 419"/>
                <a:gd name="T46" fmla="*/ 118 w 420"/>
                <a:gd name="T47" fmla="*/ 398 h 419"/>
                <a:gd name="T48" fmla="*/ 153 w 420"/>
                <a:gd name="T49" fmla="*/ 411 h 419"/>
                <a:gd name="T50" fmla="*/ 190 w 420"/>
                <a:gd name="T51" fmla="*/ 418 h 419"/>
                <a:gd name="T52" fmla="*/ 228 w 420"/>
                <a:gd name="T53" fmla="*/ 419 h 419"/>
                <a:gd name="T54" fmla="*/ 265 w 420"/>
                <a:gd name="T55" fmla="*/ 412 h 419"/>
                <a:gd name="T56" fmla="*/ 294 w 420"/>
                <a:gd name="T57" fmla="*/ 402 h 419"/>
                <a:gd name="T58" fmla="*/ 319 w 420"/>
                <a:gd name="T59" fmla="*/ 389 h 419"/>
                <a:gd name="T60" fmla="*/ 349 w 420"/>
                <a:gd name="T61" fmla="*/ 366 h 419"/>
                <a:gd name="T62" fmla="*/ 375 w 420"/>
                <a:gd name="T63" fmla="*/ 339 h 419"/>
                <a:gd name="T64" fmla="*/ 396 w 420"/>
                <a:gd name="T65" fmla="*/ 307 h 419"/>
                <a:gd name="T66" fmla="*/ 410 w 420"/>
                <a:gd name="T67" fmla="*/ 273 h 419"/>
                <a:gd name="T68" fmla="*/ 418 w 420"/>
                <a:gd name="T69" fmla="*/ 236 h 419"/>
                <a:gd name="T70" fmla="*/ 363 w 420"/>
                <a:gd name="T71" fmla="*/ 140 h 419"/>
                <a:gd name="T72" fmla="*/ 363 w 420"/>
                <a:gd name="T73" fmla="*/ 140 h 419"/>
                <a:gd name="T74" fmla="*/ 216 w 420"/>
                <a:gd name="T75" fmla="*/ 178 h 419"/>
                <a:gd name="T76" fmla="*/ 204 w 420"/>
                <a:gd name="T77" fmla="*/ 195 h 419"/>
                <a:gd name="T78" fmla="*/ 211 w 420"/>
                <a:gd name="T79" fmla="*/ 178 h 419"/>
                <a:gd name="T80" fmla="*/ 141 w 420"/>
                <a:gd name="T81" fmla="*/ 57 h 419"/>
                <a:gd name="T82" fmla="*/ 141 w 420"/>
                <a:gd name="T83" fmla="*/ 57 h 419"/>
                <a:gd name="T84" fmla="*/ 44 w 420"/>
                <a:gd name="T85" fmla="*/ 189 h 419"/>
                <a:gd name="T86" fmla="*/ 180 w 420"/>
                <a:gd name="T87" fmla="*/ 220 h 419"/>
                <a:gd name="T88" fmla="*/ 182 w 420"/>
                <a:gd name="T89" fmla="*/ 225 h 419"/>
                <a:gd name="T90" fmla="*/ 189 w 420"/>
                <a:gd name="T91" fmla="*/ 376 h 419"/>
                <a:gd name="T92" fmla="*/ 189 w 420"/>
                <a:gd name="T93" fmla="*/ 376 h 419"/>
                <a:gd name="T94" fmla="*/ 275 w 420"/>
                <a:gd name="T95" fmla="*/ 364 h 419"/>
                <a:gd name="T96" fmla="*/ 235 w 420"/>
                <a:gd name="T97" fmla="*/ 230 h 419"/>
                <a:gd name="T98" fmla="*/ 237 w 420"/>
                <a:gd name="T99" fmla="*/ 227 h 419"/>
                <a:gd name="T100" fmla="*/ 377 w 420"/>
                <a:gd name="T101" fmla="*/ 226 h 419"/>
                <a:gd name="T102" fmla="*/ 377 w 420"/>
                <a:gd name="T103" fmla="*/ 22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0" h="419">
                  <a:moveTo>
                    <a:pt x="394" y="203"/>
                  </a:moveTo>
                  <a:cubicBezTo>
                    <a:pt x="420" y="198"/>
                    <a:pt x="420" y="198"/>
                    <a:pt x="420" y="198"/>
                  </a:cubicBezTo>
                  <a:cubicBezTo>
                    <a:pt x="419" y="193"/>
                    <a:pt x="419" y="187"/>
                    <a:pt x="418" y="182"/>
                  </a:cubicBezTo>
                  <a:cubicBezTo>
                    <a:pt x="392" y="182"/>
                    <a:pt x="392" y="182"/>
                    <a:pt x="392" y="182"/>
                  </a:cubicBezTo>
                  <a:cubicBezTo>
                    <a:pt x="392" y="178"/>
                    <a:pt x="391" y="174"/>
                    <a:pt x="390" y="170"/>
                  </a:cubicBezTo>
                  <a:cubicBezTo>
                    <a:pt x="414" y="161"/>
                    <a:pt x="414" y="161"/>
                    <a:pt x="414" y="161"/>
                  </a:cubicBezTo>
                  <a:cubicBezTo>
                    <a:pt x="413" y="156"/>
                    <a:pt x="412" y="150"/>
                    <a:pt x="410" y="145"/>
                  </a:cubicBezTo>
                  <a:cubicBezTo>
                    <a:pt x="384" y="150"/>
                    <a:pt x="384" y="150"/>
                    <a:pt x="384" y="150"/>
                  </a:cubicBezTo>
                  <a:cubicBezTo>
                    <a:pt x="383" y="146"/>
                    <a:pt x="381" y="142"/>
                    <a:pt x="380" y="139"/>
                  </a:cubicBezTo>
                  <a:cubicBezTo>
                    <a:pt x="402" y="125"/>
                    <a:pt x="402" y="125"/>
                    <a:pt x="402" y="125"/>
                  </a:cubicBezTo>
                  <a:cubicBezTo>
                    <a:pt x="400" y="120"/>
                    <a:pt x="398" y="115"/>
                    <a:pt x="395" y="111"/>
                  </a:cubicBezTo>
                  <a:cubicBezTo>
                    <a:pt x="371" y="120"/>
                    <a:pt x="371" y="120"/>
                    <a:pt x="371" y="120"/>
                  </a:cubicBezTo>
                  <a:cubicBezTo>
                    <a:pt x="369" y="116"/>
                    <a:pt x="367" y="113"/>
                    <a:pt x="365" y="109"/>
                  </a:cubicBezTo>
                  <a:cubicBezTo>
                    <a:pt x="384" y="92"/>
                    <a:pt x="384" y="92"/>
                    <a:pt x="384" y="92"/>
                  </a:cubicBezTo>
                  <a:cubicBezTo>
                    <a:pt x="381" y="88"/>
                    <a:pt x="378" y="83"/>
                    <a:pt x="374" y="79"/>
                  </a:cubicBezTo>
                  <a:cubicBezTo>
                    <a:pt x="352" y="93"/>
                    <a:pt x="352" y="93"/>
                    <a:pt x="352" y="93"/>
                  </a:cubicBezTo>
                  <a:cubicBezTo>
                    <a:pt x="350" y="89"/>
                    <a:pt x="347" y="86"/>
                    <a:pt x="344" y="83"/>
                  </a:cubicBezTo>
                  <a:cubicBezTo>
                    <a:pt x="360" y="63"/>
                    <a:pt x="360" y="63"/>
                    <a:pt x="360" y="63"/>
                  </a:cubicBezTo>
                  <a:cubicBezTo>
                    <a:pt x="357" y="59"/>
                    <a:pt x="353" y="55"/>
                    <a:pt x="349" y="52"/>
                  </a:cubicBezTo>
                  <a:cubicBezTo>
                    <a:pt x="329" y="69"/>
                    <a:pt x="329" y="69"/>
                    <a:pt x="329" y="69"/>
                  </a:cubicBezTo>
                  <a:cubicBezTo>
                    <a:pt x="326" y="66"/>
                    <a:pt x="323" y="64"/>
                    <a:pt x="320" y="62"/>
                  </a:cubicBezTo>
                  <a:cubicBezTo>
                    <a:pt x="332" y="39"/>
                    <a:pt x="332" y="39"/>
                    <a:pt x="332" y="39"/>
                  </a:cubicBezTo>
                  <a:cubicBezTo>
                    <a:pt x="327" y="36"/>
                    <a:pt x="323" y="33"/>
                    <a:pt x="318" y="30"/>
                  </a:cubicBezTo>
                  <a:cubicBezTo>
                    <a:pt x="302" y="50"/>
                    <a:pt x="302" y="50"/>
                    <a:pt x="302" y="50"/>
                  </a:cubicBezTo>
                  <a:cubicBezTo>
                    <a:pt x="299" y="48"/>
                    <a:pt x="295" y="46"/>
                    <a:pt x="291" y="44"/>
                  </a:cubicBezTo>
                  <a:cubicBezTo>
                    <a:pt x="299" y="20"/>
                    <a:pt x="299" y="20"/>
                    <a:pt x="299" y="20"/>
                  </a:cubicBezTo>
                  <a:cubicBezTo>
                    <a:pt x="294" y="17"/>
                    <a:pt x="289" y="15"/>
                    <a:pt x="284" y="13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68" y="35"/>
                    <a:pt x="265" y="34"/>
                    <a:pt x="261" y="33"/>
                  </a:cubicBezTo>
                  <a:cubicBezTo>
                    <a:pt x="264" y="7"/>
                    <a:pt x="264" y="7"/>
                    <a:pt x="264" y="7"/>
                  </a:cubicBezTo>
                  <a:cubicBezTo>
                    <a:pt x="259" y="5"/>
                    <a:pt x="254" y="4"/>
                    <a:pt x="248" y="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6" y="27"/>
                    <a:pt x="232" y="27"/>
                    <a:pt x="228" y="26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2" y="0"/>
                    <a:pt x="216" y="0"/>
                    <a:pt x="211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3" y="26"/>
                    <a:pt x="199" y="26"/>
                    <a:pt x="195" y="26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84" y="1"/>
                    <a:pt x="179" y="2"/>
                    <a:pt x="173" y="3"/>
                  </a:cubicBezTo>
                  <a:cubicBezTo>
                    <a:pt x="175" y="29"/>
                    <a:pt x="175" y="29"/>
                    <a:pt x="175" y="29"/>
                  </a:cubicBezTo>
                  <a:cubicBezTo>
                    <a:pt x="171" y="30"/>
                    <a:pt x="167" y="31"/>
                    <a:pt x="163" y="32"/>
                  </a:cubicBezTo>
                  <a:cubicBezTo>
                    <a:pt x="153" y="8"/>
                    <a:pt x="153" y="8"/>
                    <a:pt x="153" y="8"/>
                  </a:cubicBezTo>
                  <a:cubicBezTo>
                    <a:pt x="148" y="9"/>
                    <a:pt x="142" y="11"/>
                    <a:pt x="137" y="13"/>
                  </a:cubicBezTo>
                  <a:cubicBezTo>
                    <a:pt x="143" y="38"/>
                    <a:pt x="143" y="38"/>
                    <a:pt x="143" y="38"/>
                  </a:cubicBezTo>
                  <a:cubicBezTo>
                    <a:pt x="141" y="39"/>
                    <a:pt x="139" y="40"/>
                    <a:pt x="136" y="41"/>
                  </a:cubicBezTo>
                  <a:cubicBezTo>
                    <a:pt x="135" y="42"/>
                    <a:pt x="134" y="42"/>
                    <a:pt x="132" y="43"/>
                  </a:cubicBezTo>
                  <a:cubicBezTo>
                    <a:pt x="118" y="21"/>
                    <a:pt x="118" y="21"/>
                    <a:pt x="118" y="21"/>
                  </a:cubicBezTo>
                  <a:cubicBezTo>
                    <a:pt x="113" y="24"/>
                    <a:pt x="108" y="26"/>
                    <a:pt x="103" y="29"/>
                  </a:cubicBezTo>
                  <a:cubicBezTo>
                    <a:pt x="114" y="53"/>
                    <a:pt x="114" y="53"/>
                    <a:pt x="114" y="53"/>
                  </a:cubicBezTo>
                  <a:cubicBezTo>
                    <a:pt x="110" y="55"/>
                    <a:pt x="107" y="57"/>
                    <a:pt x="104" y="6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1" y="44"/>
                    <a:pt x="77" y="47"/>
                    <a:pt x="73" y="51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4" y="75"/>
                    <a:pt x="81" y="78"/>
                    <a:pt x="79" y="81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54" y="70"/>
                    <a:pt x="50" y="74"/>
                    <a:pt x="47" y="78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2" y="100"/>
                    <a:pt x="60" y="103"/>
                    <a:pt x="58" y="106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31" y="100"/>
                    <a:pt x="29" y="104"/>
                    <a:pt x="26" y="109"/>
                  </a:cubicBezTo>
                  <a:cubicBezTo>
                    <a:pt x="47" y="124"/>
                    <a:pt x="47" y="124"/>
                    <a:pt x="47" y="124"/>
                  </a:cubicBezTo>
                  <a:cubicBezTo>
                    <a:pt x="45" y="128"/>
                    <a:pt x="44" y="132"/>
                    <a:pt x="42" y="135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5" y="133"/>
                    <a:pt x="13" y="138"/>
                    <a:pt x="11" y="144"/>
                  </a:cubicBezTo>
                  <a:cubicBezTo>
                    <a:pt x="35" y="155"/>
                    <a:pt x="35" y="155"/>
                    <a:pt x="35" y="155"/>
                  </a:cubicBezTo>
                  <a:cubicBezTo>
                    <a:pt x="33" y="159"/>
                    <a:pt x="32" y="162"/>
                    <a:pt x="31" y="166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9"/>
                    <a:pt x="3" y="175"/>
                    <a:pt x="3" y="180"/>
                  </a:cubicBezTo>
                  <a:cubicBezTo>
                    <a:pt x="28" y="187"/>
                    <a:pt x="28" y="187"/>
                    <a:pt x="28" y="187"/>
                  </a:cubicBezTo>
                  <a:cubicBezTo>
                    <a:pt x="27" y="191"/>
                    <a:pt x="27" y="195"/>
                    <a:pt x="26" y="19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0" y="207"/>
                    <a:pt x="0" y="212"/>
                    <a:pt x="1" y="218"/>
                  </a:cubicBezTo>
                  <a:cubicBezTo>
                    <a:pt x="26" y="220"/>
                    <a:pt x="26" y="220"/>
                    <a:pt x="26" y="220"/>
                  </a:cubicBezTo>
                  <a:cubicBezTo>
                    <a:pt x="27" y="224"/>
                    <a:pt x="27" y="228"/>
                    <a:pt x="28" y="232"/>
                  </a:cubicBezTo>
                  <a:cubicBezTo>
                    <a:pt x="2" y="239"/>
                    <a:pt x="2" y="239"/>
                    <a:pt x="2" y="239"/>
                  </a:cubicBezTo>
                  <a:cubicBezTo>
                    <a:pt x="3" y="244"/>
                    <a:pt x="4" y="249"/>
                    <a:pt x="5" y="255"/>
                  </a:cubicBezTo>
                  <a:cubicBezTo>
                    <a:pt x="31" y="252"/>
                    <a:pt x="31" y="252"/>
                    <a:pt x="31" y="252"/>
                  </a:cubicBezTo>
                  <a:cubicBezTo>
                    <a:pt x="32" y="256"/>
                    <a:pt x="33" y="260"/>
                    <a:pt x="34" y="264"/>
                  </a:cubicBezTo>
                  <a:cubicBezTo>
                    <a:pt x="11" y="275"/>
                    <a:pt x="11" y="275"/>
                    <a:pt x="11" y="275"/>
                  </a:cubicBezTo>
                  <a:cubicBezTo>
                    <a:pt x="13" y="280"/>
                    <a:pt x="15" y="286"/>
                    <a:pt x="17" y="291"/>
                  </a:cubicBezTo>
                  <a:cubicBezTo>
                    <a:pt x="42" y="284"/>
                    <a:pt x="42" y="284"/>
                    <a:pt x="42" y="284"/>
                  </a:cubicBezTo>
                  <a:cubicBezTo>
                    <a:pt x="43" y="287"/>
                    <a:pt x="45" y="291"/>
                    <a:pt x="47" y="295"/>
                  </a:cubicBezTo>
                  <a:cubicBezTo>
                    <a:pt x="26" y="310"/>
                    <a:pt x="26" y="310"/>
                    <a:pt x="26" y="310"/>
                  </a:cubicBezTo>
                  <a:cubicBezTo>
                    <a:pt x="29" y="315"/>
                    <a:pt x="31" y="319"/>
                    <a:pt x="34" y="324"/>
                  </a:cubicBezTo>
                  <a:cubicBezTo>
                    <a:pt x="58" y="313"/>
                    <a:pt x="58" y="313"/>
                    <a:pt x="58" y="313"/>
                  </a:cubicBezTo>
                  <a:cubicBezTo>
                    <a:pt x="60" y="316"/>
                    <a:pt x="62" y="319"/>
                    <a:pt x="65" y="322"/>
                  </a:cubicBezTo>
                  <a:cubicBezTo>
                    <a:pt x="47" y="341"/>
                    <a:pt x="47" y="341"/>
                    <a:pt x="47" y="341"/>
                  </a:cubicBezTo>
                  <a:cubicBezTo>
                    <a:pt x="50" y="345"/>
                    <a:pt x="54" y="349"/>
                    <a:pt x="58" y="353"/>
                  </a:cubicBezTo>
                  <a:cubicBezTo>
                    <a:pt x="79" y="338"/>
                    <a:pt x="79" y="338"/>
                    <a:pt x="79" y="338"/>
                  </a:cubicBezTo>
                  <a:cubicBezTo>
                    <a:pt x="81" y="341"/>
                    <a:pt x="84" y="344"/>
                    <a:pt x="87" y="347"/>
                  </a:cubicBezTo>
                  <a:cubicBezTo>
                    <a:pt x="73" y="368"/>
                    <a:pt x="73" y="368"/>
                    <a:pt x="73" y="368"/>
                  </a:cubicBezTo>
                  <a:cubicBezTo>
                    <a:pt x="77" y="372"/>
                    <a:pt x="81" y="375"/>
                    <a:pt x="86" y="378"/>
                  </a:cubicBezTo>
                  <a:cubicBezTo>
                    <a:pt x="104" y="360"/>
                    <a:pt x="104" y="360"/>
                    <a:pt x="104" y="360"/>
                  </a:cubicBezTo>
                  <a:cubicBezTo>
                    <a:pt x="107" y="362"/>
                    <a:pt x="110" y="364"/>
                    <a:pt x="114" y="366"/>
                  </a:cubicBezTo>
                  <a:cubicBezTo>
                    <a:pt x="104" y="390"/>
                    <a:pt x="104" y="390"/>
                    <a:pt x="104" y="390"/>
                  </a:cubicBezTo>
                  <a:cubicBezTo>
                    <a:pt x="108" y="393"/>
                    <a:pt x="113" y="395"/>
                    <a:pt x="118" y="398"/>
                  </a:cubicBezTo>
                  <a:cubicBezTo>
                    <a:pt x="132" y="376"/>
                    <a:pt x="132" y="376"/>
                    <a:pt x="132" y="376"/>
                  </a:cubicBezTo>
                  <a:cubicBezTo>
                    <a:pt x="136" y="378"/>
                    <a:pt x="140" y="379"/>
                    <a:pt x="143" y="381"/>
                  </a:cubicBezTo>
                  <a:cubicBezTo>
                    <a:pt x="138" y="406"/>
                    <a:pt x="138" y="406"/>
                    <a:pt x="138" y="406"/>
                  </a:cubicBezTo>
                  <a:cubicBezTo>
                    <a:pt x="143" y="408"/>
                    <a:pt x="148" y="410"/>
                    <a:pt x="153" y="411"/>
                  </a:cubicBezTo>
                  <a:cubicBezTo>
                    <a:pt x="163" y="387"/>
                    <a:pt x="163" y="387"/>
                    <a:pt x="163" y="387"/>
                  </a:cubicBezTo>
                  <a:cubicBezTo>
                    <a:pt x="167" y="388"/>
                    <a:pt x="171" y="389"/>
                    <a:pt x="175" y="390"/>
                  </a:cubicBezTo>
                  <a:cubicBezTo>
                    <a:pt x="174" y="416"/>
                    <a:pt x="174" y="416"/>
                    <a:pt x="174" y="416"/>
                  </a:cubicBezTo>
                  <a:cubicBezTo>
                    <a:pt x="179" y="417"/>
                    <a:pt x="185" y="418"/>
                    <a:pt x="190" y="418"/>
                  </a:cubicBezTo>
                  <a:cubicBezTo>
                    <a:pt x="196" y="393"/>
                    <a:pt x="196" y="393"/>
                    <a:pt x="196" y="393"/>
                  </a:cubicBezTo>
                  <a:cubicBezTo>
                    <a:pt x="200" y="393"/>
                    <a:pt x="204" y="394"/>
                    <a:pt x="208" y="394"/>
                  </a:cubicBezTo>
                  <a:cubicBezTo>
                    <a:pt x="212" y="419"/>
                    <a:pt x="212" y="419"/>
                    <a:pt x="212" y="419"/>
                  </a:cubicBezTo>
                  <a:cubicBezTo>
                    <a:pt x="217" y="419"/>
                    <a:pt x="222" y="419"/>
                    <a:pt x="228" y="419"/>
                  </a:cubicBezTo>
                  <a:cubicBezTo>
                    <a:pt x="229" y="393"/>
                    <a:pt x="229" y="393"/>
                    <a:pt x="229" y="393"/>
                  </a:cubicBezTo>
                  <a:cubicBezTo>
                    <a:pt x="233" y="392"/>
                    <a:pt x="237" y="392"/>
                    <a:pt x="241" y="391"/>
                  </a:cubicBezTo>
                  <a:cubicBezTo>
                    <a:pt x="249" y="416"/>
                    <a:pt x="249" y="416"/>
                    <a:pt x="249" y="416"/>
                  </a:cubicBezTo>
                  <a:cubicBezTo>
                    <a:pt x="254" y="415"/>
                    <a:pt x="260" y="413"/>
                    <a:pt x="265" y="412"/>
                  </a:cubicBezTo>
                  <a:cubicBezTo>
                    <a:pt x="261" y="386"/>
                    <a:pt x="261" y="386"/>
                    <a:pt x="261" y="386"/>
                  </a:cubicBezTo>
                  <a:cubicBezTo>
                    <a:pt x="265" y="385"/>
                    <a:pt x="269" y="384"/>
                    <a:pt x="273" y="382"/>
                  </a:cubicBezTo>
                  <a:cubicBezTo>
                    <a:pt x="285" y="405"/>
                    <a:pt x="285" y="405"/>
                    <a:pt x="285" y="405"/>
                  </a:cubicBezTo>
                  <a:cubicBezTo>
                    <a:pt x="288" y="404"/>
                    <a:pt x="291" y="403"/>
                    <a:pt x="294" y="402"/>
                  </a:cubicBezTo>
                  <a:cubicBezTo>
                    <a:pt x="296" y="401"/>
                    <a:pt x="298" y="400"/>
                    <a:pt x="300" y="399"/>
                  </a:cubicBezTo>
                  <a:cubicBezTo>
                    <a:pt x="292" y="374"/>
                    <a:pt x="292" y="374"/>
                    <a:pt x="292" y="374"/>
                  </a:cubicBezTo>
                  <a:cubicBezTo>
                    <a:pt x="296" y="372"/>
                    <a:pt x="299" y="371"/>
                    <a:pt x="303" y="368"/>
                  </a:cubicBezTo>
                  <a:cubicBezTo>
                    <a:pt x="319" y="389"/>
                    <a:pt x="319" y="389"/>
                    <a:pt x="319" y="389"/>
                  </a:cubicBezTo>
                  <a:cubicBezTo>
                    <a:pt x="324" y="386"/>
                    <a:pt x="328" y="383"/>
                    <a:pt x="333" y="380"/>
                  </a:cubicBezTo>
                  <a:cubicBezTo>
                    <a:pt x="320" y="357"/>
                    <a:pt x="320" y="357"/>
                    <a:pt x="320" y="357"/>
                  </a:cubicBezTo>
                  <a:cubicBezTo>
                    <a:pt x="324" y="355"/>
                    <a:pt x="327" y="352"/>
                    <a:pt x="330" y="349"/>
                  </a:cubicBezTo>
                  <a:cubicBezTo>
                    <a:pt x="349" y="366"/>
                    <a:pt x="349" y="366"/>
                    <a:pt x="349" y="366"/>
                  </a:cubicBezTo>
                  <a:cubicBezTo>
                    <a:pt x="354" y="363"/>
                    <a:pt x="357" y="359"/>
                    <a:pt x="361" y="355"/>
                  </a:cubicBezTo>
                  <a:cubicBezTo>
                    <a:pt x="345" y="335"/>
                    <a:pt x="345" y="335"/>
                    <a:pt x="345" y="335"/>
                  </a:cubicBezTo>
                  <a:cubicBezTo>
                    <a:pt x="348" y="332"/>
                    <a:pt x="350" y="329"/>
                    <a:pt x="353" y="326"/>
                  </a:cubicBezTo>
                  <a:cubicBezTo>
                    <a:pt x="375" y="339"/>
                    <a:pt x="375" y="339"/>
                    <a:pt x="375" y="339"/>
                  </a:cubicBezTo>
                  <a:cubicBezTo>
                    <a:pt x="379" y="335"/>
                    <a:pt x="382" y="330"/>
                    <a:pt x="385" y="326"/>
                  </a:cubicBezTo>
                  <a:cubicBezTo>
                    <a:pt x="365" y="309"/>
                    <a:pt x="365" y="309"/>
                    <a:pt x="365" y="309"/>
                  </a:cubicBezTo>
                  <a:cubicBezTo>
                    <a:pt x="367" y="305"/>
                    <a:pt x="369" y="302"/>
                    <a:pt x="371" y="298"/>
                  </a:cubicBezTo>
                  <a:cubicBezTo>
                    <a:pt x="396" y="307"/>
                    <a:pt x="396" y="307"/>
                    <a:pt x="396" y="307"/>
                  </a:cubicBezTo>
                  <a:cubicBezTo>
                    <a:pt x="398" y="303"/>
                    <a:pt x="401" y="298"/>
                    <a:pt x="403" y="293"/>
                  </a:cubicBezTo>
                  <a:cubicBezTo>
                    <a:pt x="380" y="279"/>
                    <a:pt x="380" y="279"/>
                    <a:pt x="380" y="279"/>
                  </a:cubicBezTo>
                  <a:cubicBezTo>
                    <a:pt x="382" y="276"/>
                    <a:pt x="383" y="272"/>
                    <a:pt x="385" y="268"/>
                  </a:cubicBezTo>
                  <a:cubicBezTo>
                    <a:pt x="410" y="273"/>
                    <a:pt x="410" y="273"/>
                    <a:pt x="410" y="273"/>
                  </a:cubicBezTo>
                  <a:cubicBezTo>
                    <a:pt x="412" y="267"/>
                    <a:pt x="413" y="262"/>
                    <a:pt x="415" y="257"/>
                  </a:cubicBezTo>
                  <a:cubicBezTo>
                    <a:pt x="390" y="248"/>
                    <a:pt x="390" y="248"/>
                    <a:pt x="390" y="248"/>
                  </a:cubicBezTo>
                  <a:cubicBezTo>
                    <a:pt x="391" y="244"/>
                    <a:pt x="392" y="240"/>
                    <a:pt x="392" y="236"/>
                  </a:cubicBezTo>
                  <a:cubicBezTo>
                    <a:pt x="418" y="236"/>
                    <a:pt x="418" y="236"/>
                    <a:pt x="418" y="236"/>
                  </a:cubicBezTo>
                  <a:cubicBezTo>
                    <a:pt x="419" y="230"/>
                    <a:pt x="419" y="225"/>
                    <a:pt x="420" y="220"/>
                  </a:cubicBezTo>
                  <a:cubicBezTo>
                    <a:pt x="394" y="215"/>
                    <a:pt x="394" y="215"/>
                    <a:pt x="394" y="215"/>
                  </a:cubicBezTo>
                  <a:cubicBezTo>
                    <a:pt x="394" y="211"/>
                    <a:pt x="394" y="207"/>
                    <a:pt x="394" y="203"/>
                  </a:cubicBezTo>
                  <a:close/>
                  <a:moveTo>
                    <a:pt x="363" y="140"/>
                  </a:moveTo>
                  <a:cubicBezTo>
                    <a:pt x="238" y="195"/>
                    <a:pt x="238" y="195"/>
                    <a:pt x="238" y="195"/>
                  </a:cubicBezTo>
                  <a:cubicBezTo>
                    <a:pt x="237" y="191"/>
                    <a:pt x="234" y="188"/>
                    <a:pt x="231" y="185"/>
                  </a:cubicBezTo>
                  <a:cubicBezTo>
                    <a:pt x="312" y="76"/>
                    <a:pt x="312" y="76"/>
                    <a:pt x="312" y="76"/>
                  </a:cubicBezTo>
                  <a:cubicBezTo>
                    <a:pt x="333" y="92"/>
                    <a:pt x="351" y="114"/>
                    <a:pt x="363" y="140"/>
                  </a:cubicBezTo>
                  <a:close/>
                  <a:moveTo>
                    <a:pt x="231" y="43"/>
                  </a:moveTo>
                  <a:cubicBezTo>
                    <a:pt x="259" y="47"/>
                    <a:pt x="285" y="57"/>
                    <a:pt x="308" y="73"/>
                  </a:cubicBezTo>
                  <a:cubicBezTo>
                    <a:pt x="227" y="183"/>
                    <a:pt x="227" y="183"/>
                    <a:pt x="227" y="183"/>
                  </a:cubicBezTo>
                  <a:cubicBezTo>
                    <a:pt x="224" y="181"/>
                    <a:pt x="220" y="179"/>
                    <a:pt x="216" y="178"/>
                  </a:cubicBezTo>
                  <a:lnTo>
                    <a:pt x="231" y="43"/>
                  </a:lnTo>
                  <a:close/>
                  <a:moveTo>
                    <a:pt x="217" y="224"/>
                  </a:moveTo>
                  <a:cubicBezTo>
                    <a:pt x="209" y="228"/>
                    <a:pt x="199" y="224"/>
                    <a:pt x="196" y="216"/>
                  </a:cubicBezTo>
                  <a:cubicBezTo>
                    <a:pt x="192" y="208"/>
                    <a:pt x="196" y="199"/>
                    <a:pt x="204" y="195"/>
                  </a:cubicBezTo>
                  <a:cubicBezTo>
                    <a:pt x="212" y="192"/>
                    <a:pt x="221" y="195"/>
                    <a:pt x="225" y="203"/>
                  </a:cubicBezTo>
                  <a:cubicBezTo>
                    <a:pt x="228" y="211"/>
                    <a:pt x="225" y="221"/>
                    <a:pt x="217" y="224"/>
                  </a:cubicBezTo>
                  <a:close/>
                  <a:moveTo>
                    <a:pt x="227" y="43"/>
                  </a:moveTo>
                  <a:cubicBezTo>
                    <a:pt x="211" y="178"/>
                    <a:pt x="211" y="178"/>
                    <a:pt x="211" y="178"/>
                  </a:cubicBezTo>
                  <a:cubicBezTo>
                    <a:pt x="208" y="178"/>
                    <a:pt x="204" y="178"/>
                    <a:pt x="200" y="180"/>
                  </a:cubicBezTo>
                  <a:cubicBezTo>
                    <a:pt x="145" y="55"/>
                    <a:pt x="145" y="55"/>
                    <a:pt x="145" y="55"/>
                  </a:cubicBezTo>
                  <a:cubicBezTo>
                    <a:pt x="172" y="44"/>
                    <a:pt x="200" y="40"/>
                    <a:pt x="227" y="43"/>
                  </a:cubicBezTo>
                  <a:close/>
                  <a:moveTo>
                    <a:pt x="141" y="57"/>
                  </a:moveTo>
                  <a:cubicBezTo>
                    <a:pt x="195" y="181"/>
                    <a:pt x="195" y="181"/>
                    <a:pt x="195" y="181"/>
                  </a:cubicBezTo>
                  <a:cubicBezTo>
                    <a:pt x="192" y="183"/>
                    <a:pt x="189" y="186"/>
                    <a:pt x="186" y="189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93" y="87"/>
                    <a:pt x="114" y="69"/>
                    <a:pt x="141" y="57"/>
                  </a:cubicBezTo>
                  <a:close/>
                  <a:moveTo>
                    <a:pt x="74" y="112"/>
                  </a:moveTo>
                  <a:cubicBezTo>
                    <a:pt x="183" y="193"/>
                    <a:pt x="183" y="193"/>
                    <a:pt x="183" y="193"/>
                  </a:cubicBezTo>
                  <a:cubicBezTo>
                    <a:pt x="181" y="196"/>
                    <a:pt x="180" y="200"/>
                    <a:pt x="179" y="204"/>
                  </a:cubicBezTo>
                  <a:cubicBezTo>
                    <a:pt x="44" y="189"/>
                    <a:pt x="44" y="189"/>
                    <a:pt x="44" y="189"/>
                  </a:cubicBezTo>
                  <a:cubicBezTo>
                    <a:pt x="47" y="161"/>
                    <a:pt x="58" y="135"/>
                    <a:pt x="74" y="112"/>
                  </a:cubicBezTo>
                  <a:close/>
                  <a:moveTo>
                    <a:pt x="43" y="193"/>
                  </a:moveTo>
                  <a:cubicBezTo>
                    <a:pt x="178" y="208"/>
                    <a:pt x="178" y="208"/>
                    <a:pt x="178" y="208"/>
                  </a:cubicBezTo>
                  <a:cubicBezTo>
                    <a:pt x="178" y="212"/>
                    <a:pt x="179" y="216"/>
                    <a:pt x="180" y="220"/>
                  </a:cubicBezTo>
                  <a:cubicBezTo>
                    <a:pt x="56" y="275"/>
                    <a:pt x="56" y="275"/>
                    <a:pt x="56" y="275"/>
                  </a:cubicBezTo>
                  <a:cubicBezTo>
                    <a:pt x="44" y="248"/>
                    <a:pt x="41" y="220"/>
                    <a:pt x="43" y="193"/>
                  </a:cubicBezTo>
                  <a:close/>
                  <a:moveTo>
                    <a:pt x="57" y="279"/>
                  </a:moveTo>
                  <a:cubicBezTo>
                    <a:pt x="182" y="225"/>
                    <a:pt x="182" y="225"/>
                    <a:pt x="182" y="225"/>
                  </a:cubicBezTo>
                  <a:cubicBezTo>
                    <a:pt x="184" y="228"/>
                    <a:pt x="187" y="231"/>
                    <a:pt x="190" y="234"/>
                  </a:cubicBezTo>
                  <a:cubicBezTo>
                    <a:pt x="109" y="343"/>
                    <a:pt x="109" y="343"/>
                    <a:pt x="109" y="343"/>
                  </a:cubicBezTo>
                  <a:cubicBezTo>
                    <a:pt x="87" y="327"/>
                    <a:pt x="69" y="305"/>
                    <a:pt x="57" y="279"/>
                  </a:cubicBezTo>
                  <a:close/>
                  <a:moveTo>
                    <a:pt x="189" y="376"/>
                  </a:moveTo>
                  <a:cubicBezTo>
                    <a:pt x="162" y="373"/>
                    <a:pt x="135" y="362"/>
                    <a:pt x="113" y="346"/>
                  </a:cubicBezTo>
                  <a:cubicBezTo>
                    <a:pt x="193" y="237"/>
                    <a:pt x="193" y="237"/>
                    <a:pt x="193" y="237"/>
                  </a:cubicBezTo>
                  <a:cubicBezTo>
                    <a:pt x="197" y="239"/>
                    <a:pt x="200" y="240"/>
                    <a:pt x="204" y="241"/>
                  </a:cubicBezTo>
                  <a:lnTo>
                    <a:pt x="189" y="376"/>
                  </a:lnTo>
                  <a:close/>
                  <a:moveTo>
                    <a:pt x="194" y="377"/>
                  </a:moveTo>
                  <a:cubicBezTo>
                    <a:pt x="209" y="242"/>
                    <a:pt x="209" y="242"/>
                    <a:pt x="209" y="242"/>
                  </a:cubicBezTo>
                  <a:cubicBezTo>
                    <a:pt x="213" y="242"/>
                    <a:pt x="217" y="241"/>
                    <a:pt x="221" y="240"/>
                  </a:cubicBezTo>
                  <a:cubicBezTo>
                    <a:pt x="275" y="364"/>
                    <a:pt x="275" y="364"/>
                    <a:pt x="275" y="364"/>
                  </a:cubicBezTo>
                  <a:cubicBezTo>
                    <a:pt x="249" y="376"/>
                    <a:pt x="221" y="379"/>
                    <a:pt x="194" y="377"/>
                  </a:cubicBezTo>
                  <a:close/>
                  <a:moveTo>
                    <a:pt x="280" y="362"/>
                  </a:moveTo>
                  <a:cubicBezTo>
                    <a:pt x="225" y="238"/>
                    <a:pt x="225" y="238"/>
                    <a:pt x="225" y="238"/>
                  </a:cubicBezTo>
                  <a:cubicBezTo>
                    <a:pt x="229" y="236"/>
                    <a:pt x="232" y="233"/>
                    <a:pt x="235" y="230"/>
                  </a:cubicBezTo>
                  <a:cubicBezTo>
                    <a:pt x="344" y="311"/>
                    <a:pt x="344" y="311"/>
                    <a:pt x="344" y="311"/>
                  </a:cubicBezTo>
                  <a:cubicBezTo>
                    <a:pt x="328" y="333"/>
                    <a:pt x="306" y="350"/>
                    <a:pt x="280" y="362"/>
                  </a:cubicBezTo>
                  <a:close/>
                  <a:moveTo>
                    <a:pt x="347" y="307"/>
                  </a:moveTo>
                  <a:cubicBezTo>
                    <a:pt x="237" y="227"/>
                    <a:pt x="237" y="227"/>
                    <a:pt x="237" y="227"/>
                  </a:cubicBezTo>
                  <a:cubicBezTo>
                    <a:pt x="239" y="223"/>
                    <a:pt x="241" y="219"/>
                    <a:pt x="242" y="215"/>
                  </a:cubicBezTo>
                  <a:cubicBezTo>
                    <a:pt x="377" y="230"/>
                    <a:pt x="377" y="230"/>
                    <a:pt x="377" y="230"/>
                  </a:cubicBezTo>
                  <a:cubicBezTo>
                    <a:pt x="373" y="258"/>
                    <a:pt x="363" y="285"/>
                    <a:pt x="347" y="307"/>
                  </a:cubicBezTo>
                  <a:close/>
                  <a:moveTo>
                    <a:pt x="377" y="226"/>
                  </a:moveTo>
                  <a:cubicBezTo>
                    <a:pt x="242" y="211"/>
                    <a:pt x="242" y="211"/>
                    <a:pt x="242" y="211"/>
                  </a:cubicBezTo>
                  <a:cubicBezTo>
                    <a:pt x="242" y="207"/>
                    <a:pt x="242" y="203"/>
                    <a:pt x="240" y="19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76" y="171"/>
                    <a:pt x="380" y="199"/>
                    <a:pt x="377" y="226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xmlns="" id="{829DEC75-D675-4E27-BF36-8E85294BE3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82050" y="1476375"/>
              <a:ext cx="358775" cy="358775"/>
            </a:xfrm>
            <a:custGeom>
              <a:avLst/>
              <a:gdLst>
                <a:gd name="T0" fmla="*/ 111 w 199"/>
                <a:gd name="T1" fmla="*/ 198 h 199"/>
                <a:gd name="T2" fmla="*/ 119 w 199"/>
                <a:gd name="T3" fmla="*/ 182 h 199"/>
                <a:gd name="T4" fmla="*/ 139 w 199"/>
                <a:gd name="T5" fmla="*/ 191 h 199"/>
                <a:gd name="T6" fmla="*/ 142 w 199"/>
                <a:gd name="T7" fmla="*/ 173 h 199"/>
                <a:gd name="T8" fmla="*/ 163 w 199"/>
                <a:gd name="T9" fmla="*/ 176 h 199"/>
                <a:gd name="T10" fmla="*/ 161 w 199"/>
                <a:gd name="T11" fmla="*/ 159 h 199"/>
                <a:gd name="T12" fmla="*/ 182 w 199"/>
                <a:gd name="T13" fmla="*/ 155 h 199"/>
                <a:gd name="T14" fmla="*/ 175 w 199"/>
                <a:gd name="T15" fmla="*/ 139 h 199"/>
                <a:gd name="T16" fmla="*/ 194 w 199"/>
                <a:gd name="T17" fmla="*/ 130 h 199"/>
                <a:gd name="T18" fmla="*/ 183 w 199"/>
                <a:gd name="T19" fmla="*/ 116 h 199"/>
                <a:gd name="T20" fmla="*/ 199 w 199"/>
                <a:gd name="T21" fmla="*/ 102 h 199"/>
                <a:gd name="T22" fmla="*/ 184 w 199"/>
                <a:gd name="T23" fmla="*/ 92 h 199"/>
                <a:gd name="T24" fmla="*/ 196 w 199"/>
                <a:gd name="T25" fmla="*/ 73 h 199"/>
                <a:gd name="T26" fmla="*/ 179 w 199"/>
                <a:gd name="T27" fmla="*/ 68 h 199"/>
                <a:gd name="T28" fmla="*/ 191 w 199"/>
                <a:gd name="T29" fmla="*/ 59 h 199"/>
                <a:gd name="T30" fmla="*/ 171 w 199"/>
                <a:gd name="T31" fmla="*/ 53 h 199"/>
                <a:gd name="T32" fmla="*/ 176 w 199"/>
                <a:gd name="T33" fmla="*/ 36 h 199"/>
                <a:gd name="T34" fmla="*/ 155 w 199"/>
                <a:gd name="T35" fmla="*/ 34 h 199"/>
                <a:gd name="T36" fmla="*/ 155 w 199"/>
                <a:gd name="T37" fmla="*/ 17 h 199"/>
                <a:gd name="T38" fmla="*/ 134 w 199"/>
                <a:gd name="T39" fmla="*/ 22 h 199"/>
                <a:gd name="T40" fmla="*/ 130 w 199"/>
                <a:gd name="T41" fmla="*/ 4 h 199"/>
                <a:gd name="T42" fmla="*/ 111 w 199"/>
                <a:gd name="T43" fmla="*/ 15 h 199"/>
                <a:gd name="T44" fmla="*/ 102 w 199"/>
                <a:gd name="T45" fmla="*/ 0 h 199"/>
                <a:gd name="T46" fmla="*/ 86 w 199"/>
                <a:gd name="T47" fmla="*/ 15 h 199"/>
                <a:gd name="T48" fmla="*/ 73 w 199"/>
                <a:gd name="T49" fmla="*/ 3 h 199"/>
                <a:gd name="T50" fmla="*/ 63 w 199"/>
                <a:gd name="T51" fmla="*/ 22 h 199"/>
                <a:gd name="T52" fmla="*/ 47 w 199"/>
                <a:gd name="T53" fmla="*/ 14 h 199"/>
                <a:gd name="T54" fmla="*/ 43 w 199"/>
                <a:gd name="T55" fmla="*/ 36 h 199"/>
                <a:gd name="T56" fmla="*/ 25 w 199"/>
                <a:gd name="T57" fmla="*/ 32 h 199"/>
                <a:gd name="T58" fmla="*/ 27 w 199"/>
                <a:gd name="T59" fmla="*/ 54 h 199"/>
                <a:gd name="T60" fmla="*/ 10 w 199"/>
                <a:gd name="T61" fmla="*/ 56 h 199"/>
                <a:gd name="T62" fmla="*/ 17 w 199"/>
                <a:gd name="T63" fmla="*/ 76 h 199"/>
                <a:gd name="T64" fmla="*/ 1 w 199"/>
                <a:gd name="T65" fmla="*/ 83 h 199"/>
                <a:gd name="T66" fmla="*/ 14 w 199"/>
                <a:gd name="T67" fmla="*/ 100 h 199"/>
                <a:gd name="T68" fmla="*/ 0 w 199"/>
                <a:gd name="T69" fmla="*/ 111 h 199"/>
                <a:gd name="T70" fmla="*/ 18 w 199"/>
                <a:gd name="T71" fmla="*/ 124 h 199"/>
                <a:gd name="T72" fmla="*/ 8 w 199"/>
                <a:gd name="T73" fmla="*/ 139 h 199"/>
                <a:gd name="T74" fmla="*/ 14 w 199"/>
                <a:gd name="T75" fmla="*/ 151 h 199"/>
                <a:gd name="T76" fmla="*/ 32 w 199"/>
                <a:gd name="T77" fmla="*/ 152 h 199"/>
                <a:gd name="T78" fmla="*/ 32 w 199"/>
                <a:gd name="T79" fmla="*/ 173 h 199"/>
                <a:gd name="T80" fmla="*/ 50 w 199"/>
                <a:gd name="T81" fmla="*/ 168 h 199"/>
                <a:gd name="T82" fmla="*/ 56 w 199"/>
                <a:gd name="T83" fmla="*/ 189 h 199"/>
                <a:gd name="T84" fmla="*/ 71 w 199"/>
                <a:gd name="T85" fmla="*/ 180 h 199"/>
                <a:gd name="T86" fmla="*/ 83 w 199"/>
                <a:gd name="T87" fmla="*/ 198 h 199"/>
                <a:gd name="T88" fmla="*/ 95 w 199"/>
                <a:gd name="T89" fmla="*/ 184 h 199"/>
                <a:gd name="T90" fmla="*/ 32 w 199"/>
                <a:gd name="T91" fmla="*/ 129 h 199"/>
                <a:gd name="T92" fmla="*/ 167 w 199"/>
                <a:gd name="T93" fmla="*/ 70 h 199"/>
                <a:gd name="T94" fmla="*/ 32 w 199"/>
                <a:gd name="T95" fmla="*/ 12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" h="199">
                  <a:moveTo>
                    <a:pt x="97" y="199"/>
                  </a:moveTo>
                  <a:cubicBezTo>
                    <a:pt x="102" y="199"/>
                    <a:pt x="107" y="199"/>
                    <a:pt x="111" y="198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5" y="183"/>
                    <a:pt x="117" y="183"/>
                    <a:pt x="119" y="182"/>
                  </a:cubicBezTo>
                  <a:cubicBezTo>
                    <a:pt x="125" y="196"/>
                    <a:pt x="125" y="196"/>
                    <a:pt x="125" y="196"/>
                  </a:cubicBezTo>
                  <a:cubicBezTo>
                    <a:pt x="130" y="194"/>
                    <a:pt x="134" y="193"/>
                    <a:pt x="139" y="191"/>
                  </a:cubicBezTo>
                  <a:cubicBezTo>
                    <a:pt x="136" y="176"/>
                    <a:pt x="136" y="176"/>
                    <a:pt x="136" y="176"/>
                  </a:cubicBezTo>
                  <a:cubicBezTo>
                    <a:pt x="138" y="176"/>
                    <a:pt x="140" y="174"/>
                    <a:pt x="142" y="173"/>
                  </a:cubicBezTo>
                  <a:cubicBezTo>
                    <a:pt x="152" y="184"/>
                    <a:pt x="152" y="184"/>
                    <a:pt x="152" y="184"/>
                  </a:cubicBezTo>
                  <a:cubicBezTo>
                    <a:pt x="156" y="182"/>
                    <a:pt x="159" y="179"/>
                    <a:pt x="163" y="176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58" y="162"/>
                    <a:pt x="159" y="160"/>
                    <a:pt x="161" y="159"/>
                  </a:cubicBezTo>
                  <a:cubicBezTo>
                    <a:pt x="173" y="166"/>
                    <a:pt x="173" y="166"/>
                    <a:pt x="173" y="166"/>
                  </a:cubicBezTo>
                  <a:cubicBezTo>
                    <a:pt x="177" y="163"/>
                    <a:pt x="179" y="159"/>
                    <a:pt x="182" y="155"/>
                  </a:cubicBezTo>
                  <a:cubicBezTo>
                    <a:pt x="172" y="145"/>
                    <a:pt x="172" y="145"/>
                    <a:pt x="172" y="145"/>
                  </a:cubicBezTo>
                  <a:cubicBezTo>
                    <a:pt x="173" y="143"/>
                    <a:pt x="174" y="141"/>
                    <a:pt x="175" y="139"/>
                  </a:cubicBezTo>
                  <a:cubicBezTo>
                    <a:pt x="189" y="143"/>
                    <a:pt x="189" y="143"/>
                    <a:pt x="189" y="143"/>
                  </a:cubicBezTo>
                  <a:cubicBezTo>
                    <a:pt x="191" y="138"/>
                    <a:pt x="193" y="134"/>
                    <a:pt x="194" y="130"/>
                  </a:cubicBezTo>
                  <a:cubicBezTo>
                    <a:pt x="181" y="123"/>
                    <a:pt x="181" y="123"/>
                    <a:pt x="181" y="123"/>
                  </a:cubicBezTo>
                  <a:cubicBezTo>
                    <a:pt x="182" y="120"/>
                    <a:pt x="183" y="118"/>
                    <a:pt x="183" y="116"/>
                  </a:cubicBezTo>
                  <a:cubicBezTo>
                    <a:pt x="198" y="116"/>
                    <a:pt x="198" y="116"/>
                    <a:pt x="198" y="116"/>
                  </a:cubicBezTo>
                  <a:cubicBezTo>
                    <a:pt x="199" y="111"/>
                    <a:pt x="199" y="106"/>
                    <a:pt x="199" y="102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96"/>
                    <a:pt x="184" y="94"/>
                    <a:pt x="184" y="92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83"/>
                    <a:pt x="197" y="78"/>
                    <a:pt x="196" y="73"/>
                  </a:cubicBezTo>
                  <a:cubicBezTo>
                    <a:pt x="181" y="75"/>
                    <a:pt x="181" y="75"/>
                    <a:pt x="181" y="75"/>
                  </a:cubicBezTo>
                  <a:cubicBezTo>
                    <a:pt x="180" y="72"/>
                    <a:pt x="180" y="70"/>
                    <a:pt x="179" y="68"/>
                  </a:cubicBezTo>
                  <a:cubicBezTo>
                    <a:pt x="191" y="60"/>
                    <a:pt x="191" y="60"/>
                    <a:pt x="191" y="60"/>
                  </a:cubicBezTo>
                  <a:cubicBezTo>
                    <a:pt x="191" y="60"/>
                    <a:pt x="191" y="60"/>
                    <a:pt x="191" y="59"/>
                  </a:cubicBezTo>
                  <a:cubicBezTo>
                    <a:pt x="189" y="55"/>
                    <a:pt x="187" y="51"/>
                    <a:pt x="185" y="47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69" y="51"/>
                    <a:pt x="168" y="49"/>
                    <a:pt x="167" y="47"/>
                  </a:cubicBezTo>
                  <a:cubicBezTo>
                    <a:pt x="176" y="36"/>
                    <a:pt x="176" y="36"/>
                    <a:pt x="176" y="36"/>
                  </a:cubicBezTo>
                  <a:cubicBezTo>
                    <a:pt x="173" y="32"/>
                    <a:pt x="170" y="29"/>
                    <a:pt x="166" y="25"/>
                  </a:cubicBezTo>
                  <a:cubicBezTo>
                    <a:pt x="155" y="34"/>
                    <a:pt x="155" y="34"/>
                    <a:pt x="155" y="34"/>
                  </a:cubicBezTo>
                  <a:cubicBezTo>
                    <a:pt x="153" y="33"/>
                    <a:pt x="151" y="32"/>
                    <a:pt x="149" y="30"/>
                  </a:cubicBezTo>
                  <a:cubicBezTo>
                    <a:pt x="155" y="17"/>
                    <a:pt x="155" y="17"/>
                    <a:pt x="155" y="17"/>
                  </a:cubicBezTo>
                  <a:cubicBezTo>
                    <a:pt x="151" y="14"/>
                    <a:pt x="147" y="12"/>
                    <a:pt x="143" y="10"/>
                  </a:cubicBezTo>
                  <a:cubicBezTo>
                    <a:pt x="134" y="22"/>
                    <a:pt x="134" y="22"/>
                    <a:pt x="134" y="22"/>
                  </a:cubicBezTo>
                  <a:cubicBezTo>
                    <a:pt x="132" y="21"/>
                    <a:pt x="130" y="20"/>
                    <a:pt x="128" y="19"/>
                  </a:cubicBezTo>
                  <a:cubicBezTo>
                    <a:pt x="130" y="4"/>
                    <a:pt x="130" y="4"/>
                    <a:pt x="130" y="4"/>
                  </a:cubicBezTo>
                  <a:cubicBezTo>
                    <a:pt x="125" y="3"/>
                    <a:pt x="120" y="2"/>
                    <a:pt x="116" y="1"/>
                  </a:cubicBezTo>
                  <a:cubicBezTo>
                    <a:pt x="111" y="15"/>
                    <a:pt x="111" y="15"/>
                    <a:pt x="111" y="15"/>
                  </a:cubicBezTo>
                  <a:cubicBezTo>
                    <a:pt x="108" y="15"/>
                    <a:pt x="106" y="14"/>
                    <a:pt x="104" y="1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7" y="0"/>
                    <a:pt x="92" y="0"/>
                    <a:pt x="87" y="0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4" y="15"/>
                    <a:pt x="82" y="16"/>
                    <a:pt x="80" y="16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9" y="4"/>
                    <a:pt x="64" y="6"/>
                    <a:pt x="60" y="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1" y="23"/>
                    <a:pt x="59" y="24"/>
                    <a:pt x="57" y="2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3" y="17"/>
                    <a:pt x="39" y="20"/>
                    <a:pt x="36" y="23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1" y="37"/>
                    <a:pt x="40" y="39"/>
                    <a:pt x="38" y="40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2" y="36"/>
                    <a:pt x="19" y="40"/>
                    <a:pt x="17" y="4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56"/>
                    <a:pt x="25" y="58"/>
                    <a:pt x="24" y="6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8" y="60"/>
                    <a:pt x="6" y="65"/>
                    <a:pt x="4" y="69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7" y="78"/>
                    <a:pt x="16" y="80"/>
                    <a:pt x="16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0" y="88"/>
                    <a:pt x="0" y="92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02"/>
                    <a:pt x="14" y="105"/>
                    <a:pt x="15" y="107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" y="116"/>
                    <a:pt x="2" y="121"/>
                    <a:pt x="3" y="125"/>
                  </a:cubicBezTo>
                  <a:cubicBezTo>
                    <a:pt x="18" y="124"/>
                    <a:pt x="18" y="124"/>
                    <a:pt x="18" y="124"/>
                  </a:cubicBezTo>
                  <a:cubicBezTo>
                    <a:pt x="19" y="126"/>
                    <a:pt x="19" y="128"/>
                    <a:pt x="20" y="130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10" y="144"/>
                    <a:pt x="12" y="148"/>
                    <a:pt x="14" y="15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9" y="148"/>
                    <a:pt x="31" y="150"/>
                    <a:pt x="32" y="152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6" y="167"/>
                    <a:pt x="29" y="170"/>
                    <a:pt x="32" y="173"/>
                  </a:cubicBezTo>
                  <a:cubicBezTo>
                    <a:pt x="44" y="164"/>
                    <a:pt x="44" y="164"/>
                    <a:pt x="44" y="164"/>
                  </a:cubicBezTo>
                  <a:cubicBezTo>
                    <a:pt x="46" y="166"/>
                    <a:pt x="48" y="167"/>
                    <a:pt x="50" y="168"/>
                  </a:cubicBezTo>
                  <a:cubicBezTo>
                    <a:pt x="44" y="182"/>
                    <a:pt x="44" y="182"/>
                    <a:pt x="44" y="182"/>
                  </a:cubicBezTo>
                  <a:cubicBezTo>
                    <a:pt x="48" y="185"/>
                    <a:pt x="52" y="187"/>
                    <a:pt x="56" y="189"/>
                  </a:cubicBezTo>
                  <a:cubicBezTo>
                    <a:pt x="65" y="177"/>
                    <a:pt x="65" y="177"/>
                    <a:pt x="65" y="177"/>
                  </a:cubicBezTo>
                  <a:cubicBezTo>
                    <a:pt x="67" y="178"/>
                    <a:pt x="69" y="179"/>
                    <a:pt x="71" y="180"/>
                  </a:cubicBezTo>
                  <a:cubicBezTo>
                    <a:pt x="69" y="194"/>
                    <a:pt x="69" y="194"/>
                    <a:pt x="69" y="194"/>
                  </a:cubicBezTo>
                  <a:cubicBezTo>
                    <a:pt x="74" y="196"/>
                    <a:pt x="78" y="197"/>
                    <a:pt x="83" y="198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90" y="184"/>
                    <a:pt x="93" y="184"/>
                    <a:pt x="95" y="184"/>
                  </a:cubicBezTo>
                  <a:lnTo>
                    <a:pt x="97" y="199"/>
                  </a:lnTo>
                  <a:close/>
                  <a:moveTo>
                    <a:pt x="32" y="129"/>
                  </a:moveTo>
                  <a:cubicBezTo>
                    <a:pt x="16" y="92"/>
                    <a:pt x="33" y="48"/>
                    <a:pt x="70" y="32"/>
                  </a:cubicBezTo>
                  <a:cubicBezTo>
                    <a:pt x="107" y="16"/>
                    <a:pt x="151" y="33"/>
                    <a:pt x="167" y="70"/>
                  </a:cubicBezTo>
                  <a:cubicBezTo>
                    <a:pt x="183" y="107"/>
                    <a:pt x="166" y="150"/>
                    <a:pt x="129" y="167"/>
                  </a:cubicBezTo>
                  <a:cubicBezTo>
                    <a:pt x="92" y="183"/>
                    <a:pt x="48" y="166"/>
                    <a:pt x="32" y="12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xmlns="" id="{BC49CBDF-15AE-4C25-887A-B3DAFCF1F3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16975" y="1509713"/>
              <a:ext cx="288925" cy="290513"/>
            </a:xfrm>
            <a:custGeom>
              <a:avLst/>
              <a:gdLst>
                <a:gd name="T0" fmla="*/ 145 w 161"/>
                <a:gd name="T1" fmla="*/ 52 h 161"/>
                <a:gd name="T2" fmla="*/ 52 w 161"/>
                <a:gd name="T3" fmla="*/ 15 h 161"/>
                <a:gd name="T4" fmla="*/ 16 w 161"/>
                <a:gd name="T5" fmla="*/ 109 h 161"/>
                <a:gd name="T6" fmla="*/ 109 w 161"/>
                <a:gd name="T7" fmla="*/ 145 h 161"/>
                <a:gd name="T8" fmla="*/ 145 w 161"/>
                <a:gd name="T9" fmla="*/ 52 h 161"/>
                <a:gd name="T10" fmla="*/ 25 w 161"/>
                <a:gd name="T11" fmla="*/ 104 h 161"/>
                <a:gd name="T12" fmla="*/ 56 w 161"/>
                <a:gd name="T13" fmla="*/ 25 h 161"/>
                <a:gd name="T14" fmla="*/ 135 w 161"/>
                <a:gd name="T15" fmla="*/ 56 h 161"/>
                <a:gd name="T16" fmla="*/ 105 w 161"/>
                <a:gd name="T17" fmla="*/ 135 h 161"/>
                <a:gd name="T18" fmla="*/ 25 w 161"/>
                <a:gd name="T19" fmla="*/ 10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1" h="161">
                  <a:moveTo>
                    <a:pt x="145" y="52"/>
                  </a:moveTo>
                  <a:cubicBezTo>
                    <a:pt x="130" y="16"/>
                    <a:pt x="88" y="0"/>
                    <a:pt x="52" y="15"/>
                  </a:cubicBezTo>
                  <a:cubicBezTo>
                    <a:pt x="16" y="31"/>
                    <a:pt x="0" y="73"/>
                    <a:pt x="16" y="109"/>
                  </a:cubicBezTo>
                  <a:cubicBezTo>
                    <a:pt x="31" y="145"/>
                    <a:pt x="73" y="161"/>
                    <a:pt x="109" y="145"/>
                  </a:cubicBezTo>
                  <a:cubicBezTo>
                    <a:pt x="145" y="130"/>
                    <a:pt x="161" y="88"/>
                    <a:pt x="145" y="52"/>
                  </a:cubicBezTo>
                  <a:close/>
                  <a:moveTo>
                    <a:pt x="25" y="104"/>
                  </a:moveTo>
                  <a:cubicBezTo>
                    <a:pt x="12" y="74"/>
                    <a:pt x="26" y="39"/>
                    <a:pt x="56" y="25"/>
                  </a:cubicBezTo>
                  <a:cubicBezTo>
                    <a:pt x="87" y="12"/>
                    <a:pt x="122" y="26"/>
                    <a:pt x="135" y="56"/>
                  </a:cubicBezTo>
                  <a:cubicBezTo>
                    <a:pt x="149" y="87"/>
                    <a:pt x="135" y="122"/>
                    <a:pt x="105" y="135"/>
                  </a:cubicBezTo>
                  <a:cubicBezTo>
                    <a:pt x="74" y="149"/>
                    <a:pt x="39" y="135"/>
                    <a:pt x="25" y="10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xmlns="" id="{D46F4130-021C-4F06-8051-8B5C389C5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7150" y="1803400"/>
              <a:ext cx="417513" cy="415925"/>
            </a:xfrm>
            <a:custGeom>
              <a:avLst/>
              <a:gdLst>
                <a:gd name="T0" fmla="*/ 91 w 231"/>
                <a:gd name="T1" fmla="*/ 214 h 231"/>
                <a:gd name="T2" fmla="*/ 102 w 231"/>
                <a:gd name="T3" fmla="*/ 216 h 231"/>
                <a:gd name="T4" fmla="*/ 116 w 231"/>
                <a:gd name="T5" fmla="*/ 231 h 231"/>
                <a:gd name="T6" fmla="*/ 127 w 231"/>
                <a:gd name="T7" fmla="*/ 217 h 231"/>
                <a:gd name="T8" fmla="*/ 139 w 231"/>
                <a:gd name="T9" fmla="*/ 215 h 231"/>
                <a:gd name="T10" fmla="*/ 160 w 231"/>
                <a:gd name="T11" fmla="*/ 223 h 231"/>
                <a:gd name="T12" fmla="*/ 170 w 231"/>
                <a:gd name="T13" fmla="*/ 218 h 231"/>
                <a:gd name="T14" fmla="*/ 177 w 231"/>
                <a:gd name="T15" fmla="*/ 196 h 231"/>
                <a:gd name="T16" fmla="*/ 186 w 231"/>
                <a:gd name="T17" fmla="*/ 189 h 231"/>
                <a:gd name="T18" fmla="*/ 208 w 231"/>
                <a:gd name="T19" fmla="*/ 185 h 231"/>
                <a:gd name="T20" fmla="*/ 215 w 231"/>
                <a:gd name="T21" fmla="*/ 175 h 231"/>
                <a:gd name="T22" fmla="*/ 210 w 231"/>
                <a:gd name="T23" fmla="*/ 153 h 231"/>
                <a:gd name="T24" fmla="*/ 214 w 231"/>
                <a:gd name="T25" fmla="*/ 142 h 231"/>
                <a:gd name="T26" fmla="*/ 231 w 231"/>
                <a:gd name="T27" fmla="*/ 127 h 231"/>
                <a:gd name="T28" fmla="*/ 231 w 231"/>
                <a:gd name="T29" fmla="*/ 116 h 231"/>
                <a:gd name="T30" fmla="*/ 216 w 231"/>
                <a:gd name="T31" fmla="*/ 99 h 231"/>
                <a:gd name="T32" fmla="*/ 213 w 231"/>
                <a:gd name="T33" fmla="*/ 88 h 231"/>
                <a:gd name="T34" fmla="*/ 220 w 231"/>
                <a:gd name="T35" fmla="*/ 67 h 231"/>
                <a:gd name="T36" fmla="*/ 215 w 231"/>
                <a:gd name="T37" fmla="*/ 56 h 231"/>
                <a:gd name="T38" fmla="*/ 193 w 231"/>
                <a:gd name="T39" fmla="*/ 50 h 231"/>
                <a:gd name="T40" fmla="*/ 185 w 231"/>
                <a:gd name="T41" fmla="*/ 42 h 231"/>
                <a:gd name="T42" fmla="*/ 180 w 231"/>
                <a:gd name="T43" fmla="*/ 20 h 231"/>
                <a:gd name="T44" fmla="*/ 170 w 231"/>
                <a:gd name="T45" fmla="*/ 14 h 231"/>
                <a:gd name="T46" fmla="*/ 149 w 231"/>
                <a:gd name="T47" fmla="*/ 20 h 231"/>
                <a:gd name="T48" fmla="*/ 138 w 231"/>
                <a:gd name="T49" fmla="*/ 17 h 231"/>
                <a:gd name="T50" fmla="*/ 122 w 231"/>
                <a:gd name="T51" fmla="*/ 0 h 231"/>
                <a:gd name="T52" fmla="*/ 113 w 231"/>
                <a:gd name="T53" fmla="*/ 14 h 231"/>
                <a:gd name="T54" fmla="*/ 101 w 231"/>
                <a:gd name="T55" fmla="*/ 15 h 231"/>
                <a:gd name="T56" fmla="*/ 81 w 231"/>
                <a:gd name="T57" fmla="*/ 5 h 231"/>
                <a:gd name="T58" fmla="*/ 70 w 231"/>
                <a:gd name="T59" fmla="*/ 9 h 231"/>
                <a:gd name="T60" fmla="*/ 61 w 231"/>
                <a:gd name="T61" fmla="*/ 30 h 231"/>
                <a:gd name="T62" fmla="*/ 52 w 231"/>
                <a:gd name="T63" fmla="*/ 37 h 231"/>
                <a:gd name="T64" fmla="*/ 30 w 231"/>
                <a:gd name="T65" fmla="*/ 38 h 231"/>
                <a:gd name="T66" fmla="*/ 22 w 231"/>
                <a:gd name="T67" fmla="*/ 47 h 231"/>
                <a:gd name="T68" fmla="*/ 25 w 231"/>
                <a:gd name="T69" fmla="*/ 70 h 231"/>
                <a:gd name="T70" fmla="*/ 20 w 231"/>
                <a:gd name="T71" fmla="*/ 80 h 231"/>
                <a:gd name="T72" fmla="*/ 2 w 231"/>
                <a:gd name="T73" fmla="*/ 93 h 231"/>
                <a:gd name="T74" fmla="*/ 0 w 231"/>
                <a:gd name="T75" fmla="*/ 105 h 231"/>
                <a:gd name="T76" fmla="*/ 14 w 231"/>
                <a:gd name="T77" fmla="*/ 123 h 231"/>
                <a:gd name="T78" fmla="*/ 16 w 231"/>
                <a:gd name="T79" fmla="*/ 134 h 231"/>
                <a:gd name="T80" fmla="*/ 7 w 231"/>
                <a:gd name="T81" fmla="*/ 155 h 231"/>
                <a:gd name="T82" fmla="*/ 11 w 231"/>
                <a:gd name="T83" fmla="*/ 166 h 231"/>
                <a:gd name="T84" fmla="*/ 32 w 231"/>
                <a:gd name="T85" fmla="*/ 174 h 231"/>
                <a:gd name="T86" fmla="*/ 39 w 231"/>
                <a:gd name="T87" fmla="*/ 183 h 231"/>
                <a:gd name="T88" fmla="*/ 42 w 231"/>
                <a:gd name="T89" fmla="*/ 205 h 231"/>
                <a:gd name="T90" fmla="*/ 52 w 231"/>
                <a:gd name="T91" fmla="*/ 212 h 231"/>
                <a:gd name="T92" fmla="*/ 74 w 231"/>
                <a:gd name="T93" fmla="*/ 208 h 231"/>
                <a:gd name="T94" fmla="*/ 176 w 231"/>
                <a:gd name="T95" fmla="*/ 87 h 231"/>
                <a:gd name="T96" fmla="*/ 147 w 231"/>
                <a:gd name="T97" fmla="*/ 116 h 231"/>
                <a:gd name="T98" fmla="*/ 144 w 231"/>
                <a:gd name="T99" fmla="*/ 55 h 231"/>
                <a:gd name="T100" fmla="*/ 116 w 231"/>
                <a:gd name="T101" fmla="*/ 26 h 231"/>
                <a:gd name="T102" fmla="*/ 103 w 231"/>
                <a:gd name="T103" fmla="*/ 116 h 231"/>
                <a:gd name="T104" fmla="*/ 116 w 231"/>
                <a:gd name="T105" fmla="*/ 148 h 231"/>
                <a:gd name="T106" fmla="*/ 87 w 231"/>
                <a:gd name="T107" fmla="*/ 176 h 231"/>
                <a:gd name="T108" fmla="*/ 26 w 231"/>
                <a:gd name="T109" fmla="*/ 116 h 231"/>
                <a:gd name="T110" fmla="*/ 55 w 231"/>
                <a:gd name="T111" fmla="*/ 14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31" h="231">
                  <a:moveTo>
                    <a:pt x="78" y="225"/>
                  </a:moveTo>
                  <a:cubicBezTo>
                    <a:pt x="84" y="212"/>
                    <a:pt x="84" y="212"/>
                    <a:pt x="84" y="212"/>
                  </a:cubicBezTo>
                  <a:cubicBezTo>
                    <a:pt x="87" y="213"/>
                    <a:pt x="89" y="214"/>
                    <a:pt x="91" y="214"/>
                  </a:cubicBezTo>
                  <a:cubicBezTo>
                    <a:pt x="90" y="229"/>
                    <a:pt x="90" y="229"/>
                    <a:pt x="90" y="229"/>
                  </a:cubicBezTo>
                  <a:cubicBezTo>
                    <a:pt x="92" y="229"/>
                    <a:pt x="95" y="230"/>
                    <a:pt x="98" y="230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04" y="217"/>
                    <a:pt x="107" y="217"/>
                    <a:pt x="109" y="217"/>
                  </a:cubicBezTo>
                  <a:cubicBezTo>
                    <a:pt x="110" y="231"/>
                    <a:pt x="110" y="231"/>
                    <a:pt x="110" y="231"/>
                  </a:cubicBezTo>
                  <a:cubicBezTo>
                    <a:pt x="112" y="231"/>
                    <a:pt x="114" y="231"/>
                    <a:pt x="116" y="231"/>
                  </a:cubicBezTo>
                  <a:cubicBezTo>
                    <a:pt x="117" y="231"/>
                    <a:pt x="118" y="231"/>
                    <a:pt x="119" y="231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123" y="217"/>
                    <a:pt x="125" y="217"/>
                    <a:pt x="127" y="217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4" y="230"/>
                    <a:pt x="137" y="230"/>
                    <a:pt x="140" y="229"/>
                  </a:cubicBezTo>
                  <a:cubicBezTo>
                    <a:pt x="139" y="215"/>
                    <a:pt x="139" y="215"/>
                    <a:pt x="139" y="215"/>
                  </a:cubicBezTo>
                  <a:cubicBezTo>
                    <a:pt x="141" y="214"/>
                    <a:pt x="143" y="214"/>
                    <a:pt x="145" y="213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54" y="225"/>
                    <a:pt x="157" y="224"/>
                    <a:pt x="160" y="223"/>
                  </a:cubicBezTo>
                  <a:cubicBezTo>
                    <a:pt x="156" y="209"/>
                    <a:pt x="156" y="209"/>
                    <a:pt x="156" y="209"/>
                  </a:cubicBezTo>
                  <a:cubicBezTo>
                    <a:pt x="158" y="208"/>
                    <a:pt x="160" y="207"/>
                    <a:pt x="162" y="206"/>
                  </a:cubicBezTo>
                  <a:cubicBezTo>
                    <a:pt x="170" y="218"/>
                    <a:pt x="170" y="218"/>
                    <a:pt x="170" y="218"/>
                  </a:cubicBezTo>
                  <a:cubicBezTo>
                    <a:pt x="173" y="216"/>
                    <a:pt x="176" y="215"/>
                    <a:pt x="178" y="213"/>
                  </a:cubicBezTo>
                  <a:cubicBezTo>
                    <a:pt x="172" y="200"/>
                    <a:pt x="172" y="200"/>
                    <a:pt x="172" y="200"/>
                  </a:cubicBezTo>
                  <a:cubicBezTo>
                    <a:pt x="174" y="199"/>
                    <a:pt x="176" y="198"/>
                    <a:pt x="177" y="196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190" y="204"/>
                    <a:pt x="192" y="202"/>
                    <a:pt x="194" y="200"/>
                  </a:cubicBezTo>
                  <a:cubicBezTo>
                    <a:pt x="186" y="189"/>
                    <a:pt x="186" y="189"/>
                    <a:pt x="186" y="189"/>
                  </a:cubicBezTo>
                  <a:cubicBezTo>
                    <a:pt x="188" y="187"/>
                    <a:pt x="189" y="186"/>
                    <a:pt x="191" y="184"/>
                  </a:cubicBezTo>
                  <a:cubicBezTo>
                    <a:pt x="203" y="192"/>
                    <a:pt x="203" y="192"/>
                    <a:pt x="203" y="192"/>
                  </a:cubicBezTo>
                  <a:cubicBezTo>
                    <a:pt x="205" y="190"/>
                    <a:pt x="207" y="187"/>
                    <a:pt x="208" y="185"/>
                  </a:cubicBezTo>
                  <a:cubicBezTo>
                    <a:pt x="198" y="175"/>
                    <a:pt x="198" y="175"/>
                    <a:pt x="198" y="175"/>
                  </a:cubicBezTo>
                  <a:cubicBezTo>
                    <a:pt x="199" y="173"/>
                    <a:pt x="201" y="171"/>
                    <a:pt x="202" y="169"/>
                  </a:cubicBezTo>
                  <a:cubicBezTo>
                    <a:pt x="215" y="175"/>
                    <a:pt x="215" y="175"/>
                    <a:pt x="215" y="175"/>
                  </a:cubicBezTo>
                  <a:cubicBezTo>
                    <a:pt x="216" y="173"/>
                    <a:pt x="218" y="170"/>
                    <a:pt x="219" y="167"/>
                  </a:cubicBezTo>
                  <a:cubicBezTo>
                    <a:pt x="207" y="159"/>
                    <a:pt x="207" y="159"/>
                    <a:pt x="207" y="159"/>
                  </a:cubicBezTo>
                  <a:cubicBezTo>
                    <a:pt x="208" y="157"/>
                    <a:pt x="209" y="155"/>
                    <a:pt x="210" y="153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25" y="154"/>
                    <a:pt x="226" y="151"/>
                    <a:pt x="227" y="148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214" y="140"/>
                    <a:pt x="215" y="138"/>
                    <a:pt x="215" y="136"/>
                  </a:cubicBezTo>
                  <a:cubicBezTo>
                    <a:pt x="229" y="136"/>
                    <a:pt x="229" y="136"/>
                    <a:pt x="229" y="136"/>
                  </a:cubicBezTo>
                  <a:cubicBezTo>
                    <a:pt x="230" y="133"/>
                    <a:pt x="230" y="130"/>
                    <a:pt x="231" y="127"/>
                  </a:cubicBezTo>
                  <a:cubicBezTo>
                    <a:pt x="217" y="124"/>
                    <a:pt x="217" y="124"/>
                    <a:pt x="217" y="124"/>
                  </a:cubicBezTo>
                  <a:cubicBezTo>
                    <a:pt x="217" y="122"/>
                    <a:pt x="217" y="120"/>
                    <a:pt x="217" y="117"/>
                  </a:cubicBezTo>
                  <a:cubicBezTo>
                    <a:pt x="231" y="116"/>
                    <a:pt x="231" y="116"/>
                    <a:pt x="231" y="116"/>
                  </a:cubicBezTo>
                  <a:cubicBezTo>
                    <a:pt x="231" y="113"/>
                    <a:pt x="231" y="110"/>
                    <a:pt x="231" y="107"/>
                  </a:cubicBezTo>
                  <a:cubicBezTo>
                    <a:pt x="217" y="106"/>
                    <a:pt x="217" y="106"/>
                    <a:pt x="217" y="106"/>
                  </a:cubicBezTo>
                  <a:cubicBezTo>
                    <a:pt x="216" y="104"/>
                    <a:pt x="216" y="102"/>
                    <a:pt x="216" y="99"/>
                  </a:cubicBezTo>
                  <a:cubicBezTo>
                    <a:pt x="229" y="95"/>
                    <a:pt x="229" y="95"/>
                    <a:pt x="229" y="95"/>
                  </a:cubicBezTo>
                  <a:cubicBezTo>
                    <a:pt x="229" y="92"/>
                    <a:pt x="228" y="89"/>
                    <a:pt x="227" y="86"/>
                  </a:cubicBezTo>
                  <a:cubicBezTo>
                    <a:pt x="213" y="88"/>
                    <a:pt x="213" y="88"/>
                    <a:pt x="213" y="88"/>
                  </a:cubicBezTo>
                  <a:cubicBezTo>
                    <a:pt x="213" y="86"/>
                    <a:pt x="212" y="84"/>
                    <a:pt x="211" y="82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3" y="72"/>
                    <a:pt x="222" y="69"/>
                    <a:pt x="220" y="67"/>
                  </a:cubicBezTo>
                  <a:cubicBezTo>
                    <a:pt x="207" y="71"/>
                    <a:pt x="207" y="71"/>
                    <a:pt x="207" y="71"/>
                  </a:cubicBezTo>
                  <a:cubicBezTo>
                    <a:pt x="206" y="69"/>
                    <a:pt x="205" y="67"/>
                    <a:pt x="204" y="65"/>
                  </a:cubicBezTo>
                  <a:cubicBezTo>
                    <a:pt x="215" y="56"/>
                    <a:pt x="215" y="56"/>
                    <a:pt x="215" y="56"/>
                  </a:cubicBezTo>
                  <a:cubicBezTo>
                    <a:pt x="213" y="54"/>
                    <a:pt x="212" y="51"/>
                    <a:pt x="210" y="49"/>
                  </a:cubicBezTo>
                  <a:cubicBezTo>
                    <a:pt x="197" y="56"/>
                    <a:pt x="197" y="56"/>
                    <a:pt x="197" y="56"/>
                  </a:cubicBezTo>
                  <a:cubicBezTo>
                    <a:pt x="196" y="54"/>
                    <a:pt x="195" y="52"/>
                    <a:pt x="193" y="50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01" y="37"/>
                    <a:pt x="199" y="35"/>
                    <a:pt x="196" y="33"/>
                  </a:cubicBezTo>
                  <a:cubicBezTo>
                    <a:pt x="185" y="42"/>
                    <a:pt x="185" y="42"/>
                    <a:pt x="185" y="42"/>
                  </a:cubicBezTo>
                  <a:cubicBezTo>
                    <a:pt x="184" y="40"/>
                    <a:pt x="182" y="39"/>
                    <a:pt x="180" y="38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85" y="23"/>
                    <a:pt x="183" y="22"/>
                    <a:pt x="180" y="20"/>
                  </a:cubicBezTo>
                  <a:cubicBezTo>
                    <a:pt x="171" y="31"/>
                    <a:pt x="171" y="31"/>
                    <a:pt x="171" y="31"/>
                  </a:cubicBezTo>
                  <a:cubicBezTo>
                    <a:pt x="169" y="30"/>
                    <a:pt x="167" y="28"/>
                    <a:pt x="165" y="27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68" y="12"/>
                    <a:pt x="165" y="11"/>
                    <a:pt x="162" y="10"/>
                  </a:cubicBezTo>
                  <a:cubicBezTo>
                    <a:pt x="155" y="22"/>
                    <a:pt x="155" y="22"/>
                    <a:pt x="155" y="22"/>
                  </a:cubicBezTo>
                  <a:cubicBezTo>
                    <a:pt x="153" y="21"/>
                    <a:pt x="151" y="21"/>
                    <a:pt x="149" y="20"/>
                  </a:cubicBezTo>
                  <a:cubicBezTo>
                    <a:pt x="151" y="6"/>
                    <a:pt x="151" y="6"/>
                    <a:pt x="151" y="6"/>
                  </a:cubicBezTo>
                  <a:cubicBezTo>
                    <a:pt x="149" y="5"/>
                    <a:pt x="146" y="4"/>
                    <a:pt x="143" y="3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5" y="16"/>
                    <a:pt x="133" y="16"/>
                    <a:pt x="131" y="15"/>
                  </a:cubicBezTo>
                  <a:cubicBezTo>
                    <a:pt x="131" y="1"/>
                    <a:pt x="131" y="1"/>
                    <a:pt x="131" y="1"/>
                  </a:cubicBezTo>
                  <a:cubicBezTo>
                    <a:pt x="128" y="1"/>
                    <a:pt x="125" y="0"/>
                    <a:pt x="122" y="0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18" y="14"/>
                    <a:pt x="117" y="14"/>
                    <a:pt x="116" y="14"/>
                  </a:cubicBezTo>
                  <a:cubicBezTo>
                    <a:pt x="115" y="14"/>
                    <a:pt x="114" y="14"/>
                    <a:pt x="113" y="14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8" y="0"/>
                    <a:pt x="105" y="1"/>
                    <a:pt x="102" y="1"/>
                  </a:cubicBezTo>
                  <a:cubicBezTo>
                    <a:pt x="101" y="15"/>
                    <a:pt x="101" y="15"/>
                    <a:pt x="101" y="15"/>
                  </a:cubicBezTo>
                  <a:cubicBezTo>
                    <a:pt x="99" y="16"/>
                    <a:pt x="97" y="16"/>
                    <a:pt x="95" y="16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87" y="4"/>
                    <a:pt x="84" y="4"/>
                    <a:pt x="81" y="5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2" y="20"/>
                    <a:pt x="80" y="21"/>
                    <a:pt x="78" y="22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68" y="10"/>
                    <a:pt x="65" y="12"/>
                    <a:pt x="62" y="13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5" y="28"/>
                    <a:pt x="63" y="29"/>
                    <a:pt x="61" y="30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0" y="21"/>
                    <a:pt x="47" y="22"/>
                    <a:pt x="45" y="24"/>
                  </a:cubicBezTo>
                  <a:cubicBezTo>
                    <a:pt x="52" y="37"/>
                    <a:pt x="52" y="37"/>
                    <a:pt x="52" y="37"/>
                  </a:cubicBezTo>
                  <a:cubicBezTo>
                    <a:pt x="50" y="38"/>
                    <a:pt x="49" y="39"/>
                    <a:pt x="47" y="4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4"/>
                    <a:pt x="32" y="36"/>
                    <a:pt x="30" y="3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8" y="51"/>
                    <a:pt x="36" y="53"/>
                    <a:pt x="35" y="54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0" y="50"/>
                    <a:pt x="19" y="52"/>
                    <a:pt x="17" y="55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7" y="66"/>
                    <a:pt x="26" y="68"/>
                    <a:pt x="25" y="70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0" y="68"/>
                    <a:pt x="9" y="71"/>
                    <a:pt x="8" y="73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2"/>
                    <a:pt x="19" y="84"/>
                    <a:pt x="18" y="87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3" y="87"/>
                    <a:pt x="3" y="90"/>
                    <a:pt x="2" y="93"/>
                  </a:cubicBezTo>
                  <a:cubicBezTo>
                    <a:pt x="16" y="98"/>
                    <a:pt x="16" y="98"/>
                    <a:pt x="16" y="98"/>
                  </a:cubicBezTo>
                  <a:cubicBezTo>
                    <a:pt x="15" y="100"/>
                    <a:pt x="15" y="102"/>
                    <a:pt x="15" y="104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8"/>
                    <a:pt x="0" y="111"/>
                    <a:pt x="0" y="114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18"/>
                    <a:pt x="14" y="120"/>
                    <a:pt x="14" y="123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9"/>
                    <a:pt x="1" y="132"/>
                    <a:pt x="1" y="135"/>
                  </a:cubicBezTo>
                  <a:cubicBezTo>
                    <a:pt x="16" y="134"/>
                    <a:pt x="16" y="134"/>
                    <a:pt x="16" y="134"/>
                  </a:cubicBezTo>
                  <a:cubicBezTo>
                    <a:pt x="16" y="136"/>
                    <a:pt x="17" y="138"/>
                    <a:pt x="17" y="141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5" y="149"/>
                    <a:pt x="6" y="152"/>
                    <a:pt x="7" y="155"/>
                  </a:cubicBezTo>
                  <a:cubicBezTo>
                    <a:pt x="21" y="152"/>
                    <a:pt x="21" y="152"/>
                    <a:pt x="21" y="152"/>
                  </a:cubicBezTo>
                  <a:cubicBezTo>
                    <a:pt x="21" y="154"/>
                    <a:pt x="22" y="156"/>
                    <a:pt x="23" y="158"/>
                  </a:cubicBezTo>
                  <a:cubicBezTo>
                    <a:pt x="11" y="166"/>
                    <a:pt x="11" y="166"/>
                    <a:pt x="11" y="166"/>
                  </a:cubicBezTo>
                  <a:cubicBezTo>
                    <a:pt x="12" y="168"/>
                    <a:pt x="14" y="171"/>
                    <a:pt x="15" y="173"/>
                  </a:cubicBezTo>
                  <a:cubicBezTo>
                    <a:pt x="29" y="168"/>
                    <a:pt x="29" y="168"/>
                    <a:pt x="29" y="168"/>
                  </a:cubicBezTo>
                  <a:cubicBezTo>
                    <a:pt x="30" y="170"/>
                    <a:pt x="31" y="172"/>
                    <a:pt x="32" y="174"/>
                  </a:cubicBezTo>
                  <a:cubicBezTo>
                    <a:pt x="22" y="183"/>
                    <a:pt x="22" y="183"/>
                    <a:pt x="22" y="183"/>
                  </a:cubicBezTo>
                  <a:cubicBezTo>
                    <a:pt x="23" y="186"/>
                    <a:pt x="25" y="188"/>
                    <a:pt x="27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41" y="184"/>
                    <a:pt x="42" y="186"/>
                    <a:pt x="44" y="188"/>
                  </a:cubicBezTo>
                  <a:cubicBezTo>
                    <a:pt x="35" y="199"/>
                    <a:pt x="35" y="199"/>
                    <a:pt x="35" y="199"/>
                  </a:cubicBezTo>
                  <a:cubicBezTo>
                    <a:pt x="37" y="201"/>
                    <a:pt x="40" y="203"/>
                    <a:pt x="42" y="205"/>
                  </a:cubicBezTo>
                  <a:cubicBezTo>
                    <a:pt x="52" y="195"/>
                    <a:pt x="52" y="195"/>
                    <a:pt x="52" y="195"/>
                  </a:cubicBezTo>
                  <a:cubicBezTo>
                    <a:pt x="54" y="197"/>
                    <a:pt x="56" y="198"/>
                    <a:pt x="58" y="199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4"/>
                    <a:pt x="57" y="215"/>
                    <a:pt x="59" y="21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70" y="206"/>
                    <a:pt x="72" y="207"/>
                    <a:pt x="74" y="208"/>
                  </a:cubicBezTo>
                  <a:cubicBezTo>
                    <a:pt x="70" y="222"/>
                    <a:pt x="70" y="222"/>
                    <a:pt x="70" y="222"/>
                  </a:cubicBezTo>
                  <a:cubicBezTo>
                    <a:pt x="73" y="223"/>
                    <a:pt x="75" y="224"/>
                    <a:pt x="78" y="225"/>
                  </a:cubicBezTo>
                  <a:close/>
                  <a:moveTo>
                    <a:pt x="176" y="87"/>
                  </a:moveTo>
                  <a:cubicBezTo>
                    <a:pt x="192" y="87"/>
                    <a:pt x="205" y="100"/>
                    <a:pt x="205" y="116"/>
                  </a:cubicBezTo>
                  <a:cubicBezTo>
                    <a:pt x="205" y="132"/>
                    <a:pt x="192" y="145"/>
                    <a:pt x="176" y="145"/>
                  </a:cubicBezTo>
                  <a:cubicBezTo>
                    <a:pt x="160" y="145"/>
                    <a:pt x="147" y="132"/>
                    <a:pt x="147" y="116"/>
                  </a:cubicBezTo>
                  <a:cubicBezTo>
                    <a:pt x="147" y="100"/>
                    <a:pt x="160" y="87"/>
                    <a:pt x="176" y="87"/>
                  </a:cubicBezTo>
                  <a:close/>
                  <a:moveTo>
                    <a:pt x="116" y="26"/>
                  </a:moveTo>
                  <a:cubicBezTo>
                    <a:pt x="131" y="26"/>
                    <a:pt x="144" y="39"/>
                    <a:pt x="144" y="55"/>
                  </a:cubicBezTo>
                  <a:cubicBezTo>
                    <a:pt x="144" y="71"/>
                    <a:pt x="131" y="84"/>
                    <a:pt x="116" y="84"/>
                  </a:cubicBezTo>
                  <a:cubicBezTo>
                    <a:pt x="100" y="84"/>
                    <a:pt x="87" y="71"/>
                    <a:pt x="87" y="55"/>
                  </a:cubicBezTo>
                  <a:cubicBezTo>
                    <a:pt x="87" y="39"/>
                    <a:pt x="100" y="26"/>
                    <a:pt x="116" y="26"/>
                  </a:cubicBezTo>
                  <a:close/>
                  <a:moveTo>
                    <a:pt x="128" y="116"/>
                  </a:moveTo>
                  <a:cubicBezTo>
                    <a:pt x="128" y="123"/>
                    <a:pt x="123" y="128"/>
                    <a:pt x="116" y="128"/>
                  </a:cubicBezTo>
                  <a:cubicBezTo>
                    <a:pt x="109" y="128"/>
                    <a:pt x="103" y="123"/>
                    <a:pt x="103" y="116"/>
                  </a:cubicBezTo>
                  <a:cubicBezTo>
                    <a:pt x="103" y="109"/>
                    <a:pt x="109" y="103"/>
                    <a:pt x="116" y="103"/>
                  </a:cubicBezTo>
                  <a:cubicBezTo>
                    <a:pt x="123" y="103"/>
                    <a:pt x="128" y="109"/>
                    <a:pt x="128" y="116"/>
                  </a:cubicBezTo>
                  <a:close/>
                  <a:moveTo>
                    <a:pt x="116" y="148"/>
                  </a:moveTo>
                  <a:cubicBezTo>
                    <a:pt x="131" y="148"/>
                    <a:pt x="144" y="161"/>
                    <a:pt x="144" y="176"/>
                  </a:cubicBezTo>
                  <a:cubicBezTo>
                    <a:pt x="144" y="192"/>
                    <a:pt x="131" y="205"/>
                    <a:pt x="116" y="205"/>
                  </a:cubicBezTo>
                  <a:cubicBezTo>
                    <a:pt x="100" y="205"/>
                    <a:pt x="87" y="192"/>
                    <a:pt x="87" y="176"/>
                  </a:cubicBezTo>
                  <a:cubicBezTo>
                    <a:pt x="87" y="161"/>
                    <a:pt x="100" y="148"/>
                    <a:pt x="116" y="148"/>
                  </a:cubicBezTo>
                  <a:close/>
                  <a:moveTo>
                    <a:pt x="55" y="145"/>
                  </a:moveTo>
                  <a:cubicBezTo>
                    <a:pt x="39" y="145"/>
                    <a:pt x="26" y="132"/>
                    <a:pt x="26" y="116"/>
                  </a:cubicBezTo>
                  <a:cubicBezTo>
                    <a:pt x="26" y="100"/>
                    <a:pt x="39" y="87"/>
                    <a:pt x="55" y="87"/>
                  </a:cubicBezTo>
                  <a:cubicBezTo>
                    <a:pt x="71" y="87"/>
                    <a:pt x="84" y="100"/>
                    <a:pt x="84" y="116"/>
                  </a:cubicBezTo>
                  <a:cubicBezTo>
                    <a:pt x="84" y="132"/>
                    <a:pt x="71" y="145"/>
                    <a:pt x="55" y="14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996257E0-4E70-417C-9EA3-E2B5DCCD9048}"/>
              </a:ext>
            </a:extLst>
          </p:cNvPr>
          <p:cNvSpPr/>
          <p:nvPr/>
        </p:nvSpPr>
        <p:spPr>
          <a:xfrm>
            <a:off x="1997199" y="2528766"/>
            <a:ext cx="2570119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  <a:endParaRPr lang="zh-CN" altLang="en-US" sz="105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1E8454BA-82B5-4ED3-A7BC-4EF9C0881239}"/>
              </a:ext>
            </a:extLst>
          </p:cNvPr>
          <p:cNvSpPr/>
          <p:nvPr/>
        </p:nvSpPr>
        <p:spPr>
          <a:xfrm>
            <a:off x="1997199" y="222669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/>
              </a:rPr>
              <a:t>输入标题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36A4BC78-16AD-4C25-80CD-6E4AE8BC2B32}"/>
              </a:ext>
            </a:extLst>
          </p:cNvPr>
          <p:cNvSpPr/>
          <p:nvPr/>
        </p:nvSpPr>
        <p:spPr>
          <a:xfrm>
            <a:off x="2009899" y="4691814"/>
            <a:ext cx="2570119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30466E48-335C-49E5-8A90-6A678C9B8DDE}"/>
              </a:ext>
            </a:extLst>
          </p:cNvPr>
          <p:cNvSpPr/>
          <p:nvPr/>
        </p:nvSpPr>
        <p:spPr>
          <a:xfrm>
            <a:off x="1997199" y="4389743"/>
            <a:ext cx="8066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67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方正兰亭黑_GBK"/>
              </a:rPr>
              <a:t>方法</a:t>
            </a:r>
            <a:r>
              <a:rPr lang="en-US" altLang="zh-CN" sz="1867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方正兰亭黑_GBK"/>
              </a:rPr>
              <a:t>3</a:t>
            </a:r>
            <a:endParaRPr lang="zh-CN" altLang="en-US" sz="1467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D12B5F86-D110-4DEF-A86C-9E34F08B0159}"/>
              </a:ext>
            </a:extLst>
          </p:cNvPr>
          <p:cNvSpPr/>
          <p:nvPr/>
        </p:nvSpPr>
        <p:spPr>
          <a:xfrm>
            <a:off x="7373987" y="2528766"/>
            <a:ext cx="2570119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xmlns="" id="{43EC2E21-8A56-4817-9773-15D95607C693}"/>
              </a:ext>
            </a:extLst>
          </p:cNvPr>
          <p:cNvSpPr/>
          <p:nvPr/>
        </p:nvSpPr>
        <p:spPr>
          <a:xfrm>
            <a:off x="8804050" y="2226695"/>
            <a:ext cx="114005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方正兰亭黑_GBK"/>
              </a:rPr>
              <a:t>输入标题</a:t>
            </a:r>
            <a:endParaRPr lang="zh-CN" altLang="en-US" sz="1467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xmlns="" id="{BD1C72EC-7375-44AC-A54A-C42D4F09F1B7}"/>
              </a:ext>
            </a:extLst>
          </p:cNvPr>
          <p:cNvSpPr/>
          <p:nvPr/>
        </p:nvSpPr>
        <p:spPr>
          <a:xfrm>
            <a:off x="7373987" y="4716447"/>
            <a:ext cx="2570119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xmlns="" id="{371E332E-588C-4504-9930-CE9C400CE5E5}"/>
              </a:ext>
            </a:extLst>
          </p:cNvPr>
          <p:cNvSpPr/>
          <p:nvPr/>
        </p:nvSpPr>
        <p:spPr>
          <a:xfrm>
            <a:off x="8804050" y="4389743"/>
            <a:ext cx="114005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867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方正兰亭黑_GBK"/>
              </a:rPr>
              <a:t>输入标题</a:t>
            </a:r>
            <a:endParaRPr lang="zh-CN" altLang="en-US" sz="1467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E3B0DB01-D8CC-47FF-9BF7-376D7AC75208}"/>
              </a:ext>
            </a:extLst>
          </p:cNvPr>
          <p:cNvGrpSpPr/>
          <p:nvPr/>
        </p:nvGrpSpPr>
        <p:grpSpPr>
          <a:xfrm>
            <a:off x="1126308" y="2332095"/>
            <a:ext cx="870891" cy="870891"/>
            <a:chOff x="844731" y="1680754"/>
            <a:chExt cx="653168" cy="653168"/>
          </a:xfrm>
        </p:grpSpPr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D7DE05E8-5553-4A8F-844B-279C0E756BEC}"/>
                </a:ext>
              </a:extLst>
            </p:cNvPr>
            <p:cNvSpPr/>
            <p:nvPr/>
          </p:nvSpPr>
          <p:spPr>
            <a:xfrm>
              <a:off x="844731" y="1680754"/>
              <a:ext cx="653168" cy="653168"/>
            </a:xfrm>
            <a:prstGeom prst="ellipse">
              <a:avLst/>
            </a:prstGeom>
            <a:solidFill>
              <a:srgbClr val="7A7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38" name="Freeform 865">
              <a:extLst>
                <a:ext uri="{FF2B5EF4-FFF2-40B4-BE49-F238E27FC236}">
                  <a16:creationId xmlns:a16="http://schemas.microsoft.com/office/drawing/2014/main" xmlns="" id="{65CE796D-6E82-4C48-96A3-6568DCC0CC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2084" y="1823430"/>
              <a:ext cx="398463" cy="395288"/>
            </a:xfrm>
            <a:custGeom>
              <a:avLst/>
              <a:gdLst>
                <a:gd name="T0" fmla="*/ 42 w 259"/>
                <a:gd name="T1" fmla="*/ 0 h 257"/>
                <a:gd name="T2" fmla="*/ 108 w 259"/>
                <a:gd name="T3" fmla="*/ 96 h 257"/>
                <a:gd name="T4" fmla="*/ 96 w 259"/>
                <a:gd name="T5" fmla="*/ 82 h 257"/>
                <a:gd name="T6" fmla="*/ 73 w 259"/>
                <a:gd name="T7" fmla="*/ 82 h 257"/>
                <a:gd name="T8" fmla="*/ 73 w 259"/>
                <a:gd name="T9" fmla="*/ 60 h 257"/>
                <a:gd name="T10" fmla="*/ 61 w 259"/>
                <a:gd name="T11" fmla="*/ 48 h 257"/>
                <a:gd name="T12" fmla="*/ 39 w 259"/>
                <a:gd name="T13" fmla="*/ 48 h 257"/>
                <a:gd name="T14" fmla="*/ 42 w 259"/>
                <a:gd name="T15" fmla="*/ 13 h 257"/>
                <a:gd name="T16" fmla="*/ 92 w 259"/>
                <a:gd name="T17" fmla="*/ 121 h 257"/>
                <a:gd name="T18" fmla="*/ 0 w 259"/>
                <a:gd name="T19" fmla="*/ 42 h 257"/>
                <a:gd name="T20" fmla="*/ 35 w 259"/>
                <a:gd name="T21" fmla="*/ 186 h 257"/>
                <a:gd name="T22" fmla="*/ 44 w 259"/>
                <a:gd name="T23" fmla="*/ 239 h 257"/>
                <a:gd name="T24" fmla="*/ 216 w 259"/>
                <a:gd name="T25" fmla="*/ 257 h 257"/>
                <a:gd name="T26" fmla="*/ 172 w 259"/>
                <a:gd name="T27" fmla="*/ 128 h 257"/>
                <a:gd name="T28" fmla="*/ 225 w 259"/>
                <a:gd name="T29" fmla="*/ 71 h 257"/>
                <a:gd name="T30" fmla="*/ 226 w 259"/>
                <a:gd name="T31" fmla="*/ 5 h 257"/>
                <a:gd name="T32" fmla="*/ 203 w 259"/>
                <a:gd name="T33" fmla="*/ 30 h 257"/>
                <a:gd name="T34" fmla="*/ 228 w 259"/>
                <a:gd name="T35" fmla="*/ 57 h 257"/>
                <a:gd name="T36" fmla="*/ 192 w 259"/>
                <a:gd name="T37" fmla="*/ 38 h 257"/>
                <a:gd name="T38" fmla="*/ 192 w 259"/>
                <a:gd name="T39" fmla="*/ 38 h 257"/>
                <a:gd name="T40" fmla="*/ 80 w 259"/>
                <a:gd name="T41" fmla="*/ 154 h 257"/>
                <a:gd name="T42" fmla="*/ 65 w 259"/>
                <a:gd name="T43" fmla="*/ 177 h 257"/>
                <a:gd name="T44" fmla="*/ 187 w 259"/>
                <a:gd name="T45" fmla="*/ 50 h 257"/>
                <a:gd name="T46" fmla="*/ 185 w 259"/>
                <a:gd name="T47" fmla="*/ 65 h 257"/>
                <a:gd name="T48" fmla="*/ 59 w 259"/>
                <a:gd name="T49" fmla="*/ 199 h 257"/>
                <a:gd name="T50" fmla="*/ 193 w 259"/>
                <a:gd name="T51" fmla="*/ 73 h 257"/>
                <a:gd name="T52" fmla="*/ 185 w 259"/>
                <a:gd name="T53" fmla="*/ 65 h 257"/>
                <a:gd name="T54" fmla="*/ 68 w 259"/>
                <a:gd name="T55" fmla="*/ 212 h 257"/>
                <a:gd name="T56" fmla="*/ 207 w 259"/>
                <a:gd name="T57" fmla="*/ 70 h 257"/>
                <a:gd name="T58" fmla="*/ 134 w 259"/>
                <a:gd name="T59" fmla="*/ 162 h 257"/>
                <a:gd name="T60" fmla="*/ 167 w 259"/>
                <a:gd name="T61" fmla="*/ 151 h 257"/>
                <a:gd name="T62" fmla="*/ 175 w 259"/>
                <a:gd name="T63" fmla="*/ 163 h 257"/>
                <a:gd name="T64" fmla="*/ 176 w 259"/>
                <a:gd name="T65" fmla="*/ 185 h 257"/>
                <a:gd name="T66" fmla="*/ 200 w 259"/>
                <a:gd name="T67" fmla="*/ 185 h 257"/>
                <a:gd name="T68" fmla="*/ 209 w 259"/>
                <a:gd name="T69" fmla="*/ 197 h 257"/>
                <a:gd name="T70" fmla="*/ 211 w 259"/>
                <a:gd name="T71" fmla="*/ 219 h 257"/>
                <a:gd name="T72" fmla="*/ 245 w 259"/>
                <a:gd name="T73" fmla="*/ 215 h 257"/>
                <a:gd name="T74" fmla="*/ 134 w 259"/>
                <a:gd name="T75" fmla="*/ 162 h 257"/>
                <a:gd name="T76" fmla="*/ 62 w 259"/>
                <a:gd name="T77" fmla="*/ 219 h 257"/>
                <a:gd name="T78" fmla="*/ 22 w 259"/>
                <a:gd name="T79" fmla="*/ 22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9" h="257">
                  <a:moveTo>
                    <a:pt x="0" y="42"/>
                  </a:moveTo>
                  <a:cubicBezTo>
                    <a:pt x="14" y="27"/>
                    <a:pt x="28" y="13"/>
                    <a:pt x="42" y="0"/>
                  </a:cubicBezTo>
                  <a:cubicBezTo>
                    <a:pt x="71" y="27"/>
                    <a:pt x="99" y="55"/>
                    <a:pt x="126" y="84"/>
                  </a:cubicBezTo>
                  <a:cubicBezTo>
                    <a:pt x="120" y="88"/>
                    <a:pt x="114" y="92"/>
                    <a:pt x="108" y="96"/>
                  </a:cubicBezTo>
                  <a:cubicBezTo>
                    <a:pt x="109" y="90"/>
                    <a:pt x="110" y="84"/>
                    <a:pt x="111" y="78"/>
                  </a:cubicBezTo>
                  <a:cubicBezTo>
                    <a:pt x="106" y="79"/>
                    <a:pt x="101" y="80"/>
                    <a:pt x="96" y="82"/>
                  </a:cubicBezTo>
                  <a:cubicBezTo>
                    <a:pt x="97" y="76"/>
                    <a:pt x="98" y="71"/>
                    <a:pt x="99" y="65"/>
                  </a:cubicBezTo>
                  <a:cubicBezTo>
                    <a:pt x="90" y="71"/>
                    <a:pt x="82" y="77"/>
                    <a:pt x="73" y="82"/>
                  </a:cubicBezTo>
                  <a:cubicBezTo>
                    <a:pt x="78" y="73"/>
                    <a:pt x="85" y="65"/>
                    <a:pt x="90" y="56"/>
                  </a:cubicBezTo>
                  <a:cubicBezTo>
                    <a:pt x="85" y="57"/>
                    <a:pt x="79" y="58"/>
                    <a:pt x="73" y="60"/>
                  </a:cubicBezTo>
                  <a:cubicBezTo>
                    <a:pt x="75" y="54"/>
                    <a:pt x="76" y="49"/>
                    <a:pt x="77" y="44"/>
                  </a:cubicBezTo>
                  <a:cubicBezTo>
                    <a:pt x="72" y="45"/>
                    <a:pt x="67" y="47"/>
                    <a:pt x="61" y="48"/>
                  </a:cubicBezTo>
                  <a:cubicBezTo>
                    <a:pt x="63" y="42"/>
                    <a:pt x="64" y="36"/>
                    <a:pt x="65" y="31"/>
                  </a:cubicBezTo>
                  <a:cubicBezTo>
                    <a:pt x="56" y="36"/>
                    <a:pt x="48" y="43"/>
                    <a:pt x="39" y="48"/>
                  </a:cubicBezTo>
                  <a:cubicBezTo>
                    <a:pt x="43" y="40"/>
                    <a:pt x="49" y="33"/>
                    <a:pt x="55" y="26"/>
                  </a:cubicBezTo>
                  <a:cubicBezTo>
                    <a:pt x="51" y="21"/>
                    <a:pt x="47" y="17"/>
                    <a:pt x="42" y="13"/>
                  </a:cubicBezTo>
                  <a:cubicBezTo>
                    <a:pt x="33" y="23"/>
                    <a:pt x="23" y="32"/>
                    <a:pt x="14" y="42"/>
                  </a:cubicBezTo>
                  <a:cubicBezTo>
                    <a:pt x="40" y="68"/>
                    <a:pt x="67" y="93"/>
                    <a:pt x="92" y="121"/>
                  </a:cubicBezTo>
                  <a:cubicBezTo>
                    <a:pt x="86" y="123"/>
                    <a:pt x="80" y="123"/>
                    <a:pt x="76" y="118"/>
                  </a:cubicBezTo>
                  <a:cubicBezTo>
                    <a:pt x="51" y="93"/>
                    <a:pt x="25" y="67"/>
                    <a:pt x="0" y="42"/>
                  </a:cubicBezTo>
                  <a:close/>
                  <a:moveTo>
                    <a:pt x="194" y="26"/>
                  </a:moveTo>
                  <a:cubicBezTo>
                    <a:pt x="141" y="79"/>
                    <a:pt x="87" y="132"/>
                    <a:pt x="35" y="186"/>
                  </a:cubicBezTo>
                  <a:cubicBezTo>
                    <a:pt x="21" y="208"/>
                    <a:pt x="10" y="232"/>
                    <a:pt x="1" y="256"/>
                  </a:cubicBezTo>
                  <a:cubicBezTo>
                    <a:pt x="16" y="253"/>
                    <a:pt x="30" y="245"/>
                    <a:pt x="44" y="239"/>
                  </a:cubicBezTo>
                  <a:cubicBezTo>
                    <a:pt x="79" y="225"/>
                    <a:pt x="100" y="192"/>
                    <a:pt x="127" y="169"/>
                  </a:cubicBezTo>
                  <a:cubicBezTo>
                    <a:pt x="157" y="198"/>
                    <a:pt x="186" y="228"/>
                    <a:pt x="216" y="257"/>
                  </a:cubicBezTo>
                  <a:cubicBezTo>
                    <a:pt x="231" y="244"/>
                    <a:pt x="245" y="230"/>
                    <a:pt x="259" y="216"/>
                  </a:cubicBezTo>
                  <a:cubicBezTo>
                    <a:pt x="231" y="186"/>
                    <a:pt x="200" y="158"/>
                    <a:pt x="172" y="128"/>
                  </a:cubicBezTo>
                  <a:cubicBezTo>
                    <a:pt x="172" y="125"/>
                    <a:pt x="172" y="125"/>
                    <a:pt x="172" y="125"/>
                  </a:cubicBezTo>
                  <a:cubicBezTo>
                    <a:pt x="188" y="106"/>
                    <a:pt x="207" y="89"/>
                    <a:pt x="225" y="71"/>
                  </a:cubicBezTo>
                  <a:cubicBezTo>
                    <a:pt x="235" y="60"/>
                    <a:pt x="248" y="51"/>
                    <a:pt x="253" y="36"/>
                  </a:cubicBezTo>
                  <a:cubicBezTo>
                    <a:pt x="258" y="20"/>
                    <a:pt x="242" y="2"/>
                    <a:pt x="226" y="5"/>
                  </a:cubicBezTo>
                  <a:cubicBezTo>
                    <a:pt x="212" y="6"/>
                    <a:pt x="203" y="17"/>
                    <a:pt x="194" y="26"/>
                  </a:cubicBezTo>
                  <a:close/>
                  <a:moveTo>
                    <a:pt x="203" y="30"/>
                  </a:moveTo>
                  <a:cubicBezTo>
                    <a:pt x="213" y="22"/>
                    <a:pt x="229" y="6"/>
                    <a:pt x="241" y="21"/>
                  </a:cubicBezTo>
                  <a:cubicBezTo>
                    <a:pt x="250" y="34"/>
                    <a:pt x="235" y="46"/>
                    <a:pt x="228" y="57"/>
                  </a:cubicBezTo>
                  <a:cubicBezTo>
                    <a:pt x="221" y="46"/>
                    <a:pt x="212" y="38"/>
                    <a:pt x="203" y="30"/>
                  </a:cubicBezTo>
                  <a:close/>
                  <a:moveTo>
                    <a:pt x="192" y="38"/>
                  </a:moveTo>
                  <a:cubicBezTo>
                    <a:pt x="208" y="38"/>
                    <a:pt x="220" y="51"/>
                    <a:pt x="221" y="67"/>
                  </a:cubicBezTo>
                  <a:cubicBezTo>
                    <a:pt x="211" y="57"/>
                    <a:pt x="202" y="47"/>
                    <a:pt x="192" y="38"/>
                  </a:cubicBezTo>
                  <a:close/>
                  <a:moveTo>
                    <a:pt x="167" y="67"/>
                  </a:moveTo>
                  <a:cubicBezTo>
                    <a:pt x="138" y="96"/>
                    <a:pt x="109" y="125"/>
                    <a:pt x="80" y="154"/>
                  </a:cubicBezTo>
                  <a:cubicBezTo>
                    <a:pt x="69" y="165"/>
                    <a:pt x="57" y="175"/>
                    <a:pt x="48" y="189"/>
                  </a:cubicBezTo>
                  <a:cubicBezTo>
                    <a:pt x="54" y="186"/>
                    <a:pt x="60" y="182"/>
                    <a:pt x="65" y="177"/>
                  </a:cubicBezTo>
                  <a:cubicBezTo>
                    <a:pt x="96" y="145"/>
                    <a:pt x="128" y="114"/>
                    <a:pt x="159" y="83"/>
                  </a:cubicBezTo>
                  <a:cubicBezTo>
                    <a:pt x="169" y="73"/>
                    <a:pt x="180" y="63"/>
                    <a:pt x="187" y="50"/>
                  </a:cubicBezTo>
                  <a:cubicBezTo>
                    <a:pt x="180" y="55"/>
                    <a:pt x="173" y="61"/>
                    <a:pt x="167" y="67"/>
                  </a:cubicBezTo>
                  <a:close/>
                  <a:moveTo>
                    <a:pt x="185" y="65"/>
                  </a:moveTo>
                  <a:cubicBezTo>
                    <a:pt x="150" y="100"/>
                    <a:pt x="116" y="135"/>
                    <a:pt x="81" y="169"/>
                  </a:cubicBezTo>
                  <a:cubicBezTo>
                    <a:pt x="73" y="178"/>
                    <a:pt x="62" y="186"/>
                    <a:pt x="59" y="199"/>
                  </a:cubicBezTo>
                  <a:cubicBezTo>
                    <a:pt x="73" y="195"/>
                    <a:pt x="81" y="184"/>
                    <a:pt x="91" y="174"/>
                  </a:cubicBezTo>
                  <a:cubicBezTo>
                    <a:pt x="125" y="140"/>
                    <a:pt x="159" y="107"/>
                    <a:pt x="193" y="73"/>
                  </a:cubicBezTo>
                  <a:cubicBezTo>
                    <a:pt x="198" y="68"/>
                    <a:pt x="200" y="61"/>
                    <a:pt x="202" y="55"/>
                  </a:cubicBezTo>
                  <a:cubicBezTo>
                    <a:pt x="196" y="57"/>
                    <a:pt x="190" y="60"/>
                    <a:pt x="185" y="65"/>
                  </a:cubicBezTo>
                  <a:close/>
                  <a:moveTo>
                    <a:pt x="100" y="174"/>
                  </a:moveTo>
                  <a:cubicBezTo>
                    <a:pt x="89" y="186"/>
                    <a:pt x="74" y="196"/>
                    <a:pt x="68" y="212"/>
                  </a:cubicBezTo>
                  <a:cubicBezTo>
                    <a:pt x="106" y="179"/>
                    <a:pt x="140" y="140"/>
                    <a:pt x="177" y="105"/>
                  </a:cubicBezTo>
                  <a:cubicBezTo>
                    <a:pt x="187" y="94"/>
                    <a:pt x="201" y="85"/>
                    <a:pt x="207" y="70"/>
                  </a:cubicBezTo>
                  <a:cubicBezTo>
                    <a:pt x="169" y="102"/>
                    <a:pt x="136" y="139"/>
                    <a:pt x="100" y="174"/>
                  </a:cubicBezTo>
                  <a:close/>
                  <a:moveTo>
                    <a:pt x="134" y="162"/>
                  </a:moveTo>
                  <a:cubicBezTo>
                    <a:pt x="144" y="151"/>
                    <a:pt x="155" y="141"/>
                    <a:pt x="166" y="132"/>
                  </a:cubicBezTo>
                  <a:cubicBezTo>
                    <a:pt x="167" y="138"/>
                    <a:pt x="167" y="145"/>
                    <a:pt x="167" y="151"/>
                  </a:cubicBezTo>
                  <a:cubicBezTo>
                    <a:pt x="172" y="150"/>
                    <a:pt x="176" y="149"/>
                    <a:pt x="181" y="147"/>
                  </a:cubicBezTo>
                  <a:cubicBezTo>
                    <a:pt x="179" y="153"/>
                    <a:pt x="177" y="158"/>
                    <a:pt x="175" y="163"/>
                  </a:cubicBezTo>
                  <a:cubicBezTo>
                    <a:pt x="181" y="161"/>
                    <a:pt x="187" y="160"/>
                    <a:pt x="193" y="158"/>
                  </a:cubicBezTo>
                  <a:cubicBezTo>
                    <a:pt x="188" y="167"/>
                    <a:pt x="181" y="176"/>
                    <a:pt x="176" y="185"/>
                  </a:cubicBezTo>
                  <a:cubicBezTo>
                    <a:pt x="185" y="180"/>
                    <a:pt x="192" y="172"/>
                    <a:pt x="202" y="169"/>
                  </a:cubicBezTo>
                  <a:cubicBezTo>
                    <a:pt x="202" y="174"/>
                    <a:pt x="201" y="180"/>
                    <a:pt x="200" y="185"/>
                  </a:cubicBezTo>
                  <a:cubicBezTo>
                    <a:pt x="205" y="184"/>
                    <a:pt x="210" y="183"/>
                    <a:pt x="215" y="181"/>
                  </a:cubicBezTo>
                  <a:cubicBezTo>
                    <a:pt x="213" y="186"/>
                    <a:pt x="211" y="192"/>
                    <a:pt x="209" y="197"/>
                  </a:cubicBezTo>
                  <a:cubicBezTo>
                    <a:pt x="215" y="195"/>
                    <a:pt x="221" y="194"/>
                    <a:pt x="227" y="192"/>
                  </a:cubicBezTo>
                  <a:cubicBezTo>
                    <a:pt x="222" y="201"/>
                    <a:pt x="216" y="210"/>
                    <a:pt x="211" y="219"/>
                  </a:cubicBezTo>
                  <a:cubicBezTo>
                    <a:pt x="218" y="214"/>
                    <a:pt x="225" y="208"/>
                    <a:pt x="232" y="203"/>
                  </a:cubicBezTo>
                  <a:cubicBezTo>
                    <a:pt x="237" y="207"/>
                    <a:pt x="241" y="211"/>
                    <a:pt x="245" y="215"/>
                  </a:cubicBezTo>
                  <a:cubicBezTo>
                    <a:pt x="236" y="225"/>
                    <a:pt x="226" y="235"/>
                    <a:pt x="217" y="244"/>
                  </a:cubicBezTo>
                  <a:cubicBezTo>
                    <a:pt x="189" y="217"/>
                    <a:pt x="162" y="189"/>
                    <a:pt x="134" y="162"/>
                  </a:cubicBezTo>
                  <a:close/>
                  <a:moveTo>
                    <a:pt x="39" y="195"/>
                  </a:moveTo>
                  <a:cubicBezTo>
                    <a:pt x="51" y="197"/>
                    <a:pt x="61" y="206"/>
                    <a:pt x="62" y="219"/>
                  </a:cubicBezTo>
                  <a:cubicBezTo>
                    <a:pt x="53" y="225"/>
                    <a:pt x="45" y="230"/>
                    <a:pt x="36" y="236"/>
                  </a:cubicBezTo>
                  <a:cubicBezTo>
                    <a:pt x="31" y="232"/>
                    <a:pt x="27" y="228"/>
                    <a:pt x="22" y="224"/>
                  </a:cubicBezTo>
                  <a:cubicBezTo>
                    <a:pt x="27" y="214"/>
                    <a:pt x="33" y="205"/>
                    <a:pt x="39" y="195"/>
                  </a:cubicBez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  <a:ea typeface="微软雅黑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4DC9D3D-5438-4B06-AB31-71C605A34EB0}"/>
              </a:ext>
            </a:extLst>
          </p:cNvPr>
          <p:cNvGrpSpPr/>
          <p:nvPr/>
        </p:nvGrpSpPr>
        <p:grpSpPr>
          <a:xfrm>
            <a:off x="10093972" y="2458908"/>
            <a:ext cx="870891" cy="870891"/>
            <a:chOff x="7570479" y="1775864"/>
            <a:chExt cx="653168" cy="653168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xmlns="" id="{1670F7C5-EFE0-4B3B-B066-320922EF5C94}"/>
                </a:ext>
              </a:extLst>
            </p:cNvPr>
            <p:cNvSpPr/>
            <p:nvPr/>
          </p:nvSpPr>
          <p:spPr>
            <a:xfrm>
              <a:off x="7570479" y="1775864"/>
              <a:ext cx="653168" cy="653168"/>
            </a:xfrm>
            <a:prstGeom prst="ellipse">
              <a:avLst/>
            </a:prstGeom>
            <a:solidFill>
              <a:srgbClr val="7A7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1" name="Freeform 871">
              <a:extLst>
                <a:ext uri="{FF2B5EF4-FFF2-40B4-BE49-F238E27FC236}">
                  <a16:creationId xmlns:a16="http://schemas.microsoft.com/office/drawing/2014/main" xmlns="" id="{C810206C-E23A-4E07-8A82-105195ED42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29581" y="1882579"/>
              <a:ext cx="334963" cy="439738"/>
            </a:xfrm>
            <a:custGeom>
              <a:avLst/>
              <a:gdLst>
                <a:gd name="T0" fmla="*/ 79 w 218"/>
                <a:gd name="T1" fmla="*/ 0 h 286"/>
                <a:gd name="T2" fmla="*/ 36 w 218"/>
                <a:gd name="T3" fmla="*/ 30 h 286"/>
                <a:gd name="T4" fmla="*/ 56 w 218"/>
                <a:gd name="T5" fmla="*/ 77 h 286"/>
                <a:gd name="T6" fmla="*/ 81 w 218"/>
                <a:gd name="T7" fmla="*/ 120 h 286"/>
                <a:gd name="T8" fmla="*/ 96 w 218"/>
                <a:gd name="T9" fmla="*/ 149 h 286"/>
                <a:gd name="T10" fmla="*/ 137 w 218"/>
                <a:gd name="T11" fmla="*/ 87 h 286"/>
                <a:gd name="T12" fmla="*/ 89 w 218"/>
                <a:gd name="T13" fmla="*/ 23 h 286"/>
                <a:gd name="T14" fmla="*/ 61 w 218"/>
                <a:gd name="T15" fmla="*/ 51 h 286"/>
                <a:gd name="T16" fmla="*/ 119 w 218"/>
                <a:gd name="T17" fmla="*/ 92 h 286"/>
                <a:gd name="T18" fmla="*/ 84 w 218"/>
                <a:gd name="T19" fmla="*/ 92 h 286"/>
                <a:gd name="T20" fmla="*/ 66 w 218"/>
                <a:gd name="T21" fmla="*/ 61 h 286"/>
                <a:gd name="T22" fmla="*/ 67 w 218"/>
                <a:gd name="T23" fmla="*/ 74 h 286"/>
                <a:gd name="T24" fmla="*/ 67 w 218"/>
                <a:gd name="T25" fmla="*/ 74 h 286"/>
                <a:gd name="T26" fmla="*/ 124 w 218"/>
                <a:gd name="T27" fmla="*/ 100 h 286"/>
                <a:gd name="T28" fmla="*/ 108 w 218"/>
                <a:gd name="T29" fmla="*/ 133 h 286"/>
                <a:gd name="T30" fmla="*/ 10 w 218"/>
                <a:gd name="T31" fmla="*/ 178 h 286"/>
                <a:gd name="T32" fmla="*/ 58 w 218"/>
                <a:gd name="T33" fmla="*/ 96 h 286"/>
                <a:gd name="T34" fmla="*/ 55 w 218"/>
                <a:gd name="T35" fmla="*/ 183 h 286"/>
                <a:gd name="T36" fmla="*/ 99 w 218"/>
                <a:gd name="T37" fmla="*/ 240 h 286"/>
                <a:gd name="T38" fmla="*/ 131 w 218"/>
                <a:gd name="T39" fmla="*/ 204 h 286"/>
                <a:gd name="T40" fmla="*/ 118 w 218"/>
                <a:gd name="T41" fmla="*/ 191 h 286"/>
                <a:gd name="T42" fmla="*/ 215 w 218"/>
                <a:gd name="T43" fmla="*/ 202 h 286"/>
                <a:gd name="T44" fmla="*/ 164 w 218"/>
                <a:gd name="T45" fmla="*/ 231 h 286"/>
                <a:gd name="T46" fmla="*/ 210 w 218"/>
                <a:gd name="T47" fmla="*/ 272 h 286"/>
                <a:gd name="T48" fmla="*/ 3 w 218"/>
                <a:gd name="T49" fmla="*/ 284 h 286"/>
                <a:gd name="T50" fmla="*/ 70 w 218"/>
                <a:gd name="T51" fmla="*/ 272 h 286"/>
                <a:gd name="T52" fmla="*/ 6 w 218"/>
                <a:gd name="T53" fmla="*/ 209 h 286"/>
                <a:gd name="T54" fmla="*/ 23 w 218"/>
                <a:gd name="T55" fmla="*/ 185 h 286"/>
                <a:gd name="T56" fmla="*/ 23 w 218"/>
                <a:gd name="T57" fmla="*/ 185 h 286"/>
                <a:gd name="T58" fmla="*/ 157 w 218"/>
                <a:gd name="T59" fmla="*/ 216 h 286"/>
                <a:gd name="T60" fmla="*/ 143 w 218"/>
                <a:gd name="T61" fmla="*/ 204 h 286"/>
                <a:gd name="T62" fmla="*/ 149 w 218"/>
                <a:gd name="T63" fmla="*/ 128 h 286"/>
                <a:gd name="T64" fmla="*/ 148 w 218"/>
                <a:gd name="T65" fmla="*/ 149 h 286"/>
                <a:gd name="T66" fmla="*/ 135 w 218"/>
                <a:gd name="T67" fmla="*/ 161 h 286"/>
                <a:gd name="T68" fmla="*/ 116 w 218"/>
                <a:gd name="T69" fmla="*/ 17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8" h="286">
                  <a:moveTo>
                    <a:pt x="36" y="30"/>
                  </a:moveTo>
                  <a:cubicBezTo>
                    <a:pt x="41" y="13"/>
                    <a:pt x="63" y="6"/>
                    <a:pt x="79" y="0"/>
                  </a:cubicBezTo>
                  <a:cubicBezTo>
                    <a:pt x="84" y="11"/>
                    <a:pt x="68" y="21"/>
                    <a:pt x="61" y="30"/>
                  </a:cubicBezTo>
                  <a:cubicBezTo>
                    <a:pt x="53" y="30"/>
                    <a:pt x="44" y="30"/>
                    <a:pt x="36" y="30"/>
                  </a:cubicBezTo>
                  <a:close/>
                  <a:moveTo>
                    <a:pt x="48" y="47"/>
                  </a:moveTo>
                  <a:cubicBezTo>
                    <a:pt x="53" y="57"/>
                    <a:pt x="59" y="66"/>
                    <a:pt x="56" y="77"/>
                  </a:cubicBezTo>
                  <a:cubicBezTo>
                    <a:pt x="52" y="90"/>
                    <a:pt x="66" y="94"/>
                    <a:pt x="76" y="97"/>
                  </a:cubicBezTo>
                  <a:cubicBezTo>
                    <a:pt x="80" y="104"/>
                    <a:pt x="84" y="111"/>
                    <a:pt x="81" y="120"/>
                  </a:cubicBezTo>
                  <a:cubicBezTo>
                    <a:pt x="90" y="121"/>
                    <a:pt x="94" y="129"/>
                    <a:pt x="98" y="135"/>
                  </a:cubicBezTo>
                  <a:cubicBezTo>
                    <a:pt x="97" y="140"/>
                    <a:pt x="97" y="145"/>
                    <a:pt x="96" y="149"/>
                  </a:cubicBezTo>
                  <a:cubicBezTo>
                    <a:pt x="117" y="142"/>
                    <a:pt x="137" y="131"/>
                    <a:pt x="154" y="117"/>
                  </a:cubicBezTo>
                  <a:cubicBezTo>
                    <a:pt x="144" y="110"/>
                    <a:pt x="130" y="101"/>
                    <a:pt x="137" y="87"/>
                  </a:cubicBezTo>
                  <a:cubicBezTo>
                    <a:pt x="135" y="87"/>
                    <a:pt x="131" y="85"/>
                    <a:pt x="129" y="84"/>
                  </a:cubicBezTo>
                  <a:cubicBezTo>
                    <a:pt x="112" y="67"/>
                    <a:pt x="106" y="41"/>
                    <a:pt x="89" y="23"/>
                  </a:cubicBezTo>
                  <a:cubicBezTo>
                    <a:pt x="75" y="30"/>
                    <a:pt x="61" y="39"/>
                    <a:pt x="48" y="47"/>
                  </a:cubicBezTo>
                  <a:close/>
                  <a:moveTo>
                    <a:pt x="61" y="51"/>
                  </a:moveTo>
                  <a:cubicBezTo>
                    <a:pt x="70" y="46"/>
                    <a:pt x="79" y="41"/>
                    <a:pt x="87" y="36"/>
                  </a:cubicBezTo>
                  <a:cubicBezTo>
                    <a:pt x="98" y="55"/>
                    <a:pt x="109" y="73"/>
                    <a:pt x="119" y="92"/>
                  </a:cubicBezTo>
                  <a:cubicBezTo>
                    <a:pt x="111" y="97"/>
                    <a:pt x="102" y="102"/>
                    <a:pt x="93" y="107"/>
                  </a:cubicBezTo>
                  <a:cubicBezTo>
                    <a:pt x="90" y="102"/>
                    <a:pt x="87" y="97"/>
                    <a:pt x="84" y="92"/>
                  </a:cubicBezTo>
                  <a:cubicBezTo>
                    <a:pt x="86" y="84"/>
                    <a:pt x="89" y="76"/>
                    <a:pt x="84" y="68"/>
                  </a:cubicBezTo>
                  <a:cubicBezTo>
                    <a:pt x="80" y="63"/>
                    <a:pt x="72" y="63"/>
                    <a:pt x="66" y="61"/>
                  </a:cubicBezTo>
                  <a:cubicBezTo>
                    <a:pt x="64" y="57"/>
                    <a:pt x="62" y="54"/>
                    <a:pt x="61" y="51"/>
                  </a:cubicBezTo>
                  <a:close/>
                  <a:moveTo>
                    <a:pt x="67" y="74"/>
                  </a:moveTo>
                  <a:cubicBezTo>
                    <a:pt x="74" y="66"/>
                    <a:pt x="77" y="81"/>
                    <a:pt x="78" y="85"/>
                  </a:cubicBezTo>
                  <a:cubicBezTo>
                    <a:pt x="73" y="85"/>
                    <a:pt x="59" y="81"/>
                    <a:pt x="67" y="74"/>
                  </a:cubicBezTo>
                  <a:close/>
                  <a:moveTo>
                    <a:pt x="99" y="115"/>
                  </a:moveTo>
                  <a:cubicBezTo>
                    <a:pt x="107" y="110"/>
                    <a:pt x="116" y="105"/>
                    <a:pt x="124" y="100"/>
                  </a:cubicBezTo>
                  <a:cubicBezTo>
                    <a:pt x="128" y="107"/>
                    <a:pt x="131" y="113"/>
                    <a:pt x="135" y="119"/>
                  </a:cubicBezTo>
                  <a:cubicBezTo>
                    <a:pt x="126" y="124"/>
                    <a:pt x="117" y="129"/>
                    <a:pt x="108" y="133"/>
                  </a:cubicBezTo>
                  <a:cubicBezTo>
                    <a:pt x="105" y="127"/>
                    <a:pt x="102" y="121"/>
                    <a:pt x="99" y="115"/>
                  </a:cubicBezTo>
                  <a:close/>
                  <a:moveTo>
                    <a:pt x="10" y="178"/>
                  </a:moveTo>
                  <a:cubicBezTo>
                    <a:pt x="5" y="143"/>
                    <a:pt x="21" y="109"/>
                    <a:pt x="46" y="84"/>
                  </a:cubicBezTo>
                  <a:cubicBezTo>
                    <a:pt x="50" y="88"/>
                    <a:pt x="54" y="92"/>
                    <a:pt x="58" y="96"/>
                  </a:cubicBezTo>
                  <a:cubicBezTo>
                    <a:pt x="41" y="116"/>
                    <a:pt x="26" y="141"/>
                    <a:pt x="30" y="168"/>
                  </a:cubicBezTo>
                  <a:cubicBezTo>
                    <a:pt x="39" y="172"/>
                    <a:pt x="50" y="174"/>
                    <a:pt x="55" y="183"/>
                  </a:cubicBezTo>
                  <a:cubicBezTo>
                    <a:pt x="62" y="193"/>
                    <a:pt x="58" y="205"/>
                    <a:pt x="54" y="215"/>
                  </a:cubicBezTo>
                  <a:cubicBezTo>
                    <a:pt x="66" y="228"/>
                    <a:pt x="81" y="240"/>
                    <a:pt x="99" y="240"/>
                  </a:cubicBezTo>
                  <a:cubicBezTo>
                    <a:pt x="115" y="239"/>
                    <a:pt x="126" y="228"/>
                    <a:pt x="137" y="217"/>
                  </a:cubicBezTo>
                  <a:cubicBezTo>
                    <a:pt x="135" y="214"/>
                    <a:pt x="133" y="207"/>
                    <a:pt x="131" y="204"/>
                  </a:cubicBezTo>
                  <a:cubicBezTo>
                    <a:pt x="121" y="203"/>
                    <a:pt x="110" y="206"/>
                    <a:pt x="102" y="198"/>
                  </a:cubicBezTo>
                  <a:cubicBezTo>
                    <a:pt x="106" y="192"/>
                    <a:pt x="112" y="190"/>
                    <a:pt x="118" y="191"/>
                  </a:cubicBezTo>
                  <a:cubicBezTo>
                    <a:pt x="150" y="191"/>
                    <a:pt x="182" y="191"/>
                    <a:pt x="214" y="191"/>
                  </a:cubicBezTo>
                  <a:cubicBezTo>
                    <a:pt x="214" y="194"/>
                    <a:pt x="215" y="200"/>
                    <a:pt x="215" y="202"/>
                  </a:cubicBezTo>
                  <a:cubicBezTo>
                    <a:pt x="206" y="203"/>
                    <a:pt x="197" y="203"/>
                    <a:pt x="189" y="204"/>
                  </a:cubicBezTo>
                  <a:cubicBezTo>
                    <a:pt x="186" y="217"/>
                    <a:pt x="175" y="225"/>
                    <a:pt x="164" y="231"/>
                  </a:cubicBezTo>
                  <a:cubicBezTo>
                    <a:pt x="152" y="243"/>
                    <a:pt x="144" y="258"/>
                    <a:pt x="133" y="272"/>
                  </a:cubicBezTo>
                  <a:cubicBezTo>
                    <a:pt x="159" y="272"/>
                    <a:pt x="184" y="271"/>
                    <a:pt x="210" y="272"/>
                  </a:cubicBezTo>
                  <a:cubicBezTo>
                    <a:pt x="216" y="271"/>
                    <a:pt x="218" y="286"/>
                    <a:pt x="210" y="284"/>
                  </a:cubicBezTo>
                  <a:cubicBezTo>
                    <a:pt x="141" y="285"/>
                    <a:pt x="72" y="285"/>
                    <a:pt x="3" y="284"/>
                  </a:cubicBezTo>
                  <a:cubicBezTo>
                    <a:pt x="3" y="281"/>
                    <a:pt x="3" y="275"/>
                    <a:pt x="4" y="272"/>
                  </a:cubicBezTo>
                  <a:cubicBezTo>
                    <a:pt x="26" y="272"/>
                    <a:pt x="48" y="271"/>
                    <a:pt x="70" y="272"/>
                  </a:cubicBezTo>
                  <a:cubicBezTo>
                    <a:pt x="57" y="260"/>
                    <a:pt x="46" y="248"/>
                    <a:pt x="35" y="234"/>
                  </a:cubicBezTo>
                  <a:cubicBezTo>
                    <a:pt x="28" y="223"/>
                    <a:pt x="11" y="222"/>
                    <a:pt x="6" y="209"/>
                  </a:cubicBezTo>
                  <a:cubicBezTo>
                    <a:pt x="0" y="199"/>
                    <a:pt x="6" y="188"/>
                    <a:pt x="10" y="178"/>
                  </a:cubicBezTo>
                  <a:close/>
                  <a:moveTo>
                    <a:pt x="23" y="185"/>
                  </a:moveTo>
                  <a:cubicBezTo>
                    <a:pt x="7" y="195"/>
                    <a:pt x="24" y="222"/>
                    <a:pt x="39" y="210"/>
                  </a:cubicBezTo>
                  <a:cubicBezTo>
                    <a:pt x="55" y="200"/>
                    <a:pt x="39" y="174"/>
                    <a:pt x="23" y="185"/>
                  </a:cubicBezTo>
                  <a:close/>
                  <a:moveTo>
                    <a:pt x="143" y="204"/>
                  </a:moveTo>
                  <a:cubicBezTo>
                    <a:pt x="148" y="208"/>
                    <a:pt x="151" y="215"/>
                    <a:pt x="157" y="216"/>
                  </a:cubicBezTo>
                  <a:cubicBezTo>
                    <a:pt x="166" y="218"/>
                    <a:pt x="171" y="209"/>
                    <a:pt x="177" y="205"/>
                  </a:cubicBezTo>
                  <a:cubicBezTo>
                    <a:pt x="166" y="203"/>
                    <a:pt x="155" y="203"/>
                    <a:pt x="143" y="204"/>
                  </a:cubicBezTo>
                  <a:close/>
                  <a:moveTo>
                    <a:pt x="111" y="151"/>
                  </a:moveTo>
                  <a:cubicBezTo>
                    <a:pt x="123" y="143"/>
                    <a:pt x="137" y="136"/>
                    <a:pt x="149" y="128"/>
                  </a:cubicBezTo>
                  <a:cubicBezTo>
                    <a:pt x="155" y="135"/>
                    <a:pt x="161" y="140"/>
                    <a:pt x="167" y="146"/>
                  </a:cubicBezTo>
                  <a:cubicBezTo>
                    <a:pt x="160" y="147"/>
                    <a:pt x="154" y="148"/>
                    <a:pt x="148" y="149"/>
                  </a:cubicBezTo>
                  <a:cubicBezTo>
                    <a:pt x="147" y="156"/>
                    <a:pt x="146" y="163"/>
                    <a:pt x="145" y="170"/>
                  </a:cubicBezTo>
                  <a:cubicBezTo>
                    <a:pt x="142" y="167"/>
                    <a:pt x="139" y="164"/>
                    <a:pt x="135" y="161"/>
                  </a:cubicBezTo>
                  <a:cubicBezTo>
                    <a:pt x="133" y="161"/>
                    <a:pt x="129" y="162"/>
                    <a:pt x="126" y="162"/>
                  </a:cubicBezTo>
                  <a:cubicBezTo>
                    <a:pt x="123" y="166"/>
                    <a:pt x="120" y="171"/>
                    <a:pt x="116" y="176"/>
                  </a:cubicBezTo>
                  <a:cubicBezTo>
                    <a:pt x="114" y="167"/>
                    <a:pt x="112" y="159"/>
                    <a:pt x="111" y="15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  <a:ea typeface="微软雅黑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BC1E810C-AC2C-455D-AEA9-BD4890CD57A5}"/>
              </a:ext>
            </a:extLst>
          </p:cNvPr>
          <p:cNvGrpSpPr/>
          <p:nvPr/>
        </p:nvGrpSpPr>
        <p:grpSpPr>
          <a:xfrm>
            <a:off x="1126308" y="4628313"/>
            <a:ext cx="870891" cy="870891"/>
            <a:chOff x="844731" y="3402918"/>
            <a:chExt cx="653168" cy="653168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xmlns="" id="{7E2F6C7B-3C85-4AE8-BA95-E82A8C8316D5}"/>
                </a:ext>
              </a:extLst>
            </p:cNvPr>
            <p:cNvSpPr/>
            <p:nvPr/>
          </p:nvSpPr>
          <p:spPr>
            <a:xfrm>
              <a:off x="844731" y="3402918"/>
              <a:ext cx="653168" cy="653168"/>
            </a:xfrm>
            <a:prstGeom prst="ellipse">
              <a:avLst/>
            </a:prstGeom>
            <a:solidFill>
              <a:srgbClr val="7A7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4" name="Freeform 878">
              <a:extLst>
                <a:ext uri="{FF2B5EF4-FFF2-40B4-BE49-F238E27FC236}">
                  <a16:creationId xmlns:a16="http://schemas.microsoft.com/office/drawing/2014/main" xmlns="" id="{95EC8E7D-E518-4104-8773-77DC807D5E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703" y="3515190"/>
              <a:ext cx="403225" cy="428625"/>
            </a:xfrm>
            <a:custGeom>
              <a:avLst/>
              <a:gdLst>
                <a:gd name="T0" fmla="*/ 112 w 262"/>
                <a:gd name="T1" fmla="*/ 0 h 279"/>
                <a:gd name="T2" fmla="*/ 56 w 262"/>
                <a:gd name="T3" fmla="*/ 3 h 279"/>
                <a:gd name="T4" fmla="*/ 47 w 262"/>
                <a:gd name="T5" fmla="*/ 57 h 279"/>
                <a:gd name="T6" fmla="*/ 64 w 262"/>
                <a:gd name="T7" fmla="*/ 59 h 279"/>
                <a:gd name="T8" fmla="*/ 53 w 262"/>
                <a:gd name="T9" fmla="*/ 80 h 279"/>
                <a:gd name="T10" fmla="*/ 67 w 262"/>
                <a:gd name="T11" fmla="*/ 137 h 279"/>
                <a:gd name="T12" fmla="*/ 3 w 262"/>
                <a:gd name="T13" fmla="*/ 163 h 279"/>
                <a:gd name="T14" fmla="*/ 115 w 262"/>
                <a:gd name="T15" fmla="*/ 219 h 279"/>
                <a:gd name="T16" fmla="*/ 13 w 262"/>
                <a:gd name="T17" fmla="*/ 265 h 279"/>
                <a:gd name="T18" fmla="*/ 242 w 262"/>
                <a:gd name="T19" fmla="*/ 275 h 279"/>
                <a:gd name="T20" fmla="*/ 256 w 262"/>
                <a:gd name="T21" fmla="*/ 207 h 279"/>
                <a:gd name="T22" fmla="*/ 189 w 262"/>
                <a:gd name="T23" fmla="*/ 150 h 279"/>
                <a:gd name="T24" fmla="*/ 260 w 262"/>
                <a:gd name="T25" fmla="*/ 138 h 279"/>
                <a:gd name="T26" fmla="*/ 137 w 262"/>
                <a:gd name="T27" fmla="*/ 51 h 279"/>
                <a:gd name="T28" fmla="*/ 47 w 262"/>
                <a:gd name="T29" fmla="*/ 57 h 279"/>
                <a:gd name="T30" fmla="*/ 34 w 262"/>
                <a:gd name="T31" fmla="*/ 149 h 279"/>
                <a:gd name="T32" fmla="*/ 21 w 262"/>
                <a:gd name="T33" fmla="*/ 205 h 279"/>
                <a:gd name="T34" fmla="*/ 52 w 262"/>
                <a:gd name="T35" fmla="*/ 209 h 279"/>
                <a:gd name="T36" fmla="*/ 52 w 262"/>
                <a:gd name="T37" fmla="*/ 209 h 279"/>
                <a:gd name="T38" fmla="*/ 176 w 262"/>
                <a:gd name="T39" fmla="*/ 149 h 279"/>
                <a:gd name="T40" fmla="*/ 67 w 262"/>
                <a:gd name="T41" fmla="*/ 207 h 279"/>
                <a:gd name="T42" fmla="*/ 130 w 262"/>
                <a:gd name="T43" fmla="*/ 219 h 279"/>
                <a:gd name="T44" fmla="*/ 212 w 262"/>
                <a:gd name="T45" fmla="*/ 264 h 279"/>
                <a:gd name="T46" fmla="*/ 130 w 262"/>
                <a:gd name="T47" fmla="*/ 219 h 279"/>
                <a:gd name="T48" fmla="*/ 237 w 262"/>
                <a:gd name="T49" fmla="*/ 264 h 279"/>
                <a:gd name="T50" fmla="*/ 226 w 262"/>
                <a:gd name="T51" fmla="*/ 217 h 279"/>
                <a:gd name="T52" fmla="*/ 244 w 262"/>
                <a:gd name="T53" fmla="*/ 157 h 279"/>
                <a:gd name="T54" fmla="*/ 194 w 262"/>
                <a:gd name="T55" fmla="*/ 163 h 279"/>
                <a:gd name="T56" fmla="*/ 80 w 262"/>
                <a:gd name="T57" fmla="*/ 171 h 279"/>
                <a:gd name="T58" fmla="*/ 80 w 262"/>
                <a:gd name="T59" fmla="*/ 171 h 279"/>
                <a:gd name="T60" fmla="*/ 246 w 262"/>
                <a:gd name="T61" fmla="*/ 176 h 279"/>
                <a:gd name="T62" fmla="*/ 186 w 262"/>
                <a:gd name="T63" fmla="*/ 176 h 279"/>
                <a:gd name="T64" fmla="*/ 108 w 262"/>
                <a:gd name="T65" fmla="*/ 185 h 279"/>
                <a:gd name="T66" fmla="*/ 193 w 262"/>
                <a:gd name="T67" fmla="*/ 193 h 279"/>
                <a:gd name="T68" fmla="*/ 193 w 262"/>
                <a:gd name="T69" fmla="*/ 199 h 279"/>
                <a:gd name="T70" fmla="*/ 20 w 262"/>
                <a:gd name="T71" fmla="*/ 230 h 279"/>
                <a:gd name="T72" fmla="*/ 116 w 262"/>
                <a:gd name="T73" fmla="*/ 231 h 279"/>
                <a:gd name="T74" fmla="*/ 160 w 262"/>
                <a:gd name="T75" fmla="*/ 237 h 279"/>
                <a:gd name="T76" fmla="*/ 210 w 262"/>
                <a:gd name="T77" fmla="*/ 247 h 279"/>
                <a:gd name="T78" fmla="*/ 160 w 262"/>
                <a:gd name="T79" fmla="*/ 237 h 279"/>
                <a:gd name="T80" fmla="*/ 118 w 262"/>
                <a:gd name="T81" fmla="*/ 241 h 279"/>
                <a:gd name="T82" fmla="*/ 26 w 262"/>
                <a:gd name="T83" fmla="*/ 238 h 279"/>
                <a:gd name="T84" fmla="*/ 116 w 262"/>
                <a:gd name="T85" fmla="*/ 252 h 279"/>
                <a:gd name="T86" fmla="*/ 39 w 262"/>
                <a:gd name="T87" fmla="*/ 257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2" h="279">
                  <a:moveTo>
                    <a:pt x="91" y="21"/>
                  </a:moveTo>
                  <a:cubicBezTo>
                    <a:pt x="97" y="12"/>
                    <a:pt x="103" y="5"/>
                    <a:pt x="112" y="0"/>
                  </a:cubicBezTo>
                  <a:cubicBezTo>
                    <a:pt x="104" y="14"/>
                    <a:pt x="95" y="27"/>
                    <a:pt x="93" y="43"/>
                  </a:cubicBezTo>
                  <a:cubicBezTo>
                    <a:pt x="75" y="35"/>
                    <a:pt x="59" y="23"/>
                    <a:pt x="56" y="3"/>
                  </a:cubicBezTo>
                  <a:cubicBezTo>
                    <a:pt x="70" y="4"/>
                    <a:pt x="84" y="9"/>
                    <a:pt x="91" y="21"/>
                  </a:cubicBezTo>
                  <a:close/>
                  <a:moveTo>
                    <a:pt x="47" y="57"/>
                  </a:moveTo>
                  <a:cubicBezTo>
                    <a:pt x="51" y="59"/>
                    <a:pt x="55" y="62"/>
                    <a:pt x="58" y="64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77" y="59"/>
                    <a:pt x="65" y="72"/>
                    <a:pt x="64" y="79"/>
                  </a:cubicBezTo>
                  <a:cubicBezTo>
                    <a:pt x="60" y="79"/>
                    <a:pt x="57" y="79"/>
                    <a:pt x="53" y="80"/>
                  </a:cubicBezTo>
                  <a:cubicBezTo>
                    <a:pt x="56" y="71"/>
                    <a:pt x="49" y="64"/>
                    <a:pt x="46" y="57"/>
                  </a:cubicBezTo>
                  <a:cubicBezTo>
                    <a:pt x="28" y="84"/>
                    <a:pt x="43" y="119"/>
                    <a:pt x="67" y="137"/>
                  </a:cubicBezTo>
                  <a:cubicBezTo>
                    <a:pt x="52" y="136"/>
                    <a:pt x="36" y="135"/>
                    <a:pt x="21" y="137"/>
                  </a:cubicBezTo>
                  <a:cubicBezTo>
                    <a:pt x="10" y="140"/>
                    <a:pt x="6" y="153"/>
                    <a:pt x="3" y="163"/>
                  </a:cubicBezTo>
                  <a:cubicBezTo>
                    <a:pt x="0" y="181"/>
                    <a:pt x="2" y="203"/>
                    <a:pt x="16" y="217"/>
                  </a:cubicBezTo>
                  <a:cubicBezTo>
                    <a:pt x="48" y="222"/>
                    <a:pt x="82" y="217"/>
                    <a:pt x="115" y="219"/>
                  </a:cubicBezTo>
                  <a:cubicBezTo>
                    <a:pt x="122" y="233"/>
                    <a:pt x="121" y="249"/>
                    <a:pt x="115" y="264"/>
                  </a:cubicBezTo>
                  <a:cubicBezTo>
                    <a:pt x="81" y="265"/>
                    <a:pt x="47" y="263"/>
                    <a:pt x="13" y="265"/>
                  </a:cubicBezTo>
                  <a:cubicBezTo>
                    <a:pt x="14" y="279"/>
                    <a:pt x="29" y="276"/>
                    <a:pt x="39" y="276"/>
                  </a:cubicBezTo>
                  <a:cubicBezTo>
                    <a:pt x="106" y="275"/>
                    <a:pt x="174" y="278"/>
                    <a:pt x="242" y="275"/>
                  </a:cubicBezTo>
                  <a:cubicBezTo>
                    <a:pt x="257" y="262"/>
                    <a:pt x="256" y="239"/>
                    <a:pt x="253" y="221"/>
                  </a:cubicBezTo>
                  <a:cubicBezTo>
                    <a:pt x="255" y="217"/>
                    <a:pt x="262" y="212"/>
                    <a:pt x="256" y="207"/>
                  </a:cubicBezTo>
                  <a:cubicBezTo>
                    <a:pt x="234" y="205"/>
                    <a:pt x="212" y="209"/>
                    <a:pt x="190" y="205"/>
                  </a:cubicBezTo>
                  <a:cubicBezTo>
                    <a:pt x="178" y="189"/>
                    <a:pt x="183" y="168"/>
                    <a:pt x="189" y="150"/>
                  </a:cubicBezTo>
                  <a:cubicBezTo>
                    <a:pt x="211" y="148"/>
                    <a:pt x="234" y="150"/>
                    <a:pt x="256" y="149"/>
                  </a:cubicBezTo>
                  <a:cubicBezTo>
                    <a:pt x="257" y="146"/>
                    <a:pt x="259" y="141"/>
                    <a:pt x="260" y="138"/>
                  </a:cubicBezTo>
                  <a:cubicBezTo>
                    <a:pt x="214" y="135"/>
                    <a:pt x="166" y="137"/>
                    <a:pt x="119" y="137"/>
                  </a:cubicBezTo>
                  <a:cubicBezTo>
                    <a:pt x="145" y="118"/>
                    <a:pt x="159" y="77"/>
                    <a:pt x="137" y="51"/>
                  </a:cubicBezTo>
                  <a:cubicBezTo>
                    <a:pt x="119" y="35"/>
                    <a:pt x="96" y="54"/>
                    <a:pt x="76" y="46"/>
                  </a:cubicBezTo>
                  <a:cubicBezTo>
                    <a:pt x="65" y="41"/>
                    <a:pt x="55" y="50"/>
                    <a:pt x="47" y="57"/>
                  </a:cubicBezTo>
                  <a:close/>
                  <a:moveTo>
                    <a:pt x="20" y="151"/>
                  </a:moveTo>
                  <a:cubicBezTo>
                    <a:pt x="24" y="150"/>
                    <a:pt x="31" y="149"/>
                    <a:pt x="34" y="149"/>
                  </a:cubicBezTo>
                  <a:cubicBezTo>
                    <a:pt x="28" y="168"/>
                    <a:pt x="28" y="188"/>
                    <a:pt x="34" y="207"/>
                  </a:cubicBezTo>
                  <a:cubicBezTo>
                    <a:pt x="31" y="207"/>
                    <a:pt x="24" y="206"/>
                    <a:pt x="21" y="205"/>
                  </a:cubicBezTo>
                  <a:cubicBezTo>
                    <a:pt x="13" y="188"/>
                    <a:pt x="13" y="168"/>
                    <a:pt x="20" y="151"/>
                  </a:cubicBezTo>
                  <a:close/>
                  <a:moveTo>
                    <a:pt x="52" y="209"/>
                  </a:moveTo>
                  <a:cubicBezTo>
                    <a:pt x="39" y="191"/>
                    <a:pt x="38" y="165"/>
                    <a:pt x="52" y="147"/>
                  </a:cubicBezTo>
                  <a:cubicBezTo>
                    <a:pt x="46" y="168"/>
                    <a:pt x="47" y="189"/>
                    <a:pt x="52" y="209"/>
                  </a:cubicBezTo>
                  <a:close/>
                  <a:moveTo>
                    <a:pt x="68" y="150"/>
                  </a:moveTo>
                  <a:cubicBezTo>
                    <a:pt x="104" y="148"/>
                    <a:pt x="140" y="149"/>
                    <a:pt x="176" y="149"/>
                  </a:cubicBezTo>
                  <a:cubicBezTo>
                    <a:pt x="168" y="168"/>
                    <a:pt x="169" y="188"/>
                    <a:pt x="175" y="207"/>
                  </a:cubicBezTo>
                  <a:cubicBezTo>
                    <a:pt x="139" y="206"/>
                    <a:pt x="103" y="207"/>
                    <a:pt x="67" y="207"/>
                  </a:cubicBezTo>
                  <a:cubicBezTo>
                    <a:pt x="59" y="189"/>
                    <a:pt x="55" y="166"/>
                    <a:pt x="68" y="150"/>
                  </a:cubicBezTo>
                  <a:close/>
                  <a:moveTo>
                    <a:pt x="130" y="219"/>
                  </a:moveTo>
                  <a:cubicBezTo>
                    <a:pt x="157" y="219"/>
                    <a:pt x="185" y="219"/>
                    <a:pt x="212" y="219"/>
                  </a:cubicBezTo>
                  <a:cubicBezTo>
                    <a:pt x="218" y="234"/>
                    <a:pt x="218" y="249"/>
                    <a:pt x="212" y="264"/>
                  </a:cubicBezTo>
                  <a:cubicBezTo>
                    <a:pt x="184" y="264"/>
                    <a:pt x="156" y="264"/>
                    <a:pt x="129" y="264"/>
                  </a:cubicBezTo>
                  <a:cubicBezTo>
                    <a:pt x="133" y="249"/>
                    <a:pt x="133" y="234"/>
                    <a:pt x="130" y="219"/>
                  </a:cubicBezTo>
                  <a:close/>
                  <a:moveTo>
                    <a:pt x="226" y="217"/>
                  </a:moveTo>
                  <a:cubicBezTo>
                    <a:pt x="248" y="220"/>
                    <a:pt x="244" y="249"/>
                    <a:pt x="237" y="264"/>
                  </a:cubicBezTo>
                  <a:cubicBezTo>
                    <a:pt x="234" y="264"/>
                    <a:pt x="228" y="264"/>
                    <a:pt x="226" y="264"/>
                  </a:cubicBezTo>
                  <a:cubicBezTo>
                    <a:pt x="230" y="249"/>
                    <a:pt x="229" y="233"/>
                    <a:pt x="226" y="217"/>
                  </a:cubicBezTo>
                  <a:close/>
                  <a:moveTo>
                    <a:pt x="194" y="156"/>
                  </a:moveTo>
                  <a:cubicBezTo>
                    <a:pt x="210" y="156"/>
                    <a:pt x="227" y="155"/>
                    <a:pt x="244" y="157"/>
                  </a:cubicBezTo>
                  <a:cubicBezTo>
                    <a:pt x="244" y="158"/>
                    <a:pt x="244" y="161"/>
                    <a:pt x="244" y="162"/>
                  </a:cubicBezTo>
                  <a:cubicBezTo>
                    <a:pt x="227" y="163"/>
                    <a:pt x="211" y="162"/>
                    <a:pt x="194" y="163"/>
                  </a:cubicBezTo>
                  <a:cubicBezTo>
                    <a:pt x="194" y="161"/>
                    <a:pt x="194" y="157"/>
                    <a:pt x="194" y="156"/>
                  </a:cubicBezTo>
                  <a:close/>
                  <a:moveTo>
                    <a:pt x="80" y="171"/>
                  </a:moveTo>
                  <a:cubicBezTo>
                    <a:pt x="86" y="167"/>
                    <a:pt x="101" y="166"/>
                    <a:pt x="104" y="173"/>
                  </a:cubicBezTo>
                  <a:cubicBezTo>
                    <a:pt x="98" y="176"/>
                    <a:pt x="83" y="178"/>
                    <a:pt x="80" y="171"/>
                  </a:cubicBezTo>
                  <a:close/>
                  <a:moveTo>
                    <a:pt x="186" y="176"/>
                  </a:moveTo>
                  <a:cubicBezTo>
                    <a:pt x="206" y="173"/>
                    <a:pt x="226" y="173"/>
                    <a:pt x="246" y="176"/>
                  </a:cubicBezTo>
                  <a:cubicBezTo>
                    <a:pt x="243" y="184"/>
                    <a:pt x="233" y="180"/>
                    <a:pt x="227" y="181"/>
                  </a:cubicBezTo>
                  <a:cubicBezTo>
                    <a:pt x="214" y="180"/>
                    <a:pt x="198" y="184"/>
                    <a:pt x="186" y="176"/>
                  </a:cubicBezTo>
                  <a:close/>
                  <a:moveTo>
                    <a:pt x="76" y="181"/>
                  </a:moveTo>
                  <a:cubicBezTo>
                    <a:pt x="87" y="181"/>
                    <a:pt x="99" y="177"/>
                    <a:pt x="108" y="185"/>
                  </a:cubicBezTo>
                  <a:cubicBezTo>
                    <a:pt x="97" y="186"/>
                    <a:pt x="84" y="191"/>
                    <a:pt x="76" y="181"/>
                  </a:cubicBezTo>
                  <a:close/>
                  <a:moveTo>
                    <a:pt x="193" y="193"/>
                  </a:moveTo>
                  <a:cubicBezTo>
                    <a:pt x="211" y="193"/>
                    <a:pt x="230" y="192"/>
                    <a:pt x="248" y="194"/>
                  </a:cubicBezTo>
                  <a:cubicBezTo>
                    <a:pt x="231" y="203"/>
                    <a:pt x="211" y="198"/>
                    <a:pt x="193" y="199"/>
                  </a:cubicBezTo>
                  <a:cubicBezTo>
                    <a:pt x="193" y="193"/>
                    <a:pt x="193" y="193"/>
                    <a:pt x="193" y="193"/>
                  </a:cubicBezTo>
                  <a:close/>
                  <a:moveTo>
                    <a:pt x="20" y="230"/>
                  </a:moveTo>
                  <a:cubicBezTo>
                    <a:pt x="29" y="220"/>
                    <a:pt x="46" y="227"/>
                    <a:pt x="58" y="225"/>
                  </a:cubicBezTo>
                  <a:cubicBezTo>
                    <a:pt x="77" y="227"/>
                    <a:pt x="99" y="220"/>
                    <a:pt x="116" y="231"/>
                  </a:cubicBezTo>
                  <a:cubicBezTo>
                    <a:pt x="84" y="232"/>
                    <a:pt x="52" y="233"/>
                    <a:pt x="20" y="230"/>
                  </a:cubicBezTo>
                  <a:close/>
                  <a:moveTo>
                    <a:pt x="160" y="237"/>
                  </a:moveTo>
                  <a:cubicBezTo>
                    <a:pt x="175" y="234"/>
                    <a:pt x="191" y="234"/>
                    <a:pt x="206" y="236"/>
                  </a:cubicBezTo>
                  <a:cubicBezTo>
                    <a:pt x="207" y="239"/>
                    <a:pt x="209" y="244"/>
                    <a:pt x="210" y="247"/>
                  </a:cubicBezTo>
                  <a:cubicBezTo>
                    <a:pt x="193" y="247"/>
                    <a:pt x="176" y="249"/>
                    <a:pt x="160" y="246"/>
                  </a:cubicBezTo>
                  <a:cubicBezTo>
                    <a:pt x="160" y="244"/>
                    <a:pt x="160" y="239"/>
                    <a:pt x="160" y="237"/>
                  </a:cubicBezTo>
                  <a:close/>
                  <a:moveTo>
                    <a:pt x="26" y="238"/>
                  </a:moveTo>
                  <a:cubicBezTo>
                    <a:pt x="56" y="239"/>
                    <a:pt x="88" y="234"/>
                    <a:pt x="118" y="241"/>
                  </a:cubicBezTo>
                  <a:cubicBezTo>
                    <a:pt x="88" y="249"/>
                    <a:pt x="56" y="243"/>
                    <a:pt x="26" y="245"/>
                  </a:cubicBezTo>
                  <a:cubicBezTo>
                    <a:pt x="26" y="243"/>
                    <a:pt x="26" y="240"/>
                    <a:pt x="26" y="238"/>
                  </a:cubicBezTo>
                  <a:close/>
                  <a:moveTo>
                    <a:pt x="18" y="253"/>
                  </a:moveTo>
                  <a:cubicBezTo>
                    <a:pt x="50" y="249"/>
                    <a:pt x="83" y="251"/>
                    <a:pt x="116" y="252"/>
                  </a:cubicBezTo>
                  <a:cubicBezTo>
                    <a:pt x="114" y="253"/>
                    <a:pt x="109" y="256"/>
                    <a:pt x="107" y="257"/>
                  </a:cubicBezTo>
                  <a:cubicBezTo>
                    <a:pt x="84" y="258"/>
                    <a:pt x="62" y="257"/>
                    <a:pt x="39" y="257"/>
                  </a:cubicBezTo>
                  <a:cubicBezTo>
                    <a:pt x="31" y="258"/>
                    <a:pt x="24" y="256"/>
                    <a:pt x="18" y="253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  <a:ea typeface="微软雅黑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2D3E8341-4950-4B01-BAC7-5EAD4061B498}"/>
              </a:ext>
            </a:extLst>
          </p:cNvPr>
          <p:cNvGrpSpPr/>
          <p:nvPr/>
        </p:nvGrpSpPr>
        <p:grpSpPr>
          <a:xfrm>
            <a:off x="10093972" y="4750091"/>
            <a:ext cx="870891" cy="870891"/>
            <a:chOff x="7570479" y="3494251"/>
            <a:chExt cx="653168" cy="653168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xmlns="" id="{C004815E-9691-4D24-A3AC-B9C3C50115D0}"/>
                </a:ext>
              </a:extLst>
            </p:cNvPr>
            <p:cNvSpPr/>
            <p:nvPr/>
          </p:nvSpPr>
          <p:spPr>
            <a:xfrm>
              <a:off x="7570479" y="3494251"/>
              <a:ext cx="653168" cy="653168"/>
            </a:xfrm>
            <a:prstGeom prst="ellipse">
              <a:avLst/>
            </a:prstGeom>
            <a:solidFill>
              <a:srgbClr val="7A7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47" name="Freeform 893">
              <a:extLst>
                <a:ext uri="{FF2B5EF4-FFF2-40B4-BE49-F238E27FC236}">
                  <a16:creationId xmlns:a16="http://schemas.microsoft.com/office/drawing/2014/main" xmlns="" id="{524E9FD4-5797-4664-8DD6-21C39F75DD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6407" y="3633003"/>
              <a:ext cx="241312" cy="415198"/>
            </a:xfrm>
            <a:custGeom>
              <a:avLst/>
              <a:gdLst>
                <a:gd name="T0" fmla="*/ 105 w 115"/>
                <a:gd name="T1" fmla="*/ 49 h 198"/>
                <a:gd name="T2" fmla="*/ 115 w 115"/>
                <a:gd name="T3" fmla="*/ 53 h 198"/>
                <a:gd name="T4" fmla="*/ 101 w 115"/>
                <a:gd name="T5" fmla="*/ 93 h 198"/>
                <a:gd name="T6" fmla="*/ 89 w 115"/>
                <a:gd name="T7" fmla="*/ 93 h 198"/>
                <a:gd name="T8" fmla="*/ 105 w 115"/>
                <a:gd name="T9" fmla="*/ 49 h 198"/>
                <a:gd name="T10" fmla="*/ 112 w 115"/>
                <a:gd name="T11" fmla="*/ 18 h 198"/>
                <a:gd name="T12" fmla="*/ 109 w 115"/>
                <a:gd name="T13" fmla="*/ 17 h 198"/>
                <a:gd name="T14" fmla="*/ 94 w 115"/>
                <a:gd name="T15" fmla="*/ 33 h 198"/>
                <a:gd name="T16" fmla="*/ 114 w 115"/>
                <a:gd name="T17" fmla="*/ 39 h 198"/>
                <a:gd name="T18" fmla="*/ 112 w 115"/>
                <a:gd name="T19" fmla="*/ 18 h 198"/>
                <a:gd name="T20" fmla="*/ 78 w 115"/>
                <a:gd name="T21" fmla="*/ 93 h 198"/>
                <a:gd name="T22" fmla="*/ 95 w 115"/>
                <a:gd name="T23" fmla="*/ 46 h 198"/>
                <a:gd name="T24" fmla="*/ 85 w 115"/>
                <a:gd name="T25" fmla="*/ 42 h 198"/>
                <a:gd name="T26" fmla="*/ 67 w 115"/>
                <a:gd name="T27" fmla="*/ 93 h 198"/>
                <a:gd name="T28" fmla="*/ 78 w 115"/>
                <a:gd name="T29" fmla="*/ 93 h 198"/>
                <a:gd name="T30" fmla="*/ 2 w 115"/>
                <a:gd name="T31" fmla="*/ 25 h 198"/>
                <a:gd name="T32" fmla="*/ 15 w 115"/>
                <a:gd name="T33" fmla="*/ 3 h 198"/>
                <a:gd name="T34" fmla="*/ 38 w 115"/>
                <a:gd name="T35" fmla="*/ 16 h 198"/>
                <a:gd name="T36" fmla="*/ 58 w 115"/>
                <a:gd name="T37" fmla="*/ 93 h 198"/>
                <a:gd name="T38" fmla="*/ 20 w 115"/>
                <a:gd name="T39" fmla="*/ 93 h 198"/>
                <a:gd name="T40" fmla="*/ 2 w 115"/>
                <a:gd name="T41" fmla="*/ 25 h 198"/>
                <a:gd name="T42" fmla="*/ 16 w 115"/>
                <a:gd name="T43" fmla="*/ 22 h 198"/>
                <a:gd name="T44" fmla="*/ 28 w 115"/>
                <a:gd name="T45" fmla="*/ 69 h 198"/>
                <a:gd name="T46" fmla="*/ 34 w 115"/>
                <a:gd name="T47" fmla="*/ 72 h 198"/>
                <a:gd name="T48" fmla="*/ 37 w 115"/>
                <a:gd name="T49" fmla="*/ 66 h 198"/>
                <a:gd name="T50" fmla="*/ 24 w 115"/>
                <a:gd name="T51" fmla="*/ 19 h 198"/>
                <a:gd name="T52" fmla="*/ 19 w 115"/>
                <a:gd name="T53" fmla="*/ 16 h 198"/>
                <a:gd name="T54" fmla="*/ 16 w 115"/>
                <a:gd name="T55" fmla="*/ 22 h 198"/>
                <a:gd name="T56" fmla="*/ 107 w 115"/>
                <a:gd name="T57" fmla="*/ 100 h 198"/>
                <a:gd name="T58" fmla="*/ 8 w 115"/>
                <a:gd name="T59" fmla="*/ 100 h 198"/>
                <a:gd name="T60" fmla="*/ 2 w 115"/>
                <a:gd name="T61" fmla="*/ 105 h 198"/>
                <a:gd name="T62" fmla="*/ 8 w 115"/>
                <a:gd name="T63" fmla="*/ 109 h 198"/>
                <a:gd name="T64" fmla="*/ 19 w 115"/>
                <a:gd name="T65" fmla="*/ 190 h 198"/>
                <a:gd name="T66" fmla="*/ 14 w 115"/>
                <a:gd name="T67" fmla="*/ 194 h 198"/>
                <a:gd name="T68" fmla="*/ 20 w 115"/>
                <a:gd name="T69" fmla="*/ 198 h 198"/>
                <a:gd name="T70" fmla="*/ 95 w 115"/>
                <a:gd name="T71" fmla="*/ 198 h 198"/>
                <a:gd name="T72" fmla="*/ 101 w 115"/>
                <a:gd name="T73" fmla="*/ 194 h 198"/>
                <a:gd name="T74" fmla="*/ 96 w 115"/>
                <a:gd name="T75" fmla="*/ 190 h 198"/>
                <a:gd name="T76" fmla="*/ 107 w 115"/>
                <a:gd name="T77" fmla="*/ 109 h 198"/>
                <a:gd name="T78" fmla="*/ 113 w 115"/>
                <a:gd name="T79" fmla="*/ 105 h 198"/>
                <a:gd name="T80" fmla="*/ 107 w 115"/>
                <a:gd name="T81" fmla="*/ 100 h 198"/>
                <a:gd name="T82" fmla="*/ 34 w 115"/>
                <a:gd name="T83" fmla="*/ 186 h 198"/>
                <a:gd name="T84" fmla="*/ 34 w 115"/>
                <a:gd name="T85" fmla="*/ 186 h 198"/>
                <a:gd name="T86" fmla="*/ 30 w 115"/>
                <a:gd name="T87" fmla="*/ 183 h 198"/>
                <a:gd name="T88" fmla="*/ 20 w 115"/>
                <a:gd name="T89" fmla="*/ 115 h 198"/>
                <a:gd name="T90" fmla="*/ 23 w 115"/>
                <a:gd name="T91" fmla="*/ 110 h 198"/>
                <a:gd name="T92" fmla="*/ 28 w 115"/>
                <a:gd name="T93" fmla="*/ 114 h 198"/>
                <a:gd name="T94" fmla="*/ 38 w 115"/>
                <a:gd name="T95" fmla="*/ 182 h 198"/>
                <a:gd name="T96" fmla="*/ 34 w 115"/>
                <a:gd name="T97" fmla="*/ 18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" h="198">
                  <a:moveTo>
                    <a:pt x="105" y="49"/>
                  </a:moveTo>
                  <a:cubicBezTo>
                    <a:pt x="115" y="53"/>
                    <a:pt x="115" y="53"/>
                    <a:pt x="115" y="5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89" y="93"/>
                    <a:pt x="89" y="93"/>
                    <a:pt x="89" y="93"/>
                  </a:cubicBezTo>
                  <a:lnTo>
                    <a:pt x="105" y="49"/>
                  </a:lnTo>
                  <a:close/>
                  <a:moveTo>
                    <a:pt x="112" y="18"/>
                  </a:moveTo>
                  <a:cubicBezTo>
                    <a:pt x="112" y="16"/>
                    <a:pt x="111" y="16"/>
                    <a:pt x="109" y="17"/>
                  </a:cubicBezTo>
                  <a:cubicBezTo>
                    <a:pt x="94" y="33"/>
                    <a:pt x="94" y="33"/>
                    <a:pt x="94" y="33"/>
                  </a:cubicBezTo>
                  <a:cubicBezTo>
                    <a:pt x="114" y="39"/>
                    <a:pt x="114" y="39"/>
                    <a:pt x="114" y="39"/>
                  </a:cubicBezTo>
                  <a:lnTo>
                    <a:pt x="112" y="18"/>
                  </a:lnTo>
                  <a:close/>
                  <a:moveTo>
                    <a:pt x="78" y="93"/>
                  </a:moveTo>
                  <a:cubicBezTo>
                    <a:pt x="95" y="46"/>
                    <a:pt x="95" y="46"/>
                    <a:pt x="95" y="46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67" y="93"/>
                    <a:pt x="67" y="93"/>
                    <a:pt x="67" y="93"/>
                  </a:cubicBezTo>
                  <a:lnTo>
                    <a:pt x="78" y="93"/>
                  </a:lnTo>
                  <a:close/>
                  <a:moveTo>
                    <a:pt x="2" y="25"/>
                  </a:moveTo>
                  <a:cubicBezTo>
                    <a:pt x="0" y="15"/>
                    <a:pt x="5" y="5"/>
                    <a:pt x="15" y="3"/>
                  </a:cubicBezTo>
                  <a:cubicBezTo>
                    <a:pt x="25" y="0"/>
                    <a:pt x="35" y="6"/>
                    <a:pt x="38" y="16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20" y="93"/>
                    <a:pt x="20" y="93"/>
                    <a:pt x="20" y="93"/>
                  </a:cubicBezTo>
                  <a:lnTo>
                    <a:pt x="2" y="25"/>
                  </a:lnTo>
                  <a:close/>
                  <a:moveTo>
                    <a:pt x="16" y="22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29" y="71"/>
                    <a:pt x="31" y="72"/>
                    <a:pt x="34" y="72"/>
                  </a:cubicBezTo>
                  <a:cubicBezTo>
                    <a:pt x="36" y="71"/>
                    <a:pt x="38" y="69"/>
                    <a:pt x="37" y="6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7"/>
                    <a:pt x="21" y="16"/>
                    <a:pt x="19" y="16"/>
                  </a:cubicBezTo>
                  <a:cubicBezTo>
                    <a:pt x="16" y="17"/>
                    <a:pt x="15" y="19"/>
                    <a:pt x="16" y="22"/>
                  </a:cubicBezTo>
                  <a:close/>
                  <a:moveTo>
                    <a:pt x="107" y="100"/>
                  </a:moveTo>
                  <a:cubicBezTo>
                    <a:pt x="8" y="100"/>
                    <a:pt x="8" y="100"/>
                    <a:pt x="8" y="100"/>
                  </a:cubicBezTo>
                  <a:cubicBezTo>
                    <a:pt x="5" y="100"/>
                    <a:pt x="2" y="102"/>
                    <a:pt x="2" y="105"/>
                  </a:cubicBezTo>
                  <a:cubicBezTo>
                    <a:pt x="2" y="107"/>
                    <a:pt x="4" y="109"/>
                    <a:pt x="8" y="109"/>
                  </a:cubicBezTo>
                  <a:cubicBezTo>
                    <a:pt x="19" y="190"/>
                    <a:pt x="19" y="190"/>
                    <a:pt x="19" y="190"/>
                  </a:cubicBezTo>
                  <a:cubicBezTo>
                    <a:pt x="16" y="190"/>
                    <a:pt x="14" y="192"/>
                    <a:pt x="14" y="194"/>
                  </a:cubicBezTo>
                  <a:cubicBezTo>
                    <a:pt x="14" y="196"/>
                    <a:pt x="17" y="198"/>
                    <a:pt x="20" y="198"/>
                  </a:cubicBezTo>
                  <a:cubicBezTo>
                    <a:pt x="95" y="198"/>
                    <a:pt x="95" y="198"/>
                    <a:pt x="95" y="198"/>
                  </a:cubicBezTo>
                  <a:cubicBezTo>
                    <a:pt x="98" y="198"/>
                    <a:pt x="101" y="196"/>
                    <a:pt x="101" y="194"/>
                  </a:cubicBezTo>
                  <a:cubicBezTo>
                    <a:pt x="101" y="192"/>
                    <a:pt x="99" y="190"/>
                    <a:pt x="96" y="19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11" y="109"/>
                    <a:pt x="113" y="107"/>
                    <a:pt x="113" y="105"/>
                  </a:cubicBezTo>
                  <a:cubicBezTo>
                    <a:pt x="113" y="102"/>
                    <a:pt x="110" y="100"/>
                    <a:pt x="107" y="100"/>
                  </a:cubicBezTo>
                  <a:close/>
                  <a:moveTo>
                    <a:pt x="34" y="186"/>
                  </a:moveTo>
                  <a:cubicBezTo>
                    <a:pt x="34" y="186"/>
                    <a:pt x="34" y="186"/>
                    <a:pt x="34" y="186"/>
                  </a:cubicBezTo>
                  <a:cubicBezTo>
                    <a:pt x="32" y="186"/>
                    <a:pt x="30" y="185"/>
                    <a:pt x="30" y="183"/>
                  </a:cubicBezTo>
                  <a:cubicBezTo>
                    <a:pt x="20" y="115"/>
                    <a:pt x="20" y="115"/>
                    <a:pt x="20" y="115"/>
                  </a:cubicBezTo>
                  <a:cubicBezTo>
                    <a:pt x="19" y="112"/>
                    <a:pt x="21" y="110"/>
                    <a:pt x="23" y="110"/>
                  </a:cubicBezTo>
                  <a:cubicBezTo>
                    <a:pt x="26" y="110"/>
                    <a:pt x="28" y="111"/>
                    <a:pt x="28" y="114"/>
                  </a:cubicBezTo>
                  <a:cubicBezTo>
                    <a:pt x="38" y="182"/>
                    <a:pt x="38" y="182"/>
                    <a:pt x="38" y="182"/>
                  </a:cubicBezTo>
                  <a:cubicBezTo>
                    <a:pt x="38" y="184"/>
                    <a:pt x="37" y="186"/>
                    <a:pt x="34" y="18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zh-CN" altLang="en-US" sz="2400" kern="0">
                <a:solidFill>
                  <a:schemeClr val="bg1"/>
                </a:solidFill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0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xmlns="" id="{DECF01D4-19C0-4353-A3BC-3493906A372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8917" y="2024636"/>
            <a:ext cx="1103667" cy="1103667"/>
          </a:xfrm>
          <a:prstGeom prst="rect">
            <a:avLst/>
          </a:prstGeom>
          <a:solidFill>
            <a:srgbClr val="7A7AA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PA_矩形 6">
            <a:extLst>
              <a:ext uri="{FF2B5EF4-FFF2-40B4-BE49-F238E27FC236}">
                <a16:creationId xmlns:a16="http://schemas.microsoft.com/office/drawing/2014/main" xmlns="" id="{838A438C-F1E8-4A29-A1C1-0C1CAC4757E9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58917" y="3260065"/>
            <a:ext cx="1103667" cy="1103667"/>
          </a:xfrm>
          <a:prstGeom prst="rect">
            <a:avLst/>
          </a:prstGeom>
          <a:solidFill>
            <a:srgbClr val="E3B3C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PA_矩形 7">
            <a:extLst>
              <a:ext uri="{FF2B5EF4-FFF2-40B4-BE49-F238E27FC236}">
                <a16:creationId xmlns:a16="http://schemas.microsoft.com/office/drawing/2014/main" xmlns="" id="{DBD8B0DB-10DB-4CF1-9707-6423802BAB9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58917" y="4486362"/>
            <a:ext cx="1103667" cy="1103667"/>
          </a:xfrm>
          <a:prstGeom prst="rect">
            <a:avLst/>
          </a:prstGeom>
          <a:solidFill>
            <a:srgbClr val="7A7AAE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PA_任意多边形 3">
            <a:extLst>
              <a:ext uri="{FF2B5EF4-FFF2-40B4-BE49-F238E27FC236}">
                <a16:creationId xmlns:a16="http://schemas.microsoft.com/office/drawing/2014/main" xmlns="" id="{0BEE90E3-AA14-4C8D-81EC-E54AB3030222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84110" y="2313422"/>
            <a:ext cx="653281" cy="526095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PA_任意多边形 101">
            <a:extLst>
              <a:ext uri="{FF2B5EF4-FFF2-40B4-BE49-F238E27FC236}">
                <a16:creationId xmlns:a16="http://schemas.microsoft.com/office/drawing/2014/main" xmlns="" id="{23C3A1A6-DD7E-494C-9441-CA9AA3164AF1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84110" y="4786712"/>
            <a:ext cx="653281" cy="502968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PA_任意多边形 104">
            <a:extLst>
              <a:ext uri="{FF2B5EF4-FFF2-40B4-BE49-F238E27FC236}">
                <a16:creationId xmlns:a16="http://schemas.microsoft.com/office/drawing/2014/main" xmlns="" id="{E702821A-67A6-4DE1-B697-081D84957328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84108" y="3592210"/>
            <a:ext cx="653286" cy="439377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PA_文本框 14">
            <a:extLst>
              <a:ext uri="{FF2B5EF4-FFF2-40B4-BE49-F238E27FC236}">
                <a16:creationId xmlns:a16="http://schemas.microsoft.com/office/drawing/2014/main" xmlns="" id="{332E1F04-5DD5-49F5-AF09-16E2B3FC675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14864" y="2160252"/>
            <a:ext cx="3813951" cy="854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请在此处添加具体内容，请尽量言简意赅，简单说明即可，不必繁琐。请在此处添加具体内容。请在此处添加具体内容，请尽量言简意赅，简单说明即可。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sp>
        <p:nvSpPr>
          <p:cNvPr id="17" name="PA_文本框 15">
            <a:extLst>
              <a:ext uri="{FF2B5EF4-FFF2-40B4-BE49-F238E27FC236}">
                <a16:creationId xmlns:a16="http://schemas.microsoft.com/office/drawing/2014/main" xmlns="" id="{0B142FF0-CDA5-46CF-AF60-B09EC6DD91B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14864" y="3459722"/>
            <a:ext cx="3813951" cy="854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请在此处添加具体内容，请尽量言简意赅，简单说明即可，不必繁琐。请在此处添加具体内容。请在此处添加具体内容，请尽量言简意赅，简单说明即可。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sp>
        <p:nvSpPr>
          <p:cNvPr id="18" name="PA_文本框 16">
            <a:extLst>
              <a:ext uri="{FF2B5EF4-FFF2-40B4-BE49-F238E27FC236}">
                <a16:creationId xmlns:a16="http://schemas.microsoft.com/office/drawing/2014/main" xmlns="" id="{C7D37CE3-388E-40C7-B961-64317669D3D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14864" y="4686018"/>
            <a:ext cx="3813951" cy="8540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请在此处添加具体内容，请尽量言简意赅，简单说明即可，不必繁琐。请在此处添加具体内容。请在此处添加具体内容，请尽量言简意赅，简单说明即可。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</p:txBody>
      </p:sp>
      <p:grpSp>
        <p:nvGrpSpPr>
          <p:cNvPr id="19" name="PA_组合 17">
            <a:extLst>
              <a:ext uri="{FF2B5EF4-FFF2-40B4-BE49-F238E27FC236}">
                <a16:creationId xmlns:a16="http://schemas.microsoft.com/office/drawing/2014/main" xmlns="" id="{8141044A-7D35-4A8E-9D7C-3E266A00943E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6957118" y="1414020"/>
            <a:ext cx="3947541" cy="4884733"/>
            <a:chOff x="4243374" y="1307988"/>
            <a:chExt cx="3705255" cy="4584924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FA3D48A0-E5B1-4EFD-9B73-1DE416694F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4" t="8440" r="6203" b="10137"/>
            <a:stretch>
              <a:fillRect/>
            </a:stretch>
          </p:blipFill>
          <p:spPr>
            <a:xfrm>
              <a:off x="4243374" y="1307988"/>
              <a:ext cx="3705255" cy="4584924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060625CD-ED24-458F-A153-34D420F73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5724" y="1851659"/>
              <a:ext cx="2600918" cy="3421661"/>
            </a:xfrm>
            <a:prstGeom prst="rect">
              <a:avLst/>
            </a:prstGeom>
            <a:blipFill>
              <a:blip r:embed="rId20"/>
              <a:stretch>
                <a:fillRect r="-37330"/>
              </a:stretch>
            </a:blip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64418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24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27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8" name="PA_椭圆 46">
            <a:extLst>
              <a:ext uri="{FF2B5EF4-FFF2-40B4-BE49-F238E27FC236}">
                <a16:creationId xmlns:a16="http://schemas.microsoft.com/office/drawing/2014/main" xmlns="" id="{AF8EF600-5DD4-4298-8FCA-5ACDC111618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4233" y="2898486"/>
            <a:ext cx="1360077" cy="1366833"/>
          </a:xfrm>
          <a:prstGeom prst="ellipse">
            <a:avLst/>
          </a:prstGeom>
          <a:solidFill>
            <a:srgbClr val="E3B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PA_椭圆 47">
            <a:extLst>
              <a:ext uri="{FF2B5EF4-FFF2-40B4-BE49-F238E27FC236}">
                <a16:creationId xmlns:a16="http://schemas.microsoft.com/office/drawing/2014/main" xmlns="" id="{EF7B1F94-E482-4B32-AAF8-A7A884074F8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13311" y="2997565"/>
            <a:ext cx="1161920" cy="1168676"/>
          </a:xfrm>
          <a:prstGeom prst="ellipse">
            <a:avLst/>
          </a:prstGeom>
          <a:solidFill>
            <a:srgbClr val="D1C6D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PA_椭圆 48">
            <a:extLst>
              <a:ext uri="{FF2B5EF4-FFF2-40B4-BE49-F238E27FC236}">
                <a16:creationId xmlns:a16="http://schemas.microsoft.com/office/drawing/2014/main" xmlns="" id="{F32FA371-0F7B-4005-B451-A317A8AE5F7D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017689" y="2898486"/>
            <a:ext cx="1360077" cy="1366833"/>
          </a:xfrm>
          <a:prstGeom prst="ellipse">
            <a:avLst/>
          </a:prstGeom>
          <a:solidFill>
            <a:srgbClr val="E3B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PA_椭圆 49">
            <a:extLst>
              <a:ext uri="{FF2B5EF4-FFF2-40B4-BE49-F238E27FC236}">
                <a16:creationId xmlns:a16="http://schemas.microsoft.com/office/drawing/2014/main" xmlns="" id="{0DDCBD65-D441-400A-9BA0-6299D4525877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16767" y="2997565"/>
            <a:ext cx="1161920" cy="1168676"/>
          </a:xfrm>
          <a:prstGeom prst="ellipse">
            <a:avLst/>
          </a:prstGeom>
          <a:solidFill>
            <a:srgbClr val="D1C6D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PA_椭圆 50">
            <a:extLst>
              <a:ext uri="{FF2B5EF4-FFF2-40B4-BE49-F238E27FC236}">
                <a16:creationId xmlns:a16="http://schemas.microsoft.com/office/drawing/2014/main" xmlns="" id="{D7BAC7AD-617D-4A10-B0EF-1700F6D9FF78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14010" y="2898486"/>
            <a:ext cx="1371337" cy="1366833"/>
          </a:xfrm>
          <a:prstGeom prst="ellipse">
            <a:avLst/>
          </a:prstGeom>
          <a:solidFill>
            <a:srgbClr val="D1C6D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PA_椭圆 51">
            <a:extLst>
              <a:ext uri="{FF2B5EF4-FFF2-40B4-BE49-F238E27FC236}">
                <a16:creationId xmlns:a16="http://schemas.microsoft.com/office/drawing/2014/main" xmlns="" id="{88263A8F-BDBA-4C3F-9155-0D34E168E06D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13088" y="2997565"/>
            <a:ext cx="1161920" cy="1168676"/>
          </a:xfrm>
          <a:prstGeom prst="ellipse">
            <a:avLst/>
          </a:prstGeom>
          <a:solidFill>
            <a:srgbClr val="E3B3C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PA_椭圆 52">
            <a:extLst>
              <a:ext uri="{FF2B5EF4-FFF2-40B4-BE49-F238E27FC236}">
                <a16:creationId xmlns:a16="http://schemas.microsoft.com/office/drawing/2014/main" xmlns="" id="{28BAB1C4-6A1D-4D57-9F0A-AC8BCB3D50CA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10332" y="2898486"/>
            <a:ext cx="1371337" cy="1366833"/>
          </a:xfrm>
          <a:prstGeom prst="ellipse">
            <a:avLst/>
          </a:prstGeom>
          <a:solidFill>
            <a:srgbClr val="E3B3C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PA_椭圆 53">
            <a:extLst>
              <a:ext uri="{FF2B5EF4-FFF2-40B4-BE49-F238E27FC236}">
                <a16:creationId xmlns:a16="http://schemas.microsoft.com/office/drawing/2014/main" xmlns="" id="{EB1FA4B7-A139-4710-AD69-FE1543C003B3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520668" y="2997565"/>
            <a:ext cx="1150662" cy="1168676"/>
          </a:xfrm>
          <a:prstGeom prst="ellipse">
            <a:avLst/>
          </a:prstGeom>
          <a:solidFill>
            <a:srgbClr val="D1C6DD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PA_椭圆 54">
            <a:extLst>
              <a:ext uri="{FF2B5EF4-FFF2-40B4-BE49-F238E27FC236}">
                <a16:creationId xmlns:a16="http://schemas.microsoft.com/office/drawing/2014/main" xmlns="" id="{8C986F9B-3B2F-443A-94A0-2911A9A10CD3}"/>
              </a:ext>
            </a:extLst>
          </p:cNvPr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606653" y="2898486"/>
            <a:ext cx="1371337" cy="1366833"/>
          </a:xfrm>
          <a:prstGeom prst="ellipse">
            <a:avLst/>
          </a:prstGeom>
          <a:solidFill>
            <a:srgbClr val="D1C6D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PA_椭圆 55">
            <a:extLst>
              <a:ext uri="{FF2B5EF4-FFF2-40B4-BE49-F238E27FC236}">
                <a16:creationId xmlns:a16="http://schemas.microsoft.com/office/drawing/2014/main" xmlns="" id="{F63B3EB7-C93C-4A04-AA8B-D37E6D5E8619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16991" y="2997565"/>
            <a:ext cx="1150662" cy="1168676"/>
          </a:xfrm>
          <a:prstGeom prst="ellipse">
            <a:avLst/>
          </a:prstGeom>
          <a:solidFill>
            <a:srgbClr val="E3B3C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0" name="PA_组合 18">
            <a:extLst>
              <a:ext uri="{FF2B5EF4-FFF2-40B4-BE49-F238E27FC236}">
                <a16:creationId xmlns:a16="http://schemas.microsoft.com/office/drawing/2014/main" xmlns="" id="{F1F79C2C-E8ED-440F-885A-BCBEFAC2DA46}"/>
              </a:ext>
            </a:extLst>
          </p:cNvPr>
          <p:cNvGrpSpPr/>
          <p:nvPr>
            <p:custDataLst>
              <p:tags r:id="rId12"/>
            </p:custDataLst>
          </p:nvPr>
        </p:nvGrpSpPr>
        <p:grpSpPr>
          <a:xfrm>
            <a:off x="2501028" y="2319777"/>
            <a:ext cx="1769902" cy="389559"/>
            <a:chOff x="2501028" y="2300439"/>
            <a:chExt cx="1769902" cy="389559"/>
          </a:xfrm>
          <a:solidFill>
            <a:srgbClr val="E3B3CF"/>
          </a:solidFill>
        </p:grpSpPr>
        <p:sp>
          <p:nvSpPr>
            <p:cNvPr id="23" name="Freeform 56">
              <a:extLst>
                <a:ext uri="{FF2B5EF4-FFF2-40B4-BE49-F238E27FC236}">
                  <a16:creationId xmlns:a16="http://schemas.microsoft.com/office/drawing/2014/main" xmlns="" id="{1DBEB31E-6520-448A-99E7-45A541CC8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028" y="2300439"/>
              <a:ext cx="1637047" cy="389559"/>
            </a:xfrm>
            <a:custGeom>
              <a:avLst/>
              <a:gdLst>
                <a:gd name="T0" fmla="*/ 2 w 148"/>
                <a:gd name="T1" fmla="*/ 35 h 35"/>
                <a:gd name="T2" fmla="*/ 0 w 148"/>
                <a:gd name="T3" fmla="*/ 33 h 35"/>
                <a:gd name="T4" fmla="*/ 81 w 148"/>
                <a:gd name="T5" fmla="*/ 0 h 35"/>
                <a:gd name="T6" fmla="*/ 148 w 148"/>
                <a:gd name="T7" fmla="*/ 22 h 35"/>
                <a:gd name="T8" fmla="*/ 146 w 148"/>
                <a:gd name="T9" fmla="*/ 24 h 35"/>
                <a:gd name="T10" fmla="*/ 81 w 148"/>
                <a:gd name="T11" fmla="*/ 3 h 35"/>
                <a:gd name="T12" fmla="*/ 2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2" y="3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22" y="12"/>
                    <a:pt x="50" y="0"/>
                    <a:pt x="81" y="0"/>
                  </a:cubicBezTo>
                  <a:cubicBezTo>
                    <a:pt x="105" y="0"/>
                    <a:pt x="128" y="8"/>
                    <a:pt x="148" y="22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27" y="10"/>
                    <a:pt x="104" y="3"/>
                    <a:pt x="81" y="3"/>
                  </a:cubicBezTo>
                  <a:cubicBezTo>
                    <a:pt x="51" y="3"/>
                    <a:pt x="23" y="14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57">
              <a:extLst>
                <a:ext uri="{FF2B5EF4-FFF2-40B4-BE49-F238E27FC236}">
                  <a16:creationId xmlns:a16="http://schemas.microsoft.com/office/drawing/2014/main" xmlns="" id="{99069DFB-2371-4F31-A795-E40365D47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442" y="2388259"/>
              <a:ext cx="299488" cy="290481"/>
            </a:xfrm>
            <a:custGeom>
              <a:avLst/>
              <a:gdLst>
                <a:gd name="T0" fmla="*/ 27 w 27"/>
                <a:gd name="T1" fmla="*/ 26 h 26"/>
                <a:gd name="T2" fmla="*/ 0 w 27"/>
                <a:gd name="T3" fmla="*/ 21 h 26"/>
                <a:gd name="T4" fmla="*/ 12 w 27"/>
                <a:gd name="T5" fmla="*/ 14 h 26"/>
                <a:gd name="T6" fmla="*/ 17 w 27"/>
                <a:gd name="T7" fmla="*/ 0 h 26"/>
                <a:gd name="T8" fmla="*/ 27 w 2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26"/>
                  </a:moveTo>
                  <a:cubicBezTo>
                    <a:pt x="19" y="23"/>
                    <a:pt x="8" y="21"/>
                    <a:pt x="0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8"/>
                    <a:pt x="23" y="19"/>
                    <a:pt x="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PA_组合 21">
            <a:extLst>
              <a:ext uri="{FF2B5EF4-FFF2-40B4-BE49-F238E27FC236}">
                <a16:creationId xmlns:a16="http://schemas.microsoft.com/office/drawing/2014/main" xmlns="" id="{9E4EA076-6186-404E-BEA5-039F3BD5C0A6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304705" y="4454468"/>
            <a:ext cx="1769904" cy="389559"/>
            <a:chOff x="4304705" y="4435130"/>
            <a:chExt cx="1769904" cy="389559"/>
          </a:xfrm>
          <a:solidFill>
            <a:srgbClr val="E3B3CF"/>
          </a:solidFill>
        </p:grpSpPr>
        <p:sp>
          <p:nvSpPr>
            <p:cNvPr id="26" name="Freeform 58">
              <a:extLst>
                <a:ext uri="{FF2B5EF4-FFF2-40B4-BE49-F238E27FC236}">
                  <a16:creationId xmlns:a16="http://schemas.microsoft.com/office/drawing/2014/main" xmlns="" id="{4EB41CA7-5F31-4E2B-932A-1355BCC71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4705" y="4435130"/>
              <a:ext cx="1637047" cy="389559"/>
            </a:xfrm>
            <a:custGeom>
              <a:avLst/>
              <a:gdLst>
                <a:gd name="T0" fmla="*/ 81 w 148"/>
                <a:gd name="T1" fmla="*/ 35 h 35"/>
                <a:gd name="T2" fmla="*/ 0 w 148"/>
                <a:gd name="T3" fmla="*/ 2 h 35"/>
                <a:gd name="T4" fmla="*/ 2 w 148"/>
                <a:gd name="T5" fmla="*/ 0 h 35"/>
                <a:gd name="T6" fmla="*/ 81 w 148"/>
                <a:gd name="T7" fmla="*/ 32 h 35"/>
                <a:gd name="T8" fmla="*/ 146 w 148"/>
                <a:gd name="T9" fmla="*/ 11 h 35"/>
                <a:gd name="T10" fmla="*/ 148 w 148"/>
                <a:gd name="T11" fmla="*/ 13 h 35"/>
                <a:gd name="T12" fmla="*/ 81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81" y="35"/>
                  </a:moveTo>
                  <a:cubicBezTo>
                    <a:pt x="50" y="35"/>
                    <a:pt x="22" y="2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3" y="21"/>
                    <a:pt x="51" y="32"/>
                    <a:pt x="81" y="32"/>
                  </a:cubicBezTo>
                  <a:cubicBezTo>
                    <a:pt x="104" y="32"/>
                    <a:pt x="127" y="25"/>
                    <a:pt x="146" y="11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28" y="27"/>
                    <a:pt x="105" y="35"/>
                    <a:pt x="8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59">
              <a:extLst>
                <a:ext uri="{FF2B5EF4-FFF2-40B4-BE49-F238E27FC236}">
                  <a16:creationId xmlns:a16="http://schemas.microsoft.com/office/drawing/2014/main" xmlns="" id="{106E2438-4FF4-46D9-A543-067F94228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121" y="4446389"/>
              <a:ext cx="299488" cy="288228"/>
            </a:xfrm>
            <a:custGeom>
              <a:avLst/>
              <a:gdLst>
                <a:gd name="T0" fmla="*/ 27 w 27"/>
                <a:gd name="T1" fmla="*/ 0 h 26"/>
                <a:gd name="T2" fmla="*/ 0 w 27"/>
                <a:gd name="T3" fmla="*/ 5 h 26"/>
                <a:gd name="T4" fmla="*/ 12 w 27"/>
                <a:gd name="T5" fmla="*/ 12 h 26"/>
                <a:gd name="T6" fmla="*/ 17 w 27"/>
                <a:gd name="T7" fmla="*/ 26 h 26"/>
                <a:gd name="T8" fmla="*/ 27 w 2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0"/>
                  </a:moveTo>
                  <a:cubicBezTo>
                    <a:pt x="19" y="3"/>
                    <a:pt x="8" y="5"/>
                    <a:pt x="0" y="5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17"/>
                    <a:pt x="23" y="7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8" name="PA_组合 24">
            <a:extLst>
              <a:ext uri="{FF2B5EF4-FFF2-40B4-BE49-F238E27FC236}">
                <a16:creationId xmlns:a16="http://schemas.microsoft.com/office/drawing/2014/main" xmlns="" id="{8AA16FCB-A807-400D-8641-EB841AE070BB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6106132" y="2319777"/>
            <a:ext cx="1772155" cy="389559"/>
            <a:chOff x="6106132" y="2300439"/>
            <a:chExt cx="1772155" cy="389559"/>
          </a:xfrm>
          <a:solidFill>
            <a:srgbClr val="E3B3CF"/>
          </a:solidFill>
        </p:grpSpPr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xmlns="" id="{B4E1A90F-8FEB-41F6-9A08-C7E37D7E7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132" y="2300439"/>
              <a:ext cx="1639298" cy="389559"/>
            </a:xfrm>
            <a:custGeom>
              <a:avLst/>
              <a:gdLst>
                <a:gd name="T0" fmla="*/ 2 w 148"/>
                <a:gd name="T1" fmla="*/ 35 h 35"/>
                <a:gd name="T2" fmla="*/ 0 w 148"/>
                <a:gd name="T3" fmla="*/ 33 h 35"/>
                <a:gd name="T4" fmla="*/ 80 w 148"/>
                <a:gd name="T5" fmla="*/ 0 h 35"/>
                <a:gd name="T6" fmla="*/ 148 w 148"/>
                <a:gd name="T7" fmla="*/ 22 h 35"/>
                <a:gd name="T8" fmla="*/ 146 w 148"/>
                <a:gd name="T9" fmla="*/ 24 h 35"/>
                <a:gd name="T10" fmla="*/ 80 w 148"/>
                <a:gd name="T11" fmla="*/ 3 h 35"/>
                <a:gd name="T12" fmla="*/ 2 w 148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">
                  <a:moveTo>
                    <a:pt x="2" y="35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22" y="12"/>
                    <a:pt x="50" y="0"/>
                    <a:pt x="80" y="0"/>
                  </a:cubicBezTo>
                  <a:cubicBezTo>
                    <a:pt x="105" y="0"/>
                    <a:pt x="128" y="8"/>
                    <a:pt x="148" y="22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27" y="10"/>
                    <a:pt x="104" y="3"/>
                    <a:pt x="80" y="3"/>
                  </a:cubicBezTo>
                  <a:cubicBezTo>
                    <a:pt x="51" y="3"/>
                    <a:pt x="23" y="14"/>
                    <a:pt x="2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xmlns="" id="{75D2F97A-B410-4AC4-AB0C-34E8BBD0D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99" y="2388259"/>
              <a:ext cx="299488" cy="290481"/>
            </a:xfrm>
            <a:custGeom>
              <a:avLst/>
              <a:gdLst>
                <a:gd name="T0" fmla="*/ 27 w 27"/>
                <a:gd name="T1" fmla="*/ 26 h 26"/>
                <a:gd name="T2" fmla="*/ 0 w 27"/>
                <a:gd name="T3" fmla="*/ 21 h 26"/>
                <a:gd name="T4" fmla="*/ 12 w 27"/>
                <a:gd name="T5" fmla="*/ 14 h 26"/>
                <a:gd name="T6" fmla="*/ 17 w 27"/>
                <a:gd name="T7" fmla="*/ 0 h 26"/>
                <a:gd name="T8" fmla="*/ 27 w 2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6">
                  <a:moveTo>
                    <a:pt x="27" y="26"/>
                  </a:moveTo>
                  <a:cubicBezTo>
                    <a:pt x="19" y="23"/>
                    <a:pt x="8" y="21"/>
                    <a:pt x="0" y="21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8"/>
                    <a:pt x="22" y="19"/>
                    <a:pt x="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PA_组合 27">
            <a:extLst>
              <a:ext uri="{FF2B5EF4-FFF2-40B4-BE49-F238E27FC236}">
                <a16:creationId xmlns:a16="http://schemas.microsoft.com/office/drawing/2014/main" xmlns="" id="{0E3DC717-B176-4542-BCE6-452933A46B57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7909811" y="4454468"/>
            <a:ext cx="1769902" cy="389559"/>
            <a:chOff x="7909811" y="4435130"/>
            <a:chExt cx="1769902" cy="389559"/>
          </a:xfrm>
          <a:solidFill>
            <a:srgbClr val="E3B3CF"/>
          </a:solidFill>
        </p:grpSpPr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xmlns="" id="{A9B4A9EE-3587-46D1-9FF0-43F189CE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9811" y="4435130"/>
              <a:ext cx="1628040" cy="389559"/>
            </a:xfrm>
            <a:custGeom>
              <a:avLst/>
              <a:gdLst>
                <a:gd name="T0" fmla="*/ 80 w 147"/>
                <a:gd name="T1" fmla="*/ 35 h 35"/>
                <a:gd name="T2" fmla="*/ 0 w 147"/>
                <a:gd name="T3" fmla="*/ 2 h 35"/>
                <a:gd name="T4" fmla="*/ 2 w 147"/>
                <a:gd name="T5" fmla="*/ 0 h 35"/>
                <a:gd name="T6" fmla="*/ 80 w 147"/>
                <a:gd name="T7" fmla="*/ 32 h 35"/>
                <a:gd name="T8" fmla="*/ 146 w 147"/>
                <a:gd name="T9" fmla="*/ 11 h 35"/>
                <a:gd name="T10" fmla="*/ 147 w 147"/>
                <a:gd name="T11" fmla="*/ 13 h 35"/>
                <a:gd name="T12" fmla="*/ 80 w 14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" h="35">
                  <a:moveTo>
                    <a:pt x="80" y="35"/>
                  </a:moveTo>
                  <a:cubicBezTo>
                    <a:pt x="50" y="35"/>
                    <a:pt x="22" y="23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3" y="21"/>
                    <a:pt x="51" y="32"/>
                    <a:pt x="80" y="32"/>
                  </a:cubicBezTo>
                  <a:cubicBezTo>
                    <a:pt x="104" y="32"/>
                    <a:pt x="127" y="25"/>
                    <a:pt x="146" y="11"/>
                  </a:cubicBezTo>
                  <a:cubicBezTo>
                    <a:pt x="147" y="13"/>
                    <a:pt x="147" y="13"/>
                    <a:pt x="147" y="13"/>
                  </a:cubicBezTo>
                  <a:cubicBezTo>
                    <a:pt x="128" y="27"/>
                    <a:pt x="105" y="35"/>
                    <a:pt x="8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63">
              <a:extLst>
                <a:ext uri="{FF2B5EF4-FFF2-40B4-BE49-F238E27FC236}">
                  <a16:creationId xmlns:a16="http://schemas.microsoft.com/office/drawing/2014/main" xmlns="" id="{BF0581EE-17A8-4B0E-9706-A950A4798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1218" y="4446389"/>
              <a:ext cx="308495" cy="288228"/>
            </a:xfrm>
            <a:custGeom>
              <a:avLst/>
              <a:gdLst>
                <a:gd name="T0" fmla="*/ 28 w 28"/>
                <a:gd name="T1" fmla="*/ 0 h 26"/>
                <a:gd name="T2" fmla="*/ 0 w 28"/>
                <a:gd name="T3" fmla="*/ 5 h 26"/>
                <a:gd name="T4" fmla="*/ 13 w 28"/>
                <a:gd name="T5" fmla="*/ 12 h 26"/>
                <a:gd name="T6" fmla="*/ 18 w 28"/>
                <a:gd name="T7" fmla="*/ 26 h 26"/>
                <a:gd name="T8" fmla="*/ 28 w 2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28" y="0"/>
                  </a:moveTo>
                  <a:cubicBezTo>
                    <a:pt x="20" y="3"/>
                    <a:pt x="9" y="5"/>
                    <a:pt x="0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17"/>
                    <a:pt x="23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PA_文本框 30">
            <a:extLst>
              <a:ext uri="{FF2B5EF4-FFF2-40B4-BE49-F238E27FC236}">
                <a16:creationId xmlns:a16="http://schemas.microsoft.com/office/drawing/2014/main" xmlns="" id="{14A9D890-C96E-4BD6-A75F-35337122FACE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02953" y="5072393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PA_文本框 31">
            <a:extLst>
              <a:ext uri="{FF2B5EF4-FFF2-40B4-BE49-F238E27FC236}">
                <a16:creationId xmlns:a16="http://schemas.microsoft.com/office/drawing/2014/main" xmlns="" id="{32A750B8-662E-40C1-9C5F-F2DD25CE0C31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4897925" y="5072393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PA_文本框 32">
            <a:extLst>
              <a:ext uri="{FF2B5EF4-FFF2-40B4-BE49-F238E27FC236}">
                <a16:creationId xmlns:a16="http://schemas.microsoft.com/office/drawing/2014/main" xmlns="" id="{023F44A9-331B-4FA2-BDC8-6190F03F21B5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8499652" y="5072393"/>
            <a:ext cx="2396149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请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在此处添加具体内容，请尽量言简意赅，简单说明即可。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PA_文本框 33">
            <a:extLst>
              <a:ext uri="{FF2B5EF4-FFF2-40B4-BE49-F238E27FC236}">
                <a16:creationId xmlns:a16="http://schemas.microsoft.com/office/drawing/2014/main" xmlns="" id="{A652F52A-44A9-4CF2-8934-EB56FD3E6278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3066436" y="1680736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PA_文本框 34">
            <a:extLst>
              <a:ext uri="{FF2B5EF4-FFF2-40B4-BE49-F238E27FC236}">
                <a16:creationId xmlns:a16="http://schemas.microsoft.com/office/drawing/2014/main" xmlns="" id="{0371AA2E-DC3B-4164-BEA4-F9DC27A7EA2D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668163" y="1680736"/>
            <a:ext cx="2396149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请在此处添加具体内容，请尽量言简意赅，简单说明即可。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93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第四明年工作计划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8" name="PA_组合 8">
            <a:extLst>
              <a:ext uri="{FF2B5EF4-FFF2-40B4-BE49-F238E27FC236}">
                <a16:creationId xmlns:a16="http://schemas.microsoft.com/office/drawing/2014/main" xmlns="" id="{B205C58B-A633-4D2C-8B0E-F02D1CA6FE4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16049" y="2090136"/>
            <a:ext cx="4339119" cy="3782646"/>
            <a:chOff x="2098355" y="789986"/>
            <a:chExt cx="4201275" cy="366247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E6515564-2BAA-4773-A2B2-532BB7928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559" y="895974"/>
              <a:ext cx="3838868" cy="2559244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0C89360F-E8CD-439C-9B1B-FAFA63E064E6}"/>
                </a:ext>
              </a:extLst>
            </p:cNvPr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49D50DD6-B041-4CB8-B50E-C044BEA43766}"/>
                  </a:ext>
                </a:extLst>
              </p:cNvPr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任意多边形 12">
                <a:extLst>
                  <a:ext uri="{FF2B5EF4-FFF2-40B4-BE49-F238E27FC236}">
                    <a16:creationId xmlns:a16="http://schemas.microsoft.com/office/drawing/2014/main" xmlns="" id="{7C378349-CCCA-4371-836F-70104AF8A718}"/>
                  </a:ext>
                </a:extLst>
              </p:cNvPr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avLst/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任意多边形 13">
                <a:extLst>
                  <a:ext uri="{FF2B5EF4-FFF2-40B4-BE49-F238E27FC236}">
                    <a16:creationId xmlns:a16="http://schemas.microsoft.com/office/drawing/2014/main" xmlns="" id="{DA5AA953-0617-4DA8-82CD-FA7E3B0BE4F7}"/>
                  </a:ext>
                </a:extLst>
              </p:cNvPr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avLst/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5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6" name="任意多边形 14">
                <a:extLst>
                  <a:ext uri="{FF2B5EF4-FFF2-40B4-BE49-F238E27FC236}">
                    <a16:creationId xmlns:a16="http://schemas.microsoft.com/office/drawing/2014/main" xmlns="" id="{8A2B7B57-2E8A-4BFF-BF93-9F10490D4183}"/>
                  </a:ext>
                </a:extLst>
              </p:cNvPr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avLst/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xmlns="" id="{2E572426-3460-4A8F-8E9B-FC2456AB57B1}"/>
                  </a:ext>
                </a:extLst>
              </p:cNvPr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任意多边形 16">
                <a:extLst>
                  <a:ext uri="{FF2B5EF4-FFF2-40B4-BE49-F238E27FC236}">
                    <a16:creationId xmlns:a16="http://schemas.microsoft.com/office/drawing/2014/main" xmlns="" id="{37DF80FD-492D-4F73-8107-B3D26F099664}"/>
                  </a:ext>
                </a:extLst>
              </p:cNvPr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avLst/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5382BF08-AC3F-4F29-8885-13F767095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20" name="PA_文本框 76">
            <a:extLst>
              <a:ext uri="{FF2B5EF4-FFF2-40B4-BE49-F238E27FC236}">
                <a16:creationId xmlns:a16="http://schemas.microsoft.com/office/drawing/2014/main" xmlns="" id="{A2DFA05E-82C0-42EF-B563-685CFD30994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648953" y="1985967"/>
            <a:ext cx="147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添加标题</a:t>
            </a:r>
          </a:p>
        </p:txBody>
      </p:sp>
      <p:sp>
        <p:nvSpPr>
          <p:cNvPr id="23" name="PA_文本框 19">
            <a:extLst>
              <a:ext uri="{FF2B5EF4-FFF2-40B4-BE49-F238E27FC236}">
                <a16:creationId xmlns:a16="http://schemas.microsoft.com/office/drawing/2014/main" xmlns="" id="{4D0B71BC-C142-42ED-8E9B-0B1CE7869D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648953" y="2677150"/>
            <a:ext cx="4631780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请在此处添加具体内容，请尽量言简意赅，简单说明即可，不必繁琐。请在此处添加具体内容。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ea typeface="微软雅黑"/>
            </a:endParaRPr>
          </a:p>
          <a:p>
            <a:pPr marL="400050" indent="-400050">
              <a:lnSpc>
                <a:spcPct val="130000"/>
              </a:lnSpc>
              <a:buFont typeface="+mj-lt"/>
              <a:buAutoNum type="romanUcPeriod"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73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5F7CEEC0-64B7-4F6D-9A78-7D22B5312E26}"/>
              </a:ext>
            </a:extLst>
          </p:cNvPr>
          <p:cNvSpPr/>
          <p:nvPr/>
        </p:nvSpPr>
        <p:spPr>
          <a:xfrm>
            <a:off x="3838575" y="1198969"/>
            <a:ext cx="4514850" cy="44767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165100" sx="104000" sy="104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B5A7D06-59ED-4410-87A7-C8245F3E4E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450976" y="2408884"/>
            <a:ext cx="290008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0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销售部</a:t>
            </a:r>
          </a:p>
        </p:txBody>
      </p:sp>
      <p:sp>
        <p:nvSpPr>
          <p:cNvPr id="7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15C0F6A5-3FDE-4B11-AA59-0F72602C59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97264" y="3437344"/>
            <a:ext cx="509908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48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年终工作总结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B6E87FA3-11C9-45C4-B903-151DAC03C957}"/>
              </a:ext>
            </a:extLst>
          </p:cNvPr>
          <p:cNvCxnSpPr/>
          <p:nvPr/>
        </p:nvCxnSpPr>
        <p:spPr>
          <a:xfrm>
            <a:off x="4450976" y="4249271"/>
            <a:ext cx="3226176" cy="0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7C33EFB-1D13-4757-A1CF-4767C61318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41822" y="4465804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子沐创意素材</a:t>
            </a:r>
            <a:endParaRPr lang="zh-CN" altLang="en-US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C793864-FA0F-4418-8AAC-4CEA3E7A8F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6668003" y="4332907"/>
            <a:ext cx="3243099" cy="22150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4D4A0ED-E9F5-4690-8D81-B6FC652E8D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34" y="-493429"/>
            <a:ext cx="4755999" cy="39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E80E484-8C74-4C8A-B92C-07B43C4B992C}"/>
              </a:ext>
            </a:extLst>
          </p:cNvPr>
          <p:cNvGrpSpPr/>
          <p:nvPr/>
        </p:nvGrpSpPr>
        <p:grpSpPr>
          <a:xfrm>
            <a:off x="4616929" y="2310693"/>
            <a:ext cx="2900084" cy="492443"/>
            <a:chOff x="4616929" y="2310693"/>
            <a:chExt cx="2900084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02400280-96E2-4CD8-9A00-C05F8D38496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616929" y="2310693"/>
              <a:ext cx="29000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PART ONE</a:t>
              </a:r>
              <a:endParaRPr lang="zh-CN" altLang="en-US" sz="32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endParaRPr>
            </a:p>
          </p:txBody>
        </p:sp>
      </p:grpSp>
      <p:sp>
        <p:nvSpPr>
          <p:cNvPr id="30" name="PA_MH_Entry_1">
            <a:hlinkClick r:id="rId9" action="ppaction://hlinksldjump"/>
            <a:extLst>
              <a:ext uri="{FF2B5EF4-FFF2-40B4-BE49-F238E27FC236}">
                <a16:creationId xmlns:a16="http://schemas.microsoft.com/office/drawing/2014/main" xmlns="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600" spc="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第一年度工作概述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1C1AEA43-B2C3-4677-8BF1-4CA4C514A439}"/>
              </a:ext>
            </a:extLst>
          </p:cNvPr>
          <p:cNvGrpSpPr/>
          <p:nvPr/>
        </p:nvGrpSpPr>
        <p:grpSpPr>
          <a:xfrm>
            <a:off x="4564062" y="4355782"/>
            <a:ext cx="3068637" cy="492443"/>
            <a:chOff x="4564062" y="4355782"/>
            <a:chExt cx="3068637" cy="49244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xmlns="" id="{4708CA06-4372-46ED-843F-8B957AE30CDA}"/>
                </a:ext>
              </a:extLst>
            </p:cNvPr>
            <p:cNvSpPr/>
            <p:nvPr/>
          </p:nvSpPr>
          <p:spPr>
            <a:xfrm>
              <a:off x="4564062" y="4381500"/>
              <a:ext cx="3068637" cy="457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PA_MH_Entry_1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2F7EAB69-0B36-479E-A6C6-907ED5CC6C1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64063" y="4355782"/>
              <a:ext cx="2868312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130000"/>
                </a:lnSpc>
              </a:pPr>
              <a:endParaRPr lang="zh-CN" altLang="en-US" sz="24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  <p:sp>
        <p:nvSpPr>
          <p:cNvPr id="13" name="PA_MH_Entry_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7C33EFB-1D13-4757-A1CF-4767C61318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943476" y="4363878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130000"/>
              </a:lnSpc>
            </a:pPr>
            <a:r>
              <a:rPr lang="zh-CN" altLang="en-US" dirty="0" smtClean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子沐创意素材</a:t>
            </a:r>
            <a:endParaRPr lang="zh-CN" altLang="en-US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705349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866EC2F-1779-46A3-BA7D-9581A0D7D5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396456"/>
            <a:ext cx="3683628" cy="2455752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722347B-D705-42ED-87BF-2B8C716EE2DC}"/>
              </a:ext>
            </a:extLst>
          </p:cNvPr>
          <p:cNvGrpSpPr/>
          <p:nvPr/>
        </p:nvGrpSpPr>
        <p:grpSpPr>
          <a:xfrm>
            <a:off x="8072986" y="2373767"/>
            <a:ext cx="3785311" cy="2501130"/>
            <a:chOff x="8072986" y="2373767"/>
            <a:chExt cx="3785311" cy="250113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516C2365-8875-4ECF-B650-F6D41FCAC118}"/>
                </a:ext>
              </a:extLst>
            </p:cNvPr>
            <p:cNvSpPr/>
            <p:nvPr/>
          </p:nvSpPr>
          <p:spPr>
            <a:xfrm>
              <a:off x="8072986" y="2373767"/>
              <a:ext cx="3785311" cy="2501130"/>
            </a:xfrm>
            <a:prstGeom prst="rect">
              <a:avLst/>
            </a:prstGeom>
            <a:solidFill>
              <a:srgbClr val="7A7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6C9E2AB7-5E95-46EA-8FF2-B87ED294E1B5}"/>
                </a:ext>
              </a:extLst>
            </p:cNvPr>
            <p:cNvSpPr/>
            <p:nvPr/>
          </p:nvSpPr>
          <p:spPr>
            <a:xfrm>
              <a:off x="8190949" y="3046050"/>
              <a:ext cx="3664323" cy="1651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请在此处添加具体内容，请尽量言简意赅，简单说明即可，不必繁琐。请在此处添加具体内容，请尽量言简意赅，简单说明即可，不必繁琐。请在此处添加具体内容，请尽量言简意赅，简单说明即可，不必繁琐。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48A4B0C2-2A87-4A12-B0BC-0E4BEDAFE2B9}"/>
                </a:ext>
              </a:extLst>
            </p:cNvPr>
            <p:cNvSpPr/>
            <p:nvPr/>
          </p:nvSpPr>
          <p:spPr>
            <a:xfrm>
              <a:off x="9219984" y="2654760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solidFill>
                    <a:prstClr val="white"/>
                  </a:solidFill>
                  <a:ea typeface="微软雅黑"/>
                </a:rPr>
                <a:t>添加标题文字</a:t>
              </a: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12105DB-84B1-4909-BDAF-1423214217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32" y="2373767"/>
            <a:ext cx="3751696" cy="2501130"/>
          </a:xfrm>
          <a:prstGeom prst="rect">
            <a:avLst/>
          </a:prstGeom>
        </p:spPr>
      </p:pic>
      <p:sp>
        <p:nvSpPr>
          <p:cNvPr id="13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6114722-DD6E-4D3F-A86B-27AB8CBF6AF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第一年度工作概述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753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第一年度工作概述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13" name="Group 227">
            <a:extLst>
              <a:ext uri="{FF2B5EF4-FFF2-40B4-BE49-F238E27FC236}">
                <a16:creationId xmlns:a16="http://schemas.microsoft.com/office/drawing/2014/main" xmlns="" id="{D7CC8A4F-DD15-48A4-9976-A119B32EB4F2}"/>
              </a:ext>
            </a:extLst>
          </p:cNvPr>
          <p:cNvGrpSpPr/>
          <p:nvPr/>
        </p:nvGrpSpPr>
        <p:grpSpPr>
          <a:xfrm>
            <a:off x="1709304" y="2092438"/>
            <a:ext cx="8773393" cy="3520781"/>
            <a:chOff x="0" y="0"/>
            <a:chExt cx="20725991" cy="8317383"/>
          </a:xfrm>
        </p:grpSpPr>
        <p:sp>
          <p:nvSpPr>
            <p:cNvPr id="23" name="Shape 198">
              <a:extLst>
                <a:ext uri="{FF2B5EF4-FFF2-40B4-BE49-F238E27FC236}">
                  <a16:creationId xmlns:a16="http://schemas.microsoft.com/office/drawing/2014/main" xmlns="" id="{81FD4D42-D162-49A5-96F2-26373986A194}"/>
                </a:ext>
              </a:extLst>
            </p:cNvPr>
            <p:cNvSpPr/>
            <p:nvPr/>
          </p:nvSpPr>
          <p:spPr>
            <a:xfrm>
              <a:off x="0" y="0"/>
              <a:ext cx="2390468" cy="2390468"/>
            </a:xfrm>
            <a:prstGeom prst="roundRect">
              <a:avLst>
                <a:gd name="adj" fmla="val 15000"/>
              </a:avLst>
            </a:prstGeom>
            <a:solidFill>
              <a:srgbClr val="CDC3D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Shape 199">
              <a:extLst>
                <a:ext uri="{FF2B5EF4-FFF2-40B4-BE49-F238E27FC236}">
                  <a16:creationId xmlns:a16="http://schemas.microsoft.com/office/drawing/2014/main" xmlns="" id="{9AB3FECA-28F3-4DB6-99C4-26705A82E93D}"/>
                </a:ext>
              </a:extLst>
            </p:cNvPr>
            <p:cNvSpPr/>
            <p:nvPr/>
          </p:nvSpPr>
          <p:spPr>
            <a:xfrm>
              <a:off x="718982" y="586004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26" name="Shape 201">
              <a:extLst>
                <a:ext uri="{FF2B5EF4-FFF2-40B4-BE49-F238E27FC236}">
                  <a16:creationId xmlns:a16="http://schemas.microsoft.com/office/drawing/2014/main" xmlns="" id="{393CB5CD-91FE-4F74-910A-425768233B98}"/>
                </a:ext>
              </a:extLst>
            </p:cNvPr>
            <p:cNvSpPr/>
            <p:nvPr/>
          </p:nvSpPr>
          <p:spPr>
            <a:xfrm>
              <a:off x="0" y="2963457"/>
              <a:ext cx="2390468" cy="2390468"/>
            </a:xfrm>
            <a:prstGeom prst="roundRect">
              <a:avLst>
                <a:gd name="adj" fmla="val 15000"/>
              </a:avLst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Shape 202">
              <a:extLst>
                <a:ext uri="{FF2B5EF4-FFF2-40B4-BE49-F238E27FC236}">
                  <a16:creationId xmlns:a16="http://schemas.microsoft.com/office/drawing/2014/main" xmlns="" id="{96B37147-42D0-4DAD-90A5-AAD217B0547B}"/>
                </a:ext>
              </a:extLst>
            </p:cNvPr>
            <p:cNvSpPr/>
            <p:nvPr/>
          </p:nvSpPr>
          <p:spPr>
            <a:xfrm>
              <a:off x="718982" y="3576718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29" name="Shape 204">
              <a:extLst>
                <a:ext uri="{FF2B5EF4-FFF2-40B4-BE49-F238E27FC236}">
                  <a16:creationId xmlns:a16="http://schemas.microsoft.com/office/drawing/2014/main" xmlns="" id="{2687E77E-0F26-4C7B-91E2-C32E2A04B040}"/>
                </a:ext>
              </a:extLst>
            </p:cNvPr>
            <p:cNvSpPr/>
            <p:nvPr/>
          </p:nvSpPr>
          <p:spPr>
            <a:xfrm>
              <a:off x="0" y="5926914"/>
              <a:ext cx="2390468" cy="2390469"/>
            </a:xfrm>
            <a:prstGeom prst="roundRect">
              <a:avLst>
                <a:gd name="adj" fmla="val 15000"/>
              </a:avLst>
            </a:prstGeom>
            <a:solidFill>
              <a:srgbClr val="B6A5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Shape 205">
              <a:extLst>
                <a:ext uri="{FF2B5EF4-FFF2-40B4-BE49-F238E27FC236}">
                  <a16:creationId xmlns:a16="http://schemas.microsoft.com/office/drawing/2014/main" xmlns="" id="{866DE537-9DF4-4EC3-B637-7DA19BB04461}"/>
                </a:ext>
              </a:extLst>
            </p:cNvPr>
            <p:cNvSpPr/>
            <p:nvPr/>
          </p:nvSpPr>
          <p:spPr>
            <a:xfrm>
              <a:off x="718982" y="6512916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05</a:t>
              </a:r>
            </a:p>
          </p:txBody>
        </p:sp>
        <p:sp>
          <p:nvSpPr>
            <p:cNvPr id="32" name="Shape 207">
              <a:extLst>
                <a:ext uri="{FF2B5EF4-FFF2-40B4-BE49-F238E27FC236}">
                  <a16:creationId xmlns:a16="http://schemas.microsoft.com/office/drawing/2014/main" xmlns="" id="{959B503B-B948-48D1-8ED1-28A52C44DCF9}"/>
                </a:ext>
              </a:extLst>
            </p:cNvPr>
            <p:cNvSpPr/>
            <p:nvPr/>
          </p:nvSpPr>
          <p:spPr>
            <a:xfrm>
              <a:off x="18335522" y="0"/>
              <a:ext cx="2390469" cy="2390468"/>
            </a:xfrm>
            <a:prstGeom prst="roundRect">
              <a:avLst>
                <a:gd name="adj" fmla="val 15000"/>
              </a:avLst>
            </a:prstGeom>
            <a:solidFill>
              <a:srgbClr val="E3B3C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Shape 208">
              <a:extLst>
                <a:ext uri="{FF2B5EF4-FFF2-40B4-BE49-F238E27FC236}">
                  <a16:creationId xmlns:a16="http://schemas.microsoft.com/office/drawing/2014/main" xmlns="" id="{73963727-A649-4EE6-9601-AE5DF3BAA296}"/>
                </a:ext>
              </a:extLst>
            </p:cNvPr>
            <p:cNvSpPr/>
            <p:nvPr/>
          </p:nvSpPr>
          <p:spPr>
            <a:xfrm>
              <a:off x="19054504" y="586004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35" name="Shape 210">
              <a:extLst>
                <a:ext uri="{FF2B5EF4-FFF2-40B4-BE49-F238E27FC236}">
                  <a16:creationId xmlns:a16="http://schemas.microsoft.com/office/drawing/2014/main" xmlns="" id="{1DC0DA30-A510-4E6E-B5A6-6BF2087693C0}"/>
                </a:ext>
              </a:extLst>
            </p:cNvPr>
            <p:cNvSpPr/>
            <p:nvPr/>
          </p:nvSpPr>
          <p:spPr>
            <a:xfrm>
              <a:off x="18335522" y="2963457"/>
              <a:ext cx="2390469" cy="2390468"/>
            </a:xfrm>
            <a:prstGeom prst="roundRect">
              <a:avLst>
                <a:gd name="adj" fmla="val 15000"/>
              </a:avLst>
            </a:prstGeom>
            <a:solidFill>
              <a:srgbClr val="C4C4C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Shape 211">
              <a:extLst>
                <a:ext uri="{FF2B5EF4-FFF2-40B4-BE49-F238E27FC236}">
                  <a16:creationId xmlns:a16="http://schemas.microsoft.com/office/drawing/2014/main" xmlns="" id="{F37671EA-7D3F-4C0C-B893-F8182D86CFE6}"/>
                </a:ext>
              </a:extLst>
            </p:cNvPr>
            <p:cNvSpPr/>
            <p:nvPr/>
          </p:nvSpPr>
          <p:spPr>
            <a:xfrm>
              <a:off x="19054504" y="3549461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04</a:t>
              </a:r>
            </a:p>
          </p:txBody>
        </p:sp>
        <p:sp>
          <p:nvSpPr>
            <p:cNvPr id="38" name="Shape 213">
              <a:extLst>
                <a:ext uri="{FF2B5EF4-FFF2-40B4-BE49-F238E27FC236}">
                  <a16:creationId xmlns:a16="http://schemas.microsoft.com/office/drawing/2014/main" xmlns="" id="{0C180150-D6E7-4760-B6EF-01309DBDEAA9}"/>
                </a:ext>
              </a:extLst>
            </p:cNvPr>
            <p:cNvSpPr/>
            <p:nvPr/>
          </p:nvSpPr>
          <p:spPr>
            <a:xfrm>
              <a:off x="18335522" y="5926914"/>
              <a:ext cx="2390469" cy="2390469"/>
            </a:xfrm>
            <a:prstGeom prst="roundRect">
              <a:avLst>
                <a:gd name="adj" fmla="val 15000"/>
              </a:avLst>
            </a:prstGeom>
            <a:solidFill>
              <a:srgbClr val="D0D9E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1524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Shape 214">
              <a:extLst>
                <a:ext uri="{FF2B5EF4-FFF2-40B4-BE49-F238E27FC236}">
                  <a16:creationId xmlns:a16="http://schemas.microsoft.com/office/drawing/2014/main" xmlns="" id="{DECAD34A-2E49-4BFC-97C3-A36F235D03E2}"/>
                </a:ext>
              </a:extLst>
            </p:cNvPr>
            <p:cNvSpPr/>
            <p:nvPr/>
          </p:nvSpPr>
          <p:spPr>
            <a:xfrm>
              <a:off x="19054504" y="6515567"/>
              <a:ext cx="939148" cy="121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6600">
                  <a:solidFill>
                    <a:srgbClr val="F9FAF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79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06</a:t>
              </a:r>
            </a:p>
          </p:txBody>
        </p:sp>
        <p:sp>
          <p:nvSpPr>
            <p:cNvPr id="40" name="Shape 215">
              <a:extLst>
                <a:ext uri="{FF2B5EF4-FFF2-40B4-BE49-F238E27FC236}">
                  <a16:creationId xmlns:a16="http://schemas.microsoft.com/office/drawing/2014/main" xmlns="" id="{2295622C-0CEB-4FE7-8F96-70CE024E2931}"/>
                </a:ext>
              </a:extLst>
            </p:cNvPr>
            <p:cNvSpPr/>
            <p:nvPr/>
          </p:nvSpPr>
          <p:spPr>
            <a:xfrm>
              <a:off x="3449602" y="425654"/>
              <a:ext cx="3328601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3000">
                  <a:solidFill>
                    <a:srgbClr val="4A5E6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Shape 216">
              <a:extLst>
                <a:ext uri="{FF2B5EF4-FFF2-40B4-BE49-F238E27FC236}">
                  <a16:creationId xmlns:a16="http://schemas.microsoft.com/office/drawing/2014/main" xmlns="" id="{1A67629F-847C-4C4F-8397-E0D44726E53C}"/>
                </a:ext>
              </a:extLst>
            </p:cNvPr>
            <p:cNvSpPr/>
            <p:nvPr/>
          </p:nvSpPr>
          <p:spPr>
            <a:xfrm>
              <a:off x="3449602" y="1195233"/>
              <a:ext cx="6483685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sz="758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Shape 217">
              <a:extLst>
                <a:ext uri="{FF2B5EF4-FFF2-40B4-BE49-F238E27FC236}">
                  <a16:creationId xmlns:a16="http://schemas.microsoft.com/office/drawing/2014/main" xmlns="" id="{072DDC1B-189B-4AA0-83BF-E44DEFF3ED38}"/>
                </a:ext>
              </a:extLst>
            </p:cNvPr>
            <p:cNvSpPr/>
            <p:nvPr/>
          </p:nvSpPr>
          <p:spPr>
            <a:xfrm>
              <a:off x="3453786" y="3389111"/>
              <a:ext cx="3328601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3000">
                  <a:solidFill>
                    <a:srgbClr val="CD321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Shape 218">
              <a:extLst>
                <a:ext uri="{FF2B5EF4-FFF2-40B4-BE49-F238E27FC236}">
                  <a16:creationId xmlns:a16="http://schemas.microsoft.com/office/drawing/2014/main" xmlns="" id="{C4ED2F57-BAD4-4E1A-9883-9B632F6E63D4}"/>
                </a:ext>
              </a:extLst>
            </p:cNvPr>
            <p:cNvSpPr/>
            <p:nvPr/>
          </p:nvSpPr>
          <p:spPr>
            <a:xfrm>
              <a:off x="3453783" y="3967081"/>
              <a:ext cx="6699194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Shape 219">
              <a:extLst>
                <a:ext uri="{FF2B5EF4-FFF2-40B4-BE49-F238E27FC236}">
                  <a16:creationId xmlns:a16="http://schemas.microsoft.com/office/drawing/2014/main" xmlns="" id="{685F5061-39C7-4E5C-9E04-3BB07A9590A0}"/>
                </a:ext>
              </a:extLst>
            </p:cNvPr>
            <p:cNvSpPr/>
            <p:nvPr/>
          </p:nvSpPr>
          <p:spPr>
            <a:xfrm>
              <a:off x="3453786" y="6352570"/>
              <a:ext cx="3328601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3000">
                  <a:solidFill>
                    <a:srgbClr val="3A9A87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Shape 220">
              <a:extLst>
                <a:ext uri="{FF2B5EF4-FFF2-40B4-BE49-F238E27FC236}">
                  <a16:creationId xmlns:a16="http://schemas.microsoft.com/office/drawing/2014/main" xmlns="" id="{72A8FCA6-CBCF-4D27-AE5F-A63A211BD723}"/>
                </a:ext>
              </a:extLst>
            </p:cNvPr>
            <p:cNvSpPr/>
            <p:nvPr/>
          </p:nvSpPr>
          <p:spPr>
            <a:xfrm>
              <a:off x="3453786" y="6930538"/>
              <a:ext cx="6699194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l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Shape 221">
              <a:extLst>
                <a:ext uri="{FF2B5EF4-FFF2-40B4-BE49-F238E27FC236}">
                  <a16:creationId xmlns:a16="http://schemas.microsoft.com/office/drawing/2014/main" xmlns="" id="{F98910FB-6A61-4095-92F0-1397EFC2219F}"/>
                </a:ext>
              </a:extLst>
            </p:cNvPr>
            <p:cNvSpPr/>
            <p:nvPr/>
          </p:nvSpPr>
          <p:spPr>
            <a:xfrm>
              <a:off x="13869607" y="400138"/>
              <a:ext cx="3374205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000">
                  <a:solidFill>
                    <a:srgbClr val="809D2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Shape 222">
              <a:extLst>
                <a:ext uri="{FF2B5EF4-FFF2-40B4-BE49-F238E27FC236}">
                  <a16:creationId xmlns:a16="http://schemas.microsoft.com/office/drawing/2014/main" xmlns="" id="{B9512FC9-D394-4451-96A9-BC64EB77679D}"/>
                </a:ext>
              </a:extLst>
            </p:cNvPr>
            <p:cNvSpPr/>
            <p:nvPr/>
          </p:nvSpPr>
          <p:spPr>
            <a:xfrm>
              <a:off x="11416686" y="1167913"/>
              <a:ext cx="5920751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Shape 223">
              <a:extLst>
                <a:ext uri="{FF2B5EF4-FFF2-40B4-BE49-F238E27FC236}">
                  <a16:creationId xmlns:a16="http://schemas.microsoft.com/office/drawing/2014/main" xmlns="" id="{D6022811-44B1-46B9-84E4-90059CD69C8C}"/>
                </a:ext>
              </a:extLst>
            </p:cNvPr>
            <p:cNvSpPr/>
            <p:nvPr/>
          </p:nvSpPr>
          <p:spPr>
            <a:xfrm>
              <a:off x="13873791" y="3363597"/>
              <a:ext cx="3374205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000">
                  <a:solidFill>
                    <a:srgbClr val="694E7F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Shape 224">
              <a:extLst>
                <a:ext uri="{FF2B5EF4-FFF2-40B4-BE49-F238E27FC236}">
                  <a16:creationId xmlns:a16="http://schemas.microsoft.com/office/drawing/2014/main" xmlns="" id="{207D6F19-EAE1-411D-B236-B372E2940CD3}"/>
                </a:ext>
              </a:extLst>
            </p:cNvPr>
            <p:cNvSpPr/>
            <p:nvPr/>
          </p:nvSpPr>
          <p:spPr>
            <a:xfrm>
              <a:off x="11416686" y="3955607"/>
              <a:ext cx="5831309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Shape 225">
              <a:extLst>
                <a:ext uri="{FF2B5EF4-FFF2-40B4-BE49-F238E27FC236}">
                  <a16:creationId xmlns:a16="http://schemas.microsoft.com/office/drawing/2014/main" xmlns="" id="{1DA8B0F7-E5B6-44F0-8678-43C707D87EFE}"/>
                </a:ext>
              </a:extLst>
            </p:cNvPr>
            <p:cNvSpPr/>
            <p:nvPr/>
          </p:nvSpPr>
          <p:spPr>
            <a:xfrm>
              <a:off x="13873791" y="6327054"/>
              <a:ext cx="3374205" cy="529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000">
                  <a:solidFill>
                    <a:srgbClr val="114A70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327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请替换文字内容</a:t>
              </a:r>
              <a:endParaRPr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Shape 226">
              <a:extLst>
                <a:ext uri="{FF2B5EF4-FFF2-40B4-BE49-F238E27FC236}">
                  <a16:creationId xmlns:a16="http://schemas.microsoft.com/office/drawing/2014/main" xmlns="" id="{785E58AA-8641-47EA-AB13-D916A0268D9B}"/>
                </a:ext>
              </a:extLst>
            </p:cNvPr>
            <p:cNvSpPr/>
            <p:nvPr/>
          </p:nvSpPr>
          <p:spPr>
            <a:xfrm>
              <a:off x="11416686" y="6919064"/>
              <a:ext cx="5831309" cy="104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24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15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第一年度工作概述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395AF82-027B-4545-95D9-B06CB4F3E0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7" y="2065301"/>
            <a:ext cx="5517577" cy="366336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2351004-3F1A-4D45-9CFF-827571867269}"/>
              </a:ext>
            </a:extLst>
          </p:cNvPr>
          <p:cNvGrpSpPr/>
          <p:nvPr/>
        </p:nvGrpSpPr>
        <p:grpSpPr>
          <a:xfrm>
            <a:off x="6304236" y="2615500"/>
            <a:ext cx="4844893" cy="859105"/>
            <a:chOff x="6304236" y="2615500"/>
            <a:chExt cx="4844893" cy="859105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0080BDB4-8EFB-4B89-B2A7-00F14D1DE98E}"/>
                </a:ext>
              </a:extLst>
            </p:cNvPr>
            <p:cNvSpPr/>
            <p:nvPr/>
          </p:nvSpPr>
          <p:spPr>
            <a:xfrm>
              <a:off x="6335546" y="2976007"/>
              <a:ext cx="4813583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EE790BE1-EF19-4951-8ACB-DA7FA1FA2666}"/>
                </a:ext>
              </a:extLst>
            </p:cNvPr>
            <p:cNvSpPr/>
            <p:nvPr/>
          </p:nvSpPr>
          <p:spPr>
            <a:xfrm>
              <a:off x="6304236" y="2615500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5386441F-B912-41F9-8AE7-E84DE2DBB35A}"/>
              </a:ext>
            </a:extLst>
          </p:cNvPr>
          <p:cNvGrpSpPr/>
          <p:nvPr/>
        </p:nvGrpSpPr>
        <p:grpSpPr>
          <a:xfrm>
            <a:off x="6304236" y="3712319"/>
            <a:ext cx="4844893" cy="830841"/>
            <a:chOff x="6304236" y="3712319"/>
            <a:chExt cx="4844893" cy="83084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A243603-1CD1-4616-8D98-82B02F5343C7}"/>
                </a:ext>
              </a:extLst>
            </p:cNvPr>
            <p:cNvSpPr/>
            <p:nvPr/>
          </p:nvSpPr>
          <p:spPr>
            <a:xfrm>
              <a:off x="6335546" y="4044562"/>
              <a:ext cx="4813583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E204F2A7-5D41-4689-B7B1-867EB60EF6E9}"/>
                </a:ext>
              </a:extLst>
            </p:cNvPr>
            <p:cNvSpPr/>
            <p:nvPr/>
          </p:nvSpPr>
          <p:spPr>
            <a:xfrm>
              <a:off x="6304236" y="3712319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BD07D19D-B6C3-466A-BC7E-34D4C216EF36}"/>
              </a:ext>
            </a:extLst>
          </p:cNvPr>
          <p:cNvGrpSpPr/>
          <p:nvPr/>
        </p:nvGrpSpPr>
        <p:grpSpPr>
          <a:xfrm>
            <a:off x="6328468" y="4760028"/>
            <a:ext cx="4820660" cy="851687"/>
            <a:chOff x="6328468" y="4760028"/>
            <a:chExt cx="4820660" cy="851687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27498D48-0F22-46DB-8106-490A3C7F9DD4}"/>
                </a:ext>
              </a:extLst>
            </p:cNvPr>
            <p:cNvSpPr/>
            <p:nvPr/>
          </p:nvSpPr>
          <p:spPr>
            <a:xfrm>
              <a:off x="6335545" y="5113117"/>
              <a:ext cx="4813583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请在此处添加具体内容，请尽量言简意赅，简单说明即可，不必繁琐。请在此处添加具体内容，请尽量言简意赅，简单说明即可，不必繁琐。</a:t>
              </a:r>
              <a:endPara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AC6E8D84-BB2A-4460-9A7A-29657F24839D}"/>
                </a:ext>
              </a:extLst>
            </p:cNvPr>
            <p:cNvSpPr/>
            <p:nvPr/>
          </p:nvSpPr>
          <p:spPr>
            <a:xfrm>
              <a:off x="6328468" y="4760028"/>
              <a:ext cx="1107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4F423B84-E03C-4800-93C0-AD0F002704A6}"/>
              </a:ext>
            </a:extLst>
          </p:cNvPr>
          <p:cNvGrpSpPr/>
          <p:nvPr/>
        </p:nvGrpSpPr>
        <p:grpSpPr>
          <a:xfrm>
            <a:off x="5643729" y="2555805"/>
            <a:ext cx="559929" cy="559929"/>
            <a:chOff x="4232796" y="1916853"/>
            <a:chExt cx="419947" cy="419947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1DC33582-736D-430E-B595-8A8587D0C2A0}"/>
                </a:ext>
              </a:extLst>
            </p:cNvPr>
            <p:cNvSpPr/>
            <p:nvPr/>
          </p:nvSpPr>
          <p:spPr>
            <a:xfrm>
              <a:off x="4232796" y="1916853"/>
              <a:ext cx="419947" cy="419947"/>
            </a:xfrm>
            <a:prstGeom prst="ellipse">
              <a:avLst/>
            </a:prstGeom>
            <a:solidFill>
              <a:srgbClr val="E3B3C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xmlns="" id="{FDBFD145-46C7-449C-9C85-1F7AD2B81A74}"/>
                </a:ext>
              </a:extLst>
            </p:cNvPr>
            <p:cNvSpPr/>
            <p:nvPr/>
          </p:nvSpPr>
          <p:spPr bwMode="auto">
            <a:xfrm>
              <a:off x="4332650" y="2013551"/>
              <a:ext cx="225522" cy="2265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华文细黑" panose="02010600040101010101" pitchFamily="2" charset="-122"/>
                <a:sym typeface="Gill Sans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3C9F2EA-F309-4F86-8A33-DC6EE74F1BF0}"/>
              </a:ext>
            </a:extLst>
          </p:cNvPr>
          <p:cNvGrpSpPr/>
          <p:nvPr/>
        </p:nvGrpSpPr>
        <p:grpSpPr>
          <a:xfrm>
            <a:off x="5643728" y="4627317"/>
            <a:ext cx="559929" cy="559929"/>
            <a:chOff x="4232795" y="3470487"/>
            <a:chExt cx="419947" cy="419947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xmlns="" id="{0A7B7EA0-399F-4C23-8F03-B5B3CD503ECA}"/>
                </a:ext>
              </a:extLst>
            </p:cNvPr>
            <p:cNvSpPr/>
            <p:nvPr/>
          </p:nvSpPr>
          <p:spPr>
            <a:xfrm>
              <a:off x="4232795" y="3470487"/>
              <a:ext cx="419947" cy="419947"/>
            </a:xfrm>
            <a:prstGeom prst="ellipse">
              <a:avLst/>
            </a:prstGeom>
            <a:solidFill>
              <a:srgbClr val="CDC3DB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a typeface="华文细黑" panose="02010600040101010101" pitchFamily="2" charset="-122"/>
              </a:endParaRP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A82E3A3F-294F-4BD9-B172-82B55900AFE0}"/>
                </a:ext>
              </a:extLst>
            </p:cNvPr>
            <p:cNvGrpSpPr/>
            <p:nvPr/>
          </p:nvGrpSpPr>
          <p:grpSpPr>
            <a:xfrm>
              <a:off x="4326403" y="3585721"/>
              <a:ext cx="232730" cy="189479"/>
              <a:chOff x="7550150" y="3613150"/>
              <a:chExt cx="358775" cy="292100"/>
            </a:xfrm>
          </p:grpSpPr>
          <p:sp>
            <p:nvSpPr>
              <p:cNvPr id="25" name="AutoShape 5">
                <a:extLst>
                  <a:ext uri="{FF2B5EF4-FFF2-40B4-BE49-F238E27FC236}">
                    <a16:creationId xmlns:a16="http://schemas.microsoft.com/office/drawing/2014/main" xmlns="" id="{4059C891-BF29-4761-A62A-76FC84644ED1}"/>
                  </a:ext>
                </a:extLst>
              </p:cNvPr>
              <p:cNvSpPr/>
              <p:nvPr/>
            </p:nvSpPr>
            <p:spPr bwMode="auto">
              <a:xfrm>
                <a:off x="7796213" y="3702050"/>
                <a:ext cx="68262" cy="90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999" y="18900"/>
                    </a:moveTo>
                    <a:lnTo>
                      <a:pt x="3600" y="18900"/>
                    </a:lnTo>
                    <a:lnTo>
                      <a:pt x="3600" y="2700"/>
                    </a:lnTo>
                    <a:lnTo>
                      <a:pt x="7200" y="2700"/>
                    </a:lnTo>
                    <a:lnTo>
                      <a:pt x="17999" y="14850"/>
                    </a:lnTo>
                    <a:cubicBezTo>
                      <a:pt x="17999" y="14850"/>
                      <a:pt x="17999" y="18900"/>
                      <a:pt x="17999" y="18900"/>
                    </a:cubicBezTo>
                    <a:close/>
                    <a:moveTo>
                      <a:pt x="10195" y="1202"/>
                    </a:moveTo>
                    <a:cubicBezTo>
                      <a:pt x="9527" y="450"/>
                      <a:pt x="8402" y="0"/>
                      <a:pt x="7200" y="0"/>
                    </a:cubicBezTo>
                    <a:lnTo>
                      <a:pt x="3600" y="0"/>
                    </a:lnTo>
                    <a:cubicBezTo>
                      <a:pt x="1610" y="0"/>
                      <a:pt x="0" y="1207"/>
                      <a:pt x="0" y="2700"/>
                    </a:cubicBezTo>
                    <a:lnTo>
                      <a:pt x="0" y="18900"/>
                    </a:lnTo>
                    <a:cubicBezTo>
                      <a:pt x="0" y="20392"/>
                      <a:pt x="1610" y="21599"/>
                      <a:pt x="3600" y="21599"/>
                    </a:cubicBezTo>
                    <a:lnTo>
                      <a:pt x="17999" y="21599"/>
                    </a:lnTo>
                    <a:cubicBezTo>
                      <a:pt x="19989" y="21599"/>
                      <a:pt x="21600" y="20392"/>
                      <a:pt x="21600" y="18900"/>
                    </a:cubicBezTo>
                    <a:lnTo>
                      <a:pt x="21600" y="14850"/>
                    </a:lnTo>
                    <a:cubicBezTo>
                      <a:pt x="21600" y="14317"/>
                      <a:pt x="21389" y="13795"/>
                      <a:pt x="20995" y="13352"/>
                    </a:cubicBezTo>
                    <a:cubicBezTo>
                      <a:pt x="20995" y="13352"/>
                      <a:pt x="10195" y="1202"/>
                      <a:pt x="10195" y="12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华文细黑" panose="02010600040101010101" pitchFamily="2" charset="-122"/>
                  <a:sym typeface="Gill Sans" charset="0"/>
                </a:endParaRPr>
              </a:p>
            </p:txBody>
          </p:sp>
          <p:sp>
            <p:nvSpPr>
              <p:cNvPr id="26" name="AutoShape 6">
                <a:extLst>
                  <a:ext uri="{FF2B5EF4-FFF2-40B4-BE49-F238E27FC236}">
                    <a16:creationId xmlns:a16="http://schemas.microsoft.com/office/drawing/2014/main" xmlns="" id="{07A30333-06A9-43C7-A95C-810588D53C09}"/>
                  </a:ext>
                </a:extLst>
              </p:cNvPr>
              <p:cNvSpPr/>
              <p:nvPr/>
            </p:nvSpPr>
            <p:spPr bwMode="auto">
              <a:xfrm>
                <a:off x="7550150" y="3613150"/>
                <a:ext cx="358775" cy="2921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50" y="16615"/>
                    </a:moveTo>
                    <a:cubicBezTo>
                      <a:pt x="20250" y="17074"/>
                      <a:pt x="19948" y="17446"/>
                      <a:pt x="19575" y="17446"/>
                    </a:cubicBezTo>
                    <a:lnTo>
                      <a:pt x="18803" y="17446"/>
                    </a:lnTo>
                    <a:cubicBezTo>
                      <a:pt x="18501" y="16016"/>
                      <a:pt x="17453" y="14953"/>
                      <a:pt x="16200" y="14953"/>
                    </a:cubicBezTo>
                    <a:cubicBezTo>
                      <a:pt x="14945" y="14953"/>
                      <a:pt x="13897" y="16016"/>
                      <a:pt x="13595" y="17446"/>
                    </a:cubicBezTo>
                    <a:lnTo>
                      <a:pt x="10029" y="17446"/>
                    </a:lnTo>
                    <a:cubicBezTo>
                      <a:pt x="9727" y="16016"/>
                      <a:pt x="8679" y="14953"/>
                      <a:pt x="7425" y="14953"/>
                    </a:cubicBezTo>
                    <a:cubicBezTo>
                      <a:pt x="6170" y="14953"/>
                      <a:pt x="5122" y="16016"/>
                      <a:pt x="4820" y="17446"/>
                    </a:cubicBezTo>
                    <a:lnTo>
                      <a:pt x="4050" y="17446"/>
                    </a:lnTo>
                    <a:cubicBezTo>
                      <a:pt x="3677" y="17446"/>
                      <a:pt x="3375" y="17074"/>
                      <a:pt x="3375" y="16615"/>
                    </a:cubicBezTo>
                    <a:lnTo>
                      <a:pt x="3375" y="14123"/>
                    </a:lnTo>
                    <a:lnTo>
                      <a:pt x="12150" y="14123"/>
                    </a:lnTo>
                    <a:cubicBezTo>
                      <a:pt x="13266" y="14123"/>
                      <a:pt x="14175" y="13005"/>
                      <a:pt x="14175" y="11630"/>
                    </a:cubicBezTo>
                    <a:lnTo>
                      <a:pt x="14175" y="5815"/>
                    </a:lnTo>
                    <a:lnTo>
                      <a:pt x="16875" y="5815"/>
                    </a:lnTo>
                    <a:cubicBezTo>
                      <a:pt x="17100" y="5815"/>
                      <a:pt x="17311" y="5954"/>
                      <a:pt x="17436" y="6185"/>
                    </a:cubicBezTo>
                    <a:lnTo>
                      <a:pt x="20136" y="11169"/>
                    </a:lnTo>
                    <a:cubicBezTo>
                      <a:pt x="20210" y="11306"/>
                      <a:pt x="20250" y="11466"/>
                      <a:pt x="20250" y="11630"/>
                    </a:cubicBezTo>
                    <a:cubicBezTo>
                      <a:pt x="20250" y="11630"/>
                      <a:pt x="20250" y="16615"/>
                      <a:pt x="20250" y="16615"/>
                    </a:cubicBezTo>
                    <a:close/>
                    <a:moveTo>
                      <a:pt x="16200" y="19938"/>
                    </a:moveTo>
                    <a:cubicBezTo>
                      <a:pt x="15454" y="19938"/>
                      <a:pt x="14850" y="19193"/>
                      <a:pt x="14850" y="18276"/>
                    </a:cubicBezTo>
                    <a:cubicBezTo>
                      <a:pt x="14850" y="17360"/>
                      <a:pt x="15454" y="16615"/>
                      <a:pt x="16200" y="16615"/>
                    </a:cubicBezTo>
                    <a:cubicBezTo>
                      <a:pt x="16945" y="16615"/>
                      <a:pt x="17550" y="17360"/>
                      <a:pt x="17550" y="18276"/>
                    </a:cubicBezTo>
                    <a:cubicBezTo>
                      <a:pt x="17550" y="19193"/>
                      <a:pt x="16945" y="19938"/>
                      <a:pt x="16200" y="19938"/>
                    </a:cubicBezTo>
                    <a:moveTo>
                      <a:pt x="7425" y="19938"/>
                    </a:moveTo>
                    <a:cubicBezTo>
                      <a:pt x="6679" y="19938"/>
                      <a:pt x="6075" y="19193"/>
                      <a:pt x="6075" y="18276"/>
                    </a:cubicBezTo>
                    <a:cubicBezTo>
                      <a:pt x="6075" y="17360"/>
                      <a:pt x="6679" y="16615"/>
                      <a:pt x="7425" y="16615"/>
                    </a:cubicBezTo>
                    <a:cubicBezTo>
                      <a:pt x="8170" y="16615"/>
                      <a:pt x="8775" y="17360"/>
                      <a:pt x="8775" y="18276"/>
                    </a:cubicBezTo>
                    <a:cubicBezTo>
                      <a:pt x="8775" y="19193"/>
                      <a:pt x="8170" y="19938"/>
                      <a:pt x="7425" y="19938"/>
                    </a:cubicBezTo>
                    <a:moveTo>
                      <a:pt x="2024" y="12461"/>
                    </a:moveTo>
                    <a:cubicBezTo>
                      <a:pt x="1652" y="12461"/>
                      <a:pt x="1349" y="12089"/>
                      <a:pt x="1349" y="11630"/>
                    </a:cubicBezTo>
                    <a:lnTo>
                      <a:pt x="1349" y="2492"/>
                    </a:lnTo>
                    <a:cubicBezTo>
                      <a:pt x="1349" y="2033"/>
                      <a:pt x="1652" y="1661"/>
                      <a:pt x="2024" y="1661"/>
                    </a:cubicBezTo>
                    <a:lnTo>
                      <a:pt x="12150" y="1661"/>
                    </a:lnTo>
                    <a:cubicBezTo>
                      <a:pt x="12523" y="1661"/>
                      <a:pt x="12825" y="2033"/>
                      <a:pt x="12825" y="2492"/>
                    </a:cubicBezTo>
                    <a:lnTo>
                      <a:pt x="12825" y="4153"/>
                    </a:lnTo>
                    <a:lnTo>
                      <a:pt x="12825" y="5815"/>
                    </a:lnTo>
                    <a:lnTo>
                      <a:pt x="12825" y="11630"/>
                    </a:lnTo>
                    <a:cubicBezTo>
                      <a:pt x="12825" y="12089"/>
                      <a:pt x="12523" y="12461"/>
                      <a:pt x="12150" y="12461"/>
                    </a:cubicBezTo>
                    <a:cubicBezTo>
                      <a:pt x="12150" y="12461"/>
                      <a:pt x="2024" y="12461"/>
                      <a:pt x="2024" y="12461"/>
                    </a:cubicBezTo>
                    <a:close/>
                    <a:moveTo>
                      <a:pt x="21259" y="10248"/>
                    </a:moveTo>
                    <a:lnTo>
                      <a:pt x="18559" y="5263"/>
                    </a:lnTo>
                    <a:cubicBezTo>
                      <a:pt x="18182" y="4568"/>
                      <a:pt x="17552" y="4153"/>
                      <a:pt x="16875" y="4153"/>
                    </a:cubicBezTo>
                    <a:lnTo>
                      <a:pt x="14175" y="4153"/>
                    </a:lnTo>
                    <a:lnTo>
                      <a:pt x="14175" y="2492"/>
                    </a:lnTo>
                    <a:cubicBezTo>
                      <a:pt x="14175" y="1117"/>
                      <a:pt x="13266" y="0"/>
                      <a:pt x="12150" y="0"/>
                    </a:cubicBezTo>
                    <a:lnTo>
                      <a:pt x="2024" y="0"/>
                    </a:lnTo>
                    <a:cubicBezTo>
                      <a:pt x="908" y="0"/>
                      <a:pt x="0" y="1117"/>
                      <a:pt x="0" y="2492"/>
                    </a:cubicBezTo>
                    <a:lnTo>
                      <a:pt x="0" y="11630"/>
                    </a:lnTo>
                    <a:cubicBezTo>
                      <a:pt x="0" y="13005"/>
                      <a:pt x="908" y="14123"/>
                      <a:pt x="2024" y="14123"/>
                    </a:cubicBezTo>
                    <a:lnTo>
                      <a:pt x="2025" y="14123"/>
                    </a:lnTo>
                    <a:lnTo>
                      <a:pt x="2025" y="16615"/>
                    </a:lnTo>
                    <a:cubicBezTo>
                      <a:pt x="2025" y="17989"/>
                      <a:pt x="2933" y="19107"/>
                      <a:pt x="4050" y="19107"/>
                    </a:cubicBezTo>
                    <a:lnTo>
                      <a:pt x="4820" y="19107"/>
                    </a:lnTo>
                    <a:cubicBezTo>
                      <a:pt x="5122" y="20537"/>
                      <a:pt x="6170" y="21600"/>
                      <a:pt x="7425" y="21600"/>
                    </a:cubicBezTo>
                    <a:cubicBezTo>
                      <a:pt x="8679" y="21600"/>
                      <a:pt x="9727" y="20537"/>
                      <a:pt x="10029" y="19107"/>
                    </a:cubicBezTo>
                    <a:lnTo>
                      <a:pt x="13595" y="19107"/>
                    </a:lnTo>
                    <a:cubicBezTo>
                      <a:pt x="13897" y="20537"/>
                      <a:pt x="14945" y="21600"/>
                      <a:pt x="16200" y="21600"/>
                    </a:cubicBezTo>
                    <a:cubicBezTo>
                      <a:pt x="17453" y="21600"/>
                      <a:pt x="18501" y="20537"/>
                      <a:pt x="18803" y="19107"/>
                    </a:cubicBezTo>
                    <a:lnTo>
                      <a:pt x="19575" y="19107"/>
                    </a:lnTo>
                    <a:cubicBezTo>
                      <a:pt x="20691" y="19107"/>
                      <a:pt x="21599" y="17989"/>
                      <a:pt x="21599" y="16615"/>
                    </a:cubicBezTo>
                    <a:lnTo>
                      <a:pt x="21599" y="11630"/>
                    </a:lnTo>
                    <a:cubicBezTo>
                      <a:pt x="21599" y="11137"/>
                      <a:pt x="21482" y="10658"/>
                      <a:pt x="21259" y="10248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lIns="25400" tIns="25400" rIns="25400" bIns="25400" anchor="ctr"/>
              <a:lstStyle/>
              <a:p>
                <a:pPr algn="ctr" defTabSz="304792">
                  <a:defRPr/>
                </a:pPr>
                <a:endParaRPr lang="en-US" sz="2000" ker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ea typeface="华文细黑" panose="0201060004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7B180ED9-C74E-4621-AA1E-875898AE90B2}"/>
              </a:ext>
            </a:extLst>
          </p:cNvPr>
          <p:cNvGrpSpPr/>
          <p:nvPr/>
        </p:nvGrpSpPr>
        <p:grpSpPr>
          <a:xfrm>
            <a:off x="5643729" y="3591561"/>
            <a:ext cx="559929" cy="559929"/>
            <a:chOff x="4232796" y="2693670"/>
            <a:chExt cx="419947" cy="419947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54C5EE89-2FE1-414A-B031-7671899BEB47}"/>
                </a:ext>
              </a:extLst>
            </p:cNvPr>
            <p:cNvSpPr/>
            <p:nvPr/>
          </p:nvSpPr>
          <p:spPr>
            <a:xfrm>
              <a:off x="4232796" y="2693670"/>
              <a:ext cx="419947" cy="419947"/>
            </a:xfrm>
            <a:prstGeom prst="ellipse">
              <a:avLst/>
            </a:prstGeom>
            <a:solidFill>
              <a:srgbClr val="D0D9E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9" name="AutoShape 28">
              <a:extLst>
                <a:ext uri="{FF2B5EF4-FFF2-40B4-BE49-F238E27FC236}">
                  <a16:creationId xmlns:a16="http://schemas.microsoft.com/office/drawing/2014/main" xmlns="" id="{1C7AA9CF-5AD2-4F76-B324-FD6F1C5E96BC}"/>
                </a:ext>
              </a:extLst>
            </p:cNvPr>
            <p:cNvSpPr/>
            <p:nvPr/>
          </p:nvSpPr>
          <p:spPr bwMode="auto">
            <a:xfrm>
              <a:off x="4332650" y="2786763"/>
              <a:ext cx="233759" cy="23376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algn="ctr" defTabSz="304792">
                <a:defRPr/>
              </a:pPr>
              <a:endParaRPr lang="en-US" sz="2000" ker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华文细黑" panose="02010600040101010101" pitchFamily="2" charset="-122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1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第一年度工作概述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7E7A12AC-8790-4941-8E1D-3BAFBDA4BC25}"/>
              </a:ext>
            </a:extLst>
          </p:cNvPr>
          <p:cNvGrpSpPr/>
          <p:nvPr/>
        </p:nvGrpSpPr>
        <p:grpSpPr>
          <a:xfrm>
            <a:off x="1986701" y="1955358"/>
            <a:ext cx="1428083" cy="1955222"/>
            <a:chOff x="1825326" y="2984058"/>
            <a:chExt cx="1428083" cy="1955222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3802B260-CC46-49F9-A54E-39FEA6AEEBAA}"/>
                </a:ext>
              </a:extLst>
            </p:cNvPr>
            <p:cNvCxnSpPr/>
            <p:nvPr/>
          </p:nvCxnSpPr>
          <p:spPr>
            <a:xfrm>
              <a:off x="2529642" y="4416703"/>
              <a:ext cx="0" cy="522577"/>
            </a:xfrm>
            <a:prstGeom prst="line">
              <a:avLst/>
            </a:prstGeom>
            <a:ln w="12700" cap="flat" cmpd="sng" algn="ctr">
              <a:solidFill>
                <a:srgbClr val="CDC3DB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2FF9ED8C-EBD2-4395-AD86-058919BB5544}"/>
                </a:ext>
              </a:extLst>
            </p:cNvPr>
            <p:cNvGrpSpPr/>
            <p:nvPr/>
          </p:nvGrpSpPr>
          <p:grpSpPr>
            <a:xfrm>
              <a:off x="1825326" y="2984058"/>
              <a:ext cx="1428083" cy="1428084"/>
              <a:chOff x="1825326" y="2984058"/>
              <a:chExt cx="1428083" cy="1428084"/>
            </a:xfrm>
          </p:grpSpPr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xmlns="" id="{3512C226-E256-420A-80E2-F97F68438463}"/>
                  </a:ext>
                </a:extLst>
              </p:cNvPr>
              <p:cNvSpPr/>
              <p:nvPr/>
            </p:nvSpPr>
            <p:spPr>
              <a:xfrm>
                <a:off x="1958945" y="3117676"/>
                <a:ext cx="1160847" cy="1160847"/>
              </a:xfrm>
              <a:prstGeom prst="ellipse">
                <a:avLst/>
              </a:prstGeom>
              <a:solidFill>
                <a:srgbClr val="7A7AAE"/>
              </a:solidFill>
              <a:ln>
                <a:noFill/>
              </a:ln>
              <a:effectLst>
                <a:outerShdw blurRad="38100" dist="38100" algn="ctr" rotWithShape="0">
                  <a:srgbClr val="000000">
                    <a:alpha val="23000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33FAAF58-7927-4DD7-95C3-FE46368B8F9B}"/>
                  </a:ext>
                </a:extLst>
              </p:cNvPr>
              <p:cNvSpPr/>
              <p:nvPr/>
            </p:nvSpPr>
            <p:spPr>
              <a:xfrm rot="5422425">
                <a:off x="1825326" y="2984058"/>
                <a:ext cx="1428084" cy="1428083"/>
              </a:xfrm>
              <a:prstGeom prst="ellipse">
                <a:avLst/>
              </a:prstGeom>
              <a:noFill/>
              <a:ln>
                <a:solidFill>
                  <a:srgbClr val="7A7AAE">
                    <a:alpha val="50000"/>
                  </a:srgb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6767FA01-DE59-47DF-9F22-F8D847E259F3}"/>
                  </a:ext>
                </a:extLst>
              </p:cNvPr>
              <p:cNvSpPr/>
              <p:nvPr/>
            </p:nvSpPr>
            <p:spPr>
              <a:xfrm>
                <a:off x="2288551" y="3460034"/>
                <a:ext cx="501634" cy="476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00" y="63664"/>
                    </a:moveTo>
                    <a:lnTo>
                      <a:pt x="119800" y="63664"/>
                    </a:lnTo>
                    <a:cubicBezTo>
                      <a:pt x="119800" y="66596"/>
                      <a:pt x="118405" y="69528"/>
                      <a:pt x="114219" y="69528"/>
                    </a:cubicBezTo>
                    <a:cubicBezTo>
                      <a:pt x="112823" y="69528"/>
                      <a:pt x="111428" y="68062"/>
                      <a:pt x="111428" y="68062"/>
                    </a:cubicBezTo>
                    <a:lnTo>
                      <a:pt x="111428" y="68062"/>
                    </a:lnTo>
                    <a:cubicBezTo>
                      <a:pt x="60598" y="14869"/>
                      <a:pt x="60598" y="14869"/>
                      <a:pt x="60598" y="14869"/>
                    </a:cubicBezTo>
                    <a:lnTo>
                      <a:pt x="60598" y="14869"/>
                    </a:lnTo>
                    <a:lnTo>
                      <a:pt x="60598" y="14869"/>
                    </a:lnTo>
                    <a:lnTo>
                      <a:pt x="60598" y="14869"/>
                    </a:lnTo>
                    <a:cubicBezTo>
                      <a:pt x="9966" y="68062"/>
                      <a:pt x="9966" y="68062"/>
                      <a:pt x="9966" y="68062"/>
                    </a:cubicBezTo>
                    <a:lnTo>
                      <a:pt x="9966" y="68062"/>
                    </a:lnTo>
                    <a:cubicBezTo>
                      <a:pt x="8571" y="68062"/>
                      <a:pt x="7176" y="69528"/>
                      <a:pt x="5780" y="69528"/>
                    </a:cubicBezTo>
                    <a:cubicBezTo>
                      <a:pt x="2990" y="69528"/>
                      <a:pt x="0" y="66596"/>
                      <a:pt x="0" y="63664"/>
                    </a:cubicBezTo>
                    <a:cubicBezTo>
                      <a:pt x="0" y="62198"/>
                      <a:pt x="0" y="60523"/>
                      <a:pt x="1395" y="59057"/>
                    </a:cubicBezTo>
                    <a:cubicBezTo>
                      <a:pt x="56411" y="1465"/>
                      <a:pt x="56411" y="1465"/>
                      <a:pt x="56411" y="1465"/>
                    </a:cubicBezTo>
                    <a:cubicBezTo>
                      <a:pt x="57807" y="0"/>
                      <a:pt x="59202" y="0"/>
                      <a:pt x="60598" y="0"/>
                    </a:cubicBezTo>
                    <a:lnTo>
                      <a:pt x="60598" y="0"/>
                    </a:lnTo>
                    <a:lnTo>
                      <a:pt x="60598" y="0"/>
                    </a:lnTo>
                    <a:lnTo>
                      <a:pt x="60598" y="0"/>
                    </a:lnTo>
                    <a:lnTo>
                      <a:pt x="60598" y="0"/>
                    </a:lnTo>
                    <a:lnTo>
                      <a:pt x="60598" y="0"/>
                    </a:lnTo>
                    <a:lnTo>
                      <a:pt x="60598" y="0"/>
                    </a:lnTo>
                    <a:lnTo>
                      <a:pt x="60598" y="0"/>
                    </a:lnTo>
                    <a:cubicBezTo>
                      <a:pt x="61993" y="0"/>
                      <a:pt x="63388" y="1465"/>
                      <a:pt x="64784" y="1465"/>
                    </a:cubicBezTo>
                    <a:lnTo>
                      <a:pt x="64784" y="1465"/>
                    </a:lnTo>
                    <a:cubicBezTo>
                      <a:pt x="85913" y="25130"/>
                      <a:pt x="85913" y="25130"/>
                      <a:pt x="85913" y="25130"/>
                    </a:cubicBezTo>
                    <a:cubicBezTo>
                      <a:pt x="85913" y="19267"/>
                      <a:pt x="85913" y="19267"/>
                      <a:pt x="85913" y="19267"/>
                    </a:cubicBezTo>
                    <a:cubicBezTo>
                      <a:pt x="85913" y="16335"/>
                      <a:pt x="88903" y="13193"/>
                      <a:pt x="91694" y="13193"/>
                    </a:cubicBezTo>
                    <a:cubicBezTo>
                      <a:pt x="95880" y="13193"/>
                      <a:pt x="97275" y="16335"/>
                      <a:pt x="97275" y="19267"/>
                    </a:cubicBezTo>
                    <a:cubicBezTo>
                      <a:pt x="97275" y="36858"/>
                      <a:pt x="97275" y="36858"/>
                      <a:pt x="97275" y="36858"/>
                    </a:cubicBezTo>
                    <a:cubicBezTo>
                      <a:pt x="118405" y="59057"/>
                      <a:pt x="118405" y="59057"/>
                      <a:pt x="118405" y="59057"/>
                    </a:cubicBezTo>
                    <a:lnTo>
                      <a:pt x="118405" y="59057"/>
                    </a:lnTo>
                    <a:cubicBezTo>
                      <a:pt x="119800" y="60523"/>
                      <a:pt x="119800" y="62198"/>
                      <a:pt x="119800" y="63664"/>
                    </a:cubicBezTo>
                    <a:close/>
                    <a:moveTo>
                      <a:pt x="108438" y="72460"/>
                    </a:moveTo>
                    <a:lnTo>
                      <a:pt x="108438" y="72460"/>
                    </a:lnTo>
                    <a:cubicBezTo>
                      <a:pt x="108438" y="90261"/>
                      <a:pt x="108438" y="90261"/>
                      <a:pt x="108438" y="90261"/>
                    </a:cubicBezTo>
                    <a:cubicBezTo>
                      <a:pt x="108438" y="99057"/>
                      <a:pt x="108438" y="99057"/>
                      <a:pt x="108438" y="99057"/>
                    </a:cubicBezTo>
                    <a:cubicBezTo>
                      <a:pt x="108438" y="113926"/>
                      <a:pt x="108438" y="113926"/>
                      <a:pt x="108438" y="113926"/>
                    </a:cubicBezTo>
                    <a:cubicBezTo>
                      <a:pt x="108438" y="118324"/>
                      <a:pt x="107043" y="119790"/>
                      <a:pt x="102857" y="119790"/>
                    </a:cubicBezTo>
                    <a:cubicBezTo>
                      <a:pt x="91694" y="119790"/>
                      <a:pt x="91694" y="119790"/>
                      <a:pt x="91694" y="119790"/>
                    </a:cubicBezTo>
                    <a:cubicBezTo>
                      <a:pt x="91694" y="72460"/>
                      <a:pt x="91694" y="72460"/>
                      <a:pt x="91694" y="72460"/>
                    </a:cubicBezTo>
                    <a:cubicBezTo>
                      <a:pt x="69169" y="72460"/>
                      <a:pt x="69169" y="72460"/>
                      <a:pt x="69169" y="72460"/>
                    </a:cubicBezTo>
                    <a:cubicBezTo>
                      <a:pt x="69169" y="119790"/>
                      <a:pt x="69169" y="119790"/>
                      <a:pt x="69169" y="119790"/>
                    </a:cubicBezTo>
                    <a:cubicBezTo>
                      <a:pt x="16943" y="119790"/>
                      <a:pt x="16943" y="119790"/>
                      <a:pt x="16943" y="119790"/>
                    </a:cubicBezTo>
                    <a:cubicBezTo>
                      <a:pt x="14152" y="119790"/>
                      <a:pt x="11362" y="118324"/>
                      <a:pt x="11362" y="113926"/>
                    </a:cubicBezTo>
                    <a:cubicBezTo>
                      <a:pt x="11362" y="99057"/>
                      <a:pt x="11362" y="99057"/>
                      <a:pt x="11362" y="99057"/>
                    </a:cubicBezTo>
                    <a:cubicBezTo>
                      <a:pt x="11362" y="90261"/>
                      <a:pt x="11362" y="90261"/>
                      <a:pt x="11362" y="90261"/>
                    </a:cubicBezTo>
                    <a:cubicBezTo>
                      <a:pt x="11362" y="72460"/>
                      <a:pt x="11362" y="72460"/>
                      <a:pt x="11362" y="72460"/>
                    </a:cubicBezTo>
                    <a:cubicBezTo>
                      <a:pt x="60598" y="22198"/>
                      <a:pt x="60598" y="22198"/>
                      <a:pt x="60598" y="22198"/>
                    </a:cubicBezTo>
                    <a:lnTo>
                      <a:pt x="108438" y="72460"/>
                    </a:lnTo>
                    <a:close/>
                    <a:moveTo>
                      <a:pt x="50830" y="72460"/>
                    </a:moveTo>
                    <a:lnTo>
                      <a:pt x="50830" y="72460"/>
                    </a:lnTo>
                    <a:cubicBezTo>
                      <a:pt x="28305" y="72460"/>
                      <a:pt x="28305" y="72460"/>
                      <a:pt x="28305" y="72460"/>
                    </a:cubicBezTo>
                    <a:cubicBezTo>
                      <a:pt x="28305" y="96125"/>
                      <a:pt x="28305" y="96125"/>
                      <a:pt x="28305" y="96125"/>
                    </a:cubicBezTo>
                    <a:cubicBezTo>
                      <a:pt x="50830" y="96125"/>
                      <a:pt x="50830" y="96125"/>
                      <a:pt x="50830" y="96125"/>
                    </a:cubicBezTo>
                    <a:lnTo>
                      <a:pt x="50830" y="724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16" name="文本框 71">
            <a:extLst>
              <a:ext uri="{FF2B5EF4-FFF2-40B4-BE49-F238E27FC236}">
                <a16:creationId xmlns:a16="http://schemas.microsoft.com/office/drawing/2014/main" xmlns="" id="{9B603B67-B59B-4768-AEA1-0F2223A020AA}"/>
              </a:ext>
            </a:extLst>
          </p:cNvPr>
          <p:cNvSpPr txBox="1"/>
          <p:nvPr/>
        </p:nvSpPr>
        <p:spPr>
          <a:xfrm>
            <a:off x="2310752" y="4039162"/>
            <a:ext cx="77998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0  1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CDD0E85D-C6B9-468E-ABCB-3A45AEF1E9B4}"/>
              </a:ext>
            </a:extLst>
          </p:cNvPr>
          <p:cNvGrpSpPr/>
          <p:nvPr/>
        </p:nvGrpSpPr>
        <p:grpSpPr>
          <a:xfrm>
            <a:off x="1673907" y="4506298"/>
            <a:ext cx="2075133" cy="751825"/>
            <a:chOff x="1312307" y="5107782"/>
            <a:chExt cx="2434670" cy="751825"/>
          </a:xfrm>
        </p:grpSpPr>
        <p:sp>
          <p:nvSpPr>
            <p:cNvPr id="18" name="文本框 78">
              <a:extLst>
                <a:ext uri="{FF2B5EF4-FFF2-40B4-BE49-F238E27FC236}">
                  <a16:creationId xmlns:a16="http://schemas.microsoft.com/office/drawing/2014/main" xmlns="" id="{CD64F5D8-C7D8-4CC6-8318-77DDB1D6B9BB}"/>
                </a:ext>
              </a:extLst>
            </p:cNvPr>
            <p:cNvSpPr txBox="1"/>
            <p:nvPr/>
          </p:nvSpPr>
          <p:spPr>
            <a:xfrm>
              <a:off x="1312307" y="5434875"/>
              <a:ext cx="2281114" cy="424732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Autofit/>
            </a:bodyPr>
            <a:lstStyle/>
            <a:p>
              <a:pPr lvl="0" algn="ctr">
                <a:lnSpc>
                  <a:spcPts val="2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请在此处添加具体内容，请尽量言简意赅，简单说明即可，不必繁琐。请在此处添加具体内容，请尽量言简意赅。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79">
              <a:extLst>
                <a:ext uri="{FF2B5EF4-FFF2-40B4-BE49-F238E27FC236}">
                  <a16:creationId xmlns:a16="http://schemas.microsoft.com/office/drawing/2014/main" xmlns="" id="{4B6575FA-DF34-4749-BE47-063B4A320E4C}"/>
                </a:ext>
              </a:extLst>
            </p:cNvPr>
            <p:cNvSpPr txBox="1"/>
            <p:nvPr/>
          </p:nvSpPr>
          <p:spPr>
            <a:xfrm>
              <a:off x="1312307" y="5107782"/>
              <a:ext cx="2434670" cy="323165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输入此处标题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5E842CE-4B55-4E7A-8B48-0B0003F16A54}"/>
              </a:ext>
            </a:extLst>
          </p:cNvPr>
          <p:cNvGrpSpPr/>
          <p:nvPr/>
        </p:nvGrpSpPr>
        <p:grpSpPr>
          <a:xfrm>
            <a:off x="4250206" y="1955358"/>
            <a:ext cx="1428083" cy="1952164"/>
            <a:chOff x="4279779" y="2984058"/>
            <a:chExt cx="1428083" cy="1952164"/>
          </a:xfrm>
        </p:grpSpPr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xmlns="" id="{2F71E943-8282-4AFE-920E-032BF237E02E}"/>
                </a:ext>
              </a:extLst>
            </p:cNvPr>
            <p:cNvCxnSpPr/>
            <p:nvPr/>
          </p:nvCxnSpPr>
          <p:spPr>
            <a:xfrm>
              <a:off x="4973428" y="4413645"/>
              <a:ext cx="0" cy="522577"/>
            </a:xfrm>
            <a:prstGeom prst="line">
              <a:avLst/>
            </a:prstGeom>
            <a:ln w="12700" cap="flat" cmpd="sng" algn="ctr">
              <a:solidFill>
                <a:srgbClr val="D0D9E1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xmlns="" id="{05D2C64F-B561-4013-B238-8566D1E5B104}"/>
                </a:ext>
              </a:extLst>
            </p:cNvPr>
            <p:cNvGrpSpPr/>
            <p:nvPr/>
          </p:nvGrpSpPr>
          <p:grpSpPr>
            <a:xfrm>
              <a:off x="4279779" y="2984058"/>
              <a:ext cx="1428083" cy="1428084"/>
              <a:chOff x="4279779" y="2984058"/>
              <a:chExt cx="1428083" cy="1428084"/>
            </a:xfrm>
          </p:grpSpPr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xmlns="" id="{3A1BFCF6-9C69-4CD9-BA41-2F78AA8F1238}"/>
                  </a:ext>
                </a:extLst>
              </p:cNvPr>
              <p:cNvSpPr/>
              <p:nvPr/>
            </p:nvSpPr>
            <p:spPr>
              <a:xfrm>
                <a:off x="4413398" y="3117676"/>
                <a:ext cx="1160847" cy="1160847"/>
              </a:xfrm>
              <a:prstGeom prst="ellipse">
                <a:avLst/>
              </a:prstGeom>
              <a:solidFill>
                <a:srgbClr val="D0D9E1"/>
              </a:solidFill>
              <a:ln>
                <a:noFill/>
              </a:ln>
              <a:effectLst>
                <a:outerShdw blurRad="38100" dist="38100" algn="ctr" rotWithShape="0">
                  <a:srgbClr val="000000">
                    <a:alpha val="23000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xmlns="" id="{681FB818-0358-4DB6-A2FE-FAFE1E33C8B8}"/>
                  </a:ext>
                </a:extLst>
              </p:cNvPr>
              <p:cNvSpPr/>
              <p:nvPr/>
            </p:nvSpPr>
            <p:spPr>
              <a:xfrm rot="5422425">
                <a:off x="4279779" y="2984058"/>
                <a:ext cx="1428084" cy="14280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D0D9E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xmlns="" id="{652F6759-CEF2-4A53-8E00-8C946BE5DC61}"/>
                  </a:ext>
                </a:extLst>
              </p:cNvPr>
              <p:cNvSpPr/>
              <p:nvPr/>
            </p:nvSpPr>
            <p:spPr>
              <a:xfrm>
                <a:off x="4743004" y="3478347"/>
                <a:ext cx="501634" cy="4395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09" y="65310"/>
                    </a:moveTo>
                    <a:lnTo>
                      <a:pt x="117009" y="65310"/>
                    </a:lnTo>
                    <a:lnTo>
                      <a:pt x="117009" y="65310"/>
                    </a:lnTo>
                    <a:cubicBezTo>
                      <a:pt x="61993" y="91073"/>
                      <a:pt x="61993" y="91073"/>
                      <a:pt x="61993" y="91073"/>
                    </a:cubicBezTo>
                    <a:lnTo>
                      <a:pt x="61993" y="91073"/>
                    </a:lnTo>
                    <a:lnTo>
                      <a:pt x="61993" y="91073"/>
                    </a:lnTo>
                    <a:lnTo>
                      <a:pt x="61993" y="91073"/>
                    </a:lnTo>
                    <a:cubicBezTo>
                      <a:pt x="61993" y="92655"/>
                      <a:pt x="60598" y="92655"/>
                      <a:pt x="60598" y="92655"/>
                    </a:cubicBezTo>
                    <a:cubicBezTo>
                      <a:pt x="59202" y="92655"/>
                      <a:pt x="59202" y="92655"/>
                      <a:pt x="57807" y="91073"/>
                    </a:cubicBezTo>
                    <a:lnTo>
                      <a:pt x="57807" y="91073"/>
                    </a:lnTo>
                    <a:lnTo>
                      <a:pt x="57807" y="91073"/>
                    </a:lnTo>
                    <a:lnTo>
                      <a:pt x="57807" y="91073"/>
                    </a:lnTo>
                    <a:cubicBezTo>
                      <a:pt x="2990" y="65310"/>
                      <a:pt x="2990" y="65310"/>
                      <a:pt x="2990" y="65310"/>
                    </a:cubicBezTo>
                    <a:lnTo>
                      <a:pt x="2990" y="65310"/>
                    </a:lnTo>
                    <a:cubicBezTo>
                      <a:pt x="1395" y="65310"/>
                      <a:pt x="0" y="62146"/>
                      <a:pt x="0" y="60564"/>
                    </a:cubicBezTo>
                    <a:cubicBezTo>
                      <a:pt x="0" y="55819"/>
                      <a:pt x="2990" y="54237"/>
                      <a:pt x="5780" y="54237"/>
                    </a:cubicBezTo>
                    <a:cubicBezTo>
                      <a:pt x="7176" y="54237"/>
                      <a:pt x="7176" y="54237"/>
                      <a:pt x="8571" y="54237"/>
                    </a:cubicBezTo>
                    <a:lnTo>
                      <a:pt x="8571" y="54237"/>
                    </a:lnTo>
                    <a:lnTo>
                      <a:pt x="8571" y="54237"/>
                    </a:lnTo>
                    <a:lnTo>
                      <a:pt x="8571" y="54237"/>
                    </a:lnTo>
                    <a:cubicBezTo>
                      <a:pt x="60598" y="78192"/>
                      <a:pt x="60598" y="78192"/>
                      <a:pt x="60598" y="78192"/>
                    </a:cubicBezTo>
                    <a:cubicBezTo>
                      <a:pt x="112823" y="54237"/>
                      <a:pt x="112823" y="54237"/>
                      <a:pt x="112823" y="54237"/>
                    </a:cubicBezTo>
                    <a:lnTo>
                      <a:pt x="112823" y="54237"/>
                    </a:lnTo>
                    <a:lnTo>
                      <a:pt x="112823" y="54237"/>
                    </a:lnTo>
                    <a:lnTo>
                      <a:pt x="112823" y="54237"/>
                    </a:lnTo>
                    <a:lnTo>
                      <a:pt x="114219" y="54237"/>
                    </a:lnTo>
                    <a:cubicBezTo>
                      <a:pt x="118405" y="54237"/>
                      <a:pt x="119800" y="55819"/>
                      <a:pt x="119800" y="60564"/>
                    </a:cubicBezTo>
                    <a:cubicBezTo>
                      <a:pt x="119800" y="62146"/>
                      <a:pt x="118405" y="65310"/>
                      <a:pt x="117009" y="65310"/>
                    </a:cubicBezTo>
                    <a:close/>
                    <a:moveTo>
                      <a:pt x="117009" y="38192"/>
                    </a:moveTo>
                    <a:lnTo>
                      <a:pt x="117009" y="38192"/>
                    </a:lnTo>
                    <a:lnTo>
                      <a:pt x="117009" y="38192"/>
                    </a:lnTo>
                    <a:cubicBezTo>
                      <a:pt x="61993" y="63728"/>
                      <a:pt x="61993" y="63728"/>
                      <a:pt x="61993" y="63728"/>
                    </a:cubicBezTo>
                    <a:lnTo>
                      <a:pt x="61993" y="63728"/>
                    </a:lnTo>
                    <a:lnTo>
                      <a:pt x="61993" y="63728"/>
                    </a:lnTo>
                    <a:lnTo>
                      <a:pt x="61993" y="63728"/>
                    </a:lnTo>
                    <a:lnTo>
                      <a:pt x="60598" y="63728"/>
                    </a:lnTo>
                    <a:cubicBezTo>
                      <a:pt x="59202" y="63728"/>
                      <a:pt x="59202" y="63728"/>
                      <a:pt x="57807" y="63728"/>
                    </a:cubicBezTo>
                    <a:lnTo>
                      <a:pt x="57807" y="63728"/>
                    </a:lnTo>
                    <a:lnTo>
                      <a:pt x="57807" y="63728"/>
                    </a:lnTo>
                    <a:lnTo>
                      <a:pt x="57807" y="63728"/>
                    </a:lnTo>
                    <a:cubicBezTo>
                      <a:pt x="2990" y="38192"/>
                      <a:pt x="2990" y="38192"/>
                      <a:pt x="2990" y="38192"/>
                    </a:cubicBezTo>
                    <a:lnTo>
                      <a:pt x="2990" y="38192"/>
                    </a:lnTo>
                    <a:cubicBezTo>
                      <a:pt x="1395" y="36610"/>
                      <a:pt x="0" y="35028"/>
                      <a:pt x="0" y="31864"/>
                    </a:cubicBezTo>
                    <a:cubicBezTo>
                      <a:pt x="0" y="30282"/>
                      <a:pt x="1395" y="27118"/>
                      <a:pt x="2990" y="27118"/>
                    </a:cubicBezTo>
                    <a:lnTo>
                      <a:pt x="2990" y="27118"/>
                    </a:lnTo>
                    <a:cubicBezTo>
                      <a:pt x="57807" y="1581"/>
                      <a:pt x="57807" y="1581"/>
                      <a:pt x="57807" y="1581"/>
                    </a:cubicBezTo>
                    <a:lnTo>
                      <a:pt x="57807" y="1581"/>
                    </a:lnTo>
                    <a:lnTo>
                      <a:pt x="57807" y="1581"/>
                    </a:lnTo>
                    <a:lnTo>
                      <a:pt x="57807" y="1581"/>
                    </a:lnTo>
                    <a:cubicBezTo>
                      <a:pt x="59202" y="0"/>
                      <a:pt x="59202" y="0"/>
                      <a:pt x="60598" y="0"/>
                    </a:cubicBezTo>
                    <a:cubicBezTo>
                      <a:pt x="60598" y="0"/>
                      <a:pt x="61993" y="0"/>
                      <a:pt x="61993" y="1581"/>
                    </a:cubicBezTo>
                    <a:lnTo>
                      <a:pt x="61993" y="1581"/>
                    </a:lnTo>
                    <a:lnTo>
                      <a:pt x="61993" y="1581"/>
                    </a:lnTo>
                    <a:lnTo>
                      <a:pt x="61993" y="1581"/>
                    </a:lnTo>
                    <a:cubicBezTo>
                      <a:pt x="117009" y="27118"/>
                      <a:pt x="117009" y="27118"/>
                      <a:pt x="117009" y="27118"/>
                    </a:cubicBezTo>
                    <a:lnTo>
                      <a:pt x="117009" y="27118"/>
                    </a:lnTo>
                    <a:cubicBezTo>
                      <a:pt x="118405" y="27118"/>
                      <a:pt x="119800" y="30282"/>
                      <a:pt x="119800" y="31864"/>
                    </a:cubicBezTo>
                    <a:cubicBezTo>
                      <a:pt x="119800" y="35028"/>
                      <a:pt x="118405" y="36610"/>
                      <a:pt x="117009" y="38192"/>
                    </a:cubicBezTo>
                    <a:close/>
                    <a:moveTo>
                      <a:pt x="5780" y="81355"/>
                    </a:moveTo>
                    <a:lnTo>
                      <a:pt x="5780" y="81355"/>
                    </a:lnTo>
                    <a:cubicBezTo>
                      <a:pt x="7176" y="81355"/>
                      <a:pt x="7176" y="81355"/>
                      <a:pt x="8571" y="81355"/>
                    </a:cubicBezTo>
                    <a:lnTo>
                      <a:pt x="8571" y="81355"/>
                    </a:lnTo>
                    <a:lnTo>
                      <a:pt x="8571" y="81355"/>
                    </a:lnTo>
                    <a:lnTo>
                      <a:pt x="8571" y="81355"/>
                    </a:lnTo>
                    <a:cubicBezTo>
                      <a:pt x="60598" y="106892"/>
                      <a:pt x="60598" y="106892"/>
                      <a:pt x="60598" y="106892"/>
                    </a:cubicBezTo>
                    <a:cubicBezTo>
                      <a:pt x="112823" y="81355"/>
                      <a:pt x="112823" y="81355"/>
                      <a:pt x="112823" y="81355"/>
                    </a:cubicBezTo>
                    <a:lnTo>
                      <a:pt x="112823" y="81355"/>
                    </a:lnTo>
                    <a:lnTo>
                      <a:pt x="112823" y="81355"/>
                    </a:lnTo>
                    <a:lnTo>
                      <a:pt x="112823" y="81355"/>
                    </a:lnTo>
                    <a:lnTo>
                      <a:pt x="114219" y="81355"/>
                    </a:lnTo>
                    <a:cubicBezTo>
                      <a:pt x="118405" y="81355"/>
                      <a:pt x="119800" y="84519"/>
                      <a:pt x="119800" y="87683"/>
                    </a:cubicBezTo>
                    <a:cubicBezTo>
                      <a:pt x="119800" y="91073"/>
                      <a:pt x="118405" y="92655"/>
                      <a:pt x="117009" y="94237"/>
                    </a:cubicBezTo>
                    <a:lnTo>
                      <a:pt x="117009" y="94237"/>
                    </a:lnTo>
                    <a:cubicBezTo>
                      <a:pt x="61993" y="119774"/>
                      <a:pt x="61993" y="119774"/>
                      <a:pt x="61993" y="119774"/>
                    </a:cubicBezTo>
                    <a:lnTo>
                      <a:pt x="61993" y="119774"/>
                    </a:lnTo>
                    <a:lnTo>
                      <a:pt x="61993" y="119774"/>
                    </a:lnTo>
                    <a:lnTo>
                      <a:pt x="61993" y="119774"/>
                    </a:lnTo>
                    <a:lnTo>
                      <a:pt x="60598" y="119774"/>
                    </a:lnTo>
                    <a:cubicBezTo>
                      <a:pt x="59202" y="119774"/>
                      <a:pt x="59202" y="119774"/>
                      <a:pt x="57807" y="119774"/>
                    </a:cubicBezTo>
                    <a:lnTo>
                      <a:pt x="57807" y="119774"/>
                    </a:lnTo>
                    <a:lnTo>
                      <a:pt x="57807" y="119774"/>
                    </a:lnTo>
                    <a:lnTo>
                      <a:pt x="57807" y="119774"/>
                    </a:lnTo>
                    <a:cubicBezTo>
                      <a:pt x="2990" y="94237"/>
                      <a:pt x="2990" y="94237"/>
                      <a:pt x="2990" y="94237"/>
                    </a:cubicBezTo>
                    <a:lnTo>
                      <a:pt x="2990" y="94237"/>
                    </a:lnTo>
                    <a:cubicBezTo>
                      <a:pt x="1395" y="92655"/>
                      <a:pt x="0" y="91073"/>
                      <a:pt x="0" y="87683"/>
                    </a:cubicBezTo>
                    <a:cubicBezTo>
                      <a:pt x="0" y="84519"/>
                      <a:pt x="2990" y="81355"/>
                      <a:pt x="5780" y="81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28" name="文本框 72">
            <a:extLst>
              <a:ext uri="{FF2B5EF4-FFF2-40B4-BE49-F238E27FC236}">
                <a16:creationId xmlns:a16="http://schemas.microsoft.com/office/drawing/2014/main" xmlns="" id="{3BBF3898-9884-4FEE-8F25-45473AB87CE3}"/>
              </a:ext>
            </a:extLst>
          </p:cNvPr>
          <p:cNvSpPr txBox="1"/>
          <p:nvPr/>
        </p:nvSpPr>
        <p:spPr>
          <a:xfrm>
            <a:off x="4574257" y="4039162"/>
            <a:ext cx="77998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0  2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34C26ED5-902A-44D4-9AFA-81C04042A3BF}"/>
              </a:ext>
            </a:extLst>
          </p:cNvPr>
          <p:cNvGrpSpPr/>
          <p:nvPr/>
        </p:nvGrpSpPr>
        <p:grpSpPr>
          <a:xfrm>
            <a:off x="3746912" y="4506298"/>
            <a:ext cx="2434670" cy="751825"/>
            <a:chOff x="1312307" y="5107782"/>
            <a:chExt cx="2434670" cy="751825"/>
          </a:xfrm>
        </p:grpSpPr>
        <p:sp>
          <p:nvSpPr>
            <p:cNvPr id="30" name="文本框 87">
              <a:extLst>
                <a:ext uri="{FF2B5EF4-FFF2-40B4-BE49-F238E27FC236}">
                  <a16:creationId xmlns:a16="http://schemas.microsoft.com/office/drawing/2014/main" xmlns="" id="{2D4F589B-4B8F-47B2-81B5-641AD04FE71F}"/>
                </a:ext>
              </a:extLst>
            </p:cNvPr>
            <p:cNvSpPr txBox="1"/>
            <p:nvPr/>
          </p:nvSpPr>
          <p:spPr>
            <a:xfrm>
              <a:off x="1569525" y="5434875"/>
              <a:ext cx="2036421" cy="424732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Autofit/>
            </a:bodyPr>
            <a:lstStyle>
              <a:defPPr>
                <a:defRPr lang="zh-CN"/>
              </a:defPPr>
              <a:lvl1pPr lvl="0" algn="ctr">
                <a:lnSpc>
                  <a:spcPts val="2000"/>
                </a:lnSpc>
                <a:defRPr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请在此处添加具体内容，请尽量言简意赅，简单说明即可，不必繁琐。请在此处添加具体内容，请尽量言简意赅。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1" name="文本框 88">
              <a:extLst>
                <a:ext uri="{FF2B5EF4-FFF2-40B4-BE49-F238E27FC236}">
                  <a16:creationId xmlns:a16="http://schemas.microsoft.com/office/drawing/2014/main" xmlns="" id="{D2851370-C45B-403B-86E8-281B5432C205}"/>
                </a:ext>
              </a:extLst>
            </p:cNvPr>
            <p:cNvSpPr txBox="1"/>
            <p:nvPr/>
          </p:nvSpPr>
          <p:spPr>
            <a:xfrm>
              <a:off x="1312307" y="5107782"/>
              <a:ext cx="2434670" cy="323165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5F4FEFDE-6286-434E-93B5-C0F971D87865}"/>
              </a:ext>
            </a:extLst>
          </p:cNvPr>
          <p:cNvGrpSpPr/>
          <p:nvPr/>
        </p:nvGrpSpPr>
        <p:grpSpPr>
          <a:xfrm>
            <a:off x="6513711" y="1958840"/>
            <a:ext cx="1428083" cy="1948682"/>
            <a:chOff x="6675236" y="2987540"/>
            <a:chExt cx="1428083" cy="1948682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xmlns="" id="{3C876D4C-0C75-43EF-B9CB-45B73DC727DC}"/>
                </a:ext>
              </a:extLst>
            </p:cNvPr>
            <p:cNvCxnSpPr/>
            <p:nvPr/>
          </p:nvCxnSpPr>
          <p:spPr>
            <a:xfrm>
              <a:off x="7362170" y="4413645"/>
              <a:ext cx="0" cy="522577"/>
            </a:xfrm>
            <a:prstGeom prst="line">
              <a:avLst/>
            </a:prstGeom>
            <a:ln w="12700" cap="flat" cmpd="sng" algn="ctr">
              <a:solidFill>
                <a:schemeClr val="accent3">
                  <a:lumMod val="10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xmlns="" id="{8EC963BD-ADFB-4C95-B1A2-08CCDD71DEDC}"/>
                </a:ext>
              </a:extLst>
            </p:cNvPr>
            <p:cNvGrpSpPr/>
            <p:nvPr/>
          </p:nvGrpSpPr>
          <p:grpSpPr>
            <a:xfrm>
              <a:off x="6675236" y="2987540"/>
              <a:ext cx="1428083" cy="1428084"/>
              <a:chOff x="6675236" y="2987540"/>
              <a:chExt cx="1428083" cy="1428084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xmlns="" id="{8B78385A-3A21-4BB3-B155-75278CDBA5BF}"/>
                  </a:ext>
                </a:extLst>
              </p:cNvPr>
              <p:cNvSpPr/>
              <p:nvPr/>
            </p:nvSpPr>
            <p:spPr>
              <a:xfrm>
                <a:off x="6808855" y="3121158"/>
                <a:ext cx="1160847" cy="1160847"/>
              </a:xfrm>
              <a:prstGeom prst="ellipse">
                <a:avLst/>
              </a:prstGeom>
              <a:solidFill>
                <a:schemeClr val="accent3">
                  <a:lumMod val="100000"/>
                </a:schemeClr>
              </a:solidFill>
              <a:ln>
                <a:noFill/>
              </a:ln>
              <a:effectLst>
                <a:outerShdw blurRad="38100" dist="38100" algn="ctr" rotWithShape="0">
                  <a:srgbClr val="000000">
                    <a:alpha val="23000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xmlns="" id="{5646310E-DC17-426B-84A1-3120B40A7C74}"/>
                  </a:ext>
                </a:extLst>
              </p:cNvPr>
              <p:cNvSpPr/>
              <p:nvPr/>
            </p:nvSpPr>
            <p:spPr>
              <a:xfrm rot="5422425">
                <a:off x="6675236" y="2987540"/>
                <a:ext cx="1428084" cy="1428083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3">
                    <a:lumMod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xmlns="" id="{7004E8DD-D33F-47A6-8EA9-B76EDE2287E7}"/>
                  </a:ext>
                </a:extLst>
              </p:cNvPr>
              <p:cNvSpPr/>
              <p:nvPr/>
            </p:nvSpPr>
            <p:spPr>
              <a:xfrm>
                <a:off x="7138459" y="3454362"/>
                <a:ext cx="501638" cy="4944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48605"/>
                    </a:moveTo>
                    <a:lnTo>
                      <a:pt x="105647" y="48605"/>
                    </a:lnTo>
                    <a:cubicBezTo>
                      <a:pt x="104252" y="50016"/>
                      <a:pt x="104252" y="58487"/>
                      <a:pt x="114219" y="64134"/>
                    </a:cubicBezTo>
                    <a:cubicBezTo>
                      <a:pt x="114219" y="64134"/>
                      <a:pt x="100066" y="66957"/>
                      <a:pt x="90299" y="54252"/>
                    </a:cubicBezTo>
                    <a:cubicBezTo>
                      <a:pt x="87308" y="54252"/>
                      <a:pt x="84518" y="55663"/>
                      <a:pt x="81727" y="55663"/>
                    </a:cubicBezTo>
                    <a:cubicBezTo>
                      <a:pt x="60598" y="55663"/>
                      <a:pt x="47840" y="42756"/>
                      <a:pt x="47840" y="27226"/>
                    </a:cubicBezTo>
                    <a:cubicBezTo>
                      <a:pt x="47840" y="12907"/>
                      <a:pt x="60598" y="0"/>
                      <a:pt x="81727" y="0"/>
                    </a:cubicBezTo>
                    <a:cubicBezTo>
                      <a:pt x="102857" y="0"/>
                      <a:pt x="119800" y="12907"/>
                      <a:pt x="119800" y="27226"/>
                    </a:cubicBezTo>
                    <a:cubicBezTo>
                      <a:pt x="119800" y="35697"/>
                      <a:pt x="114219" y="44168"/>
                      <a:pt x="105647" y="48605"/>
                    </a:cubicBezTo>
                    <a:close/>
                    <a:moveTo>
                      <a:pt x="40863" y="30050"/>
                    </a:moveTo>
                    <a:lnTo>
                      <a:pt x="40863" y="30050"/>
                    </a:lnTo>
                    <a:cubicBezTo>
                      <a:pt x="42259" y="46991"/>
                      <a:pt x="56411" y="61310"/>
                      <a:pt x="78936" y="62722"/>
                    </a:cubicBezTo>
                    <a:cubicBezTo>
                      <a:pt x="81727" y="62722"/>
                      <a:pt x="84518" y="62722"/>
                      <a:pt x="87308" y="61310"/>
                    </a:cubicBezTo>
                    <a:lnTo>
                      <a:pt x="87308" y="61310"/>
                    </a:lnTo>
                    <a:lnTo>
                      <a:pt x="87308" y="61310"/>
                    </a:lnTo>
                    <a:cubicBezTo>
                      <a:pt x="94485" y="68369"/>
                      <a:pt x="102857" y="69983"/>
                      <a:pt x="107043" y="69983"/>
                    </a:cubicBezTo>
                    <a:cubicBezTo>
                      <a:pt x="102857" y="88537"/>
                      <a:pt x="84518" y="102655"/>
                      <a:pt x="56411" y="102655"/>
                    </a:cubicBezTo>
                    <a:cubicBezTo>
                      <a:pt x="53621" y="102655"/>
                      <a:pt x="49435" y="101243"/>
                      <a:pt x="45049" y="99831"/>
                    </a:cubicBezTo>
                    <a:cubicBezTo>
                      <a:pt x="31096" y="119798"/>
                      <a:pt x="7176" y="115563"/>
                      <a:pt x="7176" y="115563"/>
                    </a:cubicBezTo>
                    <a:cubicBezTo>
                      <a:pt x="23920" y="108302"/>
                      <a:pt x="23920" y="94184"/>
                      <a:pt x="19734" y="92773"/>
                    </a:cubicBezTo>
                    <a:cubicBezTo>
                      <a:pt x="7176" y="85512"/>
                      <a:pt x="0" y="72806"/>
                      <a:pt x="0" y="59899"/>
                    </a:cubicBezTo>
                    <a:cubicBezTo>
                      <a:pt x="0" y="39932"/>
                      <a:pt x="18338" y="22789"/>
                      <a:pt x="43654" y="18554"/>
                    </a:cubicBezTo>
                    <a:cubicBezTo>
                      <a:pt x="42259" y="22789"/>
                      <a:pt x="40863" y="25815"/>
                      <a:pt x="40863" y="3005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38" name="文本框 73">
            <a:extLst>
              <a:ext uri="{FF2B5EF4-FFF2-40B4-BE49-F238E27FC236}">
                <a16:creationId xmlns:a16="http://schemas.microsoft.com/office/drawing/2014/main" xmlns="" id="{097A4616-2EAC-4C13-B187-6D1AA6622D6D}"/>
              </a:ext>
            </a:extLst>
          </p:cNvPr>
          <p:cNvSpPr txBox="1"/>
          <p:nvPr/>
        </p:nvSpPr>
        <p:spPr>
          <a:xfrm>
            <a:off x="6837762" y="4039162"/>
            <a:ext cx="77998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0  3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8D80CA7E-FAEA-4B4D-9C5E-1E58F98D423A}"/>
              </a:ext>
            </a:extLst>
          </p:cNvPr>
          <p:cNvGrpSpPr/>
          <p:nvPr/>
        </p:nvGrpSpPr>
        <p:grpSpPr>
          <a:xfrm>
            <a:off x="6010417" y="4506298"/>
            <a:ext cx="2434670" cy="751825"/>
            <a:chOff x="1312307" y="5107782"/>
            <a:chExt cx="2434670" cy="751825"/>
          </a:xfrm>
        </p:grpSpPr>
        <p:sp>
          <p:nvSpPr>
            <p:cNvPr id="40" name="文本框 90">
              <a:extLst>
                <a:ext uri="{FF2B5EF4-FFF2-40B4-BE49-F238E27FC236}">
                  <a16:creationId xmlns:a16="http://schemas.microsoft.com/office/drawing/2014/main" xmlns="" id="{A7540FFE-1C7F-4341-8FF1-CE04A86EFB86}"/>
                </a:ext>
              </a:extLst>
            </p:cNvPr>
            <p:cNvSpPr txBox="1"/>
            <p:nvPr/>
          </p:nvSpPr>
          <p:spPr>
            <a:xfrm>
              <a:off x="1584050" y="5434875"/>
              <a:ext cx="1972428" cy="424732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Autofit/>
            </a:bodyPr>
            <a:lstStyle>
              <a:defPPr>
                <a:defRPr lang="zh-CN"/>
              </a:defPPr>
              <a:lvl1pPr lvl="0" algn="ctr">
                <a:lnSpc>
                  <a:spcPts val="2000"/>
                </a:lnSpc>
                <a:defRPr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请在此处添加具体内容，请尽量言简意赅，简单说明即可，不必繁琐。请在此处添加具体内容，请尽量言简意赅。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1" name="文本框 91">
              <a:extLst>
                <a:ext uri="{FF2B5EF4-FFF2-40B4-BE49-F238E27FC236}">
                  <a16:creationId xmlns:a16="http://schemas.microsoft.com/office/drawing/2014/main" xmlns="" id="{A992DEAF-B72C-48B9-B9B9-53B8733C5CB1}"/>
                </a:ext>
              </a:extLst>
            </p:cNvPr>
            <p:cNvSpPr txBox="1"/>
            <p:nvPr/>
          </p:nvSpPr>
          <p:spPr>
            <a:xfrm>
              <a:off x="1312307" y="5107782"/>
              <a:ext cx="2434670" cy="323165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EFCA248F-89B1-464E-B829-26D6BDB0816F}"/>
              </a:ext>
            </a:extLst>
          </p:cNvPr>
          <p:cNvGrpSpPr/>
          <p:nvPr/>
        </p:nvGrpSpPr>
        <p:grpSpPr>
          <a:xfrm>
            <a:off x="8777217" y="1955357"/>
            <a:ext cx="1428083" cy="1952165"/>
            <a:chOff x="9188684" y="2984057"/>
            <a:chExt cx="1428083" cy="1952165"/>
          </a:xfrm>
        </p:grpSpPr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xmlns="" id="{BBC92A46-EC1D-45D6-8FA8-7B98629DE0D0}"/>
                </a:ext>
              </a:extLst>
            </p:cNvPr>
            <p:cNvCxnSpPr/>
            <p:nvPr/>
          </p:nvCxnSpPr>
          <p:spPr>
            <a:xfrm>
              <a:off x="9886601" y="4413645"/>
              <a:ext cx="0" cy="522577"/>
            </a:xfrm>
            <a:prstGeom prst="line">
              <a:avLst/>
            </a:prstGeom>
            <a:ln w="12700" cap="flat" cmpd="sng" algn="ctr">
              <a:solidFill>
                <a:srgbClr val="E3B3C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xmlns="" id="{8C0F14F4-0BD1-4C21-8704-65B1BFA7B930}"/>
                </a:ext>
              </a:extLst>
            </p:cNvPr>
            <p:cNvGrpSpPr/>
            <p:nvPr/>
          </p:nvGrpSpPr>
          <p:grpSpPr>
            <a:xfrm>
              <a:off x="9188684" y="2984057"/>
              <a:ext cx="1428083" cy="1428084"/>
              <a:chOff x="9188684" y="2984057"/>
              <a:chExt cx="1428083" cy="1428084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xmlns="" id="{98CB8ABB-DC67-4223-8BFC-3E2905BAD18F}"/>
                  </a:ext>
                </a:extLst>
              </p:cNvPr>
              <p:cNvSpPr/>
              <p:nvPr/>
            </p:nvSpPr>
            <p:spPr>
              <a:xfrm>
                <a:off x="9322303" y="3117675"/>
                <a:ext cx="1160847" cy="1160847"/>
              </a:xfrm>
              <a:prstGeom prst="ellipse">
                <a:avLst/>
              </a:prstGeom>
              <a:solidFill>
                <a:srgbClr val="E3B3CF"/>
              </a:solidFill>
              <a:ln>
                <a:noFill/>
              </a:ln>
              <a:effectLst>
                <a:outerShdw blurRad="38100" dist="38100" algn="ctr" rotWithShape="0">
                  <a:srgbClr val="000000">
                    <a:alpha val="23000"/>
                  </a:srgbClr>
                </a:outerShdw>
              </a:effectLst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xmlns="" id="{1C3646A3-8218-4E96-8D99-3E10D1666536}"/>
                  </a:ext>
                </a:extLst>
              </p:cNvPr>
              <p:cNvSpPr/>
              <p:nvPr/>
            </p:nvSpPr>
            <p:spPr>
              <a:xfrm rot="5422425">
                <a:off x="9188684" y="2984057"/>
                <a:ext cx="1428084" cy="1428083"/>
              </a:xfrm>
              <a:prstGeom prst="ellipse">
                <a:avLst/>
              </a:prstGeom>
              <a:noFill/>
              <a:ln w="12700" cap="flat" cmpd="sng" algn="ctr">
                <a:solidFill>
                  <a:srgbClr val="E3B3C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xmlns="" id="{EBF4B54F-9399-4C68-8DB2-DF269B384AD4}"/>
                  </a:ext>
                </a:extLst>
              </p:cNvPr>
              <p:cNvSpPr/>
              <p:nvPr/>
            </p:nvSpPr>
            <p:spPr>
              <a:xfrm>
                <a:off x="9699509" y="3449044"/>
                <a:ext cx="406434" cy="498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868" y="119800"/>
                    </a:moveTo>
                    <a:lnTo>
                      <a:pt x="112868" y="119800"/>
                    </a:lnTo>
                    <a:cubicBezTo>
                      <a:pt x="6885" y="119800"/>
                      <a:pt x="6885" y="119800"/>
                      <a:pt x="6885" y="119800"/>
                    </a:cubicBezTo>
                    <a:cubicBezTo>
                      <a:pt x="1721" y="119800"/>
                      <a:pt x="0" y="117004"/>
                      <a:pt x="0" y="114209"/>
                    </a:cubicBezTo>
                    <a:cubicBezTo>
                      <a:pt x="0" y="64891"/>
                      <a:pt x="0" y="64891"/>
                      <a:pt x="0" y="64891"/>
                    </a:cubicBezTo>
                    <a:cubicBezTo>
                      <a:pt x="0" y="62096"/>
                      <a:pt x="1721" y="59101"/>
                      <a:pt x="6885" y="59101"/>
                    </a:cubicBezTo>
                    <a:cubicBezTo>
                      <a:pt x="17213" y="59101"/>
                      <a:pt x="17213" y="59101"/>
                      <a:pt x="17213" y="59101"/>
                    </a:cubicBezTo>
                    <a:cubicBezTo>
                      <a:pt x="17213" y="33743"/>
                      <a:pt x="17213" y="33743"/>
                      <a:pt x="17213" y="33743"/>
                    </a:cubicBezTo>
                    <a:cubicBezTo>
                      <a:pt x="17213" y="13976"/>
                      <a:pt x="36393" y="0"/>
                      <a:pt x="59016" y="0"/>
                    </a:cubicBezTo>
                    <a:cubicBezTo>
                      <a:pt x="83360" y="0"/>
                      <a:pt x="100573" y="13976"/>
                      <a:pt x="100573" y="33743"/>
                    </a:cubicBezTo>
                    <a:cubicBezTo>
                      <a:pt x="100573" y="36539"/>
                      <a:pt x="98852" y="39534"/>
                      <a:pt x="93688" y="39534"/>
                    </a:cubicBezTo>
                    <a:cubicBezTo>
                      <a:pt x="90245" y="39534"/>
                      <a:pt x="86803" y="36539"/>
                      <a:pt x="86803" y="33743"/>
                    </a:cubicBezTo>
                    <a:cubicBezTo>
                      <a:pt x="86803" y="21164"/>
                      <a:pt x="74754" y="11181"/>
                      <a:pt x="59016" y="11181"/>
                    </a:cubicBezTo>
                    <a:cubicBezTo>
                      <a:pt x="43278" y="11181"/>
                      <a:pt x="31229" y="21164"/>
                      <a:pt x="31229" y="33743"/>
                    </a:cubicBezTo>
                    <a:cubicBezTo>
                      <a:pt x="31229" y="59101"/>
                      <a:pt x="31229" y="59101"/>
                      <a:pt x="31229" y="59101"/>
                    </a:cubicBezTo>
                    <a:cubicBezTo>
                      <a:pt x="86803" y="59101"/>
                      <a:pt x="86803" y="59101"/>
                      <a:pt x="86803" y="59101"/>
                    </a:cubicBezTo>
                    <a:cubicBezTo>
                      <a:pt x="100573" y="59101"/>
                      <a:pt x="100573" y="59101"/>
                      <a:pt x="100573" y="59101"/>
                    </a:cubicBezTo>
                    <a:cubicBezTo>
                      <a:pt x="112868" y="59101"/>
                      <a:pt x="112868" y="59101"/>
                      <a:pt x="112868" y="59101"/>
                    </a:cubicBezTo>
                    <a:cubicBezTo>
                      <a:pt x="116311" y="59101"/>
                      <a:pt x="119754" y="62096"/>
                      <a:pt x="119754" y="64891"/>
                    </a:cubicBezTo>
                    <a:cubicBezTo>
                      <a:pt x="119754" y="114209"/>
                      <a:pt x="119754" y="114209"/>
                      <a:pt x="119754" y="114209"/>
                    </a:cubicBezTo>
                    <a:cubicBezTo>
                      <a:pt x="119754" y="117004"/>
                      <a:pt x="116311" y="119800"/>
                      <a:pt x="112868" y="119800"/>
                    </a:cubicBezTo>
                    <a:close/>
                    <a:moveTo>
                      <a:pt x="59016" y="70482"/>
                    </a:moveTo>
                    <a:lnTo>
                      <a:pt x="59016" y="70482"/>
                    </a:lnTo>
                    <a:cubicBezTo>
                      <a:pt x="52131" y="70482"/>
                      <a:pt x="45000" y="76073"/>
                      <a:pt x="45000" y="81863"/>
                    </a:cubicBezTo>
                    <a:cubicBezTo>
                      <a:pt x="45000" y="86056"/>
                      <a:pt x="48688" y="90249"/>
                      <a:pt x="52131" y="91647"/>
                    </a:cubicBezTo>
                    <a:cubicBezTo>
                      <a:pt x="52131" y="103028"/>
                      <a:pt x="52131" y="103028"/>
                      <a:pt x="52131" y="103028"/>
                    </a:cubicBezTo>
                    <a:cubicBezTo>
                      <a:pt x="52131" y="105823"/>
                      <a:pt x="55573" y="108618"/>
                      <a:pt x="59016" y="108618"/>
                    </a:cubicBezTo>
                    <a:cubicBezTo>
                      <a:pt x="64180" y="108618"/>
                      <a:pt x="65901" y="105823"/>
                      <a:pt x="65901" y="103028"/>
                    </a:cubicBezTo>
                    <a:cubicBezTo>
                      <a:pt x="65901" y="91647"/>
                      <a:pt x="65901" y="91647"/>
                      <a:pt x="65901" y="91647"/>
                    </a:cubicBezTo>
                    <a:cubicBezTo>
                      <a:pt x="71065" y="90249"/>
                      <a:pt x="72786" y="86056"/>
                      <a:pt x="72786" y="81863"/>
                    </a:cubicBezTo>
                    <a:cubicBezTo>
                      <a:pt x="72786" y="76073"/>
                      <a:pt x="67622" y="70482"/>
                      <a:pt x="59016" y="7048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48" name="文本框 74">
            <a:extLst>
              <a:ext uri="{FF2B5EF4-FFF2-40B4-BE49-F238E27FC236}">
                <a16:creationId xmlns:a16="http://schemas.microsoft.com/office/drawing/2014/main" xmlns="" id="{AC2700BE-431F-4BA3-94DD-1AE4E6304C2B}"/>
              </a:ext>
            </a:extLst>
          </p:cNvPr>
          <p:cNvSpPr txBox="1"/>
          <p:nvPr/>
        </p:nvSpPr>
        <p:spPr>
          <a:xfrm>
            <a:off x="9101268" y="4039162"/>
            <a:ext cx="77998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de-DE" sz="20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0  4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740EAA40-B330-42BC-944E-6C60CE11B9D9}"/>
              </a:ext>
            </a:extLst>
          </p:cNvPr>
          <p:cNvGrpSpPr/>
          <p:nvPr/>
        </p:nvGrpSpPr>
        <p:grpSpPr>
          <a:xfrm>
            <a:off x="8273923" y="4506298"/>
            <a:ext cx="2434670" cy="751825"/>
            <a:chOff x="1312307" y="5107782"/>
            <a:chExt cx="2434670" cy="751825"/>
          </a:xfrm>
        </p:grpSpPr>
        <p:sp>
          <p:nvSpPr>
            <p:cNvPr id="50" name="文本框 93">
              <a:extLst>
                <a:ext uri="{FF2B5EF4-FFF2-40B4-BE49-F238E27FC236}">
                  <a16:creationId xmlns:a16="http://schemas.microsoft.com/office/drawing/2014/main" xmlns="" id="{26D3E812-FABA-4FA0-AA10-F708ABDA1C4A}"/>
                </a:ext>
              </a:extLst>
            </p:cNvPr>
            <p:cNvSpPr txBox="1"/>
            <p:nvPr/>
          </p:nvSpPr>
          <p:spPr>
            <a:xfrm>
              <a:off x="1584047" y="5434875"/>
              <a:ext cx="1972431" cy="424732"/>
            </a:xfrm>
            <a:prstGeom prst="rect">
              <a:avLst/>
            </a:prstGeom>
            <a:noFill/>
          </p:spPr>
          <p:txBody>
            <a:bodyPr wrap="square" lIns="0" tIns="0" rIns="0" bIns="0" anchor="t" anchorCtr="1">
              <a:noAutofit/>
            </a:bodyPr>
            <a:lstStyle>
              <a:defPPr>
                <a:defRPr lang="zh-CN"/>
              </a:defPPr>
              <a:lvl1pPr lvl="0" algn="ctr">
                <a:lnSpc>
                  <a:spcPts val="2000"/>
                </a:lnSpc>
                <a:defRPr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请在此处添加具体内容，请尽量言简意赅，简单说明即可，不必繁琐。请在此处添加具体内容，请尽量言简意赅。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1" name="文本框 94">
              <a:extLst>
                <a:ext uri="{FF2B5EF4-FFF2-40B4-BE49-F238E27FC236}">
                  <a16:creationId xmlns:a16="http://schemas.microsoft.com/office/drawing/2014/main" xmlns="" id="{6DF9708D-F5F3-4DA2-A60C-CD475A85899A}"/>
                </a:ext>
              </a:extLst>
            </p:cNvPr>
            <p:cNvSpPr txBox="1"/>
            <p:nvPr/>
          </p:nvSpPr>
          <p:spPr>
            <a:xfrm>
              <a:off x="1312307" y="5107782"/>
              <a:ext cx="2434670" cy="323165"/>
            </a:xfrm>
            <a:prstGeom prst="rect">
              <a:avLst/>
            </a:prstGeom>
            <a:noFill/>
          </p:spPr>
          <p:txBody>
            <a:bodyPr wrap="none" lIns="0" tIns="0" rIns="0" bIns="0" anchor="t" anchorCtr="1">
              <a:norm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标题文本预设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7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8" grpId="0"/>
      <p:bldP spid="38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6E80E484-8C74-4C8A-B92C-07B43C4B992C}"/>
              </a:ext>
            </a:extLst>
          </p:cNvPr>
          <p:cNvGrpSpPr/>
          <p:nvPr/>
        </p:nvGrpSpPr>
        <p:grpSpPr>
          <a:xfrm>
            <a:off x="4616929" y="2310693"/>
            <a:ext cx="2900084" cy="492443"/>
            <a:chOff x="4616929" y="2310693"/>
            <a:chExt cx="2900084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02400280-96E2-4CD8-9A00-C05F8D38496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616929" y="2310693"/>
              <a:ext cx="29000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latin typeface="方正综艺简体" panose="02010601030101010101" pitchFamily="2" charset="-122"/>
                  <a:ea typeface="方正综艺简体" panose="02010601030101010101" pitchFamily="2" charset="-122"/>
                </a:rPr>
                <a:t>PART TWO</a:t>
              </a:r>
            </a:p>
          </p:txBody>
        </p:sp>
      </p:grpSp>
      <p:sp>
        <p:nvSpPr>
          <p:cNvPr id="30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6600" spc="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第二工作完成情况</a:t>
            </a:r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708CA06-4372-46ED-843F-8B957AE30CDA}"/>
              </a:ext>
            </a:extLst>
          </p:cNvPr>
          <p:cNvSpPr/>
          <p:nvPr/>
        </p:nvSpPr>
        <p:spPr>
          <a:xfrm>
            <a:off x="4564062" y="4381500"/>
            <a:ext cx="3068637" cy="457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  <p:sp>
        <p:nvSpPr>
          <p:cNvPr id="13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87C33EFB-1D13-4757-A1CF-4767C61318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15450" y="4375950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子沐创意素材</a:t>
            </a:r>
            <a:endParaRPr lang="zh-CN" altLang="en-US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080925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158C33A1-0CFE-4655-A486-122CE0D0B9EA}"/>
              </a:ext>
            </a:extLst>
          </p:cNvPr>
          <p:cNvGrpSpPr/>
          <p:nvPr/>
        </p:nvGrpSpPr>
        <p:grpSpPr>
          <a:xfrm>
            <a:off x="11595" y="-268536"/>
            <a:ext cx="12224236" cy="7172429"/>
            <a:chOff x="11595" y="-268536"/>
            <a:chExt cx="12224236" cy="7172429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7A6A56DD-1B10-48C1-A6BA-476E554F8208}"/>
                </a:ext>
              </a:extLst>
            </p:cNvPr>
            <p:cNvSpPr/>
            <p:nvPr/>
          </p:nvSpPr>
          <p:spPr>
            <a:xfrm>
              <a:off x="330088" y="305874"/>
              <a:ext cx="11604409" cy="6205285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 w="158750">
              <a:solidFill>
                <a:srgbClr val="7A7AAE"/>
              </a:solidFill>
            </a:ln>
            <a:effectLst>
              <a:outerShdw blurRad="228600" sx="102000" sy="102000" algn="ctr" rotWithShape="0">
                <a:prstClr val="black">
                  <a:alpha val="3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CB7A2BAA-4642-41C9-8C2E-4EF742C31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6642">
              <a:off x="11595" y="-268536"/>
              <a:ext cx="2247255" cy="1877836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6A17DA36-77A7-466D-841E-6BF0A95C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03940">
              <a:off x="10301839" y="5582976"/>
              <a:ext cx="1933992" cy="1320917"/>
            </a:xfrm>
            <a:prstGeom prst="rect">
              <a:avLst/>
            </a:prstGeom>
          </p:spPr>
        </p:pic>
      </p:grpSp>
      <p:sp>
        <p:nvSpPr>
          <p:cNvPr id="15" name="PA_MH_Entry_1">
            <a:hlinkClick r:id="rId8" action="ppaction://hlinksldjump"/>
            <a:extLst>
              <a:ext uri="{FF2B5EF4-FFF2-40B4-BE49-F238E27FC236}">
                <a16:creationId xmlns:a16="http://schemas.microsoft.com/office/drawing/2014/main" xmlns="" id="{F2157E45-663D-475C-BDB3-A1EDC1A253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93022" y="675249"/>
            <a:ext cx="5047874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r>
              <a:rPr lang="zh-CN" altLang="en-US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第二工作完成情况</a:t>
            </a:r>
            <a:r>
              <a:rPr lang="en-US" altLang="zh-CN" sz="3600" dirty="0">
                <a:solidFill>
                  <a:srgbClr val="7A7AAE"/>
                </a:solidFill>
                <a:latin typeface="方正综艺简体" panose="02010601030101010101" pitchFamily="2" charset="-122"/>
                <a:ea typeface="方正综艺简体" panose="02010601030101010101" pitchFamily="2" charset="-122"/>
              </a:rPr>
              <a:t>—</a:t>
            </a:r>
            <a:endParaRPr lang="zh-CN" altLang="en-US" sz="3600" dirty="0">
              <a:solidFill>
                <a:srgbClr val="7A7AAE"/>
              </a:solidFill>
              <a:latin typeface="方正综艺简体" panose="02010601030101010101" pitchFamily="2" charset="-122"/>
              <a:ea typeface="方正综艺简体" panose="02010601030101010101" pitchFamily="2" charset="-122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xmlns="" id="{50D32246-F3B2-4899-978C-B39747DA7F63}"/>
              </a:ext>
            </a:extLst>
          </p:cNvPr>
          <p:cNvSpPr>
            <a:spLocks noChangeAspect="1"/>
          </p:cNvSpPr>
          <p:nvPr/>
        </p:nvSpPr>
        <p:spPr>
          <a:xfrm>
            <a:off x="5494372" y="3244860"/>
            <a:ext cx="560357" cy="560357"/>
          </a:xfrm>
          <a:prstGeom prst="roundRect">
            <a:avLst/>
          </a:prstGeom>
          <a:solidFill>
            <a:srgbClr val="D9D9D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xmlns="" id="{DAFFEED9-A3F3-4C1A-A76C-77EB3078BC00}"/>
              </a:ext>
            </a:extLst>
          </p:cNvPr>
          <p:cNvSpPr>
            <a:spLocks noChangeAspect="1"/>
          </p:cNvSpPr>
          <p:nvPr/>
        </p:nvSpPr>
        <p:spPr>
          <a:xfrm>
            <a:off x="5492784" y="3959197"/>
            <a:ext cx="561944" cy="561944"/>
          </a:xfrm>
          <a:prstGeom prst="roundRect">
            <a:avLst/>
          </a:prstGeom>
          <a:solidFill>
            <a:srgbClr val="B6A5C9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05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xmlns="" id="{A7B304AE-617F-4FD8-BFDB-5129B2AE2412}"/>
              </a:ext>
            </a:extLst>
          </p:cNvPr>
          <p:cNvSpPr>
            <a:spLocks noChangeAspect="1"/>
          </p:cNvSpPr>
          <p:nvPr/>
        </p:nvSpPr>
        <p:spPr>
          <a:xfrm>
            <a:off x="5505483" y="2524176"/>
            <a:ext cx="561944" cy="561944"/>
          </a:xfrm>
          <a:prstGeom prst="roundRect">
            <a:avLst/>
          </a:prstGeom>
          <a:solidFill>
            <a:srgbClr val="CDC3DB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xmlns="" id="{01EB47D3-B948-4245-A759-1B8333FF4B90}"/>
              </a:ext>
            </a:extLst>
          </p:cNvPr>
          <p:cNvSpPr>
            <a:spLocks noChangeAspect="1"/>
          </p:cNvSpPr>
          <p:nvPr/>
        </p:nvSpPr>
        <p:spPr>
          <a:xfrm>
            <a:off x="8762855" y="3248035"/>
            <a:ext cx="561944" cy="560357"/>
          </a:xfrm>
          <a:prstGeom prst="roundRect">
            <a:avLst/>
          </a:prstGeom>
          <a:solidFill>
            <a:srgbClr val="C4C4CD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xmlns="" id="{07F36AE4-58A8-41FF-94D4-2EEA6A75909A}"/>
              </a:ext>
            </a:extLst>
          </p:cNvPr>
          <p:cNvSpPr>
            <a:spLocks noChangeAspect="1"/>
          </p:cNvSpPr>
          <p:nvPr/>
        </p:nvSpPr>
        <p:spPr>
          <a:xfrm>
            <a:off x="8761268" y="3962372"/>
            <a:ext cx="561944" cy="561944"/>
          </a:xfrm>
          <a:prstGeom prst="roundRect">
            <a:avLst/>
          </a:prstGeom>
          <a:solidFill>
            <a:srgbClr val="D0D9E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06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Rounded Rectangle 23">
            <a:extLst>
              <a:ext uri="{FF2B5EF4-FFF2-40B4-BE49-F238E27FC236}">
                <a16:creationId xmlns:a16="http://schemas.microsoft.com/office/drawing/2014/main" xmlns="" id="{616F57E8-51F1-4518-A1E9-5E1B676D29ED}"/>
              </a:ext>
            </a:extLst>
          </p:cNvPr>
          <p:cNvSpPr>
            <a:spLocks noChangeAspect="1"/>
          </p:cNvSpPr>
          <p:nvPr/>
        </p:nvSpPr>
        <p:spPr>
          <a:xfrm>
            <a:off x="8773967" y="2527350"/>
            <a:ext cx="561944" cy="561944"/>
          </a:xfrm>
          <a:prstGeom prst="roundRect">
            <a:avLst/>
          </a:prstGeom>
          <a:solidFill>
            <a:srgbClr val="E3B3C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327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zh-CN" sz="1327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6" name="Group 25">
            <a:extLst>
              <a:ext uri="{FF2B5EF4-FFF2-40B4-BE49-F238E27FC236}">
                <a16:creationId xmlns:a16="http://schemas.microsoft.com/office/drawing/2014/main" xmlns="" id="{78494B7E-4A4C-4510-8BBA-8BDBA08C6458}"/>
              </a:ext>
            </a:extLst>
          </p:cNvPr>
          <p:cNvGrpSpPr>
            <a:grpSpLocks/>
          </p:cNvGrpSpPr>
          <p:nvPr/>
        </p:nvGrpSpPr>
        <p:grpSpPr bwMode="auto">
          <a:xfrm>
            <a:off x="6130924" y="2509600"/>
            <a:ext cx="2013304" cy="2085036"/>
            <a:chOff x="7045224" y="2078155"/>
            <a:chExt cx="4137667" cy="2086262"/>
          </a:xfrm>
        </p:grpSpPr>
        <p:sp>
          <p:nvSpPr>
            <p:cNvPr id="17" name="TextBox 26">
              <a:extLst>
                <a:ext uri="{FF2B5EF4-FFF2-40B4-BE49-F238E27FC236}">
                  <a16:creationId xmlns:a16="http://schemas.microsoft.com/office/drawing/2014/main" xmlns="" id="{5052EA76-E039-4FCB-BE08-0CC440193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2078155"/>
              <a:ext cx="4137667" cy="63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TextBox 27">
              <a:extLst>
                <a:ext uri="{FF2B5EF4-FFF2-40B4-BE49-F238E27FC236}">
                  <a16:creationId xmlns:a16="http://schemas.microsoft.com/office/drawing/2014/main" xmlns="" id="{F773DD58-425F-46F2-88E1-39175EA10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3534259"/>
              <a:ext cx="4137667" cy="63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TextBox 29">
              <a:extLst>
                <a:ext uri="{FF2B5EF4-FFF2-40B4-BE49-F238E27FC236}">
                  <a16:creationId xmlns:a16="http://schemas.microsoft.com/office/drawing/2014/main" xmlns="" id="{CC78297E-E768-4539-9381-7205DE3AC3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2827643"/>
              <a:ext cx="4137667" cy="63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Group 30">
            <a:extLst>
              <a:ext uri="{FF2B5EF4-FFF2-40B4-BE49-F238E27FC236}">
                <a16:creationId xmlns:a16="http://schemas.microsoft.com/office/drawing/2014/main" xmlns="" id="{07359A81-0896-40EF-845E-180F9C2E9E58}"/>
              </a:ext>
            </a:extLst>
          </p:cNvPr>
          <p:cNvGrpSpPr>
            <a:grpSpLocks/>
          </p:cNvGrpSpPr>
          <p:nvPr/>
        </p:nvGrpSpPr>
        <p:grpSpPr bwMode="auto">
          <a:xfrm>
            <a:off x="9389882" y="2515949"/>
            <a:ext cx="2031463" cy="2085129"/>
            <a:chOff x="7045224" y="2078155"/>
            <a:chExt cx="4137667" cy="2086222"/>
          </a:xfrm>
        </p:grpSpPr>
        <p:sp>
          <p:nvSpPr>
            <p:cNvPr id="23" name="TextBox 31">
              <a:extLst>
                <a:ext uri="{FF2B5EF4-FFF2-40B4-BE49-F238E27FC236}">
                  <a16:creationId xmlns:a16="http://schemas.microsoft.com/office/drawing/2014/main" xmlns="" id="{F9EDE486-9BCE-4CCF-9306-16E1412C4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2078155"/>
              <a:ext cx="4137667" cy="63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xmlns="" id="{5D3AE0B3-8822-476C-8658-CF45F9DF08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3534259"/>
              <a:ext cx="4137667" cy="63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xmlns="" id="{67FF1A55-FB69-433D-8937-AB4707E75D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5224" y="2827643"/>
              <a:ext cx="4137667" cy="630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327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id-ID" altLang="zh-CN" sz="1327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  <a:p>
              <a:pPr lvl="0">
                <a:lnSpc>
                  <a:spcPts val="15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CN" altLang="en-US" sz="7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请在此处添加具体内容，请尽量言简意赅，简单说明即可，不必繁琐。</a:t>
              </a:r>
              <a:endParaRPr lang="zh-CN" altLang="en-US" sz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xmlns="" id="{57F7EEE6-3C83-4E00-BF18-685B707C90E8}"/>
              </a:ext>
            </a:extLst>
          </p:cNvPr>
          <p:cNvGrpSpPr>
            <a:grpSpLocks/>
          </p:cNvGrpSpPr>
          <p:nvPr/>
        </p:nvGrpSpPr>
        <p:grpSpPr bwMode="auto">
          <a:xfrm>
            <a:off x="690860" y="2024140"/>
            <a:ext cx="4627308" cy="3779630"/>
            <a:chOff x="3785121" y="1812417"/>
            <a:chExt cx="4627889" cy="3779783"/>
          </a:xfrm>
        </p:grpSpPr>
        <p:pic>
          <p:nvPicPr>
            <p:cNvPr id="27" name="Picture 7">
              <a:extLst>
                <a:ext uri="{FF2B5EF4-FFF2-40B4-BE49-F238E27FC236}">
                  <a16:creationId xmlns:a16="http://schemas.microsoft.com/office/drawing/2014/main" xmlns="" id="{DDFEF94F-E658-4354-AFB8-6465F9E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5121" y="1812417"/>
              <a:ext cx="4627889" cy="3779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xmlns="" id="{9169CB65-C6D2-4EF1-AE17-7A95147B3186}"/>
                </a:ext>
              </a:extLst>
            </p:cNvPr>
            <p:cNvSpPr/>
            <p:nvPr/>
          </p:nvSpPr>
          <p:spPr>
            <a:xfrm>
              <a:off x="4121695" y="1998151"/>
              <a:ext cx="3959505" cy="2484403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lnSpc>
                  <a:spcPct val="120000"/>
                </a:lnSpc>
                <a:defRPr/>
              </a:pPr>
              <a:endParaRPr lang="zh-CN" altLang="zh-CN" sz="758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7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59AA0A-A926-40AB-9288-50E16911824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D4YixM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+GIsT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D4YixM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PhiLEw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PhiLEx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PhiLE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PhiLEya+ZZkawAAAGsAAAAcAAAAdW5pdmVyc2FsL2xvY2FsX3NldHRpbmdzLnhtbLOxr8jNUShLLSrOzM+zVTLUM1BSSM1Lzk/JzEu3VQoNcdO1UFIoLknMS0nMyc9LtVXKy1dSsLfjssnJT07MCU4tKQEqLFYoyEmsTC0KSc0FMkpS/RJzgSqf7ZnyfMmuZ9Pan6/Yr6RvxwU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hiLEywhyP0bAEAAPcCAAApAAAAdW5pdmVyc2FsL3NraW5fY3VzdG9taXphdGlvbl9zZXR0aW5ncy54bWyNUttKJDEQffcrgj8wSSq3hnYgt5Z5UdEBn5vp7NKsppdOxGXJx5t2dxhHRzT1VHVOnaIqp02/xmifUp4ex799Hqd4F3Ie48+0PkOo3U0P03wzhxRyWh0q92McpudN/DEttVpNuY9DPw92QdMao+71ISW1cqpmzDCKJPPUK+Q8txVrwDVgK+Yose3qncQ/3TnsQsynVdvVEfqxYRNTmPMmDuHPGo7Zb6HjDS7nfhgrL60FW6LspxbHlkCMcMl9oRoABLLcEYeLlI3UBHnMOIZiFAUKiHBOGlGIpBxq1jWiqjDfCMQkY9QV6mntRlobR22R0BCi6zSvGlu6zkiMESEEmCtcQGcwqmyoGhrUckBwYEAUbTRRgDrbmY4V77ywHCnqBcaFGQMYH4572O7tuQ7Vb6+zP+cXgie/4CS6eGt1wlzt7mmeK3kbHn8/9Dmgcbg4v7n1d/5qq7eb66vz/7589fCetZi1bv2pt18AUEsDBBQAAgAIAPhiLEwF2YnISg0AANUhAAAXAAAAdW5pdmVyc2FsL3VuaXZlcnNhbC5wbmftmvlXUuv6wKnTaVbzVNecS715rjmUJ6fjQJkTp2ulDWZOtcy8YYKoaChi03VIiaKWlomerJPigKmZuhGwQ0keROo4oOJQcRQFwYEQFZG7qc69a931Xd8/4C5+YG+e57Pf/T7Pu9/neZ/9Qu6xI/46G402QiAQHViATzAEsgYGgXyDXL8W1OxqujEBnlYlBft7QyhdJpOgsCb2YOBBCKSOsGn53LegvCEhIDQJAtFlaj6rWMiK82A7OMzn4InLkZLho3m28gHWB1nR3Oq51fU65/Xr9VO/I57c/P33u3Mu6OfvDFjzrnrzTznnLS1e/XPt1vU7fG5vKTNWX/lZ+vf9G1TY6S6Z+yLpR8Wn0gcXPY8nbQ//VEyplFJEUreIUkplS92DLC5UjZWtKKeRIxmK4ZqmUZwxaNJZJz9ZxUqQ6XkzhB9RD7r8jGSo0dZUZuefM4Z5qT51p3iDiiuNVfb1eKso7Kyv+ypQbkMHZfzhZ3q9G78GlJrtKwlDC+Io9eCtf4sTfuA3SLiLxQbwdCDHSiPtImqONwJWg8ctWqAFWqAFWqAFWqAFWqAFWqAFWqAFWqAFWqAFWvC/B1ACc/UCS7Nl+h7YCtNovK00W4rr72j2Dnf6fKfZbtzy/4OP4Xf+aOB68Vs//X74oXUpNlH2xpJwCbcsMB9FiVC9gipWKKEpTBe8sg85kiV5YV57M215rImhkgTxW5ziOT+MTyOUlRWszN8ky48tO/zNM55jZl6u469LL69khRGoYWaapmKaYoQazRhi5Ax21cSICzCnusMb4xcO9SSlvZkzF08EzA0lcRv1Zo6EgC1K8pY4SFxDLz4MUK8oXabpSmk8T/1BL7PfY/bV1jCul3IqXuBGahpJE48DmYtjhUhDF6iD07AH4hR34L5UQIDSY4aaV94K5dW8NzFDLPqkWcandyQ2JiiJxshXP5myWwtp85LHLBp90zHT+QP3Oduz6iKA4f1cwmeP7Po4EZB4ctMJTykCY1/m7MyYxSMvuXhQZw+njmYo4nknz5LFcddbseKw0cFI+3LBfvhwiAkZvcI0X5m58D15y76SvDnSNFbY2XZS1hvDCevGo+RAxcwxQTtX1kqSOiUaKurigDN9gCrNjreAobMTRZ5vRS8kGpuq6QHpU3WsQS4h7nc7ZfXD2ECRG73TIZBwy2r4OmADjLnVDlZU43uBanwXoig0/myq8bNGYVvruTNN6DcSFKpxRPj+WHrQiR3k0sJdj66d9gyRJ/2zZrYY/8bxaRWP2d9QUcZs5bFcGIsc5+ebY2l+XenmjZsFwojuXkcCT0a26AipWzdInv/LN5D38ErPW1QuPq77syHxohZpgcrDh5hklP1XEyMnuGX6yFvPPE8Y/Ud5sW0p9eYGdEt+iFzWz37s3Z6zbbtx+/6YVjObA7aKjeTM6TQENw1frPASCdNI0oeIV8RFgD1/cupqyk3aawikuUgUvn04tt1JVJDZx2lwbrRLCBVa68Ps/3HpWYrggjxQtRyIK3fuZI1sLI5UDOED6jevlcsc99/bp9qLaHiIi7rhKnZKfKd0TQYyCNMWgELwt2SFDqRNHpwdWb3oYXV4+Mf7aFl1kGlKt526zoe4yci4erh5INESfcq43Sly5yIczR3mGcIAvoNFxwdAuRbyPi1UlvuT+5d2J1UPBAhTk0NWLT/XvRzEG4u23Gx4Sj4QLLw20eX78mLvrh+S7hdxYcE8wiH4b9gjxNBAqG7I3wTYXejh5ppzPDdYCs3PPs08+4g1GMYJvbTZdmOJ8JWTuI8JjitnBCvjpHiaiOLyrNgf3qIM3tlxfU2/g9lcKZaXn4xjphfvTTqNaE00aizZ85d84dOSPH1vG+8eWbB+3I1q/UBR4qsbmBKA5OZ14v59YWjWzQE67w1G+jiykOVR4G5HbJ37bY9ETsVZfxmQBBGj4nK5qO+1pmf7pUIHX+KmSp2uullMwdgjXaZr54WLoxIUBh7B+2Ab43NnH+XXVztC0pH5YuHWpltXHJ8+LKXq7xctAUPbd4ow0xQHIY0AcPQjdTG2VG+OL3qa1dDj0MhQq6Zj6QouQP/a6R2oIizqrZ1KFMIA3Ohee7gCnII6Go9bZEchcLN5UVM00tyyjDvail/ClJT3xPc2A+G3+OVhBg2IkgxRXY9jFw/POs0OUlPGKjJT4dgaxhImkvALoolSy1XJPA4LQw2Yvl1HLYgQax7N3F2eNyPjQtXq1BUJw2CcfSR1FAKpjiLllSmxlysasvQ3ipJEoUw+kkFTpIgOtxlBvcT2isuL76/rveARIKh8REYngJk3ZJrY2IR38vAOztRH7SEHKh8VYGyR3941al/qd+pR9e4Xokdkd3Os2jpAt8/xnhUj6FOf/QVosi53SSwzumev89Dh13cWAX3YuI5io1EpbmlyfknfBX4fGTvJzVyRpRRhHPBFTVkb/yp7ni3q6wAfSum+njm8uOumVTQ2tvM4O+LReZ+ymM1G4lQe4E5Ii08Wnze4s8a1RapynTJqX5DWdw+7QCDiFMNMztOssbVL/dTHOKkFDCNp5IG+JBxjUnRUdamvTXz8bk/qMt18mo5cGPZQdjJPj8t8iI59gvu4Fl022QJGcwbQ9XkBq4vDFTiTFJ1obOrApNQYcgUt9jIwq8oavF+Llzt+9JcsHhMI8QuDbxzYF9slyUyTte0j1gLsbksLW72Xbie+3L3nGPsMoaagdn7ZdQ/RNjtmYse5iiwM994A2M9kX4e9RYduppI/6nzUU94z/+2+KjE83EUvgfpfLvVl2Hv0hTJdJyf6c8yvPs66uQ7tRRz0K0aWU2rxqoHWwjc5e9Chsr5j2Y/zZ1lfB89IhCKMUcY89hA72aHwlnF+kV4DeVbWfNAqdyxhojlvoqD8+KonkdXQhZd6zlDlANeZAF1ZsDPDLXzgeCqGGkh+tldVYPp4FrdDQP06cfiWBI/fcc4efjqyEivLNZujLXFT+o7XXjqu73mGPJTp9WjStefCosHZW+9q7oa6cL2c8sd2CIPImby9fZwFhUdU+erDOpZ7OcJow/Yl2lRAcC0eQZqyINpi5zqsH5qrJvz5W4Ideho8VJ+6+Rfhg0XlVLv3jM82nD7iEpWiyUZnhyMz5L3zDR/2wfsbr9LzrWJMdjcsi52zL01w058Uo9f/9ghAO4rHB8qz6kxkJTudTLbC4HpFRvBBN138IXzWcV/i16lz/tH8thZwOR3c+zv5YlyJ9MUVtWiEQAr6g7WXYKw2KyRJ6asgpxlgFVCvAoPFKCX+59Q7501sjjPXr3NKzubbItOnDgYzE5H3otHiaDBXH9WRRVPiR/fZWna05h/yvX0G2mj/kypclj9GaduPoBZbEHviysLMlTlWd8HVOi59B8fxxpSMNp2BlH3Mc0CszBUyEl63zvy6ic+sdA1TXROPOLAmRgix5Kjbj0+kCv7MIUsZ8wOxQq/Zi2S8LKKuzGsrbz+bceC4sQqtyrGWy0LHF22M8sX+B1xrvwQvmdUYbo7uD4yAzq8mz0YbFsCLzoDXzc0Uodwb7TwpxmJF2ct/VPC8absBeR0hwJG8tb7PLaBA/0nJEC8qM6MKF3lLPXk0E8BMPMoexCdIsRE73p8aVo7tGFaiCpd+OcWwoqL+nVVnutynn5fq8yifM1ZjuozjwkejcmrtiFhTYOxBhlo5OorL81x3uzKSjRcBiJKnKYJFaSojnZ8crhOx7c8bz277vPQsXZ78pXCQmxvXV5MNTqgicGImSdJc7wU4tiilVGSu+S/8Cnv2JF0lQTZ1o4TiMkiT6Muolb/VhA6PHU3w7MOdCq9CmIJj0Ve5UsTB6DUY+hBzAxI90UFXwtDThdHJ06zjE5oQF489JngBbxdhlKIv14vASi2O93KfDxGW2hxIun6+JYjm4ZDLjKe8sN+YUCVVJebXfoSSAYJmrjTjRMXb/rN0+yFbZ/2oy6zvYLvl5Vjq1qaVFQWD0XIwAurA4uWGiY+u4hqPhJv+6TM6/KyipPXvBp7zW8Bcs2jjdX1kAxBTCq65nBjEJhNTGEWEOJyNZS+zoCso6sHm/J3KITQv4mGUeoknWeua+gKqmjza9O0qBHqapngBelWcVsgCJF9No8Nr1VKZ4EyPmyswVtK7f7g1LoiLahoSopOtWiqdpG/rP7V9o3dJE/3OWclfQy9TtNB2fNn6ZBPGkGW2GvLMKw4K7djFb4kbeTy+LarADLTpY97U/e0KzY//3MC5u6XLT/AWzO6jUBrp6dMaDMAHi/T34pNRFTX77pkAJGrfsRPs5JsOh8ESbuzE6PrSXzH0GMpEkNCazNwsSjQMwK3ISpF6hypQq8G6vo0ksYlnmn3slwyJ6css1xCrFntN7HM0z0jV3dYAUNrRMk3VHnL3/3obKFUvx7qv/vw6UOGVKGA7MC75a8Rwg15/xLIQqr74H/GSY//Dz/8woFTm9TzDWzkti6PUcGuN6nSVaFd0syEMvqBgqGmLYKQOPtB00Fe25I++rdZ5yFGvyo17E+y9+eqKRg/zPeJD8T577V9QSwMEFAACAAgA+GIsTCsLwG1KAAAAawAAABsAAAB1bml2ZXJzYWwvdW5pdmVyc2FsLnBuZy54bWyzsa/IzVEoSy0qzszPs1Uy1DNQsrfj5bIpKEoty0wtV6gAihnpGUCAkkIlKrc8M6UkAyhkYG6MEMxIzUzPKLFVsjAwhQvqA80EAFBLAQIAABQAAgAIAEOUV0cNwDEewAEAANoDAAAPAAAAAAAAAAEAAAAAAAAAAABub25lL3BsYXllci54bWxQSwECAAAUAAIACAD4YixMFQ6tKGQEAAAHEQAAHQAAAAAAAAABAAAAAADtAQAAdW5pdmVyc2FsL2NvbW1vbl9tZXNzYWdlcy5sbmdQSwECAAAUAAIACAD4YixMCH4LIykDAACGDAAAJwAAAAAAAAABAAAAAACMBgAAdW5pdmVyc2FsL2ZsYXNoX3B1Ymxpc2hpbmdfc2V0dGluZ3MueG1sUEsBAgAAFAACAAgA+GIsTLX8CWS6AgAAVQoAACEAAAAAAAAAAQAAAAAA+gkAAHVuaXZlcnNhbC9mbGFzaF9za2luX3NldHRpbmdzLnhtbFBLAQIAABQAAgAIAPhiLEwqlg9n/gIAAJcLAAAmAAAAAAAAAAEAAAAAAPMMAAB1bml2ZXJzYWwvaHRtbF9wdWJsaXNoaW5nX3NldHRpbmdzLnhtbFBLAQIAABQAAgAIAPhiLExocVKRmgEAAB8GAAAfAAAAAAAAAAEAAAAAADUQAAB1bml2ZXJzYWwvaHRtbF9za2luX3NldHRpbmdzLmpzUEsBAgAAFAACAAgA+GIsTD08L9HBAAAA5QEAABoAAAAAAAAAAQAAAAAADBIAAHVuaXZlcnNhbC9pMThuX3ByZXNldHMueG1sUEsBAgAAFAACAAgA+GIsTJr5lmRrAAAAawAAABwAAAAAAAAAAQAAAAAABRMAAHVuaXZlcnNhbC9sb2NhbF9zZXR0aW5ncy54bWxQSwECAAAUAAIACABElFdHI7RO+/sCAACwCAAAFAAAAAAAAAABAAAAAACqEwAAdW5pdmVyc2FsL3BsYXllci54bWxQSwECAAAUAAIACAD4YixMsIcj9GwBAAD3AgAAKQAAAAAAAAABAAAAAADXFgAAdW5pdmVyc2FsL3NraW5fY3VzdG9taXphdGlvbl9zZXR0aW5ncy54bWxQSwECAAAUAAIACAD4YixMBdmJyEoNAADVIQAAFwAAAAAAAAAAAAAAAACKGAAAdW5pdmVyc2FsL3VuaXZlcnNhbC5wbmdQSwECAAAUAAIACAD4YixMKwvAbUoAAABrAAAAGwAAAAAAAAABAAAAAAAJJgAAdW5pdmVyc2FsL3VuaXZlcnNhbC5wbmcueG1sUEsFBgAAAAAMAAwAhgMAAIwmAAAAAA=="/>
  <p:tag name="ISPRING_PRESENTATION_TITLE" val="销售总结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7200">
            <a:solidFill>
              <a:schemeClr val="tx1">
                <a:lumMod val="85000"/>
                <a:lumOff val="15000"/>
              </a:schemeClr>
            </a:solidFill>
            <a:latin typeface="Montserrat Extra Bold" panose="00000900000000000000" pitchFamily="50" charset="-9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2466</Words>
  <Application>Microsoft Office PowerPoint</Application>
  <PresentationFormat>宽屏</PresentationFormat>
  <Paragraphs>225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Gill Sans</vt:lpstr>
      <vt:lpstr>Montserrat Extra Bold</vt:lpstr>
      <vt:lpstr>STIXGeneral-Bold</vt:lpstr>
      <vt:lpstr>Wingdings</vt:lpstr>
      <vt:lpstr>等线</vt:lpstr>
      <vt:lpstr>方正兰亭黑_GBK</vt:lpstr>
      <vt:lpstr>方正综艺简体</vt:lpstr>
      <vt:lpstr>华文细黑</vt:lpstr>
      <vt:lpstr>宋体</vt:lpstr>
      <vt:lpstr>微软雅黑</vt:lpstr>
      <vt:lpstr>微软雅黑 Light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销售总结2</dc:title>
  <dc:creator>Administrator</dc:creator>
  <cp:lastModifiedBy>Administrator</cp:lastModifiedBy>
  <cp:revision>207</cp:revision>
  <dcterms:created xsi:type="dcterms:W3CDTF">2017-11-28T05:50:40Z</dcterms:created>
  <dcterms:modified xsi:type="dcterms:W3CDTF">2018-04-22T03:03:48Z</dcterms:modified>
</cp:coreProperties>
</file>