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6"/>
  </p:notesMasterIdLst>
  <p:sldIdLst>
    <p:sldId id="397" r:id="rId2"/>
    <p:sldId id="379" r:id="rId3"/>
    <p:sldId id="296" r:id="rId4"/>
    <p:sldId id="432" r:id="rId5"/>
    <p:sldId id="443" r:id="rId6"/>
    <p:sldId id="433" r:id="rId7"/>
    <p:sldId id="445" r:id="rId8"/>
    <p:sldId id="380" r:id="rId9"/>
    <p:sldId id="428" r:id="rId10"/>
    <p:sldId id="358" r:id="rId11"/>
    <p:sldId id="435" r:id="rId12"/>
    <p:sldId id="449" r:id="rId13"/>
    <p:sldId id="381" r:id="rId14"/>
    <p:sldId id="448" r:id="rId15"/>
    <p:sldId id="411" r:id="rId16"/>
    <p:sldId id="450" r:id="rId17"/>
    <p:sldId id="444" r:id="rId18"/>
    <p:sldId id="446" r:id="rId19"/>
    <p:sldId id="382" r:id="rId20"/>
    <p:sldId id="442" r:id="rId21"/>
    <p:sldId id="441" r:id="rId22"/>
    <p:sldId id="452" r:id="rId23"/>
    <p:sldId id="447" r:id="rId24"/>
    <p:sldId id="451" r:id="rId25"/>
  </p:sldIdLst>
  <p:sldSz cx="9144000" cy="5145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146" d="100"/>
          <a:sy n="146" d="100"/>
        </p:scale>
        <p:origin x="516" y="108"/>
      </p:cViewPr>
      <p:guideLst>
        <p:guide orient="horz" pos="1620"/>
        <p:guide pos="2880"/>
      </p:guideLst>
    </p:cSldViewPr>
  </p:slideViewPr>
  <p:notesTextViewPr>
    <p:cViewPr>
      <p:scale>
        <a:sx n="1" d="1"/>
        <a:sy n="1" d="1"/>
      </p:scale>
      <p:origin x="0" y="0"/>
    </p:cViewPr>
  </p:notesTextViewPr>
  <p:sorterViewPr>
    <p:cViewPr>
      <p:scale>
        <a:sx n="41" d="100"/>
        <a:sy n="41"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0F7B8-3097-4669-8E62-5BE6BCD9FB55}" type="datetimeFigureOut">
              <a:rPr lang="zh-CN" altLang="en-US" smtClean="0"/>
              <a:pPr/>
              <a:t>2017/12/19 Tuesday</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E94B9-1F08-48DF-B7B6-E879767F1CA5}" type="slidenum">
              <a:rPr lang="zh-CN" altLang="en-US" smtClean="0"/>
              <a:pPr/>
              <a:t>‹#›</a:t>
            </a:fld>
            <a:endParaRPr lang="zh-CN" altLang="en-US"/>
          </a:p>
        </p:txBody>
      </p:sp>
    </p:spTree>
    <p:extLst>
      <p:ext uri="{BB962C8B-B14F-4D97-AF65-F5344CB8AC3E}">
        <p14:creationId xmlns:p14="http://schemas.microsoft.com/office/powerpoint/2010/main" val="72912137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F0AF72C-DB1A-45F9-95C8-590636234137}" type="slidenum">
              <a:rPr lang="zh-CN" altLang="en-US" smtClean="0"/>
              <a:t>1</a:t>
            </a:fld>
            <a:endParaRPr lang="zh-CN" altLang="en-US"/>
          </a:p>
        </p:txBody>
      </p:sp>
    </p:spTree>
    <p:extLst>
      <p:ext uri="{BB962C8B-B14F-4D97-AF65-F5344CB8AC3E}">
        <p14:creationId xmlns:p14="http://schemas.microsoft.com/office/powerpoint/2010/main" val="760494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7E5421C-C84E-4F0D-804F-E0A40D1B1DDE}" type="slidenum">
              <a:rPr lang="zh-CN" altLang="en-US" smtClean="0"/>
              <a:pPr/>
              <a:t>13</a:t>
            </a:fld>
            <a:endParaRPr lang="zh-CN" altLang="en-US"/>
          </a:p>
        </p:txBody>
      </p:sp>
    </p:spTree>
    <p:extLst>
      <p:ext uri="{BB962C8B-B14F-4D97-AF65-F5344CB8AC3E}">
        <p14:creationId xmlns:p14="http://schemas.microsoft.com/office/powerpoint/2010/main" val="2666093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16</a:t>
            </a:fld>
            <a:endParaRPr lang="zh-CN" altLang="en-US"/>
          </a:p>
        </p:txBody>
      </p:sp>
    </p:spTree>
    <p:extLst>
      <p:ext uri="{BB962C8B-B14F-4D97-AF65-F5344CB8AC3E}">
        <p14:creationId xmlns:p14="http://schemas.microsoft.com/office/powerpoint/2010/main" val="3761881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pPr/>
              <a:t>17</a:t>
            </a:fld>
            <a:endParaRPr lang="zh-CN" altLang="en-US"/>
          </a:p>
        </p:txBody>
      </p:sp>
    </p:spTree>
    <p:extLst>
      <p:ext uri="{BB962C8B-B14F-4D97-AF65-F5344CB8AC3E}">
        <p14:creationId xmlns:p14="http://schemas.microsoft.com/office/powerpoint/2010/main" val="316509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pPr/>
              <a:t>18</a:t>
            </a:fld>
            <a:endParaRPr lang="en-US" sz="1200">
              <a:latin typeface="Arial" pitchFamily="34" charset="0"/>
              <a:ea typeface="宋体" pitchFamily="2" charset="-122"/>
            </a:endParaRPr>
          </a:p>
        </p:txBody>
      </p:sp>
    </p:spTree>
    <p:extLst>
      <p:ext uri="{BB962C8B-B14F-4D97-AF65-F5344CB8AC3E}">
        <p14:creationId xmlns:p14="http://schemas.microsoft.com/office/powerpoint/2010/main" val="3183398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7E5421C-C84E-4F0D-804F-E0A40D1B1DDE}" type="slidenum">
              <a:rPr lang="zh-CN" altLang="en-US" smtClean="0"/>
              <a:pPr/>
              <a:t>19</a:t>
            </a:fld>
            <a:endParaRPr lang="zh-CN" altLang="en-US"/>
          </a:p>
        </p:txBody>
      </p:sp>
    </p:spTree>
    <p:extLst>
      <p:ext uri="{BB962C8B-B14F-4D97-AF65-F5344CB8AC3E}">
        <p14:creationId xmlns:p14="http://schemas.microsoft.com/office/powerpoint/2010/main" val="258881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p:spPr>
      </p:sp>
      <p:sp>
        <p:nvSpPr>
          <p:cNvPr id="47107"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4710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buFont typeface="Arial" pitchFamily="34" charset="0"/>
              <a:buNone/>
            </a:pPr>
            <a:fld id="{47A3A1D1-73D1-41D4-8ACE-BB81D57A27D7}" type="slidenum">
              <a:rPr lang="zh-CN" altLang="en-US">
                <a:latin typeface="Arial" pitchFamily="34" charset="0"/>
              </a:rPr>
              <a:pPr fontAlgn="base">
                <a:spcBef>
                  <a:spcPct val="0"/>
                </a:spcBef>
                <a:spcAft>
                  <a:spcPct val="0"/>
                </a:spcAft>
                <a:buFont typeface="Arial" pitchFamily="34" charset="0"/>
                <a:buNone/>
              </a:pPr>
              <a:t>20</a:t>
            </a:fld>
            <a:endParaRPr lang="en-US" altLang="zh-CN">
              <a:latin typeface="Arial" pitchFamily="34" charset="0"/>
            </a:endParaRPr>
          </a:p>
        </p:txBody>
      </p:sp>
    </p:spTree>
    <p:extLst>
      <p:ext uri="{BB962C8B-B14F-4D97-AF65-F5344CB8AC3E}">
        <p14:creationId xmlns:p14="http://schemas.microsoft.com/office/powerpoint/2010/main" val="249854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p:sp>
      <p:sp>
        <p:nvSpPr>
          <p:cNvPr id="66562" name="Rectangle 3"/>
          <p:cNvSpPr>
            <a:spLocks noGrp="1" noChangeArrowheads="1"/>
          </p:cNvSpPr>
          <p:nvPr>
            <p:ph type="body" idx="1"/>
          </p:nvPr>
        </p:nvSpPr>
        <p:spPr>
          <a:noFill/>
        </p:spPr>
        <p:txBody>
          <a:bodyPr/>
          <a:lstStyle/>
          <a:p>
            <a:endParaRPr lang="zh-CN" altLang="en-US"/>
          </a:p>
        </p:txBody>
      </p:sp>
    </p:spTree>
    <p:extLst>
      <p:ext uri="{BB962C8B-B14F-4D97-AF65-F5344CB8AC3E}">
        <p14:creationId xmlns:p14="http://schemas.microsoft.com/office/powerpoint/2010/main" val="607824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912DA0-E78C-4199-8837-248ABF5A4FC4}" type="slidenum">
              <a:rPr lang="zh-CN" altLang="en-US" smtClean="0"/>
              <a:pPr/>
              <a:t>22</a:t>
            </a:fld>
            <a:endParaRPr lang="zh-CN" altLang="en-US"/>
          </a:p>
        </p:txBody>
      </p:sp>
    </p:spTree>
    <p:extLst>
      <p:ext uri="{BB962C8B-B14F-4D97-AF65-F5344CB8AC3E}">
        <p14:creationId xmlns:p14="http://schemas.microsoft.com/office/powerpoint/2010/main" val="1654446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638BCD-BAF0-4F2F-8ED1-BF002154F020}" type="slidenum">
              <a:rPr lang="zh-CN" altLang="en-US" smtClean="0"/>
              <a:pPr/>
              <a:t>23</a:t>
            </a:fld>
            <a:endParaRPr lang="zh-CN" altLang="en-US"/>
          </a:p>
        </p:txBody>
      </p:sp>
    </p:spTree>
    <p:extLst>
      <p:ext uri="{BB962C8B-B14F-4D97-AF65-F5344CB8AC3E}">
        <p14:creationId xmlns:p14="http://schemas.microsoft.com/office/powerpoint/2010/main" val="3146557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F0AF72C-DB1A-45F9-95C8-590636234137}" type="slidenum">
              <a:rPr lang="zh-CN" altLang="en-US" smtClean="0"/>
              <a:t>24</a:t>
            </a:fld>
            <a:endParaRPr lang="zh-CN" altLang="en-US"/>
          </a:p>
        </p:txBody>
      </p:sp>
    </p:spTree>
    <p:extLst>
      <p:ext uri="{BB962C8B-B14F-4D97-AF65-F5344CB8AC3E}">
        <p14:creationId xmlns:p14="http://schemas.microsoft.com/office/powerpoint/2010/main" val="851102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4091258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7E5421C-C84E-4F0D-804F-E0A40D1B1DDE}" type="slidenum">
              <a:rPr lang="zh-CN" altLang="en-US" smtClean="0"/>
              <a:pPr/>
              <a:t>3</a:t>
            </a:fld>
            <a:endParaRPr lang="zh-CN" altLang="en-US"/>
          </a:p>
        </p:txBody>
      </p:sp>
    </p:spTree>
    <p:extLst>
      <p:ext uri="{BB962C8B-B14F-4D97-AF65-F5344CB8AC3E}">
        <p14:creationId xmlns:p14="http://schemas.microsoft.com/office/powerpoint/2010/main" val="3438303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1B8331-9DF8-4033-A17B-945CD7D8D027}"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3293801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p:sp>
      <p:sp>
        <p:nvSpPr>
          <p:cNvPr id="70658" name="Rectangle 3"/>
          <p:cNvSpPr>
            <a:spLocks noGrp="1" noChangeArrowheads="1"/>
          </p:cNvSpPr>
          <p:nvPr>
            <p:ph type="body" idx="1"/>
          </p:nvPr>
        </p:nvSpPr>
        <p:spPr>
          <a:noFill/>
        </p:spPr>
        <p:txBody>
          <a:bodyPr/>
          <a:lstStyle/>
          <a:p>
            <a:endParaRPr lang="zh-CN" altLang="en-US"/>
          </a:p>
        </p:txBody>
      </p:sp>
    </p:spTree>
    <p:extLst>
      <p:ext uri="{BB962C8B-B14F-4D97-AF65-F5344CB8AC3E}">
        <p14:creationId xmlns:p14="http://schemas.microsoft.com/office/powerpoint/2010/main" val="2800287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7E5421C-C84E-4F0D-804F-E0A40D1B1DDE}" type="slidenum">
              <a:rPr lang="zh-CN" altLang="en-US" smtClean="0"/>
              <a:pPr/>
              <a:t>8</a:t>
            </a:fld>
            <a:endParaRPr lang="zh-CN" altLang="en-US"/>
          </a:p>
        </p:txBody>
      </p:sp>
    </p:spTree>
    <p:extLst>
      <p:ext uri="{BB962C8B-B14F-4D97-AF65-F5344CB8AC3E}">
        <p14:creationId xmlns:p14="http://schemas.microsoft.com/office/powerpoint/2010/main" val="865821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3537005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11</a:t>
            </a:fld>
            <a:endParaRPr lang="zh-CN" altLang="en-US"/>
          </a:p>
        </p:txBody>
      </p:sp>
    </p:spTree>
    <p:extLst>
      <p:ext uri="{BB962C8B-B14F-4D97-AF65-F5344CB8AC3E}">
        <p14:creationId xmlns:p14="http://schemas.microsoft.com/office/powerpoint/2010/main" val="232745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12</a:t>
            </a:fld>
            <a:endParaRPr lang="zh-CN" altLang="en-US"/>
          </a:p>
        </p:txBody>
      </p:sp>
    </p:spTree>
    <p:extLst>
      <p:ext uri="{BB962C8B-B14F-4D97-AF65-F5344CB8AC3E}">
        <p14:creationId xmlns:p14="http://schemas.microsoft.com/office/powerpoint/2010/main" val="2622051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2017/12/19 Tuesday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7066572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2017/12/19 Tuesday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15653175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2017/12/19 Tuesday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6360639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6" cy="346232"/>
          </a:xfrm>
          <a:prstGeom prst="rect">
            <a:avLst/>
          </a:prstGeom>
          <a:noFill/>
        </p:spPr>
        <p:txBody>
          <a:bodyPr wrap="none" lIns="68563" tIns="34282" rIns="68563" bIns="34282" rtlCol="0">
            <a:spAutoFit/>
          </a:bodyPr>
          <a:lstStyle/>
          <a:p>
            <a:pPr algn="ctr" defTabSz="685869">
              <a:defRPr/>
            </a:pPr>
            <a:r>
              <a:rPr lang="zh-CN" altLang="en-US" sz="1800" b="1" dirty="0">
                <a:solidFill>
                  <a:schemeClr val="accent1"/>
                </a:solidFill>
                <a:latin typeface="微软雅黑" pitchFamily="34" charset="-122"/>
                <a:ea typeface="微软雅黑" pitchFamily="34" charset="-122"/>
              </a:rPr>
              <a:t>项目介绍</a:t>
            </a:r>
            <a:endParaRPr lang="zh-CN" altLang="en-US" sz="1800" kern="0" dirty="0">
              <a:solidFill>
                <a:schemeClr val="accent1"/>
              </a:solidFill>
              <a:latin typeface="微软雅黑" pitchFamily="34" charset="-122"/>
              <a:ea typeface="微软雅黑" pitchFamily="34" charset="-122"/>
            </a:endParaRPr>
          </a:p>
        </p:txBody>
      </p:sp>
    </p:spTree>
    <p:extLst>
      <p:ext uri="{BB962C8B-B14F-4D97-AF65-F5344CB8AC3E}">
        <p14:creationId xmlns:p14="http://schemas.microsoft.com/office/powerpoint/2010/main" val="498314385"/>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69">
              <a:defRPr/>
            </a:pPr>
            <a:r>
              <a:rPr lang="zh-CN" altLang="en-US" sz="1800" b="0" dirty="0">
                <a:solidFill>
                  <a:schemeClr val="accent1"/>
                </a:solidFill>
                <a:latin typeface="微软雅黑" pitchFamily="34" charset="-122"/>
                <a:ea typeface="微软雅黑" pitchFamily="34" charset="-122"/>
              </a:rPr>
              <a:t>产品运行</a:t>
            </a:r>
            <a:endParaRPr kumimoji="0" lang="zh-CN" altLang="en-US" sz="18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spTree>
    <p:extLst>
      <p:ext uri="{BB962C8B-B14F-4D97-AF65-F5344CB8AC3E}">
        <p14:creationId xmlns:p14="http://schemas.microsoft.com/office/powerpoint/2010/main" val="3134490945"/>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69">
              <a:defRPr/>
            </a:pPr>
            <a:r>
              <a:rPr lang="zh-CN" altLang="en-US" sz="1800" b="0" dirty="0">
                <a:solidFill>
                  <a:schemeClr val="accent1"/>
                </a:solidFill>
                <a:latin typeface="微软雅黑" pitchFamily="34" charset="-122"/>
                <a:ea typeface="微软雅黑" pitchFamily="34" charset="-122"/>
              </a:rPr>
              <a:t>市场分析</a:t>
            </a:r>
            <a:endParaRPr kumimoji="0" lang="zh-CN" altLang="en-US" sz="18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spTree>
    <p:extLst>
      <p:ext uri="{BB962C8B-B14F-4D97-AF65-F5344CB8AC3E}">
        <p14:creationId xmlns:p14="http://schemas.microsoft.com/office/powerpoint/2010/main" val="212731983"/>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69">
              <a:defRPr/>
            </a:pPr>
            <a:r>
              <a:rPr lang="zh-CN" altLang="en-US" sz="1800" b="0" dirty="0">
                <a:solidFill>
                  <a:schemeClr val="accent1"/>
                </a:solidFill>
                <a:latin typeface="微软雅黑" pitchFamily="34" charset="-122"/>
                <a:ea typeface="微软雅黑" pitchFamily="34" charset="-122"/>
              </a:rPr>
              <a:t>投资回报</a:t>
            </a:r>
            <a:endParaRPr kumimoji="0" lang="zh-CN" altLang="en-US" sz="18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spTree>
    <p:extLst>
      <p:ext uri="{BB962C8B-B14F-4D97-AF65-F5344CB8AC3E}">
        <p14:creationId xmlns:p14="http://schemas.microsoft.com/office/powerpoint/2010/main" val="2640949011"/>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zh-CN" altLang="en-US" sz="1799"/>
          </a:p>
        </p:txBody>
      </p:sp>
      <p:sp>
        <p:nvSpPr>
          <p:cNvPr id="3" name="TextBox 1"/>
          <p:cNvSpPr txBox="1"/>
          <p:nvPr userDrawn="1"/>
        </p:nvSpPr>
        <p:spPr>
          <a:xfrm>
            <a:off x="3865664" y="368823"/>
            <a:ext cx="1292638" cy="299944"/>
          </a:xfrm>
          <a:prstGeom prst="rect">
            <a:avLst/>
          </a:prstGeom>
          <a:noFill/>
        </p:spPr>
        <p:txBody>
          <a:bodyPr wrap="none" lIns="68568" tIns="34285" rIns="68568" bIns="34285" rtlCol="0">
            <a:spAutoFit/>
          </a:bodyPr>
          <a:lstStyle/>
          <a:p>
            <a:pPr lvl="0" algn="ctr"/>
            <a:r>
              <a:rPr lang="zh-CN" altLang="en-US" sz="1499"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499"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9" y="710767"/>
            <a:ext cx="2562232" cy="346239"/>
          </a:xfrm>
          <a:prstGeom prst="rect">
            <a:avLst/>
          </a:prstGeom>
          <a:noFill/>
        </p:spPr>
        <p:txBody>
          <a:bodyPr wrap="square" lIns="68568" tIns="34285" rIns="68568" bIns="34285"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extLst>
      <p:ext uri="{BB962C8B-B14F-4D97-AF65-F5344CB8AC3E}">
        <p14:creationId xmlns:p14="http://schemas.microsoft.com/office/powerpoint/2010/main" val="250836082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8987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第一节">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649046"/>
      </p:ext>
    </p:extLst>
  </p:cSld>
  <p:clrMapOvr>
    <a:masterClrMapping/>
  </p:clrMapOvr>
  <p:transition spd="slow" advClick="0" advTm="0">
    <p:check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1" y="512920"/>
            <a:ext cx="6489700" cy="524037"/>
          </a:xfrm>
          <a:prstGeom prst="rect">
            <a:avLst/>
          </a:prstGeom>
        </p:spPr>
        <p:txBody>
          <a:bodyPr lIns="68580" tIns="34290" rIns="68580" bIns="34290"/>
          <a:lstStyle>
            <a:lvl1pPr algn="l">
              <a:defRPr sz="2399">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6" name="Text Placeholder 27"/>
          <p:cNvSpPr>
            <a:spLocks noGrp="1"/>
          </p:cNvSpPr>
          <p:nvPr>
            <p:ph type="body" sz="quarter" idx="25"/>
          </p:nvPr>
        </p:nvSpPr>
        <p:spPr>
          <a:xfrm>
            <a:off x="273051" y="940385"/>
            <a:ext cx="6489700" cy="285887"/>
          </a:xfrm>
          <a:prstGeom prst="rect">
            <a:avLst/>
          </a:prstGeom>
        </p:spPr>
        <p:txBody>
          <a:bodyPr lIns="68580" tIns="34290" rIns="68580" bIns="34290"/>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6327399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2017/12/19 Tuesday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3444248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80075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743309"/>
      </p:ext>
    </p:extLst>
  </p:cSld>
  <p:clrMapOvr>
    <a:masterClrMapping/>
  </p:clrMapOvr>
  <p:transition spd="med" advClick="0" advTm="0">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97411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1" y="2702370"/>
            <a:ext cx="6858000" cy="1242205"/>
          </a:xfrm>
          <a:prstGeom prst="rect">
            <a:avLst/>
          </a:prstGeom>
        </p:spPr>
        <p:txBody>
          <a:bodyPr/>
          <a:lstStyle>
            <a:lvl1pPr marL="0" indent="0" algn="ctr">
              <a:buNone/>
              <a:defRPr sz="2000"/>
            </a:lvl1pPr>
            <a:lvl2pPr marL="375027" indent="0" algn="ctr">
              <a:buNone/>
              <a:defRPr sz="1600"/>
            </a:lvl2pPr>
            <a:lvl3pPr marL="750054" indent="0" algn="ctr">
              <a:buNone/>
              <a:defRPr sz="1500"/>
            </a:lvl3pPr>
            <a:lvl4pPr marL="1125077" indent="0" algn="ctr">
              <a:buNone/>
              <a:defRPr sz="1300"/>
            </a:lvl4pPr>
            <a:lvl5pPr marL="1500105" indent="0" algn="ctr">
              <a:buNone/>
              <a:defRPr sz="1300"/>
            </a:lvl5pPr>
            <a:lvl6pPr marL="1875129" indent="0" algn="ctr">
              <a:buNone/>
              <a:defRPr sz="1300"/>
            </a:lvl6pPr>
            <a:lvl7pPr marL="2250155" indent="0" algn="ctr">
              <a:buNone/>
              <a:defRPr sz="1300"/>
            </a:lvl7pPr>
            <a:lvl8pPr marL="2625181" indent="0" algn="ctr">
              <a:buNone/>
              <a:defRPr sz="1300"/>
            </a:lvl8pPr>
            <a:lvl9pPr marL="3000208" indent="0" algn="ctr">
              <a:buNone/>
              <a:defRPr sz="1300"/>
            </a:lvl9pPr>
          </a:lstStyle>
          <a:p>
            <a:r>
              <a:rPr lang="en-US"/>
              <a:t>Click to edit Master subtitle style</a:t>
            </a:r>
            <a:endParaRPr lang="id-ID"/>
          </a:p>
        </p:txBody>
      </p:sp>
      <p:sp>
        <p:nvSpPr>
          <p:cNvPr id="4" name="Date Placeholder 3"/>
          <p:cNvSpPr>
            <a:spLocks noGrp="1"/>
          </p:cNvSpPr>
          <p:nvPr>
            <p:ph type="dt" sz="half" idx="10"/>
          </p:nvPr>
        </p:nvSpPr>
        <p:spPr>
          <a:xfrm>
            <a:off x="628652" y="4768756"/>
            <a:ext cx="2057400" cy="273929"/>
          </a:xfrm>
          <a:prstGeom prst="rect">
            <a:avLst/>
          </a:prstGeom>
        </p:spPr>
        <p:txBody>
          <a:bodyPr/>
          <a:lstStyle/>
          <a:p>
            <a:fld id="{EB5C08A1-7713-47CE-97B4-863D833656A0}" type="datetimeFigureOut">
              <a:rPr lang="id-ID" smtClean="0"/>
              <a:pPr/>
              <a:t>19/12/2017</a:t>
            </a:fld>
            <a:endParaRPr lang="id-ID"/>
          </a:p>
        </p:txBody>
      </p:sp>
      <p:sp>
        <p:nvSpPr>
          <p:cNvPr id="5" name="Footer Placeholder 4"/>
          <p:cNvSpPr>
            <a:spLocks noGrp="1"/>
          </p:cNvSpPr>
          <p:nvPr>
            <p:ph type="ftr" sz="quarter" idx="11"/>
          </p:nvPr>
        </p:nvSpPr>
        <p:spPr>
          <a:xfrm>
            <a:off x="3028954" y="4768756"/>
            <a:ext cx="3086100" cy="273929"/>
          </a:xfrm>
          <a:prstGeom prst="rect">
            <a:avLst/>
          </a:prstGeom>
        </p:spPr>
        <p:txBody>
          <a:bodyPr/>
          <a:lstStyle/>
          <a:p>
            <a:endParaRPr lang="id-ID"/>
          </a:p>
        </p:txBody>
      </p:sp>
      <p:sp>
        <p:nvSpPr>
          <p:cNvPr id="6" name="Slide Number Placeholder 5"/>
          <p:cNvSpPr>
            <a:spLocks noGrp="1"/>
          </p:cNvSpPr>
          <p:nvPr>
            <p:ph type="sldNum" sz="quarter" idx="12"/>
          </p:nvPr>
        </p:nvSpPr>
        <p:spPr>
          <a:xfrm>
            <a:off x="8143878" y="4768756"/>
            <a:ext cx="371476" cy="273929"/>
          </a:xfrm>
          <a:prstGeom prst="rect">
            <a:avLst/>
          </a:prstGeom>
        </p:spPr>
        <p:txBody>
          <a:bodyPr/>
          <a:lstStyle/>
          <a:p>
            <a:fld id="{BD3C9449-514E-4F2F-BDF6-E5528CC1E8B5}" type="slidenum">
              <a:rPr lang="id-ID" smtClean="0"/>
              <a:pPr/>
              <a:t>‹#›</a:t>
            </a:fld>
            <a:endParaRPr lang="id-ID"/>
          </a:p>
        </p:txBody>
      </p:sp>
    </p:spTree>
    <p:extLst>
      <p:ext uri="{BB962C8B-B14F-4D97-AF65-F5344CB8AC3E}">
        <p14:creationId xmlns:p14="http://schemas.microsoft.com/office/powerpoint/2010/main" val="322992637"/>
      </p:ext>
    </p:extLst>
  </p:cSld>
  <p:clrMapOvr>
    <a:masterClrMapping/>
  </p:clrMapOvr>
  <mc:AlternateContent xmlns:mc="http://schemas.openxmlformats.org/markup-compatibility/2006" xmlns:p14="http://schemas.microsoft.com/office/powerpoint/2010/main">
    <mc:Choice Requires="p14">
      <p:transition spd="slow" p14:dur="2000" advClick="0" advTm="0">
        <p14:doors dir="vert"/>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56297"/>
      </p:ext>
    </p:extLst>
  </p:cSld>
  <p:clrMapOvr>
    <a:masterClrMapping/>
  </p:clrMapOvr>
  <mc:AlternateContent xmlns:mc="http://schemas.openxmlformats.org/markup-compatibility/2006" xmlns:p14="http://schemas.microsoft.com/office/powerpoint/2010/main">
    <mc:Choice Requires="p14">
      <p:transition spd="slow" p14:dur="1750" advClick="0" advTm="0">
        <p14:gallery dir="l"/>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94382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942112"/>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两栏内容">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Tree>
    <p:extLst>
      <p:ext uri="{BB962C8B-B14F-4D97-AF65-F5344CB8AC3E}">
        <p14:creationId xmlns:p14="http://schemas.microsoft.com/office/powerpoint/2010/main" val="3072252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2017/12/19 Tuesday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30173592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C656BBA-ABFE-41B3-B648-AB586EB40D1B}" type="datetimeFigureOut">
              <a:rPr lang="zh-CN" altLang="en-US" smtClean="0"/>
              <a:pPr/>
              <a:t>2017/12/19 Tuesday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42525800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C656BBA-ABFE-41B3-B648-AB586EB40D1B}" type="datetimeFigureOut">
              <a:rPr lang="zh-CN" altLang="en-US" smtClean="0"/>
              <a:pPr/>
              <a:t>2017/12/19 Tuesday</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55884776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C656BBA-ABFE-41B3-B648-AB586EB40D1B}" type="datetimeFigureOut">
              <a:rPr lang="zh-CN" altLang="en-US" smtClean="0"/>
              <a:pPr/>
              <a:t>2017/12/19 Tuesday</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77865114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56BBA-ABFE-41B3-B648-AB586EB40D1B}" type="datetimeFigureOut">
              <a:rPr lang="zh-CN" altLang="en-US" smtClean="0"/>
              <a:pPr/>
              <a:t>2017/12/19 Tuesday</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49404391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CC656BBA-ABFE-41B3-B648-AB586EB40D1B}" type="datetimeFigureOut">
              <a:rPr lang="zh-CN" altLang="en-US" smtClean="0"/>
              <a:pPr/>
              <a:t>2017/12/19 Tuesday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59490460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CC656BBA-ABFE-41B3-B648-AB586EB40D1B}" type="datetimeFigureOut">
              <a:rPr lang="zh-CN" altLang="en-US" smtClean="0"/>
              <a:pPr/>
              <a:t>2017/12/19 Tuesday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2752628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CC656BBA-ABFE-41B3-B648-AB586EB40D1B}" type="datetimeFigureOut">
              <a:rPr lang="zh-CN" altLang="en-US" smtClean="0"/>
              <a:pPr/>
              <a:t>2017/12/19 Tuesday</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99844181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64" r:id="rId12"/>
    <p:sldLayoutId id="2147483686" r:id="rId13"/>
    <p:sldLayoutId id="2147483665" r:id="rId14"/>
    <p:sldLayoutId id="2147483666" r:id="rId15"/>
    <p:sldLayoutId id="2147483660" r:id="rId16"/>
    <p:sldLayoutId id="2147483662" r:id="rId17"/>
    <p:sldLayoutId id="2147483668" r:id="rId18"/>
    <p:sldLayoutId id="2147483669" r:id="rId19"/>
    <p:sldLayoutId id="2147483670" r:id="rId20"/>
    <p:sldLayoutId id="2147483685" r:id="rId21"/>
    <p:sldLayoutId id="2147483687" r:id="rId22"/>
    <p:sldLayoutId id="2147483688" r:id="rId23"/>
    <p:sldLayoutId id="2147483689" r:id="rId24"/>
    <p:sldLayoutId id="2147483690" r:id="rId25"/>
    <p:sldLayoutId id="2147483691" r:id="rId26"/>
    <p:sldLayoutId id="2147483692" r:id="rId27"/>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8.xml"/><Relationship Id="rId5" Type="http://schemas.openxmlformats.org/officeDocument/2006/relationships/tags" Target="../tags/tag5.xml"/><Relationship Id="rId10" Type="http://schemas.openxmlformats.org/officeDocument/2006/relationships/slideLayout" Target="../slideLayouts/slideLayout13.xml"/><Relationship Id="rId4" Type="http://schemas.openxmlformats.org/officeDocument/2006/relationships/tags" Target="../tags/tag4.xml"/><Relationship Id="rId9"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8CB78F70-CF1F-4B6E-BA8C-53EBFC1B84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2"/>
            <a:ext cx="9144416" cy="5145024"/>
          </a:xfrm>
          <a:prstGeom prst="rect">
            <a:avLst/>
          </a:prstGeom>
        </p:spPr>
      </p:pic>
      <p:sp>
        <p:nvSpPr>
          <p:cNvPr id="14" name="Rectangle 20">
            <a:extLst>
              <a:ext uri="{FF2B5EF4-FFF2-40B4-BE49-F238E27FC236}">
                <a16:creationId xmlns:a16="http://schemas.microsoft.com/office/drawing/2014/main" id="{E5CAB84A-67F9-4C42-AD62-401C176957BA}"/>
              </a:ext>
            </a:extLst>
          </p:cNvPr>
          <p:cNvSpPr>
            <a:spLocks noChangeArrowheads="1"/>
          </p:cNvSpPr>
          <p:nvPr/>
        </p:nvSpPr>
        <p:spPr bwMode="auto">
          <a:xfrm>
            <a:off x="3027730" y="2206029"/>
            <a:ext cx="34427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zh-CN" altLang="en-US" sz="3600" dirty="0">
                <a:solidFill>
                  <a:srgbClr val="53585E"/>
                </a:solidFill>
                <a:latin typeface="微软雅黑" panose="020B0503020204020204" pitchFamily="34" charset="-122"/>
                <a:ea typeface="微软雅黑" panose="020B0503020204020204" pitchFamily="34" charset="-122"/>
                <a:cs typeface="Arial" pitchFamily="34" charset="0"/>
              </a:rPr>
              <a:t>时尚小清新</a:t>
            </a:r>
          </a:p>
        </p:txBody>
      </p:sp>
      <p:sp>
        <p:nvSpPr>
          <p:cNvPr id="12" name="TextBox 9">
            <a:extLst>
              <a:ext uri="{FF2B5EF4-FFF2-40B4-BE49-F238E27FC236}">
                <a16:creationId xmlns:a16="http://schemas.microsoft.com/office/drawing/2014/main" id="{5A531202-FA2D-404D-BAC4-A0871E79AD6A}"/>
              </a:ext>
            </a:extLst>
          </p:cNvPr>
          <p:cNvSpPr txBox="1"/>
          <p:nvPr/>
        </p:nvSpPr>
        <p:spPr>
          <a:xfrm>
            <a:off x="3698903" y="2909148"/>
            <a:ext cx="2844316" cy="246221"/>
          </a:xfrm>
          <a:prstGeom prst="rect">
            <a:avLst/>
          </a:prstGeom>
          <a:noFill/>
          <a:effectLst/>
        </p:spPr>
        <p:txBody>
          <a:bodyPr wrap="square" rtlCol="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汇报人：猪七爷</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时间：</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2019</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x</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x</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日</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2" name="纯音乐 - 情书 - loveletter to you">
            <a:hlinkClick r:id="" action="ppaction://media"/>
            <a:extLst>
              <a:ext uri="{FF2B5EF4-FFF2-40B4-BE49-F238E27FC236}">
                <a16:creationId xmlns:a16="http://schemas.microsoft.com/office/drawing/2014/main" id="{1D2A78E4-6B83-4188-90EA-D96728D839D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15296" y="2226811"/>
            <a:ext cx="609600" cy="609600"/>
          </a:xfrm>
          <a:prstGeom prst="rect">
            <a:avLst/>
          </a:prstGeom>
        </p:spPr>
      </p:pic>
      <p:sp>
        <p:nvSpPr>
          <p:cNvPr id="21" name="Rectangle 20">
            <a:extLst>
              <a:ext uri="{FF2B5EF4-FFF2-40B4-BE49-F238E27FC236}">
                <a16:creationId xmlns:a16="http://schemas.microsoft.com/office/drawing/2014/main" id="{C2A4B876-06D3-4F56-9C33-73056F76F53B}"/>
              </a:ext>
            </a:extLst>
          </p:cNvPr>
          <p:cNvSpPr>
            <a:spLocks noChangeArrowheads="1"/>
          </p:cNvSpPr>
          <p:nvPr/>
        </p:nvSpPr>
        <p:spPr bwMode="auto">
          <a:xfrm>
            <a:off x="3621948" y="1620858"/>
            <a:ext cx="225431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3600" dirty="0">
                <a:solidFill>
                  <a:srgbClr val="53585E"/>
                </a:solidFill>
                <a:latin typeface="方正姚体" panose="02010601030101010101" pitchFamily="2" charset="-122"/>
                <a:ea typeface="方正姚体" panose="02010601030101010101" pitchFamily="2" charset="-122"/>
                <a:cs typeface="Arial" pitchFamily="34" charset="0"/>
              </a:rPr>
              <a:t>2019</a:t>
            </a:r>
            <a:endParaRPr lang="zh-CN" altLang="en-US" sz="3600" dirty="0">
              <a:solidFill>
                <a:srgbClr val="53585E"/>
              </a:solidFill>
              <a:latin typeface="方正姚体" panose="02010601030101010101" pitchFamily="2" charset="-122"/>
              <a:ea typeface="方正姚体" panose="02010601030101010101" pitchFamily="2" charset="-122"/>
              <a:cs typeface="Arial" pitchFamily="34" charset="0"/>
            </a:endParaRPr>
          </a:p>
        </p:txBody>
      </p:sp>
    </p:spTree>
    <p:extLst>
      <p:ext uri="{BB962C8B-B14F-4D97-AF65-F5344CB8AC3E}">
        <p14:creationId xmlns:p14="http://schemas.microsoft.com/office/powerpoint/2010/main" val="2998849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0">
        <p15:prstTrans prst="origami"/>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50" presetClass="entr" presetSubtype="0" decel="10000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 calcmode="lin" valueType="num">
                                      <p:cBhvr>
                                        <p:cTn id="9" dur="1000" fill="hold"/>
                                        <p:tgtEl>
                                          <p:spTgt spid="19"/>
                                        </p:tgtEl>
                                        <p:attrNameLst>
                                          <p:attrName>ppt_w</p:attrName>
                                        </p:attrNameLst>
                                      </p:cBhvr>
                                      <p:tavLst>
                                        <p:tav tm="0">
                                          <p:val>
                                            <p:strVal val="#ppt_w+.3"/>
                                          </p:val>
                                        </p:tav>
                                        <p:tav tm="100000">
                                          <p:val>
                                            <p:strVal val="#ppt_w"/>
                                          </p:val>
                                        </p:tav>
                                      </p:tavLst>
                                    </p:anim>
                                    <p:anim calcmode="lin" valueType="num">
                                      <p:cBhvr>
                                        <p:cTn id="10" dur="1000" fill="hold"/>
                                        <p:tgtEl>
                                          <p:spTgt spid="19"/>
                                        </p:tgtEl>
                                        <p:attrNameLst>
                                          <p:attrName>ppt_h</p:attrName>
                                        </p:attrNameLst>
                                      </p:cBhvr>
                                      <p:tavLst>
                                        <p:tav tm="0">
                                          <p:val>
                                            <p:strVal val="#ppt_h"/>
                                          </p:val>
                                        </p:tav>
                                        <p:tav tm="100000">
                                          <p:val>
                                            <p:strVal val="#ppt_h"/>
                                          </p:val>
                                        </p:tav>
                                      </p:tavLst>
                                    </p:anim>
                                    <p:animEffect transition="in" filter="fade">
                                      <p:cBhvr>
                                        <p:cTn id="11" dur="10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750"/>
                                        <p:tgtEl>
                                          <p:spTgt spid="21"/>
                                        </p:tgtEl>
                                      </p:cBhvr>
                                    </p:animEffect>
                                    <p:anim calcmode="lin" valueType="num">
                                      <p:cBhvr>
                                        <p:cTn id="16" dur="750" fill="hold"/>
                                        <p:tgtEl>
                                          <p:spTgt spid="21"/>
                                        </p:tgtEl>
                                        <p:attrNameLst>
                                          <p:attrName>ppt_x</p:attrName>
                                        </p:attrNameLst>
                                      </p:cBhvr>
                                      <p:tavLst>
                                        <p:tav tm="0">
                                          <p:val>
                                            <p:strVal val="#ppt_x"/>
                                          </p:val>
                                        </p:tav>
                                        <p:tav tm="100000">
                                          <p:val>
                                            <p:strVal val="#ppt_x"/>
                                          </p:val>
                                        </p:tav>
                                      </p:tavLst>
                                    </p:anim>
                                    <p:anim calcmode="lin" valueType="num">
                                      <p:cBhvr>
                                        <p:cTn id="17" dur="750" fill="hold"/>
                                        <p:tgtEl>
                                          <p:spTgt spid="21"/>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2"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750"/>
                                        <p:tgtEl>
                                          <p:spTgt spid="14"/>
                                        </p:tgtEl>
                                      </p:cBhvr>
                                    </p:animEffect>
                                    <p:anim calcmode="lin" valueType="num">
                                      <p:cBhvr>
                                        <p:cTn id="22" dur="750" fill="hold"/>
                                        <p:tgtEl>
                                          <p:spTgt spid="14"/>
                                        </p:tgtEl>
                                        <p:attrNameLst>
                                          <p:attrName>ppt_x</p:attrName>
                                        </p:attrNameLst>
                                      </p:cBhvr>
                                      <p:tavLst>
                                        <p:tav tm="0">
                                          <p:val>
                                            <p:strVal val="#ppt_x"/>
                                          </p:val>
                                        </p:tav>
                                        <p:tav tm="100000">
                                          <p:val>
                                            <p:strVal val="#ppt_x"/>
                                          </p:val>
                                        </p:tav>
                                      </p:tavLst>
                                    </p:anim>
                                    <p:anim calcmode="lin" valueType="num">
                                      <p:cBhvr>
                                        <p:cTn id="23" dur="75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28" repeatCount="indefinite" fill="hold" display="0">
                  <p:stCondLst>
                    <p:cond delay="indefinite"/>
                  </p:stCondLst>
                  <p:endCondLst>
                    <p:cond evt="onStopAudio" delay="0">
                      <p:tgtEl>
                        <p:sldTgt/>
                      </p:tgtEl>
                    </p:cond>
                  </p:endCondLst>
                </p:cTn>
                <p:tgtEl>
                  <p:spTgt spid="2"/>
                </p:tgtEl>
              </p:cMediaNode>
            </p:audio>
          </p:childTnLst>
        </p:cTn>
      </p:par>
    </p:tnLst>
    <p:bldLst>
      <p:bldP spid="14" grpId="0"/>
      <p:bldP spid="12"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4716" y="1103279"/>
            <a:ext cx="3412490" cy="2160621"/>
          </a:xfrm>
          <a:prstGeom prst="parallelogram">
            <a:avLst>
              <a:gd name="adj" fmla="val 0"/>
            </a:avLst>
          </a:prstGeom>
          <a:blipFill dpi="0" rotWithShape="1">
            <a:blip r:embed="rId3"/>
            <a:srcRect/>
            <a:stretch>
              <a:fillRect b="-85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endParaRPr lang="en-US" sz="1500" dirty="0">
              <a:ea typeface="Roboto" panose="02000000000000000000" pitchFamily="2" charset="0"/>
            </a:endParaRPr>
          </a:p>
        </p:txBody>
      </p:sp>
      <p:sp>
        <p:nvSpPr>
          <p:cNvPr id="6" name="Rectangle 5"/>
          <p:cNvSpPr/>
          <p:nvPr/>
        </p:nvSpPr>
        <p:spPr>
          <a:xfrm>
            <a:off x="266540" y="3024218"/>
            <a:ext cx="2852904" cy="128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endParaRPr lang="en-US" sz="1500" dirty="0">
              <a:ea typeface="Roboto" panose="02000000000000000000" pitchFamily="2" charset="0"/>
            </a:endParaRPr>
          </a:p>
        </p:txBody>
      </p:sp>
      <p:sp>
        <p:nvSpPr>
          <p:cNvPr id="15" name="TextBox 14"/>
          <p:cNvSpPr txBox="1"/>
          <p:nvPr/>
        </p:nvSpPr>
        <p:spPr>
          <a:xfrm>
            <a:off x="594716" y="3580912"/>
            <a:ext cx="3412490" cy="755143"/>
          </a:xfrm>
          <a:prstGeom prst="rect">
            <a:avLst/>
          </a:prstGeom>
          <a:noFill/>
        </p:spPr>
        <p:txBody>
          <a:bodyPr wrap="square" lIns="65021" tIns="32510" rIns="118120" bIns="29530" numCol="1" spcCol="256032">
            <a:spAutoFit/>
          </a:bodyPr>
          <a:lstStyle/>
          <a:p>
            <a:pPr>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p>
        </p:txBody>
      </p:sp>
      <p:sp>
        <p:nvSpPr>
          <p:cNvPr id="17" name="Rectangle 16"/>
          <p:cNvSpPr/>
          <p:nvPr/>
        </p:nvSpPr>
        <p:spPr>
          <a:xfrm>
            <a:off x="5116214" y="1103279"/>
            <a:ext cx="3412490" cy="2160621"/>
          </a:xfrm>
          <a:prstGeom prst="parallelogram">
            <a:avLst>
              <a:gd name="adj" fmla="val 0"/>
            </a:avLst>
          </a:prstGeom>
          <a:blipFill dpi="0" rotWithShape="1">
            <a:blip r:embed="rId4"/>
            <a:srcRect/>
            <a:stretch>
              <a:fillRect b="-85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endParaRPr lang="en-US" sz="1500" dirty="0">
              <a:ea typeface="Roboto" panose="02000000000000000000" pitchFamily="2" charset="0"/>
            </a:endParaRPr>
          </a:p>
        </p:txBody>
      </p:sp>
      <p:sp>
        <p:nvSpPr>
          <p:cNvPr id="18" name="Rectangle 17"/>
          <p:cNvSpPr/>
          <p:nvPr/>
        </p:nvSpPr>
        <p:spPr>
          <a:xfrm>
            <a:off x="3163605" y="3024218"/>
            <a:ext cx="2852904" cy="128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endParaRPr lang="en-US" sz="1500" dirty="0">
              <a:ea typeface="Roboto" panose="02000000000000000000" pitchFamily="2" charset="0"/>
            </a:endParaRPr>
          </a:p>
        </p:txBody>
      </p:sp>
      <p:sp>
        <p:nvSpPr>
          <p:cNvPr id="19" name="TextBox 18"/>
          <p:cNvSpPr txBox="1"/>
          <p:nvPr/>
        </p:nvSpPr>
        <p:spPr>
          <a:xfrm>
            <a:off x="5116214" y="3580912"/>
            <a:ext cx="3508022" cy="708977"/>
          </a:xfrm>
          <a:prstGeom prst="rect">
            <a:avLst/>
          </a:prstGeom>
          <a:noFill/>
        </p:spPr>
        <p:txBody>
          <a:bodyPr wrap="square" lIns="65021" tIns="32510" rIns="118120" bIns="29530" numCol="1" spcCol="256032">
            <a:spAutoFit/>
          </a:bodyPr>
          <a:lstStyle/>
          <a:p>
            <a:pPr>
              <a:lnSpc>
                <a:spcPct val="15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p>
        </p:txBody>
      </p:sp>
      <p:sp>
        <p:nvSpPr>
          <p:cNvPr id="21" name="Rectangle 20"/>
          <p:cNvSpPr/>
          <p:nvPr/>
        </p:nvSpPr>
        <p:spPr>
          <a:xfrm>
            <a:off x="6060671" y="3024218"/>
            <a:ext cx="2852904" cy="128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endParaRPr lang="en-US" sz="1500" dirty="0">
              <a:ea typeface="Roboto" panose="02000000000000000000" pitchFamily="2" charset="0"/>
            </a:endParaRPr>
          </a:p>
        </p:txBody>
      </p:sp>
    </p:spTree>
    <p:extLst>
      <p:ext uri="{BB962C8B-B14F-4D97-AF65-F5344CB8AC3E}">
        <p14:creationId xmlns:p14="http://schemas.microsoft.com/office/powerpoint/2010/main" val="1592444631"/>
      </p:ext>
    </p:extLst>
  </p:cSld>
  <p:clrMapOvr>
    <a:masterClrMapping/>
  </p:clrMapOvr>
  <mc:AlternateContent xmlns:mc="http://schemas.openxmlformats.org/markup-compatibility/2006" xmlns:p14="http://schemas.microsoft.com/office/powerpoint/2010/main">
    <mc:Choice Requires="p14">
      <p:transition p14:dur="100" advClick="0" advTm="0">
        <p:cut/>
      </p:transition>
    </mc:Choice>
    <mc:Fallback xmlns="">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nodePh="1">
                                  <p:stCondLst>
                                    <p:cond delay="50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nodePh="1">
                                  <p:stCondLst>
                                    <p:cond delay="500"/>
                                  </p:stCondLst>
                                  <p:endCondLst>
                                    <p:cond evt="begin" delay="0">
                                      <p:tn val="21"/>
                                    </p:cond>
                                  </p:end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nodePh="1">
                                  <p:stCondLst>
                                    <p:cond delay="500"/>
                                  </p:stCondLst>
                                  <p:endCondLst>
                                    <p:cond evt="begin" delay="0">
                                      <p:tn val="29"/>
                                    </p:cond>
                                  </p:end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5" grpId="0"/>
      <p:bldP spid="17" grpId="0" animBg="1"/>
      <p:bldP spid="18" grpId="0"/>
      <p:bldP spid="19"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Other_1"/>
          <p:cNvSpPr/>
          <p:nvPr>
            <p:custDataLst>
              <p:tags r:id="rId1"/>
            </p:custDataLst>
          </p:nvPr>
        </p:nvSpPr>
        <p:spPr>
          <a:xfrm>
            <a:off x="1169989" y="1788176"/>
            <a:ext cx="1520825" cy="749531"/>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solidFill>
                  <a:srgbClr val="FFFFFF"/>
                </a:solidFill>
              </a:rPr>
              <a:t>01</a:t>
            </a:r>
            <a:endParaRPr lang="zh-CN" altLang="en-US" sz="2800" dirty="0">
              <a:solidFill>
                <a:srgbClr val="FFFFFF"/>
              </a:solidFill>
            </a:endParaRPr>
          </a:p>
        </p:txBody>
      </p:sp>
      <p:pic>
        <p:nvPicPr>
          <p:cNvPr id="9" name="MH_Other_2"/>
          <p:cNvPicPr/>
          <p:nvPr>
            <p:custDataLst>
              <p:tags r:id="rId2"/>
            </p:custDataLst>
          </p:nvPr>
        </p:nvPicPr>
        <p:blipFill>
          <a:blip r:embed="rId12" cstate="print">
            <a:extLst>
              <a:ext uri="{28A0092B-C50C-407E-A947-70E740481C1C}">
                <a14:useLocalDpi xmlns:a14="http://schemas.microsoft.com/office/drawing/2010/main" val="0"/>
              </a:ext>
            </a:extLst>
          </a:blip>
          <a:srcRect t="50887"/>
          <a:stretch>
            <a:fillRect/>
          </a:stretch>
        </p:blipFill>
        <p:spPr bwMode="auto">
          <a:xfrm>
            <a:off x="669925" y="1788176"/>
            <a:ext cx="2520950" cy="10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H_Other_4"/>
          <p:cNvSpPr/>
          <p:nvPr>
            <p:custDataLst>
              <p:tags r:id="rId3"/>
            </p:custDataLst>
          </p:nvPr>
        </p:nvSpPr>
        <p:spPr>
          <a:xfrm>
            <a:off x="3811589" y="1788176"/>
            <a:ext cx="1520825" cy="749531"/>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solidFill>
                  <a:srgbClr val="FFFFFF"/>
                </a:solidFill>
              </a:rPr>
              <a:t>02</a:t>
            </a:r>
            <a:endParaRPr lang="zh-CN" altLang="en-US" sz="2800" dirty="0">
              <a:solidFill>
                <a:srgbClr val="FFFFFF"/>
              </a:solidFill>
            </a:endParaRPr>
          </a:p>
        </p:txBody>
      </p:sp>
      <p:pic>
        <p:nvPicPr>
          <p:cNvPr id="11" name="MH_Other_5"/>
          <p:cNvPicPr/>
          <p:nvPr>
            <p:custDataLst>
              <p:tags r:id="rId4"/>
            </p:custDataLst>
          </p:nvPr>
        </p:nvPicPr>
        <p:blipFill>
          <a:blip r:embed="rId12" cstate="print">
            <a:extLst>
              <a:ext uri="{28A0092B-C50C-407E-A947-70E740481C1C}">
                <a14:useLocalDpi xmlns:a14="http://schemas.microsoft.com/office/drawing/2010/main" val="0"/>
              </a:ext>
            </a:extLst>
          </a:blip>
          <a:srcRect t="50887"/>
          <a:stretch>
            <a:fillRect/>
          </a:stretch>
        </p:blipFill>
        <p:spPr bwMode="auto">
          <a:xfrm>
            <a:off x="3311525" y="1788176"/>
            <a:ext cx="2520950" cy="10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H_Other_7"/>
          <p:cNvSpPr/>
          <p:nvPr>
            <p:custDataLst>
              <p:tags r:id="rId5"/>
            </p:custDataLst>
          </p:nvPr>
        </p:nvSpPr>
        <p:spPr>
          <a:xfrm>
            <a:off x="6453189" y="1788176"/>
            <a:ext cx="1520825" cy="749531"/>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solidFill>
                  <a:srgbClr val="FFFFFF"/>
                </a:solidFill>
              </a:rPr>
              <a:t>03</a:t>
            </a:r>
            <a:endParaRPr lang="zh-CN" altLang="en-US" sz="2800" dirty="0">
              <a:solidFill>
                <a:srgbClr val="FFFFFF"/>
              </a:solidFill>
            </a:endParaRPr>
          </a:p>
        </p:txBody>
      </p:sp>
      <p:pic>
        <p:nvPicPr>
          <p:cNvPr id="13" name="MH_Other_8"/>
          <p:cNvPicPr/>
          <p:nvPr>
            <p:custDataLst>
              <p:tags r:id="rId6"/>
            </p:custDataLst>
          </p:nvPr>
        </p:nvPicPr>
        <p:blipFill>
          <a:blip r:embed="rId12" cstate="print">
            <a:extLst>
              <a:ext uri="{28A0092B-C50C-407E-A947-70E740481C1C}">
                <a14:useLocalDpi xmlns:a14="http://schemas.microsoft.com/office/drawing/2010/main" val="0"/>
              </a:ext>
            </a:extLst>
          </a:blip>
          <a:srcRect t="50887"/>
          <a:stretch>
            <a:fillRect/>
          </a:stretch>
        </p:blipFill>
        <p:spPr bwMode="auto">
          <a:xfrm>
            <a:off x="5953125" y="1788176"/>
            <a:ext cx="2520950" cy="10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MH_SubTitle_4"/>
          <p:cNvSpPr/>
          <p:nvPr>
            <p:custDataLst>
              <p:tags r:id="rId7"/>
            </p:custDataLst>
          </p:nvPr>
        </p:nvSpPr>
        <p:spPr>
          <a:xfrm>
            <a:off x="735757" y="2788635"/>
            <a:ext cx="2271886" cy="1296544"/>
          </a:xfrm>
          <a:prstGeom prst="rect">
            <a:avLst/>
          </a:prstGeom>
        </p:spPr>
        <p:txBody>
          <a:bodyPr anchor="ctr"/>
          <a:lstStyle/>
          <a:p>
            <a:pPr lvl="0" algn="ctr" fontAlgn="base">
              <a:spcBef>
                <a:spcPct val="0"/>
              </a:spcBef>
              <a:spcAft>
                <a:spcPct val="0"/>
              </a:spcAft>
              <a:defRPr/>
            </a:pPr>
            <a:r>
              <a:rPr lang="zh-CN" altLang="en-US" sz="1200" dirty="0">
                <a:solidFill>
                  <a:schemeClr val="tx1">
                    <a:lumMod val="75000"/>
                    <a:lumOff val="25000"/>
                  </a:schemeClr>
                </a:solidFill>
                <a:latin typeface="微软雅黑"/>
                <a:ea typeface="微软雅黑"/>
              </a:rPr>
              <a:t>单击添加标题</a:t>
            </a:r>
          </a:p>
          <a:p>
            <a:pPr lvl="0" algn="ctr">
              <a:lnSpc>
                <a:spcPct val="15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en-GB"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MH_SubTitle_4"/>
          <p:cNvSpPr/>
          <p:nvPr>
            <p:custDataLst>
              <p:tags r:id="rId8"/>
            </p:custDataLst>
          </p:nvPr>
        </p:nvSpPr>
        <p:spPr>
          <a:xfrm>
            <a:off x="3383868" y="2788635"/>
            <a:ext cx="2271886" cy="1296544"/>
          </a:xfrm>
          <a:prstGeom prst="rect">
            <a:avLst/>
          </a:prstGeom>
        </p:spPr>
        <p:txBody>
          <a:bodyPr anchor="ctr"/>
          <a:lstStyle/>
          <a:p>
            <a:pPr lvl="0" algn="ctr" fontAlgn="base">
              <a:spcBef>
                <a:spcPct val="0"/>
              </a:spcBef>
              <a:spcAft>
                <a:spcPct val="0"/>
              </a:spcAft>
              <a:defRPr/>
            </a:pPr>
            <a:r>
              <a:rPr lang="zh-CN" altLang="en-US" sz="1200" dirty="0">
                <a:solidFill>
                  <a:schemeClr val="tx1">
                    <a:lumMod val="75000"/>
                    <a:lumOff val="25000"/>
                  </a:schemeClr>
                </a:solidFill>
                <a:latin typeface="微软雅黑"/>
                <a:ea typeface="微软雅黑"/>
              </a:rPr>
              <a:t>单击添加标题</a:t>
            </a:r>
          </a:p>
          <a:p>
            <a:pPr lvl="0" algn="ctr">
              <a:lnSpc>
                <a:spcPct val="15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en-GB"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MH_SubTitle_4"/>
          <p:cNvSpPr/>
          <p:nvPr>
            <p:custDataLst>
              <p:tags r:id="rId9"/>
            </p:custDataLst>
          </p:nvPr>
        </p:nvSpPr>
        <p:spPr>
          <a:xfrm>
            <a:off x="6077657" y="2788635"/>
            <a:ext cx="2271886" cy="1296544"/>
          </a:xfrm>
          <a:prstGeom prst="rect">
            <a:avLst/>
          </a:prstGeom>
        </p:spPr>
        <p:txBody>
          <a:bodyPr anchor="ctr"/>
          <a:lstStyle/>
          <a:p>
            <a:pPr lvl="0" algn="ctr" fontAlgn="base">
              <a:spcBef>
                <a:spcPct val="0"/>
              </a:spcBef>
              <a:spcAft>
                <a:spcPct val="0"/>
              </a:spcAft>
              <a:defRPr/>
            </a:pPr>
            <a:r>
              <a:rPr lang="zh-CN" altLang="en-US" sz="1200" dirty="0">
                <a:solidFill>
                  <a:schemeClr val="tx1">
                    <a:lumMod val="75000"/>
                    <a:lumOff val="25000"/>
                  </a:schemeClr>
                </a:solidFill>
                <a:latin typeface="微软雅黑"/>
                <a:ea typeface="微软雅黑"/>
              </a:rPr>
              <a:t>单击添加标题</a:t>
            </a:r>
          </a:p>
          <a:p>
            <a:pPr lvl="0" algn="ctr">
              <a:lnSpc>
                <a:spcPct val="15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en-GB"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20929753"/>
      </p:ext>
    </p:extLst>
  </p:cSld>
  <p:clrMapOvr>
    <a:masterClrMapping/>
  </p:clrMapOvr>
  <mc:AlternateContent xmlns:mc="http://schemas.openxmlformats.org/markup-compatibility/2006" xmlns:p14="http://schemas.microsoft.com/office/powerpoint/2010/main">
    <mc:Choice Requires="p14">
      <p:transition p14:dur="100" advClick="0" advTm="0">
        <p:cut/>
      </p:transition>
    </mc:Choice>
    <mc:Fallback xmlns="">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30"/>
          <p:cNvSpPr txBox="1"/>
          <p:nvPr/>
        </p:nvSpPr>
        <p:spPr>
          <a:xfrm>
            <a:off x="635794" y="2727834"/>
            <a:ext cx="1712286" cy="328231"/>
          </a:xfrm>
          <a:prstGeom prst="rect">
            <a:avLst/>
          </a:prstGeom>
          <a:noFill/>
        </p:spPr>
        <p:txBody>
          <a:bodyPr wrap="square" lIns="0" tIns="0" rIns="0" bIns="0" rtlCol="0">
            <a:spAutoFit/>
          </a:bodyPr>
          <a:lstStyle/>
          <a:p>
            <a:pPr algn="ctr"/>
            <a:r>
              <a:rPr lang="zh-CN" altLang="en-US" sz="2133" b="1" dirty="0">
                <a:solidFill>
                  <a:schemeClr val="bg1">
                    <a:lumMod val="50000"/>
                  </a:schemeClr>
                </a:solidFill>
                <a:latin typeface="微软雅黑" pitchFamily="34" charset="-122"/>
                <a:ea typeface="微软雅黑" pitchFamily="34" charset="-122"/>
              </a:rPr>
              <a:t>预计参与人群</a:t>
            </a:r>
          </a:p>
        </p:txBody>
      </p:sp>
      <p:sp>
        <p:nvSpPr>
          <p:cNvPr id="31" name="TextBox 30"/>
          <p:cNvSpPr txBox="1"/>
          <p:nvPr/>
        </p:nvSpPr>
        <p:spPr>
          <a:xfrm>
            <a:off x="2263595" y="1207636"/>
            <a:ext cx="1397126" cy="328231"/>
          </a:xfrm>
          <a:prstGeom prst="rect">
            <a:avLst/>
          </a:prstGeom>
          <a:noFill/>
        </p:spPr>
        <p:txBody>
          <a:bodyPr wrap="square" lIns="0" tIns="0" rIns="0" bIns="0" rtlCol="0">
            <a:spAutoFit/>
          </a:bodyPr>
          <a:lstStyle/>
          <a:p>
            <a:pPr algn="ctr"/>
            <a:r>
              <a:rPr lang="zh-CN" altLang="en-US" sz="2133" b="1" dirty="0">
                <a:solidFill>
                  <a:schemeClr val="bg1">
                    <a:lumMod val="50000"/>
                  </a:schemeClr>
                </a:solidFill>
                <a:latin typeface="微软雅黑" pitchFamily="34" charset="-122"/>
                <a:ea typeface="微软雅黑" pitchFamily="34" charset="-122"/>
              </a:rPr>
              <a:t>用户满意度</a:t>
            </a:r>
          </a:p>
        </p:txBody>
      </p:sp>
      <p:sp>
        <p:nvSpPr>
          <p:cNvPr id="33" name="TextBox 30"/>
          <p:cNvSpPr txBox="1"/>
          <p:nvPr/>
        </p:nvSpPr>
        <p:spPr>
          <a:xfrm>
            <a:off x="5593965" y="1207636"/>
            <a:ext cx="1397126" cy="328231"/>
          </a:xfrm>
          <a:prstGeom prst="rect">
            <a:avLst/>
          </a:prstGeom>
          <a:noFill/>
        </p:spPr>
        <p:txBody>
          <a:bodyPr wrap="square" lIns="0" tIns="0" rIns="0" bIns="0" rtlCol="0">
            <a:spAutoFit/>
          </a:bodyPr>
          <a:lstStyle/>
          <a:p>
            <a:pPr algn="ctr"/>
            <a:r>
              <a:rPr lang="zh-CN" altLang="en-US" sz="2133" b="1" dirty="0">
                <a:solidFill>
                  <a:schemeClr val="bg1">
                    <a:lumMod val="50000"/>
                  </a:schemeClr>
                </a:solidFill>
                <a:latin typeface="微软雅黑" pitchFamily="34" charset="-122"/>
                <a:ea typeface="微软雅黑" pitchFamily="34" charset="-122"/>
              </a:rPr>
              <a:t>活动期收益</a:t>
            </a:r>
          </a:p>
        </p:txBody>
      </p:sp>
      <p:sp>
        <p:nvSpPr>
          <p:cNvPr id="35" name="TextBox 30"/>
          <p:cNvSpPr txBox="1"/>
          <p:nvPr/>
        </p:nvSpPr>
        <p:spPr>
          <a:xfrm>
            <a:off x="6950114" y="2727834"/>
            <a:ext cx="1397126" cy="328231"/>
          </a:xfrm>
          <a:prstGeom prst="rect">
            <a:avLst/>
          </a:prstGeom>
          <a:noFill/>
        </p:spPr>
        <p:txBody>
          <a:bodyPr wrap="square" lIns="0" tIns="0" rIns="0" bIns="0" rtlCol="0">
            <a:spAutoFit/>
          </a:bodyPr>
          <a:lstStyle/>
          <a:p>
            <a:pPr algn="ctr"/>
            <a:r>
              <a:rPr lang="zh-CN" altLang="en-US" sz="2133" b="1" dirty="0">
                <a:solidFill>
                  <a:schemeClr val="bg1">
                    <a:lumMod val="50000"/>
                  </a:schemeClr>
                </a:solidFill>
                <a:latin typeface="微软雅黑" pitchFamily="34" charset="-122"/>
                <a:ea typeface="微软雅黑" pitchFamily="34" charset="-122"/>
              </a:rPr>
              <a:t>增强影响力</a:t>
            </a:r>
          </a:p>
        </p:txBody>
      </p:sp>
      <p:sp>
        <p:nvSpPr>
          <p:cNvPr id="22" name="Freeform 12"/>
          <p:cNvSpPr>
            <a:spLocks/>
          </p:cNvSpPr>
          <p:nvPr/>
        </p:nvSpPr>
        <p:spPr bwMode="auto">
          <a:xfrm>
            <a:off x="2717767" y="3104725"/>
            <a:ext cx="1451372" cy="2039428"/>
          </a:xfrm>
          <a:custGeom>
            <a:avLst/>
            <a:gdLst>
              <a:gd name="T0" fmla="*/ 2757 w 2757"/>
              <a:gd name="T1" fmla="*/ 3864 h 3864"/>
              <a:gd name="T2" fmla="*/ 2757 w 2757"/>
              <a:gd name="T3" fmla="*/ 3056 h 3864"/>
              <a:gd name="T4" fmla="*/ 1462 w 2757"/>
              <a:gd name="T5" fmla="*/ 661 h 3864"/>
              <a:gd name="T6" fmla="*/ 722 w 2757"/>
              <a:gd name="T7" fmla="*/ 202 h 3864"/>
              <a:gd name="T8" fmla="*/ 805 w 2757"/>
              <a:gd name="T9" fmla="*/ 67 h 3864"/>
              <a:gd name="T10" fmla="*/ 759 w 2757"/>
              <a:gd name="T11" fmla="*/ 2 h 3864"/>
              <a:gd name="T12" fmla="*/ 51 w 2757"/>
              <a:gd name="T13" fmla="*/ 34 h 3864"/>
              <a:gd name="T14" fmla="*/ 12 w 2757"/>
              <a:gd name="T15" fmla="*/ 97 h 3864"/>
              <a:gd name="T16" fmla="*/ 307 w 2757"/>
              <a:gd name="T17" fmla="*/ 737 h 3864"/>
              <a:gd name="T18" fmla="*/ 384 w 2757"/>
              <a:gd name="T19" fmla="*/ 752 h 3864"/>
              <a:gd name="T20" fmla="*/ 480 w 2757"/>
              <a:gd name="T21" fmla="*/ 595 h 3864"/>
              <a:gd name="T22" fmla="*/ 1161 w 2757"/>
              <a:gd name="T23" fmla="*/ 1018 h 3864"/>
              <a:gd name="T24" fmla="*/ 2295 w 2757"/>
              <a:gd name="T25" fmla="*/ 3002 h 3864"/>
              <a:gd name="T26" fmla="*/ 2295 w 2757"/>
              <a:gd name="T27" fmla="*/ 3864 h 3864"/>
              <a:gd name="T28" fmla="*/ 2757 w 2757"/>
              <a:gd name="T29" fmla="*/ 3864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7" h="3864">
                <a:moveTo>
                  <a:pt x="2757" y="3864"/>
                </a:moveTo>
                <a:lnTo>
                  <a:pt x="2757" y="3056"/>
                </a:lnTo>
                <a:cubicBezTo>
                  <a:pt x="2757" y="2031"/>
                  <a:pt x="2444" y="1270"/>
                  <a:pt x="1462" y="661"/>
                </a:cubicBezTo>
                <a:lnTo>
                  <a:pt x="722" y="202"/>
                </a:lnTo>
                <a:lnTo>
                  <a:pt x="805" y="67"/>
                </a:lnTo>
                <a:cubicBezTo>
                  <a:pt x="825" y="36"/>
                  <a:pt x="802" y="0"/>
                  <a:pt x="759" y="2"/>
                </a:cubicBezTo>
                <a:lnTo>
                  <a:pt x="51" y="34"/>
                </a:lnTo>
                <a:cubicBezTo>
                  <a:pt x="22" y="35"/>
                  <a:pt x="0" y="71"/>
                  <a:pt x="12" y="97"/>
                </a:cubicBezTo>
                <a:lnTo>
                  <a:pt x="307" y="737"/>
                </a:lnTo>
                <a:cubicBezTo>
                  <a:pt x="322" y="770"/>
                  <a:pt x="364" y="785"/>
                  <a:pt x="384" y="752"/>
                </a:cubicBezTo>
                <a:lnTo>
                  <a:pt x="480" y="595"/>
                </a:lnTo>
                <a:lnTo>
                  <a:pt x="1161" y="1018"/>
                </a:lnTo>
                <a:cubicBezTo>
                  <a:pt x="1976" y="1522"/>
                  <a:pt x="2295" y="2037"/>
                  <a:pt x="2295" y="3002"/>
                </a:cubicBezTo>
                <a:lnTo>
                  <a:pt x="2295" y="3864"/>
                </a:lnTo>
                <a:lnTo>
                  <a:pt x="2757" y="3864"/>
                </a:lnTo>
                <a:close/>
              </a:path>
            </a:pathLst>
          </a:custGeom>
          <a:solidFill>
            <a:schemeClr val="accent1"/>
          </a:solidFill>
          <a:ln>
            <a:noFill/>
          </a:ln>
        </p:spPr>
        <p:txBody>
          <a:bodyPr vert="horz" wrap="square" lIns="68577" tIns="34289" rIns="68577" bIns="34289" numCol="1" anchor="t" anchorCtr="0" compatLnSpc="1">
            <a:prstTxWarp prst="textNoShape">
              <a:avLst/>
            </a:prstTxWarp>
          </a:bodyPr>
          <a:lstStyle/>
          <a:p>
            <a:endParaRPr lang="zh-CN" altLang="en-US" sz="1280"/>
          </a:p>
        </p:txBody>
      </p:sp>
      <p:sp>
        <p:nvSpPr>
          <p:cNvPr id="23" name="Freeform 13"/>
          <p:cNvSpPr>
            <a:spLocks/>
          </p:cNvSpPr>
          <p:nvPr/>
        </p:nvSpPr>
        <p:spPr bwMode="auto">
          <a:xfrm>
            <a:off x="3608356" y="2314194"/>
            <a:ext cx="912019" cy="2829960"/>
          </a:xfrm>
          <a:custGeom>
            <a:avLst/>
            <a:gdLst>
              <a:gd name="T0" fmla="*/ 1270 w 1732"/>
              <a:gd name="T1" fmla="*/ 5362 h 5362"/>
              <a:gd name="T2" fmla="*/ 1732 w 1732"/>
              <a:gd name="T3" fmla="*/ 5362 h 5362"/>
              <a:gd name="T4" fmla="*/ 1732 w 1732"/>
              <a:gd name="T5" fmla="*/ 4676 h 5362"/>
              <a:gd name="T6" fmla="*/ 1128 w 1732"/>
              <a:gd name="T7" fmla="*/ 1513 h 5362"/>
              <a:gd name="T8" fmla="*/ 647 w 1732"/>
              <a:gd name="T9" fmla="*/ 526 h 5362"/>
              <a:gd name="T10" fmla="*/ 791 w 1732"/>
              <a:gd name="T11" fmla="*/ 459 h 5362"/>
              <a:gd name="T12" fmla="*/ 789 w 1732"/>
              <a:gd name="T13" fmla="*/ 379 h 5362"/>
              <a:gd name="T14" fmla="*/ 181 w 1732"/>
              <a:gd name="T15" fmla="*/ 14 h 5362"/>
              <a:gd name="T16" fmla="*/ 114 w 1732"/>
              <a:gd name="T17" fmla="*/ 45 h 5362"/>
              <a:gd name="T18" fmla="*/ 5 w 1732"/>
              <a:gd name="T19" fmla="*/ 742 h 5362"/>
              <a:gd name="T20" fmla="*/ 61 w 1732"/>
              <a:gd name="T21" fmla="*/ 797 h 5362"/>
              <a:gd name="T22" fmla="*/ 227 w 1732"/>
              <a:gd name="T23" fmla="*/ 720 h 5362"/>
              <a:gd name="T24" fmla="*/ 734 w 1732"/>
              <a:gd name="T25" fmla="*/ 1758 h 5362"/>
              <a:gd name="T26" fmla="*/ 1270 w 1732"/>
              <a:gd name="T27" fmla="*/ 4472 h 5362"/>
              <a:gd name="T28" fmla="*/ 1270 w 1732"/>
              <a:gd name="T29" fmla="*/ 5362 h 5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2" h="5362">
                <a:moveTo>
                  <a:pt x="1270" y="5362"/>
                </a:moveTo>
                <a:lnTo>
                  <a:pt x="1732" y="5362"/>
                </a:lnTo>
                <a:lnTo>
                  <a:pt x="1732" y="4676"/>
                </a:lnTo>
                <a:cubicBezTo>
                  <a:pt x="1732" y="3345"/>
                  <a:pt x="1631" y="2545"/>
                  <a:pt x="1128" y="1513"/>
                </a:cubicBezTo>
                <a:lnTo>
                  <a:pt x="647" y="526"/>
                </a:lnTo>
                <a:lnTo>
                  <a:pt x="791" y="459"/>
                </a:lnTo>
                <a:cubicBezTo>
                  <a:pt x="825" y="443"/>
                  <a:pt x="825" y="401"/>
                  <a:pt x="789" y="379"/>
                </a:cubicBezTo>
                <a:lnTo>
                  <a:pt x="181" y="14"/>
                </a:lnTo>
                <a:cubicBezTo>
                  <a:pt x="156" y="0"/>
                  <a:pt x="118" y="17"/>
                  <a:pt x="114" y="45"/>
                </a:cubicBezTo>
                <a:lnTo>
                  <a:pt x="5" y="742"/>
                </a:lnTo>
                <a:cubicBezTo>
                  <a:pt x="0" y="777"/>
                  <a:pt x="26" y="813"/>
                  <a:pt x="61" y="797"/>
                </a:cubicBezTo>
                <a:lnTo>
                  <a:pt x="227" y="720"/>
                </a:lnTo>
                <a:lnTo>
                  <a:pt x="734" y="1758"/>
                </a:lnTo>
                <a:cubicBezTo>
                  <a:pt x="1167" y="2647"/>
                  <a:pt x="1270" y="3321"/>
                  <a:pt x="1270" y="4472"/>
                </a:cubicBezTo>
                <a:lnTo>
                  <a:pt x="1270" y="5362"/>
                </a:lnTo>
                <a:close/>
              </a:path>
            </a:pathLst>
          </a:custGeom>
          <a:solidFill>
            <a:schemeClr val="accent2"/>
          </a:solidFill>
          <a:ln>
            <a:noFill/>
          </a:ln>
        </p:spPr>
        <p:txBody>
          <a:bodyPr vert="horz" wrap="square" lIns="68577" tIns="34289" rIns="68577" bIns="34289" numCol="1" anchor="t" anchorCtr="0" compatLnSpc="1">
            <a:prstTxWarp prst="textNoShape">
              <a:avLst/>
            </a:prstTxWarp>
          </a:bodyPr>
          <a:lstStyle/>
          <a:p>
            <a:endParaRPr lang="zh-CN" altLang="en-US" sz="1280"/>
          </a:p>
        </p:txBody>
      </p:sp>
      <p:sp>
        <p:nvSpPr>
          <p:cNvPr id="24" name="Freeform 14"/>
          <p:cNvSpPr>
            <a:spLocks/>
          </p:cNvSpPr>
          <p:nvPr/>
        </p:nvSpPr>
        <p:spPr bwMode="auto">
          <a:xfrm>
            <a:off x="5007341" y="3104725"/>
            <a:ext cx="1450181" cy="2039428"/>
          </a:xfrm>
          <a:custGeom>
            <a:avLst/>
            <a:gdLst>
              <a:gd name="T0" fmla="*/ 0 w 2757"/>
              <a:gd name="T1" fmla="*/ 3864 h 3864"/>
              <a:gd name="T2" fmla="*/ 0 w 2757"/>
              <a:gd name="T3" fmla="*/ 3056 h 3864"/>
              <a:gd name="T4" fmla="*/ 1295 w 2757"/>
              <a:gd name="T5" fmla="*/ 661 h 3864"/>
              <a:gd name="T6" fmla="*/ 2035 w 2757"/>
              <a:gd name="T7" fmla="*/ 202 h 3864"/>
              <a:gd name="T8" fmla="*/ 1952 w 2757"/>
              <a:gd name="T9" fmla="*/ 67 h 3864"/>
              <a:gd name="T10" fmla="*/ 1998 w 2757"/>
              <a:gd name="T11" fmla="*/ 2 h 3864"/>
              <a:gd name="T12" fmla="*/ 2706 w 2757"/>
              <a:gd name="T13" fmla="*/ 34 h 3864"/>
              <a:gd name="T14" fmla="*/ 2745 w 2757"/>
              <a:gd name="T15" fmla="*/ 97 h 3864"/>
              <a:gd name="T16" fmla="*/ 2450 w 2757"/>
              <a:gd name="T17" fmla="*/ 737 h 3864"/>
              <a:gd name="T18" fmla="*/ 2373 w 2757"/>
              <a:gd name="T19" fmla="*/ 752 h 3864"/>
              <a:gd name="T20" fmla="*/ 2277 w 2757"/>
              <a:gd name="T21" fmla="*/ 595 h 3864"/>
              <a:gd name="T22" fmla="*/ 1596 w 2757"/>
              <a:gd name="T23" fmla="*/ 1018 h 3864"/>
              <a:gd name="T24" fmla="*/ 462 w 2757"/>
              <a:gd name="T25" fmla="*/ 3002 h 3864"/>
              <a:gd name="T26" fmla="*/ 462 w 2757"/>
              <a:gd name="T27" fmla="*/ 3864 h 3864"/>
              <a:gd name="T28" fmla="*/ 0 w 2757"/>
              <a:gd name="T29" fmla="*/ 3864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7" h="3864">
                <a:moveTo>
                  <a:pt x="0" y="3864"/>
                </a:moveTo>
                <a:lnTo>
                  <a:pt x="0" y="3056"/>
                </a:lnTo>
                <a:cubicBezTo>
                  <a:pt x="0" y="2031"/>
                  <a:pt x="313" y="1270"/>
                  <a:pt x="1295" y="661"/>
                </a:cubicBezTo>
                <a:lnTo>
                  <a:pt x="2035" y="202"/>
                </a:lnTo>
                <a:lnTo>
                  <a:pt x="1952" y="67"/>
                </a:lnTo>
                <a:cubicBezTo>
                  <a:pt x="1933" y="36"/>
                  <a:pt x="1955" y="0"/>
                  <a:pt x="1998" y="2"/>
                </a:cubicBezTo>
                <a:lnTo>
                  <a:pt x="2706" y="34"/>
                </a:lnTo>
                <a:cubicBezTo>
                  <a:pt x="2735" y="35"/>
                  <a:pt x="2757" y="71"/>
                  <a:pt x="2745" y="97"/>
                </a:cubicBezTo>
                <a:lnTo>
                  <a:pt x="2450" y="737"/>
                </a:lnTo>
                <a:cubicBezTo>
                  <a:pt x="2435" y="770"/>
                  <a:pt x="2394" y="785"/>
                  <a:pt x="2373" y="752"/>
                </a:cubicBezTo>
                <a:lnTo>
                  <a:pt x="2277" y="595"/>
                </a:lnTo>
                <a:lnTo>
                  <a:pt x="1596" y="1018"/>
                </a:lnTo>
                <a:cubicBezTo>
                  <a:pt x="781" y="1522"/>
                  <a:pt x="462" y="2037"/>
                  <a:pt x="462" y="3002"/>
                </a:cubicBezTo>
                <a:lnTo>
                  <a:pt x="462" y="3864"/>
                </a:lnTo>
                <a:lnTo>
                  <a:pt x="0" y="3864"/>
                </a:lnTo>
                <a:close/>
              </a:path>
            </a:pathLst>
          </a:custGeom>
          <a:solidFill>
            <a:schemeClr val="accent2"/>
          </a:solidFill>
          <a:ln>
            <a:noFill/>
          </a:ln>
        </p:spPr>
        <p:txBody>
          <a:bodyPr vert="horz" wrap="square" lIns="68577" tIns="34289" rIns="68577" bIns="34289" numCol="1" anchor="t" anchorCtr="0" compatLnSpc="1">
            <a:prstTxWarp prst="textNoShape">
              <a:avLst/>
            </a:prstTxWarp>
          </a:bodyPr>
          <a:lstStyle/>
          <a:p>
            <a:endParaRPr lang="zh-CN" altLang="en-US" sz="1280"/>
          </a:p>
        </p:txBody>
      </p:sp>
      <p:sp>
        <p:nvSpPr>
          <p:cNvPr id="36" name="Freeform 15"/>
          <p:cNvSpPr>
            <a:spLocks/>
          </p:cNvSpPr>
          <p:nvPr/>
        </p:nvSpPr>
        <p:spPr bwMode="auto">
          <a:xfrm>
            <a:off x="4656105" y="2314194"/>
            <a:ext cx="910829" cy="2829960"/>
          </a:xfrm>
          <a:custGeom>
            <a:avLst/>
            <a:gdLst>
              <a:gd name="T0" fmla="*/ 462 w 1732"/>
              <a:gd name="T1" fmla="*/ 5362 h 5362"/>
              <a:gd name="T2" fmla="*/ 0 w 1732"/>
              <a:gd name="T3" fmla="*/ 5362 h 5362"/>
              <a:gd name="T4" fmla="*/ 0 w 1732"/>
              <a:gd name="T5" fmla="*/ 4676 h 5362"/>
              <a:gd name="T6" fmla="*/ 604 w 1732"/>
              <a:gd name="T7" fmla="*/ 1513 h 5362"/>
              <a:gd name="T8" fmla="*/ 1086 w 1732"/>
              <a:gd name="T9" fmla="*/ 526 h 5362"/>
              <a:gd name="T10" fmla="*/ 941 w 1732"/>
              <a:gd name="T11" fmla="*/ 459 h 5362"/>
              <a:gd name="T12" fmla="*/ 944 w 1732"/>
              <a:gd name="T13" fmla="*/ 379 h 5362"/>
              <a:gd name="T14" fmla="*/ 1552 w 1732"/>
              <a:gd name="T15" fmla="*/ 14 h 5362"/>
              <a:gd name="T16" fmla="*/ 1618 w 1732"/>
              <a:gd name="T17" fmla="*/ 45 h 5362"/>
              <a:gd name="T18" fmla="*/ 1727 w 1732"/>
              <a:gd name="T19" fmla="*/ 742 h 5362"/>
              <a:gd name="T20" fmla="*/ 1671 w 1732"/>
              <a:gd name="T21" fmla="*/ 797 h 5362"/>
              <a:gd name="T22" fmla="*/ 1505 w 1732"/>
              <a:gd name="T23" fmla="*/ 720 h 5362"/>
              <a:gd name="T24" fmla="*/ 999 w 1732"/>
              <a:gd name="T25" fmla="*/ 1758 h 5362"/>
              <a:gd name="T26" fmla="*/ 462 w 1732"/>
              <a:gd name="T27" fmla="*/ 4472 h 5362"/>
              <a:gd name="T28" fmla="*/ 462 w 1732"/>
              <a:gd name="T29" fmla="*/ 5362 h 5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2" h="5362">
                <a:moveTo>
                  <a:pt x="462" y="5362"/>
                </a:moveTo>
                <a:lnTo>
                  <a:pt x="0" y="5362"/>
                </a:lnTo>
                <a:lnTo>
                  <a:pt x="0" y="4676"/>
                </a:lnTo>
                <a:cubicBezTo>
                  <a:pt x="0" y="3345"/>
                  <a:pt x="101" y="2545"/>
                  <a:pt x="604" y="1513"/>
                </a:cubicBezTo>
                <a:lnTo>
                  <a:pt x="1086" y="526"/>
                </a:lnTo>
                <a:lnTo>
                  <a:pt x="941" y="459"/>
                </a:lnTo>
                <a:cubicBezTo>
                  <a:pt x="908" y="443"/>
                  <a:pt x="907" y="401"/>
                  <a:pt x="944" y="379"/>
                </a:cubicBezTo>
                <a:lnTo>
                  <a:pt x="1552" y="14"/>
                </a:lnTo>
                <a:cubicBezTo>
                  <a:pt x="1576" y="0"/>
                  <a:pt x="1614" y="17"/>
                  <a:pt x="1618" y="45"/>
                </a:cubicBezTo>
                <a:lnTo>
                  <a:pt x="1727" y="742"/>
                </a:lnTo>
                <a:cubicBezTo>
                  <a:pt x="1732" y="777"/>
                  <a:pt x="1706" y="813"/>
                  <a:pt x="1671" y="797"/>
                </a:cubicBezTo>
                <a:lnTo>
                  <a:pt x="1505" y="720"/>
                </a:lnTo>
                <a:lnTo>
                  <a:pt x="999" y="1758"/>
                </a:lnTo>
                <a:cubicBezTo>
                  <a:pt x="565" y="2647"/>
                  <a:pt x="462" y="3321"/>
                  <a:pt x="462" y="4472"/>
                </a:cubicBezTo>
                <a:lnTo>
                  <a:pt x="462" y="5362"/>
                </a:lnTo>
                <a:close/>
              </a:path>
            </a:pathLst>
          </a:custGeom>
          <a:solidFill>
            <a:schemeClr val="accent3"/>
          </a:solidFill>
          <a:ln>
            <a:noFill/>
          </a:ln>
        </p:spPr>
        <p:txBody>
          <a:bodyPr vert="horz" wrap="square" lIns="68577" tIns="34289" rIns="68577" bIns="34289" numCol="1" anchor="t" anchorCtr="0" compatLnSpc="1">
            <a:prstTxWarp prst="textNoShape">
              <a:avLst/>
            </a:prstTxWarp>
          </a:bodyPr>
          <a:lstStyle/>
          <a:p>
            <a:endParaRPr lang="zh-CN" altLang="en-US" sz="1280"/>
          </a:p>
        </p:txBody>
      </p:sp>
      <p:sp>
        <p:nvSpPr>
          <p:cNvPr id="43" name="TextBox 29"/>
          <p:cNvSpPr txBox="1"/>
          <p:nvPr/>
        </p:nvSpPr>
        <p:spPr>
          <a:xfrm>
            <a:off x="518109" y="3147022"/>
            <a:ext cx="1947658" cy="384721"/>
          </a:xfrm>
          <a:prstGeom prst="rect">
            <a:avLst/>
          </a:prstGeom>
          <a:noFill/>
        </p:spPr>
        <p:txBody>
          <a:bodyPr wrap="square" lIns="0" tIns="0" rIns="0" bIns="0" rtlCol="0">
            <a:spAutoFit/>
          </a:bodyPr>
          <a:lstStyle/>
          <a:p>
            <a:pPr algn="just">
              <a:lnSpc>
                <a:spcPts val="1500"/>
              </a:lnSpc>
            </a:pPr>
            <a:r>
              <a:rPr lang="zh-CN" altLang="en-US" sz="853" dirty="0">
                <a:solidFill>
                  <a:schemeClr val="bg1">
                    <a:lumMod val="50000"/>
                  </a:schemeClr>
                </a:solidFill>
                <a:latin typeface="微软雅黑" pitchFamily="34" charset="-122"/>
                <a:ea typeface="微软雅黑" pitchFamily="34" charset="-122"/>
              </a:rPr>
              <a:t>点击输入简要文字内容，概括精炼言简意赅的说明分项内容</a:t>
            </a:r>
            <a:r>
              <a:rPr lang="en-US" altLang="zh-CN" sz="853" dirty="0">
                <a:solidFill>
                  <a:schemeClr val="bg1">
                    <a:lumMod val="50000"/>
                  </a:schemeClr>
                </a:solidFill>
                <a:latin typeface="微软雅黑" pitchFamily="34" charset="-122"/>
                <a:ea typeface="微软雅黑" pitchFamily="34" charset="-122"/>
              </a:rPr>
              <a:t>COOLLA</a:t>
            </a:r>
            <a:r>
              <a:rPr lang="zh-CN" altLang="en-US" sz="853" dirty="0">
                <a:solidFill>
                  <a:schemeClr val="bg1">
                    <a:lumMod val="50000"/>
                  </a:schemeClr>
                </a:solidFill>
                <a:latin typeface="微软雅黑" pitchFamily="34" charset="-122"/>
                <a:ea typeface="微软雅黑" pitchFamily="34" charset="-122"/>
              </a:rPr>
              <a:t>专业设计</a:t>
            </a:r>
            <a:r>
              <a:rPr lang="en-US" altLang="zh-CN" sz="853" dirty="0">
                <a:solidFill>
                  <a:schemeClr val="bg1">
                    <a:lumMod val="50000"/>
                  </a:schemeClr>
                </a:solidFill>
                <a:latin typeface="微软雅黑" pitchFamily="34" charset="-122"/>
                <a:ea typeface="微软雅黑" pitchFamily="34" charset="-122"/>
              </a:rPr>
              <a:t>……</a:t>
            </a:r>
          </a:p>
        </p:txBody>
      </p:sp>
      <p:sp>
        <p:nvSpPr>
          <p:cNvPr id="44" name="TextBox 29"/>
          <p:cNvSpPr txBox="1"/>
          <p:nvPr/>
        </p:nvSpPr>
        <p:spPr>
          <a:xfrm>
            <a:off x="6674849" y="3147022"/>
            <a:ext cx="1947658" cy="384721"/>
          </a:xfrm>
          <a:prstGeom prst="rect">
            <a:avLst/>
          </a:prstGeom>
          <a:noFill/>
        </p:spPr>
        <p:txBody>
          <a:bodyPr wrap="square" lIns="0" tIns="0" rIns="0" bIns="0" rtlCol="0">
            <a:spAutoFit/>
          </a:bodyPr>
          <a:lstStyle/>
          <a:p>
            <a:pPr algn="just">
              <a:lnSpc>
                <a:spcPts val="1500"/>
              </a:lnSpc>
            </a:pPr>
            <a:r>
              <a:rPr lang="zh-CN" altLang="en-US" sz="853" dirty="0">
                <a:solidFill>
                  <a:schemeClr val="bg1">
                    <a:lumMod val="50000"/>
                  </a:schemeClr>
                </a:solidFill>
                <a:latin typeface="微软雅黑" pitchFamily="34" charset="-122"/>
                <a:ea typeface="微软雅黑" pitchFamily="34" charset="-122"/>
              </a:rPr>
              <a:t>点击输入简要文字内容，概括精炼言简意赅的说明分项内容</a:t>
            </a:r>
            <a:r>
              <a:rPr lang="en-US" altLang="zh-CN" sz="853" dirty="0">
                <a:solidFill>
                  <a:schemeClr val="bg1">
                    <a:lumMod val="50000"/>
                  </a:schemeClr>
                </a:solidFill>
                <a:latin typeface="微软雅黑" pitchFamily="34" charset="-122"/>
                <a:ea typeface="微软雅黑" pitchFamily="34" charset="-122"/>
              </a:rPr>
              <a:t>COOLLA</a:t>
            </a:r>
            <a:r>
              <a:rPr lang="zh-CN" altLang="en-US" sz="853" dirty="0">
                <a:solidFill>
                  <a:schemeClr val="bg1">
                    <a:lumMod val="50000"/>
                  </a:schemeClr>
                </a:solidFill>
                <a:latin typeface="微软雅黑" pitchFamily="34" charset="-122"/>
                <a:ea typeface="微软雅黑" pitchFamily="34" charset="-122"/>
              </a:rPr>
              <a:t>专业设计</a:t>
            </a:r>
            <a:r>
              <a:rPr lang="en-US" altLang="zh-CN" sz="853" dirty="0">
                <a:solidFill>
                  <a:schemeClr val="bg1">
                    <a:lumMod val="50000"/>
                  </a:schemeClr>
                </a:solidFill>
                <a:latin typeface="微软雅黑" pitchFamily="34" charset="-122"/>
                <a:ea typeface="微软雅黑" pitchFamily="34" charset="-122"/>
              </a:rPr>
              <a:t>……</a:t>
            </a:r>
          </a:p>
        </p:txBody>
      </p:sp>
      <p:sp>
        <p:nvSpPr>
          <p:cNvPr id="45" name="TextBox 29"/>
          <p:cNvSpPr txBox="1"/>
          <p:nvPr/>
        </p:nvSpPr>
        <p:spPr>
          <a:xfrm>
            <a:off x="1755180" y="1626825"/>
            <a:ext cx="2413961" cy="384721"/>
          </a:xfrm>
          <a:prstGeom prst="rect">
            <a:avLst/>
          </a:prstGeom>
          <a:noFill/>
        </p:spPr>
        <p:txBody>
          <a:bodyPr wrap="square" lIns="0" tIns="0" rIns="0" bIns="0" rtlCol="0">
            <a:spAutoFit/>
          </a:bodyPr>
          <a:lstStyle/>
          <a:p>
            <a:pPr algn="just">
              <a:lnSpc>
                <a:spcPts val="1500"/>
              </a:lnSpc>
            </a:pPr>
            <a:r>
              <a:rPr lang="zh-CN" altLang="en-US" sz="853" dirty="0">
                <a:solidFill>
                  <a:schemeClr val="bg1">
                    <a:lumMod val="50000"/>
                  </a:schemeClr>
                </a:solidFill>
                <a:latin typeface="微软雅黑" pitchFamily="34" charset="-122"/>
                <a:ea typeface="微软雅黑" pitchFamily="34" charset="-122"/>
              </a:rPr>
              <a:t>点击输入简要文字内容，概括精炼言简意赅的说明分项内容</a:t>
            </a:r>
            <a:r>
              <a:rPr lang="en-US" altLang="zh-CN" sz="853" dirty="0">
                <a:solidFill>
                  <a:schemeClr val="bg1">
                    <a:lumMod val="50000"/>
                  </a:schemeClr>
                </a:solidFill>
                <a:latin typeface="微软雅黑" pitchFamily="34" charset="-122"/>
                <a:ea typeface="微软雅黑" pitchFamily="34" charset="-122"/>
              </a:rPr>
              <a:t>COOLLA</a:t>
            </a:r>
            <a:r>
              <a:rPr lang="zh-CN" altLang="en-US" sz="853" dirty="0">
                <a:solidFill>
                  <a:schemeClr val="bg1">
                    <a:lumMod val="50000"/>
                  </a:schemeClr>
                </a:solidFill>
                <a:latin typeface="微软雅黑" pitchFamily="34" charset="-122"/>
                <a:ea typeface="微软雅黑" pitchFamily="34" charset="-122"/>
              </a:rPr>
              <a:t>专业设计</a:t>
            </a:r>
            <a:r>
              <a:rPr lang="en-US" altLang="zh-CN" sz="853" dirty="0">
                <a:solidFill>
                  <a:schemeClr val="bg1">
                    <a:lumMod val="50000"/>
                  </a:schemeClr>
                </a:solidFill>
                <a:latin typeface="微软雅黑" pitchFamily="34" charset="-122"/>
                <a:ea typeface="微软雅黑" pitchFamily="34" charset="-122"/>
              </a:rPr>
              <a:t>……</a:t>
            </a:r>
          </a:p>
        </p:txBody>
      </p:sp>
      <p:sp>
        <p:nvSpPr>
          <p:cNvPr id="46" name="TextBox 29"/>
          <p:cNvSpPr txBox="1"/>
          <p:nvPr/>
        </p:nvSpPr>
        <p:spPr>
          <a:xfrm>
            <a:off x="5085549" y="1626825"/>
            <a:ext cx="2413961" cy="384721"/>
          </a:xfrm>
          <a:prstGeom prst="rect">
            <a:avLst/>
          </a:prstGeom>
          <a:noFill/>
        </p:spPr>
        <p:txBody>
          <a:bodyPr wrap="square" lIns="0" tIns="0" rIns="0" bIns="0" rtlCol="0">
            <a:spAutoFit/>
          </a:bodyPr>
          <a:lstStyle/>
          <a:p>
            <a:pPr algn="just">
              <a:lnSpc>
                <a:spcPts val="1500"/>
              </a:lnSpc>
            </a:pPr>
            <a:r>
              <a:rPr lang="zh-CN" altLang="en-US" sz="853" dirty="0">
                <a:solidFill>
                  <a:schemeClr val="bg1">
                    <a:lumMod val="50000"/>
                  </a:schemeClr>
                </a:solidFill>
                <a:latin typeface="微软雅黑" pitchFamily="34" charset="-122"/>
                <a:ea typeface="微软雅黑" pitchFamily="34" charset="-122"/>
              </a:rPr>
              <a:t>点击输入简要文字内容，概括精炼言简意赅的说明分项内容</a:t>
            </a:r>
            <a:r>
              <a:rPr lang="en-US" altLang="zh-CN" sz="853" dirty="0">
                <a:solidFill>
                  <a:schemeClr val="bg1">
                    <a:lumMod val="50000"/>
                  </a:schemeClr>
                </a:solidFill>
                <a:latin typeface="微软雅黑" pitchFamily="34" charset="-122"/>
                <a:ea typeface="微软雅黑" pitchFamily="34" charset="-122"/>
              </a:rPr>
              <a:t>COOLLA</a:t>
            </a:r>
            <a:r>
              <a:rPr lang="zh-CN" altLang="en-US" sz="853" dirty="0">
                <a:solidFill>
                  <a:schemeClr val="bg1">
                    <a:lumMod val="50000"/>
                  </a:schemeClr>
                </a:solidFill>
                <a:latin typeface="微软雅黑" pitchFamily="34" charset="-122"/>
                <a:ea typeface="微软雅黑" pitchFamily="34" charset="-122"/>
              </a:rPr>
              <a:t>专业设计</a:t>
            </a:r>
            <a:r>
              <a:rPr lang="en-US" altLang="zh-CN" sz="853" dirty="0">
                <a:solidFill>
                  <a:schemeClr val="bg1">
                    <a:lumMod val="50000"/>
                  </a:schemeClr>
                </a:solidFill>
                <a:latin typeface="微软雅黑" pitchFamily="34" charset="-122"/>
                <a:ea typeface="微软雅黑" pitchFamily="34" charset="-122"/>
              </a:rPr>
              <a:t>……</a:t>
            </a:r>
          </a:p>
        </p:txBody>
      </p:sp>
    </p:spTree>
    <p:extLst>
      <p:ext uri="{BB962C8B-B14F-4D97-AF65-F5344CB8AC3E}">
        <p14:creationId xmlns:p14="http://schemas.microsoft.com/office/powerpoint/2010/main" val="414772611"/>
      </p:ext>
    </p:extLst>
  </p:cSld>
  <p:clrMapOvr>
    <a:masterClrMapping/>
  </p:clrMapOvr>
  <mc:AlternateContent xmlns:mc="http://schemas.openxmlformats.org/markup-compatibility/2006" xmlns:p14="http://schemas.microsoft.com/office/powerpoint/2010/main">
    <mc:Choice Requires="p14">
      <p:transition p14:dur="100" advClick="0" advTm="0">
        <p:cut/>
      </p:transition>
    </mc:Choice>
    <mc:Fallback xmlns="">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30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par>
                                <p:cTn id="11" presetID="16" presetClass="entr" presetSubtype="21" fill="hold" grpId="0" nodeType="withEffect">
                                  <p:stCondLst>
                                    <p:cond delay="900"/>
                                  </p:stCondLst>
                                  <p:childTnLst>
                                    <p:set>
                                      <p:cBhvr>
                                        <p:cTn id="12" dur="1" fill="hold">
                                          <p:stCondLst>
                                            <p:cond delay="0"/>
                                          </p:stCondLst>
                                        </p:cTn>
                                        <p:tgtEl>
                                          <p:spTgt spid="33"/>
                                        </p:tgtEl>
                                        <p:attrNameLst>
                                          <p:attrName>style.visibility</p:attrName>
                                        </p:attrNameLst>
                                      </p:cBhvr>
                                      <p:to>
                                        <p:strVal val="visible"/>
                                      </p:to>
                                    </p:set>
                                    <p:animEffect transition="in" filter="barn(inVertical)">
                                      <p:cBhvr>
                                        <p:cTn id="13" dur="500"/>
                                        <p:tgtEl>
                                          <p:spTgt spid="33"/>
                                        </p:tgtEl>
                                      </p:cBhvr>
                                    </p:animEffect>
                                  </p:childTnLst>
                                </p:cTn>
                              </p:par>
                              <p:par>
                                <p:cTn id="14" presetID="16" presetClass="entr" presetSubtype="21" fill="hold" grpId="0" nodeType="withEffect">
                                  <p:stCondLst>
                                    <p:cond delay="1200"/>
                                  </p:stCondLst>
                                  <p:childTnLst>
                                    <p:set>
                                      <p:cBhvr>
                                        <p:cTn id="15" dur="1" fill="hold">
                                          <p:stCondLst>
                                            <p:cond delay="0"/>
                                          </p:stCondLst>
                                        </p:cTn>
                                        <p:tgtEl>
                                          <p:spTgt spid="35"/>
                                        </p:tgtEl>
                                        <p:attrNameLst>
                                          <p:attrName>style.visibility</p:attrName>
                                        </p:attrNameLst>
                                      </p:cBhvr>
                                      <p:to>
                                        <p:strVal val="visible"/>
                                      </p:to>
                                    </p:set>
                                    <p:animEffect transition="in" filter="barn(inVertical)">
                                      <p:cBhvr>
                                        <p:cTn id="16" dur="500"/>
                                        <p:tgtEl>
                                          <p:spTgt spid="3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left)">
                                      <p:cBhvr>
                                        <p:cTn id="22" dur="500"/>
                                        <p:tgtEl>
                                          <p:spTgt spid="4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left)">
                                      <p:cBhvr>
                                        <p:cTn id="25" dur="500"/>
                                        <p:tgtEl>
                                          <p:spTgt spid="4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left)">
                                      <p:cBhvr>
                                        <p:cTn id="2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P spid="35"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C2877FA2-C719-41CF-93FB-D7D112247A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6" r="889"/>
          <a:stretch/>
        </p:blipFill>
        <p:spPr>
          <a:xfrm>
            <a:off x="0" y="0"/>
            <a:ext cx="9144000" cy="5145056"/>
          </a:xfrm>
          <a:prstGeom prst="rect">
            <a:avLst/>
          </a:prstGeom>
        </p:spPr>
      </p:pic>
      <p:grpSp>
        <p:nvGrpSpPr>
          <p:cNvPr id="4" name="组合 25"/>
          <p:cNvGrpSpPr>
            <a:grpSpLocks/>
          </p:cNvGrpSpPr>
          <p:nvPr/>
        </p:nvGrpSpPr>
        <p:grpSpPr bwMode="auto">
          <a:xfrm>
            <a:off x="3438415" y="3040094"/>
            <a:ext cx="1703306" cy="655176"/>
            <a:chOff x="3891" y="0"/>
            <a:chExt cx="2272957" cy="873867"/>
          </a:xfrm>
        </p:grpSpPr>
        <p:sp>
          <p:nvSpPr>
            <p:cNvPr id="27" name="文本框 66"/>
            <p:cNvSpPr txBox="1">
              <a:spLocks noChangeArrowheads="1"/>
            </p:cNvSpPr>
            <p:nvPr/>
          </p:nvSpPr>
          <p:spPr bwMode="auto">
            <a:xfrm>
              <a:off x="15071" y="0"/>
              <a:ext cx="2261777" cy="49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defTabSz="685869">
                <a:defRPr/>
              </a:pPr>
              <a:r>
                <a:rPr lang="zh-CN" altLang="en-US" b="1" dirty="0">
                  <a:solidFill>
                    <a:schemeClr val="accent2"/>
                  </a:solidFill>
                  <a:latin typeface="微软雅黑" pitchFamily="34" charset="-122"/>
                  <a:ea typeface="微软雅黑" pitchFamily="34" charset="-122"/>
                </a:rPr>
                <a:t>市场分析</a:t>
              </a:r>
              <a:endParaRPr lang="zh-CN" altLang="en-US" kern="0" dirty="0">
                <a:solidFill>
                  <a:schemeClr val="accent2"/>
                </a:solidFill>
                <a:latin typeface="微软雅黑" pitchFamily="34" charset="-122"/>
                <a:ea typeface="微软雅黑" pitchFamily="34" charset="-122"/>
              </a:endParaRPr>
            </a:p>
          </p:txBody>
        </p:sp>
        <p:sp>
          <p:nvSpPr>
            <p:cNvPr id="28" name="矩形 70"/>
            <p:cNvSpPr>
              <a:spLocks noChangeArrowheads="1"/>
            </p:cNvSpPr>
            <p:nvPr/>
          </p:nvSpPr>
          <p:spPr bwMode="auto">
            <a:xfrm>
              <a:off x="3891" y="504579"/>
              <a:ext cx="2268604" cy="36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endParaRPr lang="zh-CN" altLang="en-US" sz="1199" dirty="0">
                <a:solidFill>
                  <a:schemeClr val="tx1">
                    <a:lumMod val="65000"/>
                    <a:lumOff val="35000"/>
                  </a:schemeClr>
                </a:solidFill>
                <a:latin typeface="微软雅黑" pitchFamily="34" charset="-122"/>
                <a:ea typeface="微软雅黑" pitchFamily="34" charset="-122"/>
              </a:endParaRPr>
            </a:p>
          </p:txBody>
        </p:sp>
      </p:grpSp>
      <p:sp>
        <p:nvSpPr>
          <p:cNvPr id="29" name="矩形 26"/>
          <p:cNvSpPr>
            <a:spLocks noChangeArrowheads="1"/>
          </p:cNvSpPr>
          <p:nvPr/>
        </p:nvSpPr>
        <p:spPr bwMode="auto">
          <a:xfrm>
            <a:off x="3194844" y="3519991"/>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rPr>
              <a:t>单此处添加文本</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30" name="矩形 26"/>
          <p:cNvSpPr>
            <a:spLocks noChangeArrowheads="1"/>
          </p:cNvSpPr>
          <p:nvPr/>
        </p:nvSpPr>
        <p:spPr bwMode="auto">
          <a:xfrm>
            <a:off x="3194844" y="3771942"/>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rPr>
              <a:t>单此处添加文本</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31" name="矩形 26"/>
          <p:cNvSpPr>
            <a:spLocks noChangeArrowheads="1"/>
          </p:cNvSpPr>
          <p:nvPr/>
        </p:nvSpPr>
        <p:spPr bwMode="auto">
          <a:xfrm>
            <a:off x="4346616" y="3519991"/>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rPr>
              <a:t>单此处添加文本</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32" name="矩形 31"/>
          <p:cNvSpPr>
            <a:spLocks noChangeArrowheads="1"/>
          </p:cNvSpPr>
          <p:nvPr/>
        </p:nvSpPr>
        <p:spPr bwMode="auto">
          <a:xfrm>
            <a:off x="4346616" y="3771942"/>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rPr>
              <a:t>单此处添加文本</a:t>
            </a:r>
            <a:endParaRPr lang="zh-CN" altLang="en-US" sz="1000" dirty="0">
              <a:solidFill>
                <a:schemeClr val="tx1">
                  <a:lumMod val="75000"/>
                  <a:lumOff val="25000"/>
                </a:schemeClr>
              </a:solidFill>
              <a:latin typeface="微软雅黑" pitchFamily="34" charset="-122"/>
              <a:ea typeface="微软雅黑" pitchFamily="34" charset="-122"/>
            </a:endParaRPr>
          </a:p>
        </p:txBody>
      </p:sp>
      <p:grpSp>
        <p:nvGrpSpPr>
          <p:cNvPr id="15" name="组合 14">
            <a:extLst>
              <a:ext uri="{FF2B5EF4-FFF2-40B4-BE49-F238E27FC236}">
                <a16:creationId xmlns:a16="http://schemas.microsoft.com/office/drawing/2014/main" id="{4DBCD343-776A-4557-8182-8396CB6097FF}"/>
              </a:ext>
            </a:extLst>
          </p:cNvPr>
          <p:cNvGrpSpPr/>
          <p:nvPr/>
        </p:nvGrpSpPr>
        <p:grpSpPr>
          <a:xfrm>
            <a:off x="3708921" y="1387616"/>
            <a:ext cx="1215535" cy="1411234"/>
            <a:chOff x="5520831" y="2759122"/>
            <a:chExt cx="1709941" cy="1984515"/>
          </a:xfrm>
        </p:grpSpPr>
        <p:sp>
          <p:nvSpPr>
            <p:cNvPr id="18" name="Hexagon 4">
              <a:extLst>
                <a:ext uri="{FF2B5EF4-FFF2-40B4-BE49-F238E27FC236}">
                  <a16:creationId xmlns:a16="http://schemas.microsoft.com/office/drawing/2014/main" id="{E6A6B674-51A9-4F5D-85F3-BF1DD926C4F0}"/>
                </a:ext>
              </a:extLst>
            </p:cNvPr>
            <p:cNvSpPr/>
            <p:nvPr/>
          </p:nvSpPr>
          <p:spPr>
            <a:xfrm rot="5400000">
              <a:off x="5383544" y="2896409"/>
              <a:ext cx="1984515" cy="1709941"/>
            </a:xfrm>
            <a:prstGeom prst="hexagon">
              <a:avLst/>
            </a:prstGeom>
            <a:solidFill>
              <a:schemeClr val="accent2"/>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00B0F0"/>
                </a:solidFill>
                <a:latin typeface="Signika" pitchFamily="2" charset="0"/>
                <a:cs typeface="Arial" pitchFamily="34" charset="0"/>
              </a:endParaRPr>
            </a:p>
          </p:txBody>
        </p:sp>
        <p:sp>
          <p:nvSpPr>
            <p:cNvPr id="19" name="Rectangle 35">
              <a:extLst>
                <a:ext uri="{FF2B5EF4-FFF2-40B4-BE49-F238E27FC236}">
                  <a16:creationId xmlns:a16="http://schemas.microsoft.com/office/drawing/2014/main" id="{A41EB536-0B46-45B0-91F0-710EE5A56CA5}"/>
                </a:ext>
              </a:extLst>
            </p:cNvPr>
            <p:cNvSpPr>
              <a:spLocks noChangeArrowheads="1"/>
            </p:cNvSpPr>
            <p:nvPr/>
          </p:nvSpPr>
          <p:spPr bwMode="auto">
            <a:xfrm>
              <a:off x="5538498" y="3274960"/>
              <a:ext cx="1599710" cy="116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zh-CN" sz="2400" dirty="0">
                  <a:solidFill>
                    <a:schemeClr val="bg1"/>
                  </a:solidFill>
                  <a:ea typeface="微软雅黑" panose="020B0503020204020204" pitchFamily="34" charset="-122"/>
                </a:rPr>
                <a:t>PART 03</a:t>
              </a:r>
              <a:endParaRPr lang="zh-CN" altLang="en-US" sz="1200" dirty="0">
                <a:ln w="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012602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0">
        <p15:prstTrans prst="origami"/>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90"/>
                                          </p:val>
                                        </p:tav>
                                        <p:tav tm="100000">
                                          <p:val>
                                            <p:fltVal val="0"/>
                                          </p:val>
                                        </p:tav>
                                      </p:tavLst>
                                    </p:anim>
                                    <p:animEffect transition="in" filter="fade">
                                      <p:cBhvr>
                                        <p:cTn id="10" dur="500"/>
                                        <p:tgtEl>
                                          <p:spTgt spid="15"/>
                                        </p:tgtEl>
                                      </p:cBhvr>
                                    </p:animEffect>
                                  </p:childTnLst>
                                </p:cTn>
                              </p:par>
                            </p:childTnLst>
                          </p:cTn>
                        </p:par>
                        <p:par>
                          <p:cTn id="11" fill="hold">
                            <p:stCondLst>
                              <p:cond delay="500"/>
                            </p:stCondLst>
                            <p:childTnLst>
                              <p:par>
                                <p:cTn id="12" presetID="12"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down)">
                                      <p:cBhvr>
                                        <p:cTn id="15" dur="500"/>
                                        <p:tgtEl>
                                          <p:spTgt spid="4"/>
                                        </p:tgtEl>
                                      </p:cBhvr>
                                    </p:animEffect>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600" fill="hold"/>
                                        <p:tgtEl>
                                          <p:spTgt spid="29"/>
                                        </p:tgtEl>
                                        <p:attrNameLst>
                                          <p:attrName>ppt_x</p:attrName>
                                        </p:attrNameLst>
                                      </p:cBhvr>
                                      <p:tavLst>
                                        <p:tav tm="0">
                                          <p:val>
                                            <p:strVal val="#ppt_x"/>
                                          </p:val>
                                        </p:tav>
                                        <p:tav tm="100000">
                                          <p:val>
                                            <p:strVal val="#ppt_x"/>
                                          </p:val>
                                        </p:tav>
                                      </p:tavLst>
                                    </p:anim>
                                    <p:anim calcmode="lin" valueType="num">
                                      <p:cBhvr additive="base">
                                        <p:cTn id="20" dur="6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600" fill="hold"/>
                                        <p:tgtEl>
                                          <p:spTgt spid="30"/>
                                        </p:tgtEl>
                                        <p:attrNameLst>
                                          <p:attrName>ppt_x</p:attrName>
                                        </p:attrNameLst>
                                      </p:cBhvr>
                                      <p:tavLst>
                                        <p:tav tm="0">
                                          <p:val>
                                            <p:strVal val="#ppt_x"/>
                                          </p:val>
                                        </p:tav>
                                        <p:tav tm="100000">
                                          <p:val>
                                            <p:strVal val="#ppt_x"/>
                                          </p:val>
                                        </p:tav>
                                      </p:tavLst>
                                    </p:anim>
                                    <p:anim calcmode="lin" valueType="num">
                                      <p:cBhvr additive="base">
                                        <p:cTn id="24" dur="6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600" fill="hold"/>
                                        <p:tgtEl>
                                          <p:spTgt spid="31"/>
                                        </p:tgtEl>
                                        <p:attrNameLst>
                                          <p:attrName>ppt_x</p:attrName>
                                        </p:attrNameLst>
                                      </p:cBhvr>
                                      <p:tavLst>
                                        <p:tav tm="0">
                                          <p:val>
                                            <p:strVal val="#ppt_x"/>
                                          </p:val>
                                        </p:tav>
                                        <p:tav tm="100000">
                                          <p:val>
                                            <p:strVal val="#ppt_x"/>
                                          </p:val>
                                        </p:tav>
                                      </p:tavLst>
                                    </p:anim>
                                    <p:anim calcmode="lin" valueType="num">
                                      <p:cBhvr additive="base">
                                        <p:cTn id="28" dur="6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600" fill="hold"/>
                                        <p:tgtEl>
                                          <p:spTgt spid="32"/>
                                        </p:tgtEl>
                                        <p:attrNameLst>
                                          <p:attrName>ppt_x</p:attrName>
                                        </p:attrNameLst>
                                      </p:cBhvr>
                                      <p:tavLst>
                                        <p:tav tm="0">
                                          <p:val>
                                            <p:strVal val="#ppt_x"/>
                                          </p:val>
                                        </p:tav>
                                        <p:tav tm="100000">
                                          <p:val>
                                            <p:strVal val="#ppt_x"/>
                                          </p:val>
                                        </p:tav>
                                      </p:tavLst>
                                    </p:anim>
                                    <p:anim calcmode="lin" valueType="num">
                                      <p:cBhvr additive="base">
                                        <p:cTn id="32" dur="6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1"/>
          <p:cNvSpPr/>
          <p:nvPr/>
        </p:nvSpPr>
        <p:spPr>
          <a:xfrm>
            <a:off x="3707904" y="1132384"/>
            <a:ext cx="1377553" cy="1598312"/>
          </a:xfrm>
          <a:custGeom>
            <a:avLst/>
            <a:gdLst/>
            <a:ahLst/>
            <a:cxnLst/>
            <a:rect l="l" t="t" r="r" b="b"/>
            <a:pathLst>
              <a:path w="3240360" h="3757972">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noFill/>
          <a:ln w="203200" cap="flat" cmpd="sng" algn="ctr">
            <a:solidFill>
              <a:schemeClr val="accent2"/>
            </a:solidFill>
            <a:prstDash val="solid"/>
          </a:ln>
          <a:effectLst/>
        </p:spPr>
        <p:txBody>
          <a:bodyPr lIns="68580" tIns="34290" rIns="68580" bIns="34290" anchor="ctr"/>
          <a:lstStyle/>
          <a:p>
            <a:pPr algn="ctr">
              <a:defRPr/>
            </a:pPr>
            <a:r>
              <a:rPr lang="zh-CN" altLang="en-US" sz="2700" kern="0" dirty="0">
                <a:solidFill>
                  <a:schemeClr val="accent1"/>
                </a:solidFill>
                <a:latin typeface="微软雅黑" panose="020B0503020204020204" pitchFamily="34" charset="-122"/>
                <a:ea typeface="微软雅黑" panose="020B0503020204020204" pitchFamily="34" charset="-122"/>
              </a:rPr>
              <a:t>标题</a:t>
            </a:r>
            <a:endParaRPr lang="en-US" sz="2700" kern="0" dirty="0">
              <a:solidFill>
                <a:schemeClr val="accent1"/>
              </a:solidFill>
              <a:latin typeface="微软雅黑" panose="020B0503020204020204" pitchFamily="34" charset="-122"/>
              <a:ea typeface="微软雅黑" panose="020B0503020204020204" pitchFamily="34" charset="-122"/>
            </a:endParaRPr>
          </a:p>
        </p:txBody>
      </p:sp>
      <p:sp>
        <p:nvSpPr>
          <p:cNvPr id="11" name="圆角矩形 28"/>
          <p:cNvSpPr>
            <a:spLocks noChangeArrowheads="1"/>
          </p:cNvSpPr>
          <p:nvPr/>
        </p:nvSpPr>
        <p:spPr bwMode="auto">
          <a:xfrm>
            <a:off x="4080568" y="2843840"/>
            <a:ext cx="644129" cy="133391"/>
          </a:xfrm>
          <a:prstGeom prst="roundRect">
            <a:avLst>
              <a:gd name="adj" fmla="val 50000"/>
            </a:avLst>
          </a:prstGeom>
          <a:solidFill>
            <a:srgbClr val="BFBFBF"/>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80" tIns="34290" rIns="68580" bIns="3429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en-US" altLang="zh-CN" sz="1000" dirty="0">
              <a:solidFill>
                <a:srgbClr val="3C72A4"/>
              </a:solidFill>
            </a:endParaRPr>
          </a:p>
        </p:txBody>
      </p:sp>
      <p:sp>
        <p:nvSpPr>
          <p:cNvPr id="12" name="圆角矩形 29"/>
          <p:cNvSpPr>
            <a:spLocks noChangeArrowheads="1"/>
          </p:cNvSpPr>
          <p:nvPr/>
        </p:nvSpPr>
        <p:spPr bwMode="auto">
          <a:xfrm>
            <a:off x="4136528" y="3035589"/>
            <a:ext cx="532209" cy="134583"/>
          </a:xfrm>
          <a:prstGeom prst="roundRect">
            <a:avLst>
              <a:gd name="adj" fmla="val 50000"/>
            </a:avLst>
          </a:prstGeom>
          <a:solidFill>
            <a:schemeClr val="accent1"/>
          </a:solidFill>
          <a:ln>
            <a:noFill/>
          </a:ln>
          <a:extLst/>
        </p:spPr>
        <p:txBody>
          <a:bodyPr lIns="68580" tIns="34290" rIns="68580" bIns="3429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en-US" altLang="zh-CN" sz="1000" dirty="0">
              <a:solidFill>
                <a:srgbClr val="3C72A4"/>
              </a:solidFill>
            </a:endParaRPr>
          </a:p>
        </p:txBody>
      </p:sp>
      <p:sp>
        <p:nvSpPr>
          <p:cNvPr id="13" name="圆角矩形 30"/>
          <p:cNvSpPr>
            <a:spLocks noChangeArrowheads="1"/>
          </p:cNvSpPr>
          <p:nvPr/>
        </p:nvSpPr>
        <p:spPr bwMode="auto">
          <a:xfrm>
            <a:off x="4080568" y="3228530"/>
            <a:ext cx="644129" cy="133391"/>
          </a:xfrm>
          <a:prstGeom prst="roundRect">
            <a:avLst>
              <a:gd name="adj" fmla="val 50000"/>
            </a:avLst>
          </a:prstGeom>
          <a:solidFill>
            <a:srgbClr val="BFBFBF"/>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80" tIns="34290" rIns="68580" bIns="3429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en-US" altLang="zh-CN" sz="1000" dirty="0">
              <a:solidFill>
                <a:srgbClr val="3C72A4"/>
              </a:solidFill>
            </a:endParaRPr>
          </a:p>
        </p:txBody>
      </p:sp>
      <p:sp>
        <p:nvSpPr>
          <p:cNvPr id="14" name="圆角矩形 31"/>
          <p:cNvSpPr>
            <a:spLocks noChangeArrowheads="1"/>
          </p:cNvSpPr>
          <p:nvPr/>
        </p:nvSpPr>
        <p:spPr bwMode="auto">
          <a:xfrm>
            <a:off x="4199631" y="3421471"/>
            <a:ext cx="406004" cy="101235"/>
          </a:xfrm>
          <a:prstGeom prst="roundRect">
            <a:avLst>
              <a:gd name="adj" fmla="val 50000"/>
            </a:avLst>
          </a:prstGeom>
          <a:solidFill>
            <a:schemeClr val="accent1"/>
          </a:solidFill>
          <a:ln>
            <a:noFill/>
          </a:ln>
          <a:extLst/>
        </p:spPr>
        <p:txBody>
          <a:bodyPr lIns="68580" tIns="34290" rIns="68580" bIns="3429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en-US" altLang="zh-CN" sz="1000" dirty="0">
              <a:solidFill>
                <a:srgbClr val="FFFFFF"/>
              </a:solidFill>
            </a:endParaRPr>
          </a:p>
        </p:txBody>
      </p:sp>
      <p:sp>
        <p:nvSpPr>
          <p:cNvPr id="15" name="椭圆 32"/>
          <p:cNvSpPr>
            <a:spLocks noChangeArrowheads="1"/>
          </p:cNvSpPr>
          <p:nvPr/>
        </p:nvSpPr>
        <p:spPr bwMode="auto">
          <a:xfrm>
            <a:off x="2723257" y="1091890"/>
            <a:ext cx="364331" cy="364444"/>
          </a:xfrm>
          <a:prstGeom prst="ellipse">
            <a:avLst/>
          </a:prstGeom>
          <a:noFill/>
          <a:ln w="57150" algn="ctr">
            <a:solidFill>
              <a:schemeClr val="accent3"/>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800" b="1" dirty="0">
                <a:solidFill>
                  <a:schemeClr val="tx1">
                    <a:lumMod val="65000"/>
                    <a:lumOff val="35000"/>
                  </a:schemeClr>
                </a:solidFill>
                <a:latin typeface="Agency FB" panose="020B0503020202020204" pitchFamily="34" charset="0"/>
                <a:ea typeface="微软雅黑" panose="020B0503020204020204" pitchFamily="34" charset="-122"/>
                <a:cs typeface="Times New Roman" panose="02020603050405020304" pitchFamily="18" charset="0"/>
              </a:rPr>
              <a:t>01</a:t>
            </a:r>
          </a:p>
        </p:txBody>
      </p:sp>
      <p:cxnSp>
        <p:nvCxnSpPr>
          <p:cNvPr id="16" name="直接连接符 33"/>
          <p:cNvCxnSpPr>
            <a:cxnSpLocks noChangeShapeType="1"/>
          </p:cNvCxnSpPr>
          <p:nvPr/>
        </p:nvCxnSpPr>
        <p:spPr bwMode="auto">
          <a:xfrm>
            <a:off x="3141166" y="1320560"/>
            <a:ext cx="485775" cy="203660"/>
          </a:xfrm>
          <a:prstGeom prst="line">
            <a:avLst/>
          </a:prstGeom>
          <a:noFill/>
          <a:ln w="38100" algn="ctr">
            <a:solidFill>
              <a:schemeClr val="accent3"/>
            </a:solidFill>
            <a:round/>
            <a:headEnd/>
            <a:tailEnd/>
          </a:ln>
          <a:extLst>
            <a:ext uri="{909E8E84-426E-40DD-AFC4-6F175D3DCCD1}">
              <a14:hiddenFill xmlns:a14="http://schemas.microsoft.com/office/drawing/2010/main">
                <a:noFill/>
              </a14:hiddenFill>
            </a:ext>
          </a:extLst>
        </p:spPr>
      </p:cxnSp>
      <p:sp>
        <p:nvSpPr>
          <p:cNvPr id="17" name="椭圆 34"/>
          <p:cNvSpPr>
            <a:spLocks noChangeArrowheads="1"/>
          </p:cNvSpPr>
          <p:nvPr/>
        </p:nvSpPr>
        <p:spPr bwMode="auto">
          <a:xfrm>
            <a:off x="5711725" y="1091890"/>
            <a:ext cx="364331" cy="364444"/>
          </a:xfrm>
          <a:prstGeom prst="ellipse">
            <a:avLst/>
          </a:prstGeom>
          <a:noFill/>
          <a:ln w="57150" algn="ctr">
            <a:solidFill>
              <a:schemeClr val="accent3"/>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800" b="1" dirty="0">
                <a:solidFill>
                  <a:schemeClr val="tx1">
                    <a:lumMod val="65000"/>
                    <a:lumOff val="35000"/>
                  </a:schemeClr>
                </a:solidFill>
                <a:latin typeface="Agency FB" panose="020B0503020202020204" pitchFamily="34" charset="0"/>
                <a:ea typeface="微软雅黑" panose="020B0503020204020204" pitchFamily="34" charset="-122"/>
                <a:cs typeface="Times New Roman" panose="02020603050405020304" pitchFamily="18" charset="0"/>
              </a:rPr>
              <a:t>02</a:t>
            </a:r>
          </a:p>
        </p:txBody>
      </p:sp>
      <p:cxnSp>
        <p:nvCxnSpPr>
          <p:cNvPr id="18" name="直接连接符 35"/>
          <p:cNvCxnSpPr>
            <a:cxnSpLocks noChangeShapeType="1"/>
          </p:cNvCxnSpPr>
          <p:nvPr/>
        </p:nvCxnSpPr>
        <p:spPr bwMode="auto">
          <a:xfrm rot="8309691">
            <a:off x="5175944" y="1309842"/>
            <a:ext cx="485775" cy="202469"/>
          </a:xfrm>
          <a:prstGeom prst="line">
            <a:avLst/>
          </a:prstGeom>
          <a:noFill/>
          <a:ln w="38100" algn="ctr">
            <a:solidFill>
              <a:schemeClr val="accent3"/>
            </a:solidFill>
            <a:round/>
            <a:headEnd/>
            <a:tailEnd/>
          </a:ln>
          <a:extLst>
            <a:ext uri="{909E8E84-426E-40DD-AFC4-6F175D3DCCD1}">
              <a14:hiddenFill xmlns:a14="http://schemas.microsoft.com/office/drawing/2010/main">
                <a:noFill/>
              </a14:hiddenFill>
            </a:ext>
          </a:extLst>
        </p:spPr>
      </p:cxnSp>
      <p:sp>
        <p:nvSpPr>
          <p:cNvPr id="19" name="椭圆 36"/>
          <p:cNvSpPr>
            <a:spLocks noChangeArrowheads="1"/>
          </p:cNvSpPr>
          <p:nvPr/>
        </p:nvSpPr>
        <p:spPr bwMode="auto">
          <a:xfrm>
            <a:off x="3197125" y="3033208"/>
            <a:ext cx="364331" cy="364444"/>
          </a:xfrm>
          <a:prstGeom prst="ellipse">
            <a:avLst/>
          </a:prstGeom>
          <a:noFill/>
          <a:ln w="57150" algn="ctr">
            <a:solidFill>
              <a:schemeClr val="accent3"/>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800" b="1" dirty="0">
                <a:solidFill>
                  <a:schemeClr val="tx1">
                    <a:lumMod val="65000"/>
                    <a:lumOff val="35000"/>
                  </a:schemeClr>
                </a:solidFill>
                <a:latin typeface="Agency FB" panose="020B0503020202020204" pitchFamily="34" charset="0"/>
                <a:ea typeface="微软雅黑" panose="020B0503020204020204" pitchFamily="34" charset="-122"/>
                <a:cs typeface="Times New Roman" panose="02020603050405020304" pitchFamily="18" charset="0"/>
              </a:rPr>
              <a:t>03</a:t>
            </a:r>
          </a:p>
        </p:txBody>
      </p:sp>
      <p:cxnSp>
        <p:nvCxnSpPr>
          <p:cNvPr id="20" name="直接连接符 37"/>
          <p:cNvCxnSpPr>
            <a:cxnSpLocks noChangeShapeType="1"/>
          </p:cNvCxnSpPr>
          <p:nvPr/>
        </p:nvCxnSpPr>
        <p:spPr bwMode="auto">
          <a:xfrm rot="-3781756">
            <a:off x="3495897" y="2793849"/>
            <a:ext cx="485925" cy="202406"/>
          </a:xfrm>
          <a:prstGeom prst="line">
            <a:avLst/>
          </a:prstGeom>
          <a:noFill/>
          <a:ln w="38100" algn="ctr">
            <a:solidFill>
              <a:schemeClr val="accent3"/>
            </a:solidFill>
            <a:round/>
            <a:headEnd/>
            <a:tailEnd/>
          </a:ln>
          <a:extLst>
            <a:ext uri="{909E8E84-426E-40DD-AFC4-6F175D3DCCD1}">
              <a14:hiddenFill xmlns:a14="http://schemas.microsoft.com/office/drawing/2010/main">
                <a:noFill/>
              </a14:hiddenFill>
            </a:ext>
          </a:extLst>
        </p:spPr>
      </p:cxnSp>
      <p:sp>
        <p:nvSpPr>
          <p:cNvPr id="21" name="椭圆 38"/>
          <p:cNvSpPr>
            <a:spLocks noChangeArrowheads="1"/>
          </p:cNvSpPr>
          <p:nvPr/>
        </p:nvSpPr>
        <p:spPr bwMode="auto">
          <a:xfrm>
            <a:off x="5262860" y="3033208"/>
            <a:ext cx="364331" cy="364444"/>
          </a:xfrm>
          <a:prstGeom prst="ellipse">
            <a:avLst/>
          </a:prstGeom>
          <a:noFill/>
          <a:ln w="57150" algn="ctr">
            <a:solidFill>
              <a:schemeClr val="accent3"/>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800" b="1" dirty="0">
                <a:solidFill>
                  <a:schemeClr val="tx1">
                    <a:lumMod val="65000"/>
                    <a:lumOff val="35000"/>
                  </a:schemeClr>
                </a:solidFill>
                <a:latin typeface="Agency FB" panose="020B0503020202020204" pitchFamily="34" charset="0"/>
                <a:ea typeface="微软雅黑" panose="020B0503020204020204" pitchFamily="34" charset="-122"/>
                <a:cs typeface="Times New Roman" panose="02020603050405020304" pitchFamily="18" charset="0"/>
              </a:rPr>
              <a:t>04</a:t>
            </a:r>
          </a:p>
        </p:txBody>
      </p:sp>
      <p:cxnSp>
        <p:nvCxnSpPr>
          <p:cNvPr id="22" name="直接连接符 39"/>
          <p:cNvCxnSpPr>
            <a:cxnSpLocks noChangeShapeType="1"/>
          </p:cNvCxnSpPr>
          <p:nvPr/>
        </p:nvCxnSpPr>
        <p:spPr bwMode="auto">
          <a:xfrm flipH="1" flipV="1">
            <a:off x="4864000" y="2723549"/>
            <a:ext cx="417910" cy="328714"/>
          </a:xfrm>
          <a:prstGeom prst="line">
            <a:avLst/>
          </a:prstGeom>
          <a:noFill/>
          <a:ln w="38100" algn="ctr">
            <a:solidFill>
              <a:schemeClr val="accent3"/>
            </a:solidFill>
            <a:round/>
            <a:headEnd/>
            <a:tailEnd/>
          </a:ln>
          <a:extLst>
            <a:ext uri="{909E8E84-426E-40DD-AFC4-6F175D3DCCD1}">
              <a14:hiddenFill xmlns:a14="http://schemas.microsoft.com/office/drawing/2010/main">
                <a:noFill/>
              </a14:hiddenFill>
            </a:ext>
          </a:extLst>
        </p:spPr>
      </p:cxnSp>
      <p:sp>
        <p:nvSpPr>
          <p:cNvPr id="23" name="TextBox 45"/>
          <p:cNvSpPr txBox="1">
            <a:spLocks noChangeArrowheads="1"/>
          </p:cNvSpPr>
          <p:nvPr/>
        </p:nvSpPr>
        <p:spPr bwMode="auto">
          <a:xfrm flipH="1">
            <a:off x="2195736" y="1646863"/>
            <a:ext cx="912019" cy="24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80000"/>
              </a:lnSpc>
              <a:spcBef>
                <a:spcPct val="0"/>
              </a:spcBef>
              <a:buFontTx/>
              <a:buNone/>
            </a:pPr>
            <a:r>
              <a:rPr lang="zh-CN" altLang="en-US" sz="1400" dirty="0">
                <a:solidFill>
                  <a:schemeClr val="tx1">
                    <a:lumMod val="65000"/>
                    <a:lumOff val="35000"/>
                  </a:schemeClr>
                </a:solidFill>
                <a:latin typeface="宋体" panose="02010600030101010101" pitchFamily="2" charset="-122"/>
                <a:cs typeface="Times New Roman" panose="02020603050405020304" pitchFamily="18" charset="0"/>
              </a:rPr>
              <a:t>标</a:t>
            </a:r>
            <a:r>
              <a:rPr lang="en-US" altLang="zh-CN" sz="1400" dirty="0">
                <a:solidFill>
                  <a:schemeClr val="tx1">
                    <a:lumMod val="65000"/>
                    <a:lumOff val="35000"/>
                  </a:schemeClr>
                </a:solidFill>
                <a:latin typeface="宋体" panose="02010600030101010101" pitchFamily="2" charset="-122"/>
                <a:cs typeface="Times New Roman" panose="02020603050405020304" pitchFamily="18" charset="0"/>
              </a:rPr>
              <a:t> </a:t>
            </a:r>
            <a:r>
              <a:rPr lang="zh-CN" altLang="en-US" sz="1400" dirty="0">
                <a:solidFill>
                  <a:schemeClr val="tx1">
                    <a:lumMod val="65000"/>
                    <a:lumOff val="35000"/>
                  </a:schemeClr>
                </a:solidFill>
                <a:latin typeface="宋体" panose="02010600030101010101" pitchFamily="2" charset="-122"/>
                <a:cs typeface="Times New Roman" panose="02020603050405020304" pitchFamily="18" charset="0"/>
              </a:rPr>
              <a:t>题</a:t>
            </a:r>
          </a:p>
        </p:txBody>
      </p:sp>
      <p:sp>
        <p:nvSpPr>
          <p:cNvPr id="24" name="TextBox 46"/>
          <p:cNvSpPr txBox="1"/>
          <p:nvPr/>
        </p:nvSpPr>
        <p:spPr>
          <a:xfrm>
            <a:off x="539552" y="1919972"/>
            <a:ext cx="2435935" cy="411779"/>
          </a:xfrm>
          <a:prstGeom prst="rect">
            <a:avLst/>
          </a:prstGeom>
          <a:noFill/>
        </p:spPr>
        <p:txBody>
          <a:bodyPr wrap="square" lIns="68580" tIns="34290" rIns="68580" bIns="34290">
            <a:spAutoFit/>
          </a:bodyPr>
          <a:lstStyle/>
          <a:p>
            <a:pPr algn="r">
              <a:lnSpc>
                <a:spcPct val="130000"/>
              </a:lnSpc>
              <a:defRPr/>
            </a:pPr>
            <a:r>
              <a:rPr lang="en-US" altLang="zh-CN" sz="900" dirty="0">
                <a:solidFill>
                  <a:schemeClr val="bg1">
                    <a:lumMod val="65000"/>
                  </a:schemeClr>
                </a:solidFill>
                <a:latin typeface="微软雅黑" panose="020B0503020204020204" pitchFamily="34" charset="-122"/>
                <a:ea typeface="微软雅黑" panose="020B0503020204020204" pitchFamily="34" charset="-122"/>
              </a:rPr>
              <a:t>zero</a:t>
            </a:r>
            <a:r>
              <a:rPr lang="zh-CN" altLang="en-US" sz="900" dirty="0">
                <a:solidFill>
                  <a:schemeClr val="bg1">
                    <a:lumMod val="65000"/>
                  </a:schemeClr>
                </a:solidFill>
                <a:latin typeface="微软雅黑" panose="020B0503020204020204" pitchFamily="34" charset="-122"/>
                <a:ea typeface="微软雅黑" panose="020B0503020204020204" pitchFamily="34" charset="-122"/>
              </a:rPr>
              <a:t>极简主义设计，极致简约风潮流所向，通用设计，完美兼容。</a:t>
            </a:r>
            <a:endParaRPr lang="en-US" altLang="zh-CN" sz="900" kern="0" dirty="0">
              <a:solidFill>
                <a:schemeClr val="bg1">
                  <a:lumMod val="65000"/>
                </a:schemeClr>
              </a:solidFill>
              <a:latin typeface="微软雅黑" panose="020B0503020204020204" pitchFamily="34" charset="-122"/>
              <a:ea typeface="微软雅黑" panose="020B0503020204020204" pitchFamily="34" charset="-122"/>
              <a:cs typeface="Arial" pitchFamily="34" charset="0"/>
            </a:endParaRPr>
          </a:p>
        </p:txBody>
      </p:sp>
      <p:sp>
        <p:nvSpPr>
          <p:cNvPr id="25" name="TextBox 47"/>
          <p:cNvSpPr txBox="1">
            <a:spLocks noChangeArrowheads="1"/>
          </p:cNvSpPr>
          <p:nvPr/>
        </p:nvSpPr>
        <p:spPr bwMode="auto">
          <a:xfrm flipH="1">
            <a:off x="5439072" y="1562332"/>
            <a:ext cx="910828" cy="24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80000"/>
              </a:lnSpc>
              <a:spcBef>
                <a:spcPct val="0"/>
              </a:spcBef>
              <a:buFontTx/>
              <a:buNone/>
            </a:pPr>
            <a:r>
              <a:rPr lang="zh-CN" altLang="en-US" sz="1400" dirty="0">
                <a:solidFill>
                  <a:schemeClr val="tx1">
                    <a:lumMod val="65000"/>
                    <a:lumOff val="35000"/>
                  </a:schemeClr>
                </a:solidFill>
                <a:latin typeface="宋体" panose="02010600030101010101" pitchFamily="2" charset="-122"/>
                <a:cs typeface="Times New Roman" panose="02020603050405020304" pitchFamily="18" charset="0"/>
              </a:rPr>
              <a:t>标</a:t>
            </a:r>
            <a:r>
              <a:rPr lang="en-US" altLang="zh-CN" sz="1400" dirty="0">
                <a:solidFill>
                  <a:schemeClr val="tx1">
                    <a:lumMod val="65000"/>
                    <a:lumOff val="35000"/>
                  </a:schemeClr>
                </a:solidFill>
                <a:latin typeface="宋体" panose="02010600030101010101" pitchFamily="2" charset="-122"/>
                <a:cs typeface="Times New Roman" panose="02020603050405020304" pitchFamily="18" charset="0"/>
              </a:rPr>
              <a:t> </a:t>
            </a:r>
            <a:r>
              <a:rPr lang="zh-CN" altLang="en-US" sz="1400" dirty="0">
                <a:solidFill>
                  <a:schemeClr val="tx1">
                    <a:lumMod val="65000"/>
                    <a:lumOff val="35000"/>
                  </a:schemeClr>
                </a:solidFill>
                <a:latin typeface="宋体" panose="02010600030101010101" pitchFamily="2" charset="-122"/>
                <a:cs typeface="Times New Roman" panose="02020603050405020304" pitchFamily="18" charset="0"/>
              </a:rPr>
              <a:t>题</a:t>
            </a:r>
          </a:p>
        </p:txBody>
      </p:sp>
      <p:sp>
        <p:nvSpPr>
          <p:cNvPr id="26" name="TextBox 48"/>
          <p:cNvSpPr txBox="1"/>
          <p:nvPr/>
        </p:nvSpPr>
        <p:spPr>
          <a:xfrm>
            <a:off x="5250954" y="1756464"/>
            <a:ext cx="2470211" cy="411779"/>
          </a:xfrm>
          <a:prstGeom prst="rect">
            <a:avLst/>
          </a:prstGeom>
          <a:noFill/>
        </p:spPr>
        <p:txBody>
          <a:bodyPr wrap="square" lIns="68580" tIns="34290" rIns="68580" bIns="34290">
            <a:spAutoFit/>
          </a:bodyPr>
          <a:lstStyle/>
          <a:p>
            <a:pPr>
              <a:lnSpc>
                <a:spcPct val="130000"/>
              </a:lnSpc>
              <a:defRPr/>
            </a:pPr>
            <a:r>
              <a:rPr lang="en-US" altLang="zh-CN" sz="900" dirty="0">
                <a:solidFill>
                  <a:schemeClr val="bg1">
                    <a:lumMod val="65000"/>
                  </a:schemeClr>
                </a:solidFill>
                <a:latin typeface="微软雅黑" panose="020B0503020204020204" pitchFamily="34" charset="-122"/>
                <a:ea typeface="微软雅黑" panose="020B0503020204020204" pitchFamily="34" charset="-122"/>
              </a:rPr>
              <a:t>zero</a:t>
            </a:r>
            <a:r>
              <a:rPr lang="zh-CN" altLang="en-US" sz="900" dirty="0">
                <a:solidFill>
                  <a:schemeClr val="bg1">
                    <a:lumMod val="65000"/>
                  </a:schemeClr>
                </a:solidFill>
                <a:latin typeface="微软雅黑" panose="020B0503020204020204" pitchFamily="34" charset="-122"/>
                <a:ea typeface="微软雅黑" panose="020B0503020204020204" pitchFamily="34" charset="-122"/>
              </a:rPr>
              <a:t>极简主义设计，极致简约风潮流所向，通用设计，完美兼容。</a:t>
            </a:r>
            <a:endParaRPr lang="en-US" altLang="zh-CN" sz="900" kern="0" dirty="0">
              <a:solidFill>
                <a:schemeClr val="bg1">
                  <a:lumMod val="65000"/>
                </a:schemeClr>
              </a:solidFill>
              <a:latin typeface="微软雅黑" panose="020B0503020204020204" pitchFamily="34" charset="-122"/>
              <a:ea typeface="微软雅黑" panose="020B0503020204020204" pitchFamily="34" charset="-122"/>
              <a:cs typeface="Arial" pitchFamily="34" charset="0"/>
            </a:endParaRPr>
          </a:p>
        </p:txBody>
      </p:sp>
      <p:sp>
        <p:nvSpPr>
          <p:cNvPr id="27" name="TextBox 49"/>
          <p:cNvSpPr txBox="1">
            <a:spLocks noChangeArrowheads="1"/>
          </p:cNvSpPr>
          <p:nvPr/>
        </p:nvSpPr>
        <p:spPr bwMode="auto">
          <a:xfrm flipH="1">
            <a:off x="2807804" y="3591079"/>
            <a:ext cx="910828" cy="24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80000"/>
              </a:lnSpc>
              <a:spcBef>
                <a:spcPct val="0"/>
              </a:spcBef>
              <a:buFontTx/>
              <a:buNone/>
            </a:pPr>
            <a:r>
              <a:rPr lang="zh-CN" altLang="en-US" sz="1400" dirty="0">
                <a:solidFill>
                  <a:schemeClr val="tx1">
                    <a:lumMod val="65000"/>
                    <a:lumOff val="35000"/>
                  </a:schemeClr>
                </a:solidFill>
                <a:latin typeface="宋体" panose="02010600030101010101" pitchFamily="2" charset="-122"/>
                <a:cs typeface="Times New Roman" panose="02020603050405020304" pitchFamily="18" charset="0"/>
              </a:rPr>
              <a:t>标</a:t>
            </a:r>
            <a:r>
              <a:rPr lang="en-US" altLang="zh-CN" sz="1400" dirty="0">
                <a:solidFill>
                  <a:schemeClr val="tx1">
                    <a:lumMod val="65000"/>
                    <a:lumOff val="35000"/>
                  </a:schemeClr>
                </a:solidFill>
                <a:latin typeface="宋体" panose="02010600030101010101" pitchFamily="2" charset="-122"/>
                <a:cs typeface="Times New Roman" panose="02020603050405020304" pitchFamily="18" charset="0"/>
              </a:rPr>
              <a:t> </a:t>
            </a:r>
            <a:r>
              <a:rPr lang="zh-CN" altLang="en-US" sz="1400" dirty="0">
                <a:solidFill>
                  <a:schemeClr val="tx1">
                    <a:lumMod val="65000"/>
                    <a:lumOff val="35000"/>
                  </a:schemeClr>
                </a:solidFill>
                <a:latin typeface="宋体" panose="02010600030101010101" pitchFamily="2" charset="-122"/>
                <a:cs typeface="Times New Roman" panose="02020603050405020304" pitchFamily="18" charset="0"/>
              </a:rPr>
              <a:t>题</a:t>
            </a:r>
          </a:p>
        </p:txBody>
      </p:sp>
      <p:sp>
        <p:nvSpPr>
          <p:cNvPr id="28" name="TextBox 50"/>
          <p:cNvSpPr txBox="1"/>
          <p:nvPr/>
        </p:nvSpPr>
        <p:spPr>
          <a:xfrm>
            <a:off x="1039616" y="3852953"/>
            <a:ext cx="2470211" cy="411779"/>
          </a:xfrm>
          <a:prstGeom prst="rect">
            <a:avLst/>
          </a:prstGeom>
          <a:noFill/>
        </p:spPr>
        <p:txBody>
          <a:bodyPr wrap="square" lIns="68580" tIns="34290" rIns="68580" bIns="34290">
            <a:spAutoFit/>
          </a:bodyPr>
          <a:lstStyle/>
          <a:p>
            <a:pPr algn="r">
              <a:lnSpc>
                <a:spcPct val="130000"/>
              </a:lnSpc>
              <a:defRPr/>
            </a:pPr>
            <a:r>
              <a:rPr lang="en-US" altLang="zh-CN" sz="900" dirty="0">
                <a:solidFill>
                  <a:schemeClr val="bg1">
                    <a:lumMod val="65000"/>
                  </a:schemeClr>
                </a:solidFill>
                <a:latin typeface="微软雅黑" panose="020B0503020204020204" pitchFamily="34" charset="-122"/>
                <a:ea typeface="微软雅黑" panose="020B0503020204020204" pitchFamily="34" charset="-122"/>
              </a:rPr>
              <a:t>zero</a:t>
            </a:r>
            <a:r>
              <a:rPr lang="zh-CN" altLang="en-US" sz="900" dirty="0">
                <a:solidFill>
                  <a:schemeClr val="bg1">
                    <a:lumMod val="65000"/>
                  </a:schemeClr>
                </a:solidFill>
                <a:latin typeface="微软雅黑" panose="020B0503020204020204" pitchFamily="34" charset="-122"/>
                <a:ea typeface="微软雅黑" panose="020B0503020204020204" pitchFamily="34" charset="-122"/>
              </a:rPr>
              <a:t>极简主义设计，极致简约风潮流所向，通用设计，完美兼容。</a:t>
            </a:r>
            <a:endParaRPr lang="en-US" altLang="zh-CN" sz="900" kern="0" dirty="0">
              <a:solidFill>
                <a:schemeClr val="bg1">
                  <a:lumMod val="65000"/>
                </a:schemeClr>
              </a:solidFill>
              <a:latin typeface="微软雅黑" panose="020B0503020204020204" pitchFamily="34" charset="-122"/>
              <a:ea typeface="微软雅黑" panose="020B0503020204020204" pitchFamily="34" charset="-122"/>
              <a:cs typeface="Arial" pitchFamily="34" charset="0"/>
            </a:endParaRPr>
          </a:p>
        </p:txBody>
      </p:sp>
      <p:sp>
        <p:nvSpPr>
          <p:cNvPr id="29" name="TextBox 51"/>
          <p:cNvSpPr txBox="1">
            <a:spLocks noChangeArrowheads="1"/>
          </p:cNvSpPr>
          <p:nvPr/>
        </p:nvSpPr>
        <p:spPr bwMode="auto">
          <a:xfrm flipH="1">
            <a:off x="4990206" y="3519071"/>
            <a:ext cx="910829" cy="24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80000"/>
              </a:lnSpc>
              <a:spcBef>
                <a:spcPct val="0"/>
              </a:spcBef>
              <a:buFontTx/>
              <a:buNone/>
            </a:pPr>
            <a:r>
              <a:rPr lang="zh-CN" altLang="en-US" sz="1400" dirty="0">
                <a:solidFill>
                  <a:schemeClr val="tx1">
                    <a:lumMod val="65000"/>
                    <a:lumOff val="35000"/>
                  </a:schemeClr>
                </a:solidFill>
                <a:latin typeface="宋体" panose="02010600030101010101" pitchFamily="2" charset="-122"/>
                <a:cs typeface="Times New Roman" panose="02020603050405020304" pitchFamily="18" charset="0"/>
              </a:rPr>
              <a:t>标</a:t>
            </a:r>
            <a:r>
              <a:rPr lang="en-US" altLang="zh-CN" sz="1400" dirty="0">
                <a:solidFill>
                  <a:schemeClr val="tx1">
                    <a:lumMod val="65000"/>
                    <a:lumOff val="35000"/>
                  </a:schemeClr>
                </a:solidFill>
                <a:latin typeface="宋体" panose="02010600030101010101" pitchFamily="2" charset="-122"/>
                <a:cs typeface="Times New Roman" panose="02020603050405020304" pitchFamily="18" charset="0"/>
              </a:rPr>
              <a:t> </a:t>
            </a:r>
            <a:r>
              <a:rPr lang="zh-CN" altLang="en-US" sz="1400" dirty="0">
                <a:solidFill>
                  <a:schemeClr val="tx1">
                    <a:lumMod val="65000"/>
                    <a:lumOff val="35000"/>
                  </a:schemeClr>
                </a:solidFill>
                <a:latin typeface="宋体" panose="02010600030101010101" pitchFamily="2" charset="-122"/>
                <a:cs typeface="Times New Roman" panose="02020603050405020304" pitchFamily="18" charset="0"/>
              </a:rPr>
              <a:t>题</a:t>
            </a:r>
          </a:p>
        </p:txBody>
      </p:sp>
      <p:sp>
        <p:nvSpPr>
          <p:cNvPr id="30" name="TextBox 52"/>
          <p:cNvSpPr txBox="1"/>
          <p:nvPr/>
        </p:nvSpPr>
        <p:spPr>
          <a:xfrm>
            <a:off x="5126123" y="3780945"/>
            <a:ext cx="2470213" cy="411779"/>
          </a:xfrm>
          <a:prstGeom prst="rect">
            <a:avLst/>
          </a:prstGeom>
          <a:noFill/>
        </p:spPr>
        <p:txBody>
          <a:bodyPr wrap="square" lIns="68580" tIns="34290" rIns="68580" bIns="34290">
            <a:spAutoFit/>
          </a:bodyPr>
          <a:lstStyle/>
          <a:p>
            <a:pPr>
              <a:lnSpc>
                <a:spcPct val="130000"/>
              </a:lnSpc>
              <a:defRPr/>
            </a:pPr>
            <a:r>
              <a:rPr lang="en-US" altLang="zh-CN" sz="900" dirty="0">
                <a:solidFill>
                  <a:schemeClr val="bg1">
                    <a:lumMod val="65000"/>
                  </a:schemeClr>
                </a:solidFill>
                <a:latin typeface="微软雅黑" panose="020B0503020204020204" pitchFamily="34" charset="-122"/>
                <a:ea typeface="微软雅黑" panose="020B0503020204020204" pitchFamily="34" charset="-122"/>
              </a:rPr>
              <a:t>zero</a:t>
            </a:r>
            <a:r>
              <a:rPr lang="zh-CN" altLang="en-US" sz="900" dirty="0">
                <a:solidFill>
                  <a:schemeClr val="bg1">
                    <a:lumMod val="65000"/>
                  </a:schemeClr>
                </a:solidFill>
                <a:latin typeface="微软雅黑" panose="020B0503020204020204" pitchFamily="34" charset="-122"/>
                <a:ea typeface="微软雅黑" panose="020B0503020204020204" pitchFamily="34" charset="-122"/>
              </a:rPr>
              <a:t>极简主义设计，极致简约风潮流所向，通用设计，完美兼容。</a:t>
            </a:r>
            <a:endParaRPr lang="en-US" altLang="zh-CN" sz="900" kern="0" dirty="0">
              <a:solidFill>
                <a:schemeClr val="bg1">
                  <a:lumMod val="65000"/>
                </a:schemeClr>
              </a:solidFill>
              <a:latin typeface="微软雅黑" panose="020B0503020204020204" pitchFamily="34" charset="-122"/>
              <a:ea typeface="微软雅黑" panose="020B0503020204020204" pitchFamily="34" charset="-122"/>
              <a:cs typeface="Arial" pitchFamily="34" charset="0"/>
            </a:endParaRPr>
          </a:p>
        </p:txBody>
      </p:sp>
    </p:spTree>
    <p:extLst>
      <p:ext uri="{BB962C8B-B14F-4D97-AF65-F5344CB8AC3E}">
        <p14:creationId xmlns:p14="http://schemas.microsoft.com/office/powerpoint/2010/main" val="34231954"/>
      </p:ext>
    </p:extLst>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3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11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14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22" presetClass="entr" presetSubtype="2" fill="hold" nodeType="withEffect">
                                  <p:stCondLst>
                                    <p:cond delay="160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300"/>
                                        <p:tgtEl>
                                          <p:spTgt spid="16"/>
                                        </p:tgtEl>
                                      </p:cBhvr>
                                    </p:animEffect>
                                  </p:childTnLst>
                                </p:cTn>
                              </p:par>
                              <p:par>
                                <p:cTn id="23" presetID="22" presetClass="entr" presetSubtype="8" fill="hold" nodeType="withEffect">
                                  <p:stCondLst>
                                    <p:cond delay="16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300"/>
                                        <p:tgtEl>
                                          <p:spTgt spid="18"/>
                                        </p:tgtEl>
                                      </p:cBhvr>
                                    </p:animEffect>
                                  </p:childTnLst>
                                </p:cTn>
                              </p:par>
                              <p:par>
                                <p:cTn id="26" presetID="22" presetClass="entr" presetSubtype="2" fill="hold" nodeType="withEffect">
                                  <p:stCondLst>
                                    <p:cond delay="160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300"/>
                                        <p:tgtEl>
                                          <p:spTgt spid="20"/>
                                        </p:tgtEl>
                                      </p:cBhvr>
                                    </p:animEffect>
                                  </p:childTnLst>
                                </p:cTn>
                              </p:par>
                              <p:par>
                                <p:cTn id="29" presetID="22" presetClass="entr" presetSubtype="8" fill="hold" nodeType="withEffect">
                                  <p:stCondLst>
                                    <p:cond delay="160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300"/>
                                        <p:tgtEl>
                                          <p:spTgt spid="22"/>
                                        </p:tgtEl>
                                      </p:cBhvr>
                                    </p:animEffect>
                                  </p:childTnLst>
                                </p:cTn>
                              </p:par>
                              <p:par>
                                <p:cTn id="32" presetID="10" presetClass="entr" presetSubtype="0" fill="hold" grpId="0" nodeType="withEffect">
                                  <p:stCondLst>
                                    <p:cond delay="19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19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190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19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190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190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190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grpId="0" nodeType="withEffect">
                                  <p:stCondLst>
                                    <p:cond delay="190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190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grpId="0" nodeType="withEffect">
                                  <p:stCondLst>
                                    <p:cond delay="190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10" presetClass="entr" presetSubtype="0" fill="hold" grpId="0" nodeType="withEffect">
                                  <p:stCondLst>
                                    <p:cond delay="190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par>
                                <p:cTn id="65" presetID="10" presetClass="entr" presetSubtype="0" fill="hold" grpId="0" nodeType="withEffect">
                                  <p:stCondLst>
                                    <p:cond delay="190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7" grpId="0" animBg="1"/>
      <p:bldP spid="19" grpId="0" animBg="1"/>
      <p:bldP spid="21" grpId="0" animBg="1"/>
      <p:bldP spid="23" grpId="0"/>
      <p:bldP spid="24" grpId="0"/>
      <p:bldP spid="25" grpId="0"/>
      <p:bldP spid="26" grpId="0"/>
      <p:bldP spid="27"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6"/>
          <p:cNvGrpSpPr/>
          <p:nvPr/>
        </p:nvGrpSpPr>
        <p:grpSpPr>
          <a:xfrm>
            <a:off x="1287964" y="1170690"/>
            <a:ext cx="2244926" cy="507831"/>
            <a:chOff x="620366" y="1874630"/>
            <a:chExt cx="2244926" cy="507674"/>
          </a:xfrm>
        </p:grpSpPr>
        <p:grpSp>
          <p:nvGrpSpPr>
            <p:cNvPr id="9" name="组合 77"/>
            <p:cNvGrpSpPr/>
            <p:nvPr/>
          </p:nvGrpSpPr>
          <p:grpSpPr>
            <a:xfrm>
              <a:off x="620366" y="2007613"/>
              <a:ext cx="288032" cy="288032"/>
              <a:chOff x="1331640" y="2292077"/>
              <a:chExt cx="571152" cy="571152"/>
            </a:xfrm>
          </p:grpSpPr>
          <p:sp>
            <p:nvSpPr>
              <p:cNvPr id="80" name="椭圆 79"/>
              <p:cNvSpPr/>
              <p:nvPr/>
            </p:nvSpPr>
            <p:spPr>
              <a:xfrm>
                <a:off x="1331640" y="2292077"/>
                <a:ext cx="571152" cy="571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endParaRPr>
              </a:p>
            </p:txBody>
          </p:sp>
          <p:sp>
            <p:nvSpPr>
              <p:cNvPr id="81" name="加号 80"/>
              <p:cNvSpPr/>
              <p:nvPr/>
            </p:nvSpPr>
            <p:spPr>
              <a:xfrm>
                <a:off x="1403648" y="2362200"/>
                <a:ext cx="432048" cy="432048"/>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endParaRPr>
              </a:p>
            </p:txBody>
          </p:sp>
        </p:grpSp>
        <p:sp>
          <p:nvSpPr>
            <p:cNvPr id="79" name="矩形 1"/>
            <p:cNvSpPr>
              <a:spLocks noChangeArrowheads="1"/>
            </p:cNvSpPr>
            <p:nvPr/>
          </p:nvSpPr>
          <p:spPr bwMode="auto">
            <a:xfrm>
              <a:off x="971600" y="1874630"/>
              <a:ext cx="1893692" cy="5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900" kern="0" dirty="0">
                  <a:solidFill>
                    <a:schemeClr val="tx1">
                      <a:lumMod val="50000"/>
                      <a:lumOff val="50000"/>
                    </a:schemeClr>
                  </a:solidFill>
                  <a:latin typeface="微软雅黑" pitchFamily="34" charset="-122"/>
                  <a:ea typeface="微软雅黑" pitchFamily="34" charset="-122"/>
                </a:rPr>
                <a:t>随着计算机技术的发展及印刷技术进步，平面设计在视觉感观领域的表现也就越来越丰富。</a:t>
              </a:r>
            </a:p>
          </p:txBody>
        </p:sp>
      </p:grpSp>
      <p:grpSp>
        <p:nvGrpSpPr>
          <p:cNvPr id="10" name="组合 81"/>
          <p:cNvGrpSpPr/>
          <p:nvPr/>
        </p:nvGrpSpPr>
        <p:grpSpPr>
          <a:xfrm>
            <a:off x="5338872" y="1188605"/>
            <a:ext cx="2244926" cy="507831"/>
            <a:chOff x="620366" y="1874630"/>
            <a:chExt cx="2244926" cy="507674"/>
          </a:xfrm>
        </p:grpSpPr>
        <p:grpSp>
          <p:nvGrpSpPr>
            <p:cNvPr id="11" name="组合 82"/>
            <p:cNvGrpSpPr/>
            <p:nvPr/>
          </p:nvGrpSpPr>
          <p:grpSpPr>
            <a:xfrm>
              <a:off x="620366" y="2007613"/>
              <a:ext cx="288032" cy="288032"/>
              <a:chOff x="1331640" y="2292077"/>
              <a:chExt cx="571152" cy="571152"/>
            </a:xfrm>
          </p:grpSpPr>
          <p:sp>
            <p:nvSpPr>
              <p:cNvPr id="85" name="椭圆 84"/>
              <p:cNvSpPr/>
              <p:nvPr/>
            </p:nvSpPr>
            <p:spPr>
              <a:xfrm>
                <a:off x="1331640" y="2292077"/>
                <a:ext cx="571152" cy="571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endParaRPr>
              </a:p>
            </p:txBody>
          </p:sp>
          <p:sp>
            <p:nvSpPr>
              <p:cNvPr id="86" name="加号 85"/>
              <p:cNvSpPr/>
              <p:nvPr/>
            </p:nvSpPr>
            <p:spPr>
              <a:xfrm>
                <a:off x="1403648" y="2362200"/>
                <a:ext cx="432048" cy="432048"/>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endParaRPr>
              </a:p>
            </p:txBody>
          </p:sp>
        </p:grpSp>
        <p:sp>
          <p:nvSpPr>
            <p:cNvPr id="84" name="矩形 1"/>
            <p:cNvSpPr>
              <a:spLocks noChangeArrowheads="1"/>
            </p:cNvSpPr>
            <p:nvPr/>
          </p:nvSpPr>
          <p:spPr bwMode="auto">
            <a:xfrm>
              <a:off x="971600" y="1874630"/>
              <a:ext cx="1893692" cy="5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900" kern="0" dirty="0">
                  <a:solidFill>
                    <a:schemeClr val="tx1">
                      <a:lumMod val="50000"/>
                      <a:lumOff val="50000"/>
                    </a:schemeClr>
                  </a:solidFill>
                  <a:latin typeface="微软雅黑" pitchFamily="34" charset="-122"/>
                  <a:ea typeface="微软雅黑" pitchFamily="34" charset="-122"/>
                </a:rPr>
                <a:t>随着计算机技术的发展及印刷技术进步，平面设计在视觉感观领域的表现也就越来越丰富。</a:t>
              </a:r>
            </a:p>
          </p:txBody>
        </p:sp>
      </p:grpSp>
      <p:grpSp>
        <p:nvGrpSpPr>
          <p:cNvPr id="12" name="组合 86"/>
          <p:cNvGrpSpPr/>
          <p:nvPr/>
        </p:nvGrpSpPr>
        <p:grpSpPr>
          <a:xfrm>
            <a:off x="1287964" y="1889925"/>
            <a:ext cx="2244926" cy="507831"/>
            <a:chOff x="620366" y="1874630"/>
            <a:chExt cx="2244926" cy="507674"/>
          </a:xfrm>
        </p:grpSpPr>
        <p:grpSp>
          <p:nvGrpSpPr>
            <p:cNvPr id="13" name="组合 87"/>
            <p:cNvGrpSpPr/>
            <p:nvPr/>
          </p:nvGrpSpPr>
          <p:grpSpPr>
            <a:xfrm>
              <a:off x="620366" y="2007613"/>
              <a:ext cx="288032" cy="288032"/>
              <a:chOff x="1331640" y="2292077"/>
              <a:chExt cx="571152" cy="571152"/>
            </a:xfrm>
          </p:grpSpPr>
          <p:sp>
            <p:nvSpPr>
              <p:cNvPr id="90" name="椭圆 89"/>
              <p:cNvSpPr/>
              <p:nvPr/>
            </p:nvSpPr>
            <p:spPr>
              <a:xfrm>
                <a:off x="1331640" y="2292077"/>
                <a:ext cx="571152" cy="571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endParaRPr>
              </a:p>
            </p:txBody>
          </p:sp>
          <p:sp>
            <p:nvSpPr>
              <p:cNvPr id="91" name="加号 90"/>
              <p:cNvSpPr/>
              <p:nvPr/>
            </p:nvSpPr>
            <p:spPr>
              <a:xfrm>
                <a:off x="1403648" y="2362200"/>
                <a:ext cx="432048" cy="432048"/>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endParaRPr>
              </a:p>
            </p:txBody>
          </p:sp>
        </p:grpSp>
        <p:sp>
          <p:nvSpPr>
            <p:cNvPr id="89" name="矩形 1"/>
            <p:cNvSpPr>
              <a:spLocks noChangeArrowheads="1"/>
            </p:cNvSpPr>
            <p:nvPr/>
          </p:nvSpPr>
          <p:spPr bwMode="auto">
            <a:xfrm>
              <a:off x="971600" y="1874630"/>
              <a:ext cx="1893692" cy="5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900" kern="0" dirty="0">
                  <a:solidFill>
                    <a:schemeClr val="tx1">
                      <a:lumMod val="50000"/>
                      <a:lumOff val="50000"/>
                    </a:schemeClr>
                  </a:solidFill>
                  <a:latin typeface="微软雅黑" pitchFamily="34" charset="-122"/>
                  <a:ea typeface="微软雅黑" pitchFamily="34" charset="-122"/>
                </a:rPr>
                <a:t>随着计算机技术的发展及印刷技术进步，平面设计在视觉感观领域的表现也就越来越丰富。</a:t>
              </a:r>
            </a:p>
          </p:txBody>
        </p:sp>
      </p:grpSp>
      <p:grpSp>
        <p:nvGrpSpPr>
          <p:cNvPr id="14" name="组合 91"/>
          <p:cNvGrpSpPr/>
          <p:nvPr/>
        </p:nvGrpSpPr>
        <p:grpSpPr>
          <a:xfrm>
            <a:off x="5338872" y="1889925"/>
            <a:ext cx="2244926" cy="507831"/>
            <a:chOff x="620366" y="1874630"/>
            <a:chExt cx="2244926" cy="507674"/>
          </a:xfrm>
        </p:grpSpPr>
        <p:grpSp>
          <p:nvGrpSpPr>
            <p:cNvPr id="15" name="组合 92"/>
            <p:cNvGrpSpPr/>
            <p:nvPr/>
          </p:nvGrpSpPr>
          <p:grpSpPr>
            <a:xfrm>
              <a:off x="620366" y="2007613"/>
              <a:ext cx="288032" cy="288032"/>
              <a:chOff x="1331640" y="2292077"/>
              <a:chExt cx="571152" cy="571152"/>
            </a:xfrm>
          </p:grpSpPr>
          <p:sp>
            <p:nvSpPr>
              <p:cNvPr id="95" name="椭圆 94"/>
              <p:cNvSpPr/>
              <p:nvPr/>
            </p:nvSpPr>
            <p:spPr>
              <a:xfrm>
                <a:off x="1331640" y="2292077"/>
                <a:ext cx="571152" cy="5711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endParaRPr>
              </a:p>
            </p:txBody>
          </p:sp>
          <p:sp>
            <p:nvSpPr>
              <p:cNvPr id="96" name="加号 95"/>
              <p:cNvSpPr/>
              <p:nvPr/>
            </p:nvSpPr>
            <p:spPr>
              <a:xfrm>
                <a:off x="1403648" y="2362200"/>
                <a:ext cx="432048" cy="432048"/>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endParaRPr>
              </a:p>
            </p:txBody>
          </p:sp>
        </p:grpSp>
        <p:sp>
          <p:nvSpPr>
            <p:cNvPr id="94" name="矩形 1"/>
            <p:cNvSpPr>
              <a:spLocks noChangeArrowheads="1"/>
            </p:cNvSpPr>
            <p:nvPr/>
          </p:nvSpPr>
          <p:spPr bwMode="auto">
            <a:xfrm>
              <a:off x="971600" y="1874630"/>
              <a:ext cx="1893692" cy="5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900" kern="0" dirty="0">
                  <a:solidFill>
                    <a:schemeClr val="tx1">
                      <a:lumMod val="50000"/>
                      <a:lumOff val="50000"/>
                    </a:schemeClr>
                  </a:solidFill>
                  <a:latin typeface="微软雅黑" pitchFamily="34" charset="-122"/>
                  <a:ea typeface="微软雅黑" pitchFamily="34" charset="-122"/>
                </a:rPr>
                <a:t>随着计算机技术的发展及印刷技术进步，平面设计在视觉感观领域的表现也就越来越丰富。</a:t>
              </a:r>
            </a:p>
          </p:txBody>
        </p:sp>
      </p:grpSp>
      <p:sp>
        <p:nvSpPr>
          <p:cNvPr id="97" name="矩形 96"/>
          <p:cNvSpPr/>
          <p:nvPr/>
        </p:nvSpPr>
        <p:spPr>
          <a:xfrm>
            <a:off x="921564" y="2838335"/>
            <a:ext cx="2072889" cy="144069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8" name="矩形 97"/>
          <p:cNvSpPr/>
          <p:nvPr/>
        </p:nvSpPr>
        <p:spPr>
          <a:xfrm>
            <a:off x="3503978" y="2838335"/>
            <a:ext cx="2072889" cy="144069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9" name="矩形 98"/>
          <p:cNvSpPr/>
          <p:nvPr/>
        </p:nvSpPr>
        <p:spPr>
          <a:xfrm>
            <a:off x="6094081" y="2838335"/>
            <a:ext cx="2072889" cy="14406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26722984"/>
      </p:ext>
    </p:extLst>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4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900"/>
                            </p:stCondLst>
                            <p:childTnLst>
                              <p:par>
                                <p:cTn id="22" presetID="42" presetClass="entr" presetSubtype="0" fill="hold" grpId="0" nodeType="afterEffect">
                                  <p:stCondLst>
                                    <p:cond delay="0"/>
                                  </p:stCondLst>
                                  <p:childTnLst>
                                    <p:set>
                                      <p:cBhvr>
                                        <p:cTn id="23" dur="1" fill="hold">
                                          <p:stCondLst>
                                            <p:cond delay="0"/>
                                          </p:stCondLst>
                                        </p:cTn>
                                        <p:tgtEl>
                                          <p:spTgt spid="97"/>
                                        </p:tgtEl>
                                        <p:attrNameLst>
                                          <p:attrName>style.visibility</p:attrName>
                                        </p:attrNameLst>
                                      </p:cBhvr>
                                      <p:to>
                                        <p:strVal val="visible"/>
                                      </p:to>
                                    </p:set>
                                    <p:animEffect transition="in" filter="fade">
                                      <p:cBhvr>
                                        <p:cTn id="24" dur="400"/>
                                        <p:tgtEl>
                                          <p:spTgt spid="97"/>
                                        </p:tgtEl>
                                      </p:cBhvr>
                                    </p:animEffect>
                                    <p:anim calcmode="lin" valueType="num">
                                      <p:cBhvr>
                                        <p:cTn id="25" dur="400" fill="hold"/>
                                        <p:tgtEl>
                                          <p:spTgt spid="97"/>
                                        </p:tgtEl>
                                        <p:attrNameLst>
                                          <p:attrName>ppt_x</p:attrName>
                                        </p:attrNameLst>
                                      </p:cBhvr>
                                      <p:tavLst>
                                        <p:tav tm="0">
                                          <p:val>
                                            <p:strVal val="#ppt_x"/>
                                          </p:val>
                                        </p:tav>
                                        <p:tav tm="100000">
                                          <p:val>
                                            <p:strVal val="#ppt_x"/>
                                          </p:val>
                                        </p:tav>
                                      </p:tavLst>
                                    </p:anim>
                                    <p:anim calcmode="lin" valueType="num">
                                      <p:cBhvr>
                                        <p:cTn id="26" dur="400" fill="hold"/>
                                        <p:tgtEl>
                                          <p:spTgt spid="9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100"/>
                                  </p:stCondLst>
                                  <p:childTnLst>
                                    <p:set>
                                      <p:cBhvr>
                                        <p:cTn id="28" dur="1" fill="hold">
                                          <p:stCondLst>
                                            <p:cond delay="0"/>
                                          </p:stCondLst>
                                        </p:cTn>
                                        <p:tgtEl>
                                          <p:spTgt spid="98"/>
                                        </p:tgtEl>
                                        <p:attrNameLst>
                                          <p:attrName>style.visibility</p:attrName>
                                        </p:attrNameLst>
                                      </p:cBhvr>
                                      <p:to>
                                        <p:strVal val="visible"/>
                                      </p:to>
                                    </p:set>
                                    <p:animEffect transition="in" filter="fade">
                                      <p:cBhvr>
                                        <p:cTn id="29" dur="400"/>
                                        <p:tgtEl>
                                          <p:spTgt spid="98"/>
                                        </p:tgtEl>
                                      </p:cBhvr>
                                    </p:animEffect>
                                    <p:anim calcmode="lin" valueType="num">
                                      <p:cBhvr>
                                        <p:cTn id="30" dur="400" fill="hold"/>
                                        <p:tgtEl>
                                          <p:spTgt spid="98"/>
                                        </p:tgtEl>
                                        <p:attrNameLst>
                                          <p:attrName>ppt_x</p:attrName>
                                        </p:attrNameLst>
                                      </p:cBhvr>
                                      <p:tavLst>
                                        <p:tav tm="0">
                                          <p:val>
                                            <p:strVal val="#ppt_x"/>
                                          </p:val>
                                        </p:tav>
                                        <p:tav tm="100000">
                                          <p:val>
                                            <p:strVal val="#ppt_x"/>
                                          </p:val>
                                        </p:tav>
                                      </p:tavLst>
                                    </p:anim>
                                    <p:anim calcmode="lin" valueType="num">
                                      <p:cBhvr>
                                        <p:cTn id="31" dur="400" fill="hold"/>
                                        <p:tgtEl>
                                          <p:spTgt spid="9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200"/>
                                  </p:stCondLst>
                                  <p:childTnLst>
                                    <p:set>
                                      <p:cBhvr>
                                        <p:cTn id="33" dur="1" fill="hold">
                                          <p:stCondLst>
                                            <p:cond delay="0"/>
                                          </p:stCondLst>
                                        </p:cTn>
                                        <p:tgtEl>
                                          <p:spTgt spid="99"/>
                                        </p:tgtEl>
                                        <p:attrNameLst>
                                          <p:attrName>style.visibility</p:attrName>
                                        </p:attrNameLst>
                                      </p:cBhvr>
                                      <p:to>
                                        <p:strVal val="visible"/>
                                      </p:to>
                                    </p:set>
                                    <p:animEffect transition="in" filter="fade">
                                      <p:cBhvr>
                                        <p:cTn id="34" dur="400"/>
                                        <p:tgtEl>
                                          <p:spTgt spid="99"/>
                                        </p:tgtEl>
                                      </p:cBhvr>
                                    </p:animEffect>
                                    <p:anim calcmode="lin" valueType="num">
                                      <p:cBhvr>
                                        <p:cTn id="35" dur="400" fill="hold"/>
                                        <p:tgtEl>
                                          <p:spTgt spid="99"/>
                                        </p:tgtEl>
                                        <p:attrNameLst>
                                          <p:attrName>ppt_x</p:attrName>
                                        </p:attrNameLst>
                                      </p:cBhvr>
                                      <p:tavLst>
                                        <p:tav tm="0">
                                          <p:val>
                                            <p:strVal val="#ppt_x"/>
                                          </p:val>
                                        </p:tav>
                                        <p:tav tm="100000">
                                          <p:val>
                                            <p:strVal val="#ppt_x"/>
                                          </p:val>
                                        </p:tav>
                                      </p:tavLst>
                                    </p:anim>
                                    <p:anim calcmode="lin" valueType="num">
                                      <p:cBhvr>
                                        <p:cTn id="36" dur="4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任意多边形 35"/>
          <p:cNvSpPr/>
          <p:nvPr/>
        </p:nvSpPr>
        <p:spPr>
          <a:xfrm>
            <a:off x="4573888" y="1012071"/>
            <a:ext cx="3735308" cy="3734851"/>
          </a:xfrm>
          <a:custGeom>
            <a:avLst/>
            <a:gdLst>
              <a:gd name="connsiteX0" fmla="*/ 2489382 w 4980410"/>
              <a:gd name="connsiteY0" fmla="*/ 571193 h 4980074"/>
              <a:gd name="connsiteX1" fmla="*/ 577366 w 4980410"/>
              <a:gd name="connsiteY1" fmla="*/ 2483209 h 4980074"/>
              <a:gd name="connsiteX2" fmla="*/ 2489382 w 4980410"/>
              <a:gd name="connsiteY2" fmla="*/ 4395225 h 4980074"/>
              <a:gd name="connsiteX3" fmla="*/ 4401398 w 4980410"/>
              <a:gd name="connsiteY3" fmla="*/ 2483209 h 4980074"/>
              <a:gd name="connsiteX4" fmla="*/ 2489382 w 4980410"/>
              <a:gd name="connsiteY4" fmla="*/ 571193 h 4980074"/>
              <a:gd name="connsiteX5" fmla="*/ 2293273 w 4980410"/>
              <a:gd name="connsiteY5" fmla="*/ 120 h 4980074"/>
              <a:gd name="connsiteX6" fmla="*/ 2352189 w 4980410"/>
              <a:gd name="connsiteY6" fmla="*/ 33796 h 4980074"/>
              <a:gd name="connsiteX7" fmla="*/ 2449931 w 4980410"/>
              <a:gd name="connsiteY7" fmla="*/ 266034 h 4980074"/>
              <a:gd name="connsiteX8" fmla="*/ 2503019 w 4980410"/>
              <a:gd name="connsiteY8" fmla="*/ 306399 h 4980074"/>
              <a:gd name="connsiteX9" fmla="*/ 2641578 w 4980410"/>
              <a:gd name="connsiteY9" fmla="*/ 309436 h 4980074"/>
              <a:gd name="connsiteX10" fmla="*/ 2702013 w 4980410"/>
              <a:gd name="connsiteY10" fmla="*/ 273832 h 4980074"/>
              <a:gd name="connsiteX11" fmla="*/ 2812541 w 4980410"/>
              <a:gd name="connsiteY11" fmla="*/ 52409 h 4980074"/>
              <a:gd name="connsiteX12" fmla="*/ 2873406 w 4980410"/>
              <a:gd name="connsiteY12" fmla="*/ 23064 h 4980074"/>
              <a:gd name="connsiteX13" fmla="*/ 3032466 w 4980410"/>
              <a:gd name="connsiteY13" fmla="*/ 49845 h 4980074"/>
              <a:gd name="connsiteX14" fmla="*/ 3080157 w 4980410"/>
              <a:gd name="connsiteY14" fmla="*/ 103159 h 4980074"/>
              <a:gd name="connsiteX15" fmla="*/ 3103653 w 4980410"/>
              <a:gd name="connsiteY15" fmla="*/ 353086 h 4980074"/>
              <a:gd name="connsiteX16" fmla="*/ 3145085 w 4980410"/>
              <a:gd name="connsiteY16" fmla="*/ 406831 h 4980074"/>
              <a:gd name="connsiteX17" fmla="*/ 3273712 w 4980410"/>
              <a:gd name="connsiteY17" fmla="*/ 448284 h 4980074"/>
              <a:gd name="connsiteX18" fmla="*/ 3341699 w 4980410"/>
              <a:gd name="connsiteY18" fmla="*/ 431026 h 4980074"/>
              <a:gd name="connsiteX19" fmla="*/ 3518263 w 4980410"/>
              <a:gd name="connsiteY19" fmla="*/ 255365 h 4980074"/>
              <a:gd name="connsiteX20" fmla="*/ 3580422 w 4980410"/>
              <a:gd name="connsiteY20" fmla="*/ 244797 h 4980074"/>
              <a:gd name="connsiteX21" fmla="*/ 3730411 w 4980410"/>
              <a:gd name="connsiteY21" fmla="*/ 322511 h 4980074"/>
              <a:gd name="connsiteX22" fmla="*/ 3759325 w 4980410"/>
              <a:gd name="connsiteY22" fmla="*/ 377118 h 4980074"/>
              <a:gd name="connsiteX23" fmla="*/ 3707283 w 4980410"/>
              <a:gd name="connsiteY23" fmla="*/ 625957 h 4980074"/>
              <a:gd name="connsiteX24" fmla="*/ 3730369 w 4980410"/>
              <a:gd name="connsiteY24" fmla="*/ 687254 h 4980074"/>
              <a:gd name="connsiteX25" fmla="*/ 3842804 w 4980410"/>
              <a:gd name="connsiteY25" fmla="*/ 767554 h 4980074"/>
              <a:gd name="connsiteX26" fmla="*/ 3912514 w 4980410"/>
              <a:gd name="connsiteY26" fmla="*/ 775331 h 4980074"/>
              <a:gd name="connsiteX27" fmla="*/ 4130511 w 4980410"/>
              <a:gd name="connsiteY27" fmla="*/ 653416 h 4980074"/>
              <a:gd name="connsiteX28" fmla="*/ 4193962 w 4980410"/>
              <a:gd name="connsiteY28" fmla="*/ 661625 h 4980074"/>
              <a:gd name="connsiteX29" fmla="*/ 4308983 w 4980410"/>
              <a:gd name="connsiteY29" fmla="*/ 779478 h 4980074"/>
              <a:gd name="connsiteX30" fmla="*/ 4319982 w 4980410"/>
              <a:gd name="connsiteY30" fmla="*/ 847895 h 4980074"/>
              <a:gd name="connsiteX31" fmla="*/ 4202765 w 4980410"/>
              <a:gd name="connsiteY31" fmla="*/ 1063490 h 4980074"/>
              <a:gd name="connsiteX32" fmla="*/ 4207505 w 4980410"/>
              <a:gd name="connsiteY32" fmla="*/ 1132339 h 4980074"/>
              <a:gd name="connsiteX33" fmla="*/ 4284110 w 4980410"/>
              <a:gd name="connsiteY33" fmla="*/ 1240260 h 4980074"/>
              <a:gd name="connsiteX34" fmla="*/ 4348855 w 4980410"/>
              <a:gd name="connsiteY34" fmla="*/ 1267245 h 4980074"/>
              <a:gd name="connsiteX35" fmla="*/ 4597058 w 4980410"/>
              <a:gd name="connsiteY35" fmla="*/ 1218713 h 4980074"/>
              <a:gd name="connsiteX36" fmla="*/ 4655544 w 4980410"/>
              <a:gd name="connsiteY36" fmla="*/ 1246130 h 4980074"/>
              <a:gd name="connsiteX37" fmla="*/ 4734734 w 4980410"/>
              <a:gd name="connsiteY37" fmla="*/ 1391604 h 4980074"/>
              <a:gd name="connsiteX38" fmla="*/ 4720267 w 4980410"/>
              <a:gd name="connsiteY38" fmla="*/ 1455487 h 4980074"/>
              <a:gd name="connsiteX39" fmla="*/ 4543702 w 4980410"/>
              <a:gd name="connsiteY39" fmla="*/ 1631148 h 4980074"/>
              <a:gd name="connsiteX40" fmla="*/ 4529666 w 4980410"/>
              <a:gd name="connsiteY40" fmla="*/ 1701289 h 4980074"/>
              <a:gd name="connsiteX41" fmla="*/ 4569579 w 4980410"/>
              <a:gd name="connsiteY41" fmla="*/ 1824314 h 4980074"/>
              <a:gd name="connsiteX42" fmla="*/ 4629357 w 4980410"/>
              <a:gd name="connsiteY42" fmla="*/ 1870507 h 4980074"/>
              <a:gd name="connsiteX43" fmla="*/ 4876042 w 4980410"/>
              <a:gd name="connsiteY43" fmla="*/ 1891254 h 4980074"/>
              <a:gd name="connsiteX44" fmla="*/ 4923302 w 4980410"/>
              <a:gd name="connsiteY44" fmla="*/ 1938309 h 4980074"/>
              <a:gd name="connsiteX45" fmla="*/ 4959542 w 4980410"/>
              <a:gd name="connsiteY45" fmla="*/ 2099319 h 4980074"/>
              <a:gd name="connsiteX46" fmla="*/ 4925867 w 4980410"/>
              <a:gd name="connsiteY46" fmla="*/ 2158235 h 4980074"/>
              <a:gd name="connsiteX47" fmla="*/ 4707439 w 4980410"/>
              <a:gd name="connsiteY47" fmla="*/ 2273892 h 4980074"/>
              <a:gd name="connsiteX48" fmla="*/ 4667505 w 4980410"/>
              <a:gd name="connsiteY48" fmla="*/ 2333239 h 4980074"/>
              <a:gd name="connsiteX49" fmla="*/ 4676985 w 4980410"/>
              <a:gd name="connsiteY49" fmla="*/ 2470936 h 4980074"/>
              <a:gd name="connsiteX50" fmla="*/ 4712158 w 4980410"/>
              <a:gd name="connsiteY50" fmla="*/ 2525112 h 4980074"/>
              <a:gd name="connsiteX51" fmla="*/ 4945238 w 4980410"/>
              <a:gd name="connsiteY51" fmla="*/ 2622260 h 4980074"/>
              <a:gd name="connsiteX52" fmla="*/ 4980410 w 4980410"/>
              <a:gd name="connsiteY52" fmla="*/ 2676435 h 4980074"/>
              <a:gd name="connsiteX53" fmla="*/ 4960320 w 4980410"/>
              <a:gd name="connsiteY53" fmla="*/ 2841323 h 4980074"/>
              <a:gd name="connsiteX54" fmla="*/ 4913265 w 4980410"/>
              <a:gd name="connsiteY54" fmla="*/ 2888583 h 4980074"/>
              <a:gd name="connsiteX55" fmla="*/ 4671320 w 4980410"/>
              <a:gd name="connsiteY55" fmla="*/ 2936684 h 4980074"/>
              <a:gd name="connsiteX56" fmla="*/ 4618006 w 4980410"/>
              <a:gd name="connsiteY56" fmla="*/ 2984375 h 4980074"/>
              <a:gd name="connsiteX57" fmla="*/ 4582812 w 4980410"/>
              <a:gd name="connsiteY57" fmla="*/ 3112571 h 4980074"/>
              <a:gd name="connsiteX58" fmla="*/ 4606329 w 4980410"/>
              <a:gd name="connsiteY58" fmla="*/ 3180127 h 4980074"/>
              <a:gd name="connsiteX59" fmla="*/ 4793215 w 4980410"/>
              <a:gd name="connsiteY59" fmla="*/ 3337052 h 4980074"/>
              <a:gd name="connsiteX60" fmla="*/ 4810473 w 4980410"/>
              <a:gd name="connsiteY60" fmla="*/ 3405039 h 4980074"/>
              <a:gd name="connsiteX61" fmla="*/ 4745277 w 4980410"/>
              <a:gd name="connsiteY61" fmla="*/ 3554166 h 4980074"/>
              <a:gd name="connsiteX62" fmla="*/ 4691101 w 4980410"/>
              <a:gd name="connsiteY62" fmla="*/ 3589339 h 4980074"/>
              <a:gd name="connsiteX63" fmla="*/ 4437295 w 4980410"/>
              <a:gd name="connsiteY63" fmla="*/ 3556505 h 4980074"/>
              <a:gd name="connsiteX64" fmla="*/ 4376429 w 4980410"/>
              <a:gd name="connsiteY64" fmla="*/ 3585850 h 4980074"/>
              <a:gd name="connsiteX65" fmla="*/ 4308648 w 4980410"/>
              <a:gd name="connsiteY65" fmla="*/ 3697423 h 4980074"/>
              <a:gd name="connsiteX66" fmla="*/ 4307129 w 4980410"/>
              <a:gd name="connsiteY66" fmla="*/ 3766703 h 4980074"/>
              <a:gd name="connsiteX67" fmla="*/ 4441132 w 4980410"/>
              <a:gd name="connsiteY67" fmla="*/ 3977579 h 4980074"/>
              <a:gd name="connsiteX68" fmla="*/ 4439613 w 4980410"/>
              <a:gd name="connsiteY68" fmla="*/ 4046858 h 4980074"/>
              <a:gd name="connsiteX69" fmla="*/ 4328450 w 4980410"/>
              <a:gd name="connsiteY69" fmla="*/ 4167707 h 4980074"/>
              <a:gd name="connsiteX70" fmla="*/ 4266722 w 4980410"/>
              <a:gd name="connsiteY70" fmla="*/ 4184534 h 4980074"/>
              <a:gd name="connsiteX71" fmla="*/ 4039471 w 4980410"/>
              <a:gd name="connsiteY71" fmla="*/ 4080696 h 4980074"/>
              <a:gd name="connsiteX72" fmla="*/ 3971053 w 4980410"/>
              <a:gd name="connsiteY72" fmla="*/ 4091696 h 4980074"/>
              <a:gd name="connsiteX73" fmla="*/ 3870253 w 4980410"/>
              <a:gd name="connsiteY73" fmla="*/ 4180388 h 4980074"/>
              <a:gd name="connsiteX74" fmla="*/ 3849526 w 4980410"/>
              <a:gd name="connsiteY74" fmla="*/ 4244701 h 4980074"/>
              <a:gd name="connsiteX75" fmla="*/ 3916404 w 4980410"/>
              <a:gd name="connsiteY75" fmla="*/ 4485353 h 4980074"/>
              <a:gd name="connsiteX76" fmla="*/ 3889419 w 4980410"/>
              <a:gd name="connsiteY76" fmla="*/ 4550097 h 4980074"/>
              <a:gd name="connsiteX77" fmla="*/ 3750634 w 4980410"/>
              <a:gd name="connsiteY77" fmla="*/ 4635116 h 4980074"/>
              <a:gd name="connsiteX78" fmla="*/ 3687614 w 4980410"/>
              <a:gd name="connsiteY78" fmla="*/ 4633166 h 4980074"/>
              <a:gd name="connsiteX79" fmla="*/ 3499866 w 4980410"/>
              <a:gd name="connsiteY79" fmla="*/ 4463723 h 4980074"/>
              <a:gd name="connsiteX80" fmla="*/ 3430155 w 4980410"/>
              <a:gd name="connsiteY80" fmla="*/ 4455945 h 4980074"/>
              <a:gd name="connsiteX81" fmla="*/ 3307993 w 4980410"/>
              <a:gd name="connsiteY81" fmla="*/ 4508376 h 4980074"/>
              <a:gd name="connsiteX82" fmla="*/ 3268058 w 4980410"/>
              <a:gd name="connsiteY82" fmla="*/ 4567724 h 4980074"/>
              <a:gd name="connsiteX83" fmla="*/ 3266088 w 4980410"/>
              <a:gd name="connsiteY83" fmla="*/ 4813115 h 4980074"/>
              <a:gd name="connsiteX84" fmla="*/ 3219464 w 4980410"/>
              <a:gd name="connsiteY84" fmla="*/ 4866635 h 4980074"/>
              <a:gd name="connsiteX85" fmla="*/ 3065144 w 4980410"/>
              <a:gd name="connsiteY85" fmla="*/ 4908703 h 4980074"/>
              <a:gd name="connsiteX86" fmla="*/ 3000831 w 4980410"/>
              <a:gd name="connsiteY86" fmla="*/ 4887976 h 4980074"/>
              <a:gd name="connsiteX87" fmla="*/ 2873087 w 4980410"/>
              <a:gd name="connsiteY87" fmla="*/ 4676669 h 4980074"/>
              <a:gd name="connsiteX88" fmla="*/ 2807912 w 4980410"/>
              <a:gd name="connsiteY88" fmla="*/ 4643425 h 4980074"/>
              <a:gd name="connsiteX89" fmla="*/ 2676905 w 4980410"/>
              <a:gd name="connsiteY89" fmla="*/ 4658733 h 4980074"/>
              <a:gd name="connsiteX90" fmla="*/ 2623160 w 4980410"/>
              <a:gd name="connsiteY90" fmla="*/ 4700165 h 4980074"/>
              <a:gd name="connsiteX91" fmla="*/ 2538961 w 4980410"/>
              <a:gd name="connsiteY91" fmla="*/ 4938642 h 4980074"/>
              <a:gd name="connsiteX92" fmla="*/ 2485216 w 4980410"/>
              <a:gd name="connsiteY92" fmla="*/ 4980074 h 4980074"/>
              <a:gd name="connsiteX93" fmla="*/ 2321190 w 4980410"/>
              <a:gd name="connsiteY93" fmla="*/ 4972501 h 4980074"/>
              <a:gd name="connsiteX94" fmla="*/ 2268103 w 4980410"/>
              <a:gd name="connsiteY94" fmla="*/ 4932136 h 4980074"/>
              <a:gd name="connsiteX95" fmla="*/ 2207053 w 4980410"/>
              <a:gd name="connsiteY95" fmla="*/ 4684794 h 4980074"/>
              <a:gd name="connsiteX96" fmla="*/ 2159793 w 4980410"/>
              <a:gd name="connsiteY96" fmla="*/ 4637739 h 4980074"/>
              <a:gd name="connsiteX97" fmla="*/ 2026200 w 4980410"/>
              <a:gd name="connsiteY97" fmla="*/ 4615494 h 4980074"/>
              <a:gd name="connsiteX98" fmla="*/ 1958644 w 4980410"/>
              <a:gd name="connsiteY98" fmla="*/ 4639011 h 4980074"/>
              <a:gd name="connsiteX99" fmla="*/ 1815529 w 4980410"/>
              <a:gd name="connsiteY99" fmla="*/ 4843812 h 4980074"/>
              <a:gd name="connsiteX100" fmla="*/ 1754232 w 4980410"/>
              <a:gd name="connsiteY100" fmla="*/ 4866898 h 4980074"/>
              <a:gd name="connsiteX101" fmla="*/ 1599277 w 4980410"/>
              <a:gd name="connsiteY101" fmla="*/ 4808392 h 4980074"/>
              <a:gd name="connsiteX102" fmla="*/ 1557845 w 4980410"/>
              <a:gd name="connsiteY102" fmla="*/ 4754647 h 4980074"/>
              <a:gd name="connsiteX103" fmla="*/ 1572333 w 4980410"/>
              <a:gd name="connsiteY103" fmla="*/ 4508393 h 4980074"/>
              <a:gd name="connsiteX104" fmla="*/ 1536729 w 4980410"/>
              <a:gd name="connsiteY104" fmla="*/ 4447958 h 4980074"/>
              <a:gd name="connsiteX105" fmla="*/ 1418897 w 4980410"/>
              <a:gd name="connsiteY105" fmla="*/ 4380607 h 4980074"/>
              <a:gd name="connsiteX106" fmla="*/ 1350048 w 4980410"/>
              <a:gd name="connsiteY106" fmla="*/ 4385347 h 4980074"/>
              <a:gd name="connsiteX107" fmla="*/ 1152983 w 4980410"/>
              <a:gd name="connsiteY107" fmla="*/ 4537265 h 4980074"/>
              <a:gd name="connsiteX108" fmla="*/ 1084134 w 4980410"/>
              <a:gd name="connsiteY108" fmla="*/ 4542005 h 4980074"/>
              <a:gd name="connsiteX109" fmla="*/ 951630 w 4980410"/>
              <a:gd name="connsiteY109" fmla="*/ 4444221 h 4980074"/>
              <a:gd name="connsiteX110" fmla="*/ 934371 w 4980410"/>
              <a:gd name="connsiteY110" fmla="*/ 4376235 h 4980074"/>
              <a:gd name="connsiteX111" fmla="*/ 1019001 w 4980410"/>
              <a:gd name="connsiteY111" fmla="*/ 4144018 h 4980074"/>
              <a:gd name="connsiteX112" fmla="*/ 1001743 w 4980410"/>
              <a:gd name="connsiteY112" fmla="*/ 4076031 h 4980074"/>
              <a:gd name="connsiteX113" fmla="*/ 907223 w 4980410"/>
              <a:gd name="connsiteY113" fmla="*/ 3981921 h 4980074"/>
              <a:gd name="connsiteX114" fmla="*/ 837082 w 4980410"/>
              <a:gd name="connsiteY114" fmla="*/ 3967884 h 4980074"/>
              <a:gd name="connsiteX115" fmla="*/ 603981 w 4980410"/>
              <a:gd name="connsiteY115" fmla="*/ 4053108 h 4980074"/>
              <a:gd name="connsiteX116" fmla="*/ 539668 w 4980410"/>
              <a:gd name="connsiteY116" fmla="*/ 4032381 h 4980074"/>
              <a:gd name="connsiteX117" fmla="*/ 442562 w 4980410"/>
              <a:gd name="connsiteY117" fmla="*/ 3900717 h 4980074"/>
              <a:gd name="connsiteX118" fmla="*/ 444081 w 4980410"/>
              <a:gd name="connsiteY118" fmla="*/ 3831438 h 4980074"/>
              <a:gd name="connsiteX119" fmla="*/ 593886 w 4980410"/>
              <a:gd name="connsiteY119" fmla="*/ 3632465 h 4980074"/>
              <a:gd name="connsiteX120" fmla="*/ 601664 w 4980410"/>
              <a:gd name="connsiteY120" fmla="*/ 3562755 h 4980074"/>
              <a:gd name="connsiteX121" fmla="*/ 537146 w 4980410"/>
              <a:gd name="connsiteY121" fmla="*/ 3447713 h 4980074"/>
              <a:gd name="connsiteX122" fmla="*/ 478229 w 4980410"/>
              <a:gd name="connsiteY122" fmla="*/ 3414037 h 4980074"/>
              <a:gd name="connsiteX123" fmla="*/ 227440 w 4980410"/>
              <a:gd name="connsiteY123" fmla="*/ 3425016 h 4980074"/>
              <a:gd name="connsiteX124" fmla="*/ 174783 w 4980410"/>
              <a:gd name="connsiteY124" fmla="*/ 3390909 h 4980074"/>
              <a:gd name="connsiteX125" fmla="*/ 119766 w 4980410"/>
              <a:gd name="connsiteY125" fmla="*/ 3231193 h 4980074"/>
              <a:gd name="connsiteX126" fmla="*/ 134234 w 4980410"/>
              <a:gd name="connsiteY126" fmla="*/ 3167311 h 4980074"/>
              <a:gd name="connsiteX127" fmla="*/ 338420 w 4980410"/>
              <a:gd name="connsiteY127" fmla="*/ 3027480 h 4980074"/>
              <a:gd name="connsiteX128" fmla="*/ 364974 w 4980410"/>
              <a:gd name="connsiteY128" fmla="*/ 2956477 h 4980074"/>
              <a:gd name="connsiteX129" fmla="*/ 343407 w 4980410"/>
              <a:gd name="connsiteY129" fmla="*/ 2825900 h 4980074"/>
              <a:gd name="connsiteX130" fmla="*/ 296147 w 4980410"/>
              <a:gd name="connsiteY130" fmla="*/ 2778845 h 4980074"/>
              <a:gd name="connsiteX131" fmla="*/ 52704 w 4980410"/>
              <a:gd name="connsiteY131" fmla="*/ 2713854 h 4980074"/>
              <a:gd name="connsiteX132" fmla="*/ 11703 w 4980410"/>
              <a:gd name="connsiteY132" fmla="*/ 2666368 h 4980074"/>
              <a:gd name="connsiteX133" fmla="*/ 68 w 4980410"/>
              <a:gd name="connsiteY133" fmla="*/ 2497376 h 4980074"/>
              <a:gd name="connsiteX134" fmla="*/ 40433 w 4980410"/>
              <a:gd name="connsiteY134" fmla="*/ 2444288 h 4980074"/>
              <a:gd name="connsiteX135" fmla="*/ 273964 w 4980410"/>
              <a:gd name="connsiteY135" fmla="*/ 2365323 h 4980074"/>
              <a:gd name="connsiteX136" fmla="*/ 320588 w 4980410"/>
              <a:gd name="connsiteY136" fmla="*/ 2311804 h 4980074"/>
              <a:gd name="connsiteX137" fmla="*/ 336575 w 4980410"/>
              <a:gd name="connsiteY137" fmla="*/ 2178642 h 4980074"/>
              <a:gd name="connsiteX138" fmla="*/ 306799 w 4980410"/>
              <a:gd name="connsiteY138" fmla="*/ 2111518 h 4980074"/>
              <a:gd name="connsiteX139" fmla="*/ 90773 w 4980410"/>
              <a:gd name="connsiteY139" fmla="*/ 1988041 h 4980074"/>
              <a:gd name="connsiteX140" fmla="*/ 67687 w 4980410"/>
              <a:gd name="connsiteY140" fmla="*/ 1926744 h 4980074"/>
              <a:gd name="connsiteX141" fmla="*/ 106985 w 4980410"/>
              <a:gd name="connsiteY141" fmla="*/ 1766823 h 4980074"/>
              <a:gd name="connsiteX142" fmla="*/ 160730 w 4980410"/>
              <a:gd name="connsiteY142" fmla="*/ 1725391 h 4980074"/>
              <a:gd name="connsiteX143" fmla="*/ 411519 w 4980410"/>
              <a:gd name="connsiteY143" fmla="*/ 1714412 h 4980074"/>
              <a:gd name="connsiteX144" fmla="*/ 471954 w 4980410"/>
              <a:gd name="connsiteY144" fmla="*/ 1678808 h 4980074"/>
              <a:gd name="connsiteX145" fmla="*/ 520097 w 4980410"/>
              <a:gd name="connsiteY145" fmla="*/ 1556010 h 4980074"/>
              <a:gd name="connsiteX146" fmla="*/ 509098 w 4980410"/>
              <a:gd name="connsiteY146" fmla="*/ 1487592 h 4980074"/>
              <a:gd name="connsiteX147" fmla="*/ 345093 w 4980410"/>
              <a:gd name="connsiteY147" fmla="*/ 1297648 h 4980074"/>
              <a:gd name="connsiteX148" fmla="*/ 340784 w 4980410"/>
              <a:gd name="connsiteY148" fmla="*/ 1235058 h 4980074"/>
              <a:gd name="connsiteX149" fmla="*/ 425188 w 4980410"/>
              <a:gd name="connsiteY149" fmla="*/ 1090897 h 4980074"/>
              <a:gd name="connsiteX150" fmla="*/ 486485 w 4980410"/>
              <a:gd name="connsiteY150" fmla="*/ 1067811 h 4980074"/>
              <a:gd name="connsiteX151" fmla="*/ 730358 w 4980410"/>
              <a:gd name="connsiteY151" fmla="*/ 1139061 h 4980074"/>
              <a:gd name="connsiteX152" fmla="*/ 797914 w 4980410"/>
              <a:gd name="connsiteY152" fmla="*/ 1115544 h 4980074"/>
              <a:gd name="connsiteX153" fmla="*/ 885334 w 4980410"/>
              <a:gd name="connsiteY153" fmla="*/ 1015196 h 4980074"/>
              <a:gd name="connsiteX154" fmla="*/ 893112 w 4980410"/>
              <a:gd name="connsiteY154" fmla="*/ 945486 h 4980074"/>
              <a:gd name="connsiteX155" fmla="*/ 789542 w 4980410"/>
              <a:gd name="connsiteY155" fmla="*/ 719937 h 4980074"/>
              <a:gd name="connsiteX156" fmla="*/ 804010 w 4980410"/>
              <a:gd name="connsiteY156" fmla="*/ 656055 h 4980074"/>
              <a:gd name="connsiteX157" fmla="*/ 928553 w 4980410"/>
              <a:gd name="connsiteY157" fmla="*/ 546862 h 4980074"/>
              <a:gd name="connsiteX158" fmla="*/ 997401 w 4980410"/>
              <a:gd name="connsiteY158" fmla="*/ 542122 h 4980074"/>
              <a:gd name="connsiteX159" fmla="*/ 1208030 w 4980410"/>
              <a:gd name="connsiteY159" fmla="*/ 678547 h 4980074"/>
              <a:gd name="connsiteX160" fmla="*/ 1277310 w 4980410"/>
              <a:gd name="connsiteY160" fmla="*/ 680066 h 4980074"/>
              <a:gd name="connsiteX161" fmla="*/ 1391489 w 4980410"/>
              <a:gd name="connsiteY161" fmla="*/ 603030 h 4980074"/>
              <a:gd name="connsiteX162" fmla="*/ 1418906 w 4980410"/>
              <a:gd name="connsiteY162" fmla="*/ 544544 h 4980074"/>
              <a:gd name="connsiteX163" fmla="*/ 1389151 w 4980410"/>
              <a:gd name="connsiteY163" fmla="*/ 295048 h 4980074"/>
              <a:gd name="connsiteX164" fmla="*/ 1416567 w 4980410"/>
              <a:gd name="connsiteY164" fmla="*/ 236563 h 4980074"/>
              <a:gd name="connsiteX165" fmla="*/ 1569163 w 4980410"/>
              <a:gd name="connsiteY165" fmla="*/ 169459 h 4980074"/>
              <a:gd name="connsiteX166" fmla="*/ 1633045 w 4980410"/>
              <a:gd name="connsiteY166" fmla="*/ 183927 h 4980074"/>
              <a:gd name="connsiteX167" fmla="*/ 1797481 w 4980410"/>
              <a:gd name="connsiteY167" fmla="*/ 380130 h 4980074"/>
              <a:gd name="connsiteX168" fmla="*/ 1861794 w 4980410"/>
              <a:gd name="connsiteY168" fmla="*/ 400856 h 4980074"/>
              <a:gd name="connsiteX169" fmla="*/ 1991078 w 4980410"/>
              <a:gd name="connsiteY169" fmla="*/ 360512 h 4980074"/>
              <a:gd name="connsiteX170" fmla="*/ 2038133 w 4980410"/>
              <a:gd name="connsiteY170" fmla="*/ 313252 h 4980074"/>
              <a:gd name="connsiteX171" fmla="*/ 2083916 w 4980410"/>
              <a:gd name="connsiteY171" fmla="*/ 64843 h 4980074"/>
              <a:gd name="connsiteX172" fmla="*/ 2130972 w 4980410"/>
              <a:gd name="connsiteY172" fmla="*/ 17583 h 4980074"/>
              <a:gd name="connsiteX173" fmla="*/ 2293273 w 4980410"/>
              <a:gd name="connsiteY173" fmla="*/ 120 h 49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4980410" h="4980074">
                <a:moveTo>
                  <a:pt x="2489382" y="571193"/>
                </a:moveTo>
                <a:cubicBezTo>
                  <a:pt x="1433405" y="571193"/>
                  <a:pt x="577366" y="1427232"/>
                  <a:pt x="577366" y="2483209"/>
                </a:cubicBezTo>
                <a:cubicBezTo>
                  <a:pt x="577366" y="3539186"/>
                  <a:pt x="1433405" y="4395225"/>
                  <a:pt x="2489382" y="4395225"/>
                </a:cubicBezTo>
                <a:cubicBezTo>
                  <a:pt x="3545359" y="4395225"/>
                  <a:pt x="4401398" y="3539186"/>
                  <a:pt x="4401398" y="2483209"/>
                </a:cubicBezTo>
                <a:cubicBezTo>
                  <a:pt x="4401398" y="1427232"/>
                  <a:pt x="3545359" y="571193"/>
                  <a:pt x="2489382" y="571193"/>
                </a:cubicBezTo>
                <a:close/>
                <a:moveTo>
                  <a:pt x="2293273" y="120"/>
                </a:moveTo>
                <a:cubicBezTo>
                  <a:pt x="2318309" y="-1604"/>
                  <a:pt x="2344638" y="15450"/>
                  <a:pt x="2352189" y="33796"/>
                </a:cubicBezTo>
                <a:cubicBezTo>
                  <a:pt x="2352189" y="33796"/>
                  <a:pt x="2352189" y="33796"/>
                  <a:pt x="2449931" y="266034"/>
                </a:cubicBezTo>
                <a:cubicBezTo>
                  <a:pt x="2457483" y="284380"/>
                  <a:pt x="2483812" y="301433"/>
                  <a:pt x="2503019" y="306399"/>
                </a:cubicBezTo>
                <a:cubicBezTo>
                  <a:pt x="2503019" y="306399"/>
                  <a:pt x="2503019" y="306399"/>
                  <a:pt x="2641578" y="309436"/>
                </a:cubicBezTo>
                <a:cubicBezTo>
                  <a:pt x="2660355" y="308144"/>
                  <a:pt x="2690788" y="293471"/>
                  <a:pt x="2702013" y="273832"/>
                </a:cubicBezTo>
                <a:cubicBezTo>
                  <a:pt x="2702013" y="273832"/>
                  <a:pt x="2702013" y="273832"/>
                  <a:pt x="2812541" y="52409"/>
                </a:cubicBezTo>
                <a:cubicBezTo>
                  <a:pt x="2823766" y="32771"/>
                  <a:pt x="2847940" y="18529"/>
                  <a:pt x="2873406" y="23064"/>
                </a:cubicBezTo>
                <a:cubicBezTo>
                  <a:pt x="2873406" y="23064"/>
                  <a:pt x="2873406" y="23064"/>
                  <a:pt x="3032466" y="49845"/>
                </a:cubicBezTo>
                <a:cubicBezTo>
                  <a:pt x="3057933" y="54380"/>
                  <a:pt x="3078433" y="78123"/>
                  <a:pt x="3080157" y="103159"/>
                </a:cubicBezTo>
                <a:cubicBezTo>
                  <a:pt x="3080157" y="103159"/>
                  <a:pt x="3080157" y="103159"/>
                  <a:pt x="3103653" y="353086"/>
                </a:cubicBezTo>
                <a:cubicBezTo>
                  <a:pt x="3104946" y="371863"/>
                  <a:pt x="3125447" y="395606"/>
                  <a:pt x="3145085" y="406831"/>
                </a:cubicBezTo>
                <a:cubicBezTo>
                  <a:pt x="3145085" y="406831"/>
                  <a:pt x="3145085" y="406831"/>
                  <a:pt x="3273712" y="448284"/>
                </a:cubicBezTo>
                <a:cubicBezTo>
                  <a:pt x="3299609" y="459078"/>
                  <a:pt x="3324214" y="451096"/>
                  <a:pt x="3341699" y="431026"/>
                </a:cubicBezTo>
                <a:cubicBezTo>
                  <a:pt x="3341699" y="431026"/>
                  <a:pt x="3341699" y="431026"/>
                  <a:pt x="3518263" y="255365"/>
                </a:cubicBezTo>
                <a:cubicBezTo>
                  <a:pt x="3529488" y="235727"/>
                  <a:pt x="3560783" y="233572"/>
                  <a:pt x="3580422" y="244797"/>
                </a:cubicBezTo>
                <a:cubicBezTo>
                  <a:pt x="3580422" y="244797"/>
                  <a:pt x="3580422" y="244797"/>
                  <a:pt x="3730411" y="322511"/>
                </a:cubicBezTo>
                <a:cubicBezTo>
                  <a:pt x="3750049" y="333736"/>
                  <a:pt x="3764291" y="357910"/>
                  <a:pt x="3759325" y="377118"/>
                </a:cubicBezTo>
                <a:cubicBezTo>
                  <a:pt x="3759325" y="377118"/>
                  <a:pt x="3759325" y="377118"/>
                  <a:pt x="3707283" y="625957"/>
                </a:cubicBezTo>
                <a:cubicBezTo>
                  <a:pt x="3702316" y="645165"/>
                  <a:pt x="3710730" y="676029"/>
                  <a:pt x="3730369" y="687254"/>
                </a:cubicBezTo>
                <a:cubicBezTo>
                  <a:pt x="3730369" y="687254"/>
                  <a:pt x="3730369" y="687254"/>
                  <a:pt x="3842804" y="767554"/>
                </a:cubicBezTo>
                <a:cubicBezTo>
                  <a:pt x="3856615" y="785469"/>
                  <a:pt x="3887909" y="783314"/>
                  <a:pt x="3912514" y="775331"/>
                </a:cubicBezTo>
                <a:cubicBezTo>
                  <a:pt x="3912514" y="775331"/>
                  <a:pt x="3912514" y="775331"/>
                  <a:pt x="4130511" y="653416"/>
                </a:cubicBezTo>
                <a:cubicBezTo>
                  <a:pt x="4148857" y="645864"/>
                  <a:pt x="4180583" y="649968"/>
                  <a:pt x="4193962" y="661625"/>
                </a:cubicBezTo>
                <a:cubicBezTo>
                  <a:pt x="4193962" y="661625"/>
                  <a:pt x="4193962" y="661625"/>
                  <a:pt x="4308983" y="779478"/>
                </a:cubicBezTo>
                <a:cubicBezTo>
                  <a:pt x="4329053" y="796962"/>
                  <a:pt x="4331208" y="828257"/>
                  <a:pt x="4319982" y="847895"/>
                </a:cubicBezTo>
                <a:cubicBezTo>
                  <a:pt x="4319982" y="847895"/>
                  <a:pt x="4319982" y="847895"/>
                  <a:pt x="4202765" y="1063490"/>
                </a:cubicBezTo>
                <a:cubicBezTo>
                  <a:pt x="4191540" y="1083129"/>
                  <a:pt x="4193694" y="1114424"/>
                  <a:pt x="4207505" y="1132339"/>
                </a:cubicBezTo>
                <a:cubicBezTo>
                  <a:pt x="4207505" y="1132339"/>
                  <a:pt x="4207505" y="1132339"/>
                  <a:pt x="4284110" y="1240260"/>
                </a:cubicBezTo>
                <a:cubicBezTo>
                  <a:pt x="4297921" y="1258175"/>
                  <a:pt x="4330509" y="1274797"/>
                  <a:pt x="4348855" y="1267245"/>
                </a:cubicBezTo>
                <a:cubicBezTo>
                  <a:pt x="4348855" y="1267245"/>
                  <a:pt x="4348855" y="1267245"/>
                  <a:pt x="4597058" y="1218713"/>
                </a:cubicBezTo>
                <a:cubicBezTo>
                  <a:pt x="4615404" y="1211162"/>
                  <a:pt x="4647992" y="1227784"/>
                  <a:pt x="4655544" y="1246130"/>
                </a:cubicBezTo>
                <a:cubicBezTo>
                  <a:pt x="4655544" y="1246130"/>
                  <a:pt x="4655544" y="1246130"/>
                  <a:pt x="4734734" y="1391604"/>
                </a:cubicBezTo>
                <a:cubicBezTo>
                  <a:pt x="4742286" y="1409950"/>
                  <a:pt x="4738182" y="1441676"/>
                  <a:pt x="4720267" y="1455487"/>
                </a:cubicBezTo>
                <a:cubicBezTo>
                  <a:pt x="4720267" y="1455487"/>
                  <a:pt x="4720267" y="1455487"/>
                  <a:pt x="4543702" y="1631148"/>
                </a:cubicBezTo>
                <a:cubicBezTo>
                  <a:pt x="4525787" y="1644958"/>
                  <a:pt x="4521683" y="1676684"/>
                  <a:pt x="4529666" y="1701289"/>
                </a:cubicBezTo>
                <a:cubicBezTo>
                  <a:pt x="4529666" y="1701289"/>
                  <a:pt x="4529666" y="1701289"/>
                  <a:pt x="4569579" y="1824314"/>
                </a:cubicBezTo>
                <a:cubicBezTo>
                  <a:pt x="4577561" y="1848918"/>
                  <a:pt x="4603890" y="1865972"/>
                  <a:pt x="4629357" y="1870507"/>
                </a:cubicBezTo>
                <a:cubicBezTo>
                  <a:pt x="4629357" y="1870507"/>
                  <a:pt x="4629357" y="1870507"/>
                  <a:pt x="4876042" y="1891254"/>
                </a:cubicBezTo>
                <a:cubicBezTo>
                  <a:pt x="4901509" y="1895790"/>
                  <a:pt x="4921578" y="1913274"/>
                  <a:pt x="4923302" y="1938309"/>
                </a:cubicBezTo>
                <a:lnTo>
                  <a:pt x="4959542" y="2099319"/>
                </a:lnTo>
                <a:cubicBezTo>
                  <a:pt x="4961266" y="2124354"/>
                  <a:pt x="4950472" y="2150252"/>
                  <a:pt x="4925867" y="2158235"/>
                </a:cubicBezTo>
                <a:cubicBezTo>
                  <a:pt x="4925867" y="2158235"/>
                  <a:pt x="4925867" y="2158235"/>
                  <a:pt x="4707439" y="2273892"/>
                </a:cubicBezTo>
                <a:cubicBezTo>
                  <a:pt x="4682834" y="2281874"/>
                  <a:pt x="4665781" y="2308203"/>
                  <a:pt x="4667505" y="2333239"/>
                </a:cubicBezTo>
                <a:cubicBezTo>
                  <a:pt x="4667505" y="2333239"/>
                  <a:pt x="4667505" y="2333239"/>
                  <a:pt x="4676985" y="2470936"/>
                </a:cubicBezTo>
                <a:cubicBezTo>
                  <a:pt x="4678278" y="2489713"/>
                  <a:pt x="4692519" y="2513887"/>
                  <a:pt x="4712158" y="2525112"/>
                </a:cubicBezTo>
                <a:cubicBezTo>
                  <a:pt x="4712158" y="2525112"/>
                  <a:pt x="4712158" y="2525112"/>
                  <a:pt x="4945238" y="2622260"/>
                </a:cubicBezTo>
                <a:cubicBezTo>
                  <a:pt x="4964445" y="2627226"/>
                  <a:pt x="4979118" y="2657659"/>
                  <a:pt x="4980410" y="2676435"/>
                </a:cubicBezTo>
                <a:cubicBezTo>
                  <a:pt x="4980410" y="2676435"/>
                  <a:pt x="4980410" y="2676435"/>
                  <a:pt x="4960320" y="2841323"/>
                </a:cubicBezTo>
                <a:cubicBezTo>
                  <a:pt x="4955785" y="2866790"/>
                  <a:pt x="4938300" y="2886859"/>
                  <a:pt x="4913265" y="2888583"/>
                </a:cubicBezTo>
                <a:cubicBezTo>
                  <a:pt x="4913265" y="2888583"/>
                  <a:pt x="4913265" y="2888583"/>
                  <a:pt x="4671320" y="2936684"/>
                </a:cubicBezTo>
                <a:cubicBezTo>
                  <a:pt x="4646284" y="2938408"/>
                  <a:pt x="4622542" y="2958908"/>
                  <a:pt x="4618006" y="2984375"/>
                </a:cubicBezTo>
                <a:cubicBezTo>
                  <a:pt x="4618006" y="2984375"/>
                  <a:pt x="4618006" y="2984375"/>
                  <a:pt x="4582812" y="3112571"/>
                </a:cubicBezTo>
                <a:cubicBezTo>
                  <a:pt x="4577846" y="3131779"/>
                  <a:pt x="4586259" y="3162643"/>
                  <a:pt x="4606329" y="3180127"/>
                </a:cubicBezTo>
                <a:cubicBezTo>
                  <a:pt x="4606329" y="3180127"/>
                  <a:pt x="4606329" y="3180127"/>
                  <a:pt x="4793215" y="3337052"/>
                </a:cubicBezTo>
                <a:cubicBezTo>
                  <a:pt x="4813285" y="3354536"/>
                  <a:pt x="4821267" y="3379142"/>
                  <a:pt x="4810473" y="3405039"/>
                </a:cubicBezTo>
                <a:cubicBezTo>
                  <a:pt x="4810473" y="3405039"/>
                  <a:pt x="4810473" y="3405039"/>
                  <a:pt x="4745277" y="3554166"/>
                </a:cubicBezTo>
                <a:cubicBezTo>
                  <a:pt x="4734052" y="3573805"/>
                  <a:pt x="4709878" y="3588047"/>
                  <a:pt x="4691101" y="3589339"/>
                </a:cubicBezTo>
                <a:cubicBezTo>
                  <a:pt x="4691101" y="3589339"/>
                  <a:pt x="4691101" y="3589339"/>
                  <a:pt x="4437295" y="3556505"/>
                </a:cubicBezTo>
                <a:cubicBezTo>
                  <a:pt x="4418087" y="3551539"/>
                  <a:pt x="4387655" y="3566211"/>
                  <a:pt x="4376429" y="3585850"/>
                </a:cubicBezTo>
                <a:cubicBezTo>
                  <a:pt x="4376429" y="3585850"/>
                  <a:pt x="4376429" y="3585850"/>
                  <a:pt x="4308648" y="3697423"/>
                </a:cubicBezTo>
                <a:cubicBezTo>
                  <a:pt x="4291164" y="3717493"/>
                  <a:pt x="4293318" y="3748788"/>
                  <a:pt x="4307129" y="3766703"/>
                </a:cubicBezTo>
                <a:cubicBezTo>
                  <a:pt x="4307129" y="3766703"/>
                  <a:pt x="4307129" y="3766703"/>
                  <a:pt x="4441132" y="3977579"/>
                </a:cubicBezTo>
                <a:cubicBezTo>
                  <a:pt x="4454943" y="3995494"/>
                  <a:pt x="4450838" y="4027219"/>
                  <a:pt x="4439613" y="4046858"/>
                </a:cubicBezTo>
                <a:cubicBezTo>
                  <a:pt x="4439613" y="4046858"/>
                  <a:pt x="4439613" y="4046858"/>
                  <a:pt x="4328450" y="4167707"/>
                </a:cubicBezTo>
                <a:cubicBezTo>
                  <a:pt x="4317225" y="4187346"/>
                  <a:pt x="4286361" y="4195760"/>
                  <a:pt x="4266722" y="4184534"/>
                </a:cubicBezTo>
                <a:cubicBezTo>
                  <a:pt x="4266722" y="4184534"/>
                  <a:pt x="4266722" y="4184534"/>
                  <a:pt x="4039471" y="4080696"/>
                </a:cubicBezTo>
                <a:cubicBezTo>
                  <a:pt x="4019832" y="4069471"/>
                  <a:pt x="3988968" y="4077885"/>
                  <a:pt x="3971053" y="4091696"/>
                </a:cubicBezTo>
                <a:cubicBezTo>
                  <a:pt x="3971053" y="4091696"/>
                  <a:pt x="3971053" y="4091696"/>
                  <a:pt x="3870253" y="4180388"/>
                </a:cubicBezTo>
                <a:cubicBezTo>
                  <a:pt x="3852338" y="4194199"/>
                  <a:pt x="3841975" y="4226355"/>
                  <a:pt x="3849526" y="4244701"/>
                </a:cubicBezTo>
                <a:cubicBezTo>
                  <a:pt x="3849526" y="4244701"/>
                  <a:pt x="3849526" y="4244701"/>
                  <a:pt x="3916404" y="4485353"/>
                </a:cubicBezTo>
                <a:cubicBezTo>
                  <a:pt x="3924387" y="4509958"/>
                  <a:pt x="3913593" y="4535856"/>
                  <a:pt x="3889419" y="4550097"/>
                </a:cubicBezTo>
                <a:cubicBezTo>
                  <a:pt x="3889419" y="4550097"/>
                  <a:pt x="3889419" y="4550097"/>
                  <a:pt x="3750634" y="4635116"/>
                </a:cubicBezTo>
                <a:cubicBezTo>
                  <a:pt x="3732719" y="4648927"/>
                  <a:pt x="3700993" y="4644822"/>
                  <a:pt x="3687614" y="4633166"/>
                </a:cubicBezTo>
                <a:cubicBezTo>
                  <a:pt x="3687614" y="4633166"/>
                  <a:pt x="3687614" y="4633166"/>
                  <a:pt x="3499866" y="4463723"/>
                </a:cubicBezTo>
                <a:cubicBezTo>
                  <a:pt x="3480227" y="4452498"/>
                  <a:pt x="3448501" y="4448394"/>
                  <a:pt x="3430155" y="4455945"/>
                </a:cubicBezTo>
                <a:cubicBezTo>
                  <a:pt x="3430155" y="4455945"/>
                  <a:pt x="3430155" y="4455945"/>
                  <a:pt x="3307993" y="4508376"/>
                </a:cubicBezTo>
                <a:cubicBezTo>
                  <a:pt x="3283388" y="4516359"/>
                  <a:pt x="3266335" y="4542688"/>
                  <a:pt x="3268058" y="4567724"/>
                </a:cubicBezTo>
                <a:cubicBezTo>
                  <a:pt x="3268058" y="4567724"/>
                  <a:pt x="3268058" y="4567724"/>
                  <a:pt x="3266088" y="4813115"/>
                </a:cubicBezTo>
                <a:cubicBezTo>
                  <a:pt x="3261553" y="4838582"/>
                  <a:pt x="3244500" y="4864911"/>
                  <a:pt x="3219464" y="4866635"/>
                </a:cubicBezTo>
                <a:cubicBezTo>
                  <a:pt x="3219464" y="4866635"/>
                  <a:pt x="3219464" y="4866635"/>
                  <a:pt x="3065144" y="4908703"/>
                </a:cubicBezTo>
                <a:cubicBezTo>
                  <a:pt x="3040540" y="4916685"/>
                  <a:pt x="3014642" y="4905891"/>
                  <a:pt x="3000831" y="4887976"/>
                </a:cubicBezTo>
                <a:cubicBezTo>
                  <a:pt x="3000831" y="4887976"/>
                  <a:pt x="3000831" y="4887976"/>
                  <a:pt x="2873087" y="4676669"/>
                </a:cubicBezTo>
                <a:cubicBezTo>
                  <a:pt x="2858846" y="4652496"/>
                  <a:pt x="2832948" y="4641701"/>
                  <a:pt x="2807912" y="4643425"/>
                </a:cubicBezTo>
                <a:cubicBezTo>
                  <a:pt x="2807912" y="4643425"/>
                  <a:pt x="2807912" y="4643425"/>
                  <a:pt x="2676905" y="4658733"/>
                </a:cubicBezTo>
                <a:cubicBezTo>
                  <a:pt x="2651869" y="4660457"/>
                  <a:pt x="2628126" y="4680958"/>
                  <a:pt x="2623160" y="4700165"/>
                </a:cubicBezTo>
                <a:cubicBezTo>
                  <a:pt x="2623160" y="4700165"/>
                  <a:pt x="2623160" y="4700165"/>
                  <a:pt x="2538961" y="4938642"/>
                </a:cubicBezTo>
                <a:cubicBezTo>
                  <a:pt x="2534426" y="4964109"/>
                  <a:pt x="2510252" y="4978350"/>
                  <a:pt x="2485216" y="4980074"/>
                </a:cubicBezTo>
                <a:cubicBezTo>
                  <a:pt x="2485216" y="4980074"/>
                  <a:pt x="2485216" y="4980074"/>
                  <a:pt x="2321190" y="4972501"/>
                </a:cubicBezTo>
                <a:cubicBezTo>
                  <a:pt x="2301983" y="4967535"/>
                  <a:pt x="2275654" y="4950482"/>
                  <a:pt x="2268103" y="4932136"/>
                </a:cubicBezTo>
                <a:cubicBezTo>
                  <a:pt x="2268103" y="4932136"/>
                  <a:pt x="2268103" y="4932136"/>
                  <a:pt x="2207053" y="4684794"/>
                </a:cubicBezTo>
                <a:cubicBezTo>
                  <a:pt x="2205760" y="4666017"/>
                  <a:pt x="2179000" y="4642705"/>
                  <a:pt x="2159793" y="4637739"/>
                </a:cubicBezTo>
                <a:cubicBezTo>
                  <a:pt x="2159793" y="4637739"/>
                  <a:pt x="2159793" y="4637739"/>
                  <a:pt x="2026200" y="4615494"/>
                </a:cubicBezTo>
                <a:cubicBezTo>
                  <a:pt x="2000733" y="4610958"/>
                  <a:pt x="1976559" y="4625200"/>
                  <a:pt x="1958644" y="4639011"/>
                </a:cubicBezTo>
                <a:cubicBezTo>
                  <a:pt x="1958644" y="4639011"/>
                  <a:pt x="1958644" y="4639011"/>
                  <a:pt x="1815529" y="4843812"/>
                </a:cubicBezTo>
                <a:cubicBezTo>
                  <a:pt x="1804303" y="4863451"/>
                  <a:pt x="1773440" y="4871864"/>
                  <a:pt x="1754232" y="4866898"/>
                </a:cubicBezTo>
                <a:cubicBezTo>
                  <a:pt x="1754232" y="4866898"/>
                  <a:pt x="1754232" y="4866898"/>
                  <a:pt x="1599277" y="4808392"/>
                </a:cubicBezTo>
                <a:cubicBezTo>
                  <a:pt x="1573810" y="4803856"/>
                  <a:pt x="1559568" y="4779682"/>
                  <a:pt x="1557845" y="4754647"/>
                </a:cubicBezTo>
                <a:cubicBezTo>
                  <a:pt x="1557845" y="4754647"/>
                  <a:pt x="1557845" y="4754647"/>
                  <a:pt x="1572333" y="4508393"/>
                </a:cubicBezTo>
                <a:cubicBezTo>
                  <a:pt x="1576868" y="4482926"/>
                  <a:pt x="1555937" y="4452924"/>
                  <a:pt x="1536729" y="4447958"/>
                </a:cubicBezTo>
                <a:cubicBezTo>
                  <a:pt x="1536729" y="4447958"/>
                  <a:pt x="1536729" y="4447958"/>
                  <a:pt x="1418897" y="4380607"/>
                </a:cubicBezTo>
                <a:cubicBezTo>
                  <a:pt x="1399258" y="4369382"/>
                  <a:pt x="1367963" y="4371536"/>
                  <a:pt x="1350048" y="4385347"/>
                </a:cubicBezTo>
                <a:cubicBezTo>
                  <a:pt x="1350048" y="4385347"/>
                  <a:pt x="1350048" y="4385347"/>
                  <a:pt x="1152983" y="4537265"/>
                </a:cubicBezTo>
                <a:cubicBezTo>
                  <a:pt x="1135068" y="4551076"/>
                  <a:pt x="1103773" y="4553230"/>
                  <a:pt x="1084134" y="4542005"/>
                </a:cubicBezTo>
                <a:cubicBezTo>
                  <a:pt x="1084134" y="4542005"/>
                  <a:pt x="1084134" y="4542005"/>
                  <a:pt x="951630" y="4444221"/>
                </a:cubicBezTo>
                <a:cubicBezTo>
                  <a:pt x="931560" y="4426738"/>
                  <a:pt x="923577" y="4402132"/>
                  <a:pt x="934371" y="4376235"/>
                </a:cubicBezTo>
                <a:cubicBezTo>
                  <a:pt x="934371" y="4376235"/>
                  <a:pt x="934371" y="4376235"/>
                  <a:pt x="1019001" y="4144018"/>
                </a:cubicBezTo>
                <a:cubicBezTo>
                  <a:pt x="1023967" y="4124810"/>
                  <a:pt x="1021813" y="4093515"/>
                  <a:pt x="1001743" y="4076031"/>
                </a:cubicBezTo>
                <a:cubicBezTo>
                  <a:pt x="1001743" y="4076031"/>
                  <a:pt x="1001743" y="4076031"/>
                  <a:pt x="907223" y="3981921"/>
                </a:cubicBezTo>
                <a:cubicBezTo>
                  <a:pt x="893412" y="3964005"/>
                  <a:pt x="861686" y="3959901"/>
                  <a:pt x="837082" y="3967884"/>
                </a:cubicBezTo>
                <a:cubicBezTo>
                  <a:pt x="837082" y="3967884"/>
                  <a:pt x="837082" y="3967884"/>
                  <a:pt x="603981" y="4053108"/>
                </a:cubicBezTo>
                <a:cubicBezTo>
                  <a:pt x="585636" y="4060659"/>
                  <a:pt x="553479" y="4050296"/>
                  <a:pt x="539668" y="4032381"/>
                </a:cubicBezTo>
                <a:cubicBezTo>
                  <a:pt x="539668" y="4032381"/>
                  <a:pt x="539668" y="4032381"/>
                  <a:pt x="442562" y="3900717"/>
                </a:cubicBezTo>
                <a:cubicBezTo>
                  <a:pt x="428752" y="3882802"/>
                  <a:pt x="432856" y="3851076"/>
                  <a:pt x="444081" y="3831438"/>
                </a:cubicBezTo>
                <a:cubicBezTo>
                  <a:pt x="444081" y="3831438"/>
                  <a:pt x="444081" y="3831438"/>
                  <a:pt x="593886" y="3632465"/>
                </a:cubicBezTo>
                <a:cubicBezTo>
                  <a:pt x="611801" y="3618654"/>
                  <a:pt x="609646" y="3587359"/>
                  <a:pt x="601664" y="3562755"/>
                </a:cubicBezTo>
                <a:cubicBezTo>
                  <a:pt x="601664" y="3562755"/>
                  <a:pt x="601664" y="3562755"/>
                  <a:pt x="537146" y="3447713"/>
                </a:cubicBezTo>
                <a:cubicBezTo>
                  <a:pt x="529594" y="3429367"/>
                  <a:pt x="497006" y="3412745"/>
                  <a:pt x="478229" y="3414037"/>
                </a:cubicBezTo>
                <a:cubicBezTo>
                  <a:pt x="478229" y="3414037"/>
                  <a:pt x="478229" y="3414037"/>
                  <a:pt x="227440" y="3425016"/>
                </a:cubicBezTo>
                <a:cubicBezTo>
                  <a:pt x="202404" y="3426739"/>
                  <a:pt x="182335" y="3409255"/>
                  <a:pt x="174783" y="3390909"/>
                </a:cubicBezTo>
                <a:cubicBezTo>
                  <a:pt x="174783" y="3390909"/>
                  <a:pt x="174783" y="3390909"/>
                  <a:pt x="119766" y="3231193"/>
                </a:cubicBezTo>
                <a:cubicBezTo>
                  <a:pt x="112214" y="3212847"/>
                  <a:pt x="116319" y="3181121"/>
                  <a:pt x="134234" y="3167311"/>
                </a:cubicBezTo>
                <a:cubicBezTo>
                  <a:pt x="134234" y="3167311"/>
                  <a:pt x="134234" y="3167311"/>
                  <a:pt x="338420" y="3027480"/>
                </a:cubicBezTo>
                <a:cubicBezTo>
                  <a:pt x="356335" y="3013669"/>
                  <a:pt x="372957" y="2981082"/>
                  <a:pt x="364974" y="2956477"/>
                </a:cubicBezTo>
                <a:cubicBezTo>
                  <a:pt x="364974" y="2956477"/>
                  <a:pt x="364974" y="2956477"/>
                  <a:pt x="343407" y="2825900"/>
                </a:cubicBezTo>
                <a:cubicBezTo>
                  <a:pt x="335855" y="2807555"/>
                  <a:pt x="315354" y="2783811"/>
                  <a:pt x="296147" y="2778845"/>
                </a:cubicBezTo>
                <a:cubicBezTo>
                  <a:pt x="296147" y="2778845"/>
                  <a:pt x="296147" y="2778845"/>
                  <a:pt x="52704" y="2713854"/>
                </a:cubicBezTo>
                <a:cubicBezTo>
                  <a:pt x="27237" y="2709319"/>
                  <a:pt x="6737" y="2685576"/>
                  <a:pt x="11703" y="2666368"/>
                </a:cubicBezTo>
                <a:cubicBezTo>
                  <a:pt x="11703" y="2666368"/>
                  <a:pt x="11703" y="2666368"/>
                  <a:pt x="68" y="2497376"/>
                </a:cubicBezTo>
                <a:cubicBezTo>
                  <a:pt x="-1225" y="2478599"/>
                  <a:pt x="15828" y="2452271"/>
                  <a:pt x="40433" y="2444288"/>
                </a:cubicBezTo>
                <a:cubicBezTo>
                  <a:pt x="40433" y="2444288"/>
                  <a:pt x="40433" y="2444288"/>
                  <a:pt x="273964" y="2365323"/>
                </a:cubicBezTo>
                <a:cubicBezTo>
                  <a:pt x="298569" y="2357341"/>
                  <a:pt x="315622" y="2331012"/>
                  <a:pt x="320588" y="2311804"/>
                </a:cubicBezTo>
                <a:cubicBezTo>
                  <a:pt x="320588" y="2311804"/>
                  <a:pt x="320588" y="2311804"/>
                  <a:pt x="336575" y="2178642"/>
                </a:cubicBezTo>
                <a:cubicBezTo>
                  <a:pt x="341110" y="2153176"/>
                  <a:pt x="326868" y="2129002"/>
                  <a:pt x="306799" y="2111518"/>
                </a:cubicBezTo>
                <a:cubicBezTo>
                  <a:pt x="306799" y="2111518"/>
                  <a:pt x="306799" y="2111518"/>
                  <a:pt x="90773" y="1988041"/>
                </a:cubicBezTo>
                <a:cubicBezTo>
                  <a:pt x="71134" y="1976816"/>
                  <a:pt x="62720" y="1945952"/>
                  <a:pt x="67687" y="1926744"/>
                </a:cubicBezTo>
                <a:cubicBezTo>
                  <a:pt x="67687" y="1926744"/>
                  <a:pt x="67687" y="1926744"/>
                  <a:pt x="106985" y="1766823"/>
                </a:cubicBezTo>
                <a:cubicBezTo>
                  <a:pt x="117779" y="1740925"/>
                  <a:pt x="135263" y="1720855"/>
                  <a:pt x="160730" y="1725391"/>
                </a:cubicBezTo>
                <a:cubicBezTo>
                  <a:pt x="160730" y="1725391"/>
                  <a:pt x="160730" y="1725391"/>
                  <a:pt x="411519" y="1714412"/>
                </a:cubicBezTo>
                <a:cubicBezTo>
                  <a:pt x="430727" y="1719379"/>
                  <a:pt x="460729" y="1698447"/>
                  <a:pt x="471954" y="1678808"/>
                </a:cubicBezTo>
                <a:cubicBezTo>
                  <a:pt x="471954" y="1678808"/>
                  <a:pt x="471954" y="1678808"/>
                  <a:pt x="520097" y="1556010"/>
                </a:cubicBezTo>
                <a:cubicBezTo>
                  <a:pt x="531322" y="1536371"/>
                  <a:pt x="529168" y="1505076"/>
                  <a:pt x="509098" y="1487592"/>
                </a:cubicBezTo>
                <a:cubicBezTo>
                  <a:pt x="509098" y="1487592"/>
                  <a:pt x="509098" y="1487592"/>
                  <a:pt x="345093" y="1297648"/>
                </a:cubicBezTo>
                <a:cubicBezTo>
                  <a:pt x="331282" y="1279733"/>
                  <a:pt x="329559" y="1254697"/>
                  <a:pt x="340784" y="1235058"/>
                </a:cubicBezTo>
                <a:cubicBezTo>
                  <a:pt x="340784" y="1235058"/>
                  <a:pt x="340784" y="1235058"/>
                  <a:pt x="425188" y="1090897"/>
                </a:cubicBezTo>
                <a:cubicBezTo>
                  <a:pt x="436413" y="1071259"/>
                  <a:pt x="467277" y="1062845"/>
                  <a:pt x="486485" y="1067811"/>
                </a:cubicBezTo>
                <a:cubicBezTo>
                  <a:pt x="486485" y="1067811"/>
                  <a:pt x="486485" y="1067811"/>
                  <a:pt x="730358" y="1139061"/>
                </a:cubicBezTo>
                <a:cubicBezTo>
                  <a:pt x="749566" y="1144028"/>
                  <a:pt x="780430" y="1135614"/>
                  <a:pt x="797914" y="1115544"/>
                </a:cubicBezTo>
                <a:cubicBezTo>
                  <a:pt x="797914" y="1115544"/>
                  <a:pt x="797914" y="1115544"/>
                  <a:pt x="885334" y="1015196"/>
                </a:cubicBezTo>
                <a:cubicBezTo>
                  <a:pt x="896559" y="995557"/>
                  <a:pt x="900663" y="963832"/>
                  <a:pt x="893112" y="945486"/>
                </a:cubicBezTo>
                <a:cubicBezTo>
                  <a:pt x="893112" y="945486"/>
                  <a:pt x="893112" y="945486"/>
                  <a:pt x="789542" y="719937"/>
                </a:cubicBezTo>
                <a:cubicBezTo>
                  <a:pt x="781559" y="695332"/>
                  <a:pt x="786094" y="669866"/>
                  <a:pt x="804010" y="656055"/>
                </a:cubicBezTo>
                <a:cubicBezTo>
                  <a:pt x="804010" y="656055"/>
                  <a:pt x="804010" y="656055"/>
                  <a:pt x="928553" y="546862"/>
                </a:cubicBezTo>
                <a:cubicBezTo>
                  <a:pt x="946468" y="533052"/>
                  <a:pt x="977762" y="530897"/>
                  <a:pt x="997401" y="542122"/>
                </a:cubicBezTo>
                <a:cubicBezTo>
                  <a:pt x="997401" y="542122"/>
                  <a:pt x="997401" y="542122"/>
                  <a:pt x="1208030" y="678547"/>
                </a:cubicBezTo>
                <a:cubicBezTo>
                  <a:pt x="1227669" y="689772"/>
                  <a:pt x="1258964" y="687618"/>
                  <a:pt x="1277310" y="680066"/>
                </a:cubicBezTo>
                <a:cubicBezTo>
                  <a:pt x="1277310" y="680066"/>
                  <a:pt x="1277310" y="680066"/>
                  <a:pt x="1391489" y="603030"/>
                </a:cubicBezTo>
                <a:cubicBezTo>
                  <a:pt x="1409835" y="595478"/>
                  <a:pt x="1420199" y="563321"/>
                  <a:pt x="1418906" y="544544"/>
                </a:cubicBezTo>
                <a:cubicBezTo>
                  <a:pt x="1418906" y="544544"/>
                  <a:pt x="1418906" y="544544"/>
                  <a:pt x="1389151" y="295048"/>
                </a:cubicBezTo>
                <a:cubicBezTo>
                  <a:pt x="1381168" y="270443"/>
                  <a:pt x="1398221" y="244115"/>
                  <a:pt x="1416567" y="236563"/>
                </a:cubicBezTo>
                <a:cubicBezTo>
                  <a:pt x="1416567" y="236563"/>
                  <a:pt x="1416567" y="236563"/>
                  <a:pt x="1569163" y="169459"/>
                </a:cubicBezTo>
                <a:cubicBezTo>
                  <a:pt x="1593768" y="161476"/>
                  <a:pt x="1619234" y="166012"/>
                  <a:pt x="1633045" y="183927"/>
                </a:cubicBezTo>
                <a:cubicBezTo>
                  <a:pt x="1633045" y="183927"/>
                  <a:pt x="1633045" y="183927"/>
                  <a:pt x="1797481" y="380130"/>
                </a:cubicBezTo>
                <a:cubicBezTo>
                  <a:pt x="1810861" y="391786"/>
                  <a:pt x="1843017" y="402149"/>
                  <a:pt x="1861794" y="400856"/>
                </a:cubicBezTo>
                <a:cubicBezTo>
                  <a:pt x="1861794" y="400856"/>
                  <a:pt x="1861794" y="400856"/>
                  <a:pt x="1991078" y="360512"/>
                </a:cubicBezTo>
                <a:cubicBezTo>
                  <a:pt x="2016114" y="358788"/>
                  <a:pt x="2033167" y="332460"/>
                  <a:pt x="2038133" y="313252"/>
                </a:cubicBezTo>
                <a:cubicBezTo>
                  <a:pt x="2038133" y="313252"/>
                  <a:pt x="2038133" y="313252"/>
                  <a:pt x="2083916" y="64843"/>
                </a:cubicBezTo>
                <a:cubicBezTo>
                  <a:pt x="2082624" y="46067"/>
                  <a:pt x="2106367" y="25566"/>
                  <a:pt x="2130972" y="17583"/>
                </a:cubicBezTo>
                <a:cubicBezTo>
                  <a:pt x="2130972" y="17583"/>
                  <a:pt x="2130972" y="17583"/>
                  <a:pt x="2293273" y="12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sz="1280"/>
          </a:p>
        </p:txBody>
      </p:sp>
      <p:sp>
        <p:nvSpPr>
          <p:cNvPr id="35" name="任意多边形 34"/>
          <p:cNvSpPr>
            <a:spLocks/>
          </p:cNvSpPr>
          <p:nvPr/>
        </p:nvSpPr>
        <p:spPr bwMode="auto">
          <a:xfrm>
            <a:off x="848637" y="1006458"/>
            <a:ext cx="3732239" cy="3735827"/>
          </a:xfrm>
          <a:custGeom>
            <a:avLst/>
            <a:gdLst>
              <a:gd name="connsiteX0" fmla="*/ 2485624 w 4976318"/>
              <a:gd name="connsiteY0" fmla="*/ 578679 h 4981376"/>
              <a:gd name="connsiteX1" fmla="*/ 573608 w 4976318"/>
              <a:gd name="connsiteY1" fmla="*/ 2490695 h 4981376"/>
              <a:gd name="connsiteX2" fmla="*/ 2485624 w 4976318"/>
              <a:gd name="connsiteY2" fmla="*/ 4402711 h 4981376"/>
              <a:gd name="connsiteX3" fmla="*/ 4397640 w 4976318"/>
              <a:gd name="connsiteY3" fmla="*/ 2490695 h 4981376"/>
              <a:gd name="connsiteX4" fmla="*/ 2485624 w 4976318"/>
              <a:gd name="connsiteY4" fmla="*/ 578679 h 4981376"/>
              <a:gd name="connsiteX5" fmla="*/ 2460535 w 4976318"/>
              <a:gd name="connsiteY5" fmla="*/ 0 h 4981376"/>
              <a:gd name="connsiteX6" fmla="*/ 2516999 w 4976318"/>
              <a:gd name="connsiteY6" fmla="*/ 37643 h 4981376"/>
              <a:gd name="connsiteX7" fmla="*/ 2598558 w 4976318"/>
              <a:gd name="connsiteY7" fmla="*/ 276046 h 4981376"/>
              <a:gd name="connsiteX8" fmla="*/ 2648748 w 4976318"/>
              <a:gd name="connsiteY8" fmla="*/ 319963 h 4981376"/>
              <a:gd name="connsiteX9" fmla="*/ 2786771 w 4976318"/>
              <a:gd name="connsiteY9" fmla="*/ 332510 h 4981376"/>
              <a:gd name="connsiteX10" fmla="*/ 2849509 w 4976318"/>
              <a:gd name="connsiteY10" fmla="*/ 301141 h 4981376"/>
              <a:gd name="connsiteX11" fmla="*/ 2974984 w 4976318"/>
              <a:gd name="connsiteY11" fmla="*/ 87833 h 4981376"/>
              <a:gd name="connsiteX12" fmla="*/ 3037722 w 4976318"/>
              <a:gd name="connsiteY12" fmla="*/ 62738 h 4981376"/>
              <a:gd name="connsiteX13" fmla="*/ 3194567 w 4976318"/>
              <a:gd name="connsiteY13" fmla="*/ 100380 h 4981376"/>
              <a:gd name="connsiteX14" fmla="*/ 3238483 w 4976318"/>
              <a:gd name="connsiteY14" fmla="*/ 156845 h 4981376"/>
              <a:gd name="connsiteX15" fmla="*/ 3244757 w 4976318"/>
              <a:gd name="connsiteY15" fmla="*/ 407795 h 4981376"/>
              <a:gd name="connsiteX16" fmla="*/ 3282399 w 4976318"/>
              <a:gd name="connsiteY16" fmla="*/ 464259 h 4981376"/>
              <a:gd name="connsiteX17" fmla="*/ 3407875 w 4976318"/>
              <a:gd name="connsiteY17" fmla="*/ 514450 h 4981376"/>
              <a:gd name="connsiteX18" fmla="*/ 3476886 w 4976318"/>
              <a:gd name="connsiteY18" fmla="*/ 501902 h 4981376"/>
              <a:gd name="connsiteX19" fmla="*/ 3665100 w 4976318"/>
              <a:gd name="connsiteY19" fmla="*/ 338784 h 4981376"/>
              <a:gd name="connsiteX20" fmla="*/ 3727837 w 4976318"/>
              <a:gd name="connsiteY20" fmla="*/ 332510 h 4981376"/>
              <a:gd name="connsiteX21" fmla="*/ 3872134 w 4976318"/>
              <a:gd name="connsiteY21" fmla="*/ 420343 h 4981376"/>
              <a:gd name="connsiteX22" fmla="*/ 3897229 w 4976318"/>
              <a:gd name="connsiteY22" fmla="*/ 476807 h 4981376"/>
              <a:gd name="connsiteX23" fmla="*/ 3828218 w 4976318"/>
              <a:gd name="connsiteY23" fmla="*/ 721484 h 4981376"/>
              <a:gd name="connsiteX24" fmla="*/ 3847039 w 4976318"/>
              <a:gd name="connsiteY24" fmla="*/ 784222 h 4981376"/>
              <a:gd name="connsiteX25" fmla="*/ 3953693 w 4976318"/>
              <a:gd name="connsiteY25" fmla="*/ 872055 h 4981376"/>
              <a:gd name="connsiteX26" fmla="*/ 4022705 w 4976318"/>
              <a:gd name="connsiteY26" fmla="*/ 884602 h 4981376"/>
              <a:gd name="connsiteX27" fmla="*/ 4248561 w 4976318"/>
              <a:gd name="connsiteY27" fmla="*/ 777948 h 4981376"/>
              <a:gd name="connsiteX28" fmla="*/ 4311298 w 4976318"/>
              <a:gd name="connsiteY28" fmla="*/ 790496 h 4981376"/>
              <a:gd name="connsiteX29" fmla="*/ 4417952 w 4976318"/>
              <a:gd name="connsiteY29" fmla="*/ 915971 h 4981376"/>
              <a:gd name="connsiteX30" fmla="*/ 4424226 w 4976318"/>
              <a:gd name="connsiteY30" fmla="*/ 984983 h 4981376"/>
              <a:gd name="connsiteX31" fmla="*/ 4292477 w 4976318"/>
              <a:gd name="connsiteY31" fmla="*/ 1192017 h 4981376"/>
              <a:gd name="connsiteX32" fmla="*/ 4292477 w 4976318"/>
              <a:gd name="connsiteY32" fmla="*/ 1261029 h 4981376"/>
              <a:gd name="connsiteX33" fmla="*/ 4361488 w 4976318"/>
              <a:gd name="connsiteY33" fmla="*/ 1373957 h 4981376"/>
              <a:gd name="connsiteX34" fmla="*/ 4424226 w 4976318"/>
              <a:gd name="connsiteY34" fmla="*/ 1405325 h 4981376"/>
              <a:gd name="connsiteX35" fmla="*/ 4675177 w 4976318"/>
              <a:gd name="connsiteY35" fmla="*/ 1373957 h 4981376"/>
              <a:gd name="connsiteX36" fmla="*/ 4731641 w 4976318"/>
              <a:gd name="connsiteY36" fmla="*/ 1405325 h 4981376"/>
              <a:gd name="connsiteX37" fmla="*/ 4800653 w 4976318"/>
              <a:gd name="connsiteY37" fmla="*/ 1555896 h 4981376"/>
              <a:gd name="connsiteX38" fmla="*/ 4781831 w 4976318"/>
              <a:gd name="connsiteY38" fmla="*/ 1618634 h 4981376"/>
              <a:gd name="connsiteX39" fmla="*/ 4593618 w 4976318"/>
              <a:gd name="connsiteY39" fmla="*/ 1781752 h 4981376"/>
              <a:gd name="connsiteX40" fmla="*/ 4574797 w 4976318"/>
              <a:gd name="connsiteY40" fmla="*/ 1850763 h 4981376"/>
              <a:gd name="connsiteX41" fmla="*/ 4606166 w 4976318"/>
              <a:gd name="connsiteY41" fmla="*/ 1976239 h 4981376"/>
              <a:gd name="connsiteX42" fmla="*/ 4662630 w 4976318"/>
              <a:gd name="connsiteY42" fmla="*/ 2026429 h 4981376"/>
              <a:gd name="connsiteX43" fmla="*/ 4907307 w 4976318"/>
              <a:gd name="connsiteY43" fmla="*/ 2064072 h 4981376"/>
              <a:gd name="connsiteX44" fmla="*/ 4951223 w 4976318"/>
              <a:gd name="connsiteY44" fmla="*/ 2114262 h 4981376"/>
              <a:gd name="connsiteX45" fmla="*/ 4976318 w 4976318"/>
              <a:gd name="connsiteY45" fmla="*/ 2277380 h 4981376"/>
              <a:gd name="connsiteX46" fmla="*/ 4938676 w 4976318"/>
              <a:gd name="connsiteY46" fmla="*/ 2333844 h 4981376"/>
              <a:gd name="connsiteX47" fmla="*/ 4712820 w 4976318"/>
              <a:gd name="connsiteY47" fmla="*/ 2434224 h 4981376"/>
              <a:gd name="connsiteX48" fmla="*/ 4668903 w 4976318"/>
              <a:gd name="connsiteY48" fmla="*/ 2490688 h 4981376"/>
              <a:gd name="connsiteX49" fmla="*/ 4668903 w 4976318"/>
              <a:gd name="connsiteY49" fmla="*/ 2628711 h 4981376"/>
              <a:gd name="connsiteX50" fmla="*/ 4700272 w 4976318"/>
              <a:gd name="connsiteY50" fmla="*/ 2685175 h 4981376"/>
              <a:gd name="connsiteX51" fmla="*/ 4926128 w 4976318"/>
              <a:gd name="connsiteY51" fmla="*/ 2798103 h 4981376"/>
              <a:gd name="connsiteX52" fmla="*/ 4957497 w 4976318"/>
              <a:gd name="connsiteY52" fmla="*/ 2854567 h 4981376"/>
              <a:gd name="connsiteX53" fmla="*/ 4926128 w 4976318"/>
              <a:gd name="connsiteY53" fmla="*/ 3017685 h 4981376"/>
              <a:gd name="connsiteX54" fmla="*/ 4875938 w 4976318"/>
              <a:gd name="connsiteY54" fmla="*/ 3061601 h 4981376"/>
              <a:gd name="connsiteX55" fmla="*/ 4631261 w 4976318"/>
              <a:gd name="connsiteY55" fmla="*/ 3092970 h 4981376"/>
              <a:gd name="connsiteX56" fmla="*/ 4574797 w 4976318"/>
              <a:gd name="connsiteY56" fmla="*/ 3136887 h 4981376"/>
              <a:gd name="connsiteX57" fmla="*/ 4530880 w 4976318"/>
              <a:gd name="connsiteY57" fmla="*/ 3262362 h 4981376"/>
              <a:gd name="connsiteX58" fmla="*/ 4549702 w 4976318"/>
              <a:gd name="connsiteY58" fmla="*/ 3331374 h 4981376"/>
              <a:gd name="connsiteX59" fmla="*/ 4725367 w 4976318"/>
              <a:gd name="connsiteY59" fmla="*/ 3500766 h 4981376"/>
              <a:gd name="connsiteX60" fmla="*/ 4737915 w 4976318"/>
              <a:gd name="connsiteY60" fmla="*/ 3569777 h 4981376"/>
              <a:gd name="connsiteX61" fmla="*/ 4662630 w 4976318"/>
              <a:gd name="connsiteY61" fmla="*/ 3714074 h 4981376"/>
              <a:gd name="connsiteX62" fmla="*/ 4606166 w 4976318"/>
              <a:gd name="connsiteY62" fmla="*/ 3745443 h 4981376"/>
              <a:gd name="connsiteX63" fmla="*/ 4355215 w 4976318"/>
              <a:gd name="connsiteY63" fmla="*/ 3695253 h 4981376"/>
              <a:gd name="connsiteX64" fmla="*/ 4292477 w 4976318"/>
              <a:gd name="connsiteY64" fmla="*/ 3720348 h 4981376"/>
              <a:gd name="connsiteX65" fmla="*/ 4217192 w 4976318"/>
              <a:gd name="connsiteY65" fmla="*/ 3827002 h 4981376"/>
              <a:gd name="connsiteX66" fmla="*/ 4210918 w 4976318"/>
              <a:gd name="connsiteY66" fmla="*/ 3896013 h 4981376"/>
              <a:gd name="connsiteX67" fmla="*/ 4330120 w 4976318"/>
              <a:gd name="connsiteY67" fmla="*/ 4115595 h 4981376"/>
              <a:gd name="connsiteX68" fmla="*/ 4323846 w 4976318"/>
              <a:gd name="connsiteY68" fmla="*/ 4184607 h 4981376"/>
              <a:gd name="connsiteX69" fmla="*/ 4204644 w 4976318"/>
              <a:gd name="connsiteY69" fmla="*/ 4297535 h 4981376"/>
              <a:gd name="connsiteX70" fmla="*/ 4141906 w 4976318"/>
              <a:gd name="connsiteY70" fmla="*/ 4310083 h 4981376"/>
              <a:gd name="connsiteX71" fmla="*/ 3922324 w 4976318"/>
              <a:gd name="connsiteY71" fmla="*/ 4190881 h 4981376"/>
              <a:gd name="connsiteX72" fmla="*/ 3853313 w 4976318"/>
              <a:gd name="connsiteY72" fmla="*/ 4197155 h 4981376"/>
              <a:gd name="connsiteX73" fmla="*/ 3746659 w 4976318"/>
              <a:gd name="connsiteY73" fmla="*/ 4278714 h 4981376"/>
              <a:gd name="connsiteX74" fmla="*/ 3721563 w 4976318"/>
              <a:gd name="connsiteY74" fmla="*/ 4341451 h 4981376"/>
              <a:gd name="connsiteX75" fmla="*/ 3771754 w 4976318"/>
              <a:gd name="connsiteY75" fmla="*/ 4586129 h 4981376"/>
              <a:gd name="connsiteX76" fmla="*/ 3740385 w 4976318"/>
              <a:gd name="connsiteY76" fmla="*/ 4648866 h 4981376"/>
              <a:gd name="connsiteX77" fmla="*/ 3596088 w 4976318"/>
              <a:gd name="connsiteY77" fmla="*/ 4724152 h 4981376"/>
              <a:gd name="connsiteX78" fmla="*/ 3533350 w 4976318"/>
              <a:gd name="connsiteY78" fmla="*/ 4717878 h 4981376"/>
              <a:gd name="connsiteX79" fmla="*/ 3357685 w 4976318"/>
              <a:gd name="connsiteY79" fmla="*/ 4535938 h 4981376"/>
              <a:gd name="connsiteX80" fmla="*/ 3288673 w 4976318"/>
              <a:gd name="connsiteY80" fmla="*/ 4523391 h 4981376"/>
              <a:gd name="connsiteX81" fmla="*/ 3163198 w 4976318"/>
              <a:gd name="connsiteY81" fmla="*/ 4567307 h 4981376"/>
              <a:gd name="connsiteX82" fmla="*/ 3119281 w 4976318"/>
              <a:gd name="connsiteY82" fmla="*/ 4623771 h 4981376"/>
              <a:gd name="connsiteX83" fmla="*/ 3100460 w 4976318"/>
              <a:gd name="connsiteY83" fmla="*/ 4868448 h 4981376"/>
              <a:gd name="connsiteX84" fmla="*/ 3050270 w 4976318"/>
              <a:gd name="connsiteY84" fmla="*/ 4918639 h 4981376"/>
              <a:gd name="connsiteX85" fmla="*/ 2893425 w 4976318"/>
              <a:gd name="connsiteY85" fmla="*/ 4950007 h 4981376"/>
              <a:gd name="connsiteX86" fmla="*/ 2830688 w 4976318"/>
              <a:gd name="connsiteY86" fmla="*/ 4924912 h 4981376"/>
              <a:gd name="connsiteX87" fmla="*/ 2717760 w 4976318"/>
              <a:gd name="connsiteY87" fmla="*/ 4705330 h 4981376"/>
              <a:gd name="connsiteX88" fmla="*/ 2655022 w 4976318"/>
              <a:gd name="connsiteY88" fmla="*/ 4667688 h 4981376"/>
              <a:gd name="connsiteX89" fmla="*/ 2523273 w 4976318"/>
              <a:gd name="connsiteY89" fmla="*/ 4673961 h 4981376"/>
              <a:gd name="connsiteX90" fmla="*/ 2466809 w 4976318"/>
              <a:gd name="connsiteY90" fmla="*/ 4711604 h 4981376"/>
              <a:gd name="connsiteX91" fmla="*/ 2366428 w 4976318"/>
              <a:gd name="connsiteY91" fmla="*/ 4943734 h 4981376"/>
              <a:gd name="connsiteX92" fmla="*/ 2309964 w 4976318"/>
              <a:gd name="connsiteY92" fmla="*/ 4981376 h 4981376"/>
              <a:gd name="connsiteX93" fmla="*/ 2146846 w 4976318"/>
              <a:gd name="connsiteY93" fmla="*/ 4962555 h 4981376"/>
              <a:gd name="connsiteX94" fmla="*/ 2096656 w 4976318"/>
              <a:gd name="connsiteY94" fmla="*/ 4918639 h 4981376"/>
              <a:gd name="connsiteX95" fmla="*/ 2052740 w 4976318"/>
              <a:gd name="connsiteY95" fmla="*/ 4667688 h 4981376"/>
              <a:gd name="connsiteX96" fmla="*/ 2008823 w 4976318"/>
              <a:gd name="connsiteY96" fmla="*/ 4617497 h 4981376"/>
              <a:gd name="connsiteX97" fmla="*/ 1877074 w 4976318"/>
              <a:gd name="connsiteY97" fmla="*/ 4586129 h 4981376"/>
              <a:gd name="connsiteX98" fmla="*/ 1808063 w 4976318"/>
              <a:gd name="connsiteY98" fmla="*/ 4604950 h 4981376"/>
              <a:gd name="connsiteX99" fmla="*/ 1651218 w 4976318"/>
              <a:gd name="connsiteY99" fmla="*/ 4799437 h 4981376"/>
              <a:gd name="connsiteX100" fmla="*/ 1588481 w 4976318"/>
              <a:gd name="connsiteY100" fmla="*/ 4818258 h 4981376"/>
              <a:gd name="connsiteX101" fmla="*/ 1437910 w 4976318"/>
              <a:gd name="connsiteY101" fmla="*/ 4749247 h 4981376"/>
              <a:gd name="connsiteX102" fmla="*/ 1400267 w 4976318"/>
              <a:gd name="connsiteY102" fmla="*/ 4692783 h 4981376"/>
              <a:gd name="connsiteX103" fmla="*/ 1431636 w 4976318"/>
              <a:gd name="connsiteY103" fmla="*/ 4448106 h 4981376"/>
              <a:gd name="connsiteX104" fmla="*/ 1400267 w 4976318"/>
              <a:gd name="connsiteY104" fmla="*/ 4385368 h 4981376"/>
              <a:gd name="connsiteX105" fmla="*/ 1287339 w 4976318"/>
              <a:gd name="connsiteY105" fmla="*/ 4310083 h 4981376"/>
              <a:gd name="connsiteX106" fmla="*/ 1218328 w 4976318"/>
              <a:gd name="connsiteY106" fmla="*/ 4310083 h 4981376"/>
              <a:gd name="connsiteX107" fmla="*/ 1011293 w 4976318"/>
              <a:gd name="connsiteY107" fmla="*/ 4448106 h 4981376"/>
              <a:gd name="connsiteX108" fmla="*/ 942282 w 4976318"/>
              <a:gd name="connsiteY108" fmla="*/ 4448106 h 4981376"/>
              <a:gd name="connsiteX109" fmla="*/ 816806 w 4976318"/>
              <a:gd name="connsiteY109" fmla="*/ 4341451 h 4981376"/>
              <a:gd name="connsiteX110" fmla="*/ 804259 w 4976318"/>
              <a:gd name="connsiteY110" fmla="*/ 4272440 h 4981376"/>
              <a:gd name="connsiteX111" fmla="*/ 904639 w 4976318"/>
              <a:gd name="connsiteY111" fmla="*/ 4046584 h 4981376"/>
              <a:gd name="connsiteX112" fmla="*/ 892092 w 4976318"/>
              <a:gd name="connsiteY112" fmla="*/ 3977572 h 4981376"/>
              <a:gd name="connsiteX113" fmla="*/ 804259 w 4976318"/>
              <a:gd name="connsiteY113" fmla="*/ 3877192 h 4981376"/>
              <a:gd name="connsiteX114" fmla="*/ 735247 w 4976318"/>
              <a:gd name="connsiteY114" fmla="*/ 3858371 h 4981376"/>
              <a:gd name="connsiteX115" fmla="*/ 496844 w 4976318"/>
              <a:gd name="connsiteY115" fmla="*/ 3927382 h 4981376"/>
              <a:gd name="connsiteX116" fmla="*/ 434106 w 4976318"/>
              <a:gd name="connsiteY116" fmla="*/ 3902287 h 4981376"/>
              <a:gd name="connsiteX117" fmla="*/ 346273 w 4976318"/>
              <a:gd name="connsiteY117" fmla="*/ 3764264 h 4981376"/>
              <a:gd name="connsiteX118" fmla="*/ 352547 w 4976318"/>
              <a:gd name="connsiteY118" fmla="*/ 3695253 h 4981376"/>
              <a:gd name="connsiteX119" fmla="*/ 515665 w 4976318"/>
              <a:gd name="connsiteY119" fmla="*/ 3507039 h 4981376"/>
              <a:gd name="connsiteX120" fmla="*/ 528213 w 4976318"/>
              <a:gd name="connsiteY120" fmla="*/ 3438028 h 4981376"/>
              <a:gd name="connsiteX121" fmla="*/ 471749 w 4976318"/>
              <a:gd name="connsiteY121" fmla="*/ 3318826 h 4981376"/>
              <a:gd name="connsiteX122" fmla="*/ 415285 w 4976318"/>
              <a:gd name="connsiteY122" fmla="*/ 3281184 h 4981376"/>
              <a:gd name="connsiteX123" fmla="*/ 164334 w 4976318"/>
              <a:gd name="connsiteY123" fmla="*/ 3274910 h 4981376"/>
              <a:gd name="connsiteX124" fmla="*/ 114144 w 4976318"/>
              <a:gd name="connsiteY124" fmla="*/ 3237267 h 4981376"/>
              <a:gd name="connsiteX125" fmla="*/ 70227 w 4976318"/>
              <a:gd name="connsiteY125" fmla="*/ 3074149 h 4981376"/>
              <a:gd name="connsiteX126" fmla="*/ 89049 w 4976318"/>
              <a:gd name="connsiteY126" fmla="*/ 3011411 h 4981376"/>
              <a:gd name="connsiteX127" fmla="*/ 302357 w 4976318"/>
              <a:gd name="connsiteY127" fmla="*/ 2885936 h 4981376"/>
              <a:gd name="connsiteX128" fmla="*/ 333726 w 4976318"/>
              <a:gd name="connsiteY128" fmla="*/ 2816924 h 4981376"/>
              <a:gd name="connsiteX129" fmla="*/ 321178 w 4976318"/>
              <a:gd name="connsiteY129" fmla="*/ 2685175 h 4981376"/>
              <a:gd name="connsiteX130" fmla="*/ 277262 w 4976318"/>
              <a:gd name="connsiteY130" fmla="*/ 2634985 h 4981376"/>
              <a:gd name="connsiteX131" fmla="*/ 38858 w 4976318"/>
              <a:gd name="connsiteY131" fmla="*/ 2553426 h 4981376"/>
              <a:gd name="connsiteX132" fmla="*/ 1216 w 4976318"/>
              <a:gd name="connsiteY132" fmla="*/ 2503236 h 4981376"/>
              <a:gd name="connsiteX133" fmla="*/ 1216 w 4976318"/>
              <a:gd name="connsiteY133" fmla="*/ 2333844 h 4981376"/>
              <a:gd name="connsiteX134" fmla="*/ 45132 w 4976318"/>
              <a:gd name="connsiteY134" fmla="*/ 2283654 h 4981376"/>
              <a:gd name="connsiteX135" fmla="*/ 283536 w 4976318"/>
              <a:gd name="connsiteY135" fmla="*/ 2220916 h 4981376"/>
              <a:gd name="connsiteX136" fmla="*/ 333726 w 4976318"/>
              <a:gd name="connsiteY136" fmla="*/ 2170726 h 4981376"/>
              <a:gd name="connsiteX137" fmla="*/ 358821 w 4976318"/>
              <a:gd name="connsiteY137" fmla="*/ 2038977 h 4981376"/>
              <a:gd name="connsiteX138" fmla="*/ 333726 w 4976318"/>
              <a:gd name="connsiteY138" fmla="*/ 1969965 h 4981376"/>
              <a:gd name="connsiteX139" fmla="*/ 126691 w 4976318"/>
              <a:gd name="connsiteY139" fmla="*/ 1831942 h 4981376"/>
              <a:gd name="connsiteX140" fmla="*/ 107870 w 4976318"/>
              <a:gd name="connsiteY140" fmla="*/ 1769204 h 4981376"/>
              <a:gd name="connsiteX141" fmla="*/ 158060 w 4976318"/>
              <a:gd name="connsiteY141" fmla="*/ 1612360 h 4981376"/>
              <a:gd name="connsiteX142" fmla="*/ 214524 w 4976318"/>
              <a:gd name="connsiteY142" fmla="*/ 1574717 h 4981376"/>
              <a:gd name="connsiteX143" fmla="*/ 465475 w 4976318"/>
              <a:gd name="connsiteY143" fmla="*/ 1580991 h 4981376"/>
              <a:gd name="connsiteX144" fmla="*/ 528213 w 4976318"/>
              <a:gd name="connsiteY144" fmla="*/ 1549622 h 4981376"/>
              <a:gd name="connsiteX145" fmla="*/ 584677 w 4976318"/>
              <a:gd name="connsiteY145" fmla="*/ 1430420 h 4981376"/>
              <a:gd name="connsiteX146" fmla="*/ 578403 w 4976318"/>
              <a:gd name="connsiteY146" fmla="*/ 1361409 h 4981376"/>
              <a:gd name="connsiteX147" fmla="*/ 427833 w 4976318"/>
              <a:gd name="connsiteY147" fmla="*/ 1160648 h 4981376"/>
              <a:gd name="connsiteX148" fmla="*/ 427833 w 4976318"/>
              <a:gd name="connsiteY148" fmla="*/ 1097911 h 4981376"/>
              <a:gd name="connsiteX149" fmla="*/ 521939 w 4976318"/>
              <a:gd name="connsiteY149" fmla="*/ 959887 h 4981376"/>
              <a:gd name="connsiteX150" fmla="*/ 584677 w 4976318"/>
              <a:gd name="connsiteY150" fmla="*/ 941066 h 4981376"/>
              <a:gd name="connsiteX151" fmla="*/ 823080 w 4976318"/>
              <a:gd name="connsiteY151" fmla="*/ 1028899 h 4981376"/>
              <a:gd name="connsiteX152" fmla="*/ 892092 w 4976318"/>
              <a:gd name="connsiteY152" fmla="*/ 1010078 h 4981376"/>
              <a:gd name="connsiteX153" fmla="*/ 986198 w 4976318"/>
              <a:gd name="connsiteY153" fmla="*/ 915971 h 4981376"/>
              <a:gd name="connsiteX154" fmla="*/ 998746 w 4976318"/>
              <a:gd name="connsiteY154" fmla="*/ 846960 h 4981376"/>
              <a:gd name="connsiteX155" fmla="*/ 910913 w 4976318"/>
              <a:gd name="connsiteY155" fmla="*/ 614830 h 4981376"/>
              <a:gd name="connsiteX156" fmla="*/ 929734 w 4976318"/>
              <a:gd name="connsiteY156" fmla="*/ 552092 h 4981376"/>
              <a:gd name="connsiteX157" fmla="*/ 1061484 w 4976318"/>
              <a:gd name="connsiteY157" fmla="*/ 451712 h 4981376"/>
              <a:gd name="connsiteX158" fmla="*/ 1130495 w 4976318"/>
              <a:gd name="connsiteY158" fmla="*/ 451712 h 4981376"/>
              <a:gd name="connsiteX159" fmla="*/ 1331256 w 4976318"/>
              <a:gd name="connsiteY159" fmla="*/ 602282 h 4981376"/>
              <a:gd name="connsiteX160" fmla="*/ 1400267 w 4976318"/>
              <a:gd name="connsiteY160" fmla="*/ 608556 h 4981376"/>
              <a:gd name="connsiteX161" fmla="*/ 1519469 w 4976318"/>
              <a:gd name="connsiteY161" fmla="*/ 539545 h 4981376"/>
              <a:gd name="connsiteX162" fmla="*/ 1550838 w 4976318"/>
              <a:gd name="connsiteY162" fmla="*/ 483081 h 4981376"/>
              <a:gd name="connsiteX163" fmla="*/ 1538290 w 4976318"/>
              <a:gd name="connsiteY163" fmla="*/ 232130 h 4981376"/>
              <a:gd name="connsiteX164" fmla="*/ 1569659 w 4976318"/>
              <a:gd name="connsiteY164" fmla="*/ 175666 h 4981376"/>
              <a:gd name="connsiteX165" fmla="*/ 1726504 w 4976318"/>
              <a:gd name="connsiteY165" fmla="*/ 119202 h 4981376"/>
              <a:gd name="connsiteX166" fmla="*/ 1789241 w 4976318"/>
              <a:gd name="connsiteY166" fmla="*/ 138023 h 4981376"/>
              <a:gd name="connsiteX167" fmla="*/ 1939812 w 4976318"/>
              <a:gd name="connsiteY167" fmla="*/ 345058 h 4981376"/>
              <a:gd name="connsiteX168" fmla="*/ 2002550 w 4976318"/>
              <a:gd name="connsiteY168" fmla="*/ 370153 h 4981376"/>
              <a:gd name="connsiteX169" fmla="*/ 2134299 w 4976318"/>
              <a:gd name="connsiteY169" fmla="*/ 338784 h 4981376"/>
              <a:gd name="connsiteX170" fmla="*/ 2184489 w 4976318"/>
              <a:gd name="connsiteY170" fmla="*/ 294868 h 4981376"/>
              <a:gd name="connsiteX171" fmla="*/ 2247227 w 4976318"/>
              <a:gd name="connsiteY171" fmla="*/ 50190 h 4981376"/>
              <a:gd name="connsiteX172" fmla="*/ 2297417 w 4976318"/>
              <a:gd name="connsiteY172" fmla="*/ 6274 h 4981376"/>
              <a:gd name="connsiteX173" fmla="*/ 2460535 w 4976318"/>
              <a:gd name="connsiteY173" fmla="*/ 0 h 498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4976318" h="4981376">
                <a:moveTo>
                  <a:pt x="2485624" y="578679"/>
                </a:moveTo>
                <a:cubicBezTo>
                  <a:pt x="1429647" y="578679"/>
                  <a:pt x="573608" y="1434718"/>
                  <a:pt x="573608" y="2490695"/>
                </a:cubicBezTo>
                <a:cubicBezTo>
                  <a:pt x="573608" y="3546672"/>
                  <a:pt x="1429647" y="4402711"/>
                  <a:pt x="2485624" y="4402711"/>
                </a:cubicBezTo>
                <a:cubicBezTo>
                  <a:pt x="3541601" y="4402711"/>
                  <a:pt x="4397640" y="3546672"/>
                  <a:pt x="4397640" y="2490695"/>
                </a:cubicBezTo>
                <a:cubicBezTo>
                  <a:pt x="4397640" y="1434718"/>
                  <a:pt x="3541601" y="578679"/>
                  <a:pt x="2485624" y="578679"/>
                </a:cubicBezTo>
                <a:close/>
                <a:moveTo>
                  <a:pt x="2460535" y="0"/>
                </a:moveTo>
                <a:cubicBezTo>
                  <a:pt x="2485630" y="0"/>
                  <a:pt x="2510725" y="18821"/>
                  <a:pt x="2516999" y="37643"/>
                </a:cubicBezTo>
                <a:cubicBezTo>
                  <a:pt x="2516999" y="37643"/>
                  <a:pt x="2516999" y="37643"/>
                  <a:pt x="2598558" y="276046"/>
                </a:cubicBezTo>
                <a:cubicBezTo>
                  <a:pt x="2604832" y="294868"/>
                  <a:pt x="2629927" y="313689"/>
                  <a:pt x="2648748" y="319963"/>
                </a:cubicBezTo>
                <a:cubicBezTo>
                  <a:pt x="2648748" y="319963"/>
                  <a:pt x="2648748" y="319963"/>
                  <a:pt x="2786771" y="332510"/>
                </a:cubicBezTo>
                <a:cubicBezTo>
                  <a:pt x="2805593" y="332510"/>
                  <a:pt x="2836961" y="319963"/>
                  <a:pt x="2849509" y="301141"/>
                </a:cubicBezTo>
                <a:cubicBezTo>
                  <a:pt x="2849509" y="301141"/>
                  <a:pt x="2849509" y="301141"/>
                  <a:pt x="2974984" y="87833"/>
                </a:cubicBezTo>
                <a:cubicBezTo>
                  <a:pt x="2987532" y="69012"/>
                  <a:pt x="3012627" y="56464"/>
                  <a:pt x="3037722" y="62738"/>
                </a:cubicBezTo>
                <a:cubicBezTo>
                  <a:pt x="3037722" y="62738"/>
                  <a:pt x="3037722" y="62738"/>
                  <a:pt x="3194567" y="100380"/>
                </a:cubicBezTo>
                <a:cubicBezTo>
                  <a:pt x="3219662" y="106654"/>
                  <a:pt x="3238483" y="131749"/>
                  <a:pt x="3238483" y="156845"/>
                </a:cubicBezTo>
                <a:cubicBezTo>
                  <a:pt x="3238483" y="156845"/>
                  <a:pt x="3238483" y="156845"/>
                  <a:pt x="3244757" y="407795"/>
                </a:cubicBezTo>
                <a:cubicBezTo>
                  <a:pt x="3244757" y="426617"/>
                  <a:pt x="3263578" y="451712"/>
                  <a:pt x="3282399" y="464259"/>
                </a:cubicBezTo>
                <a:cubicBezTo>
                  <a:pt x="3282399" y="464259"/>
                  <a:pt x="3282399" y="464259"/>
                  <a:pt x="3407875" y="514450"/>
                </a:cubicBezTo>
                <a:cubicBezTo>
                  <a:pt x="3432970" y="526997"/>
                  <a:pt x="3458065" y="520723"/>
                  <a:pt x="3476886" y="501902"/>
                </a:cubicBezTo>
                <a:cubicBezTo>
                  <a:pt x="3476886" y="501902"/>
                  <a:pt x="3476886" y="501902"/>
                  <a:pt x="3665100" y="338784"/>
                </a:cubicBezTo>
                <a:cubicBezTo>
                  <a:pt x="3677647" y="319963"/>
                  <a:pt x="3709016" y="319963"/>
                  <a:pt x="3727837" y="332510"/>
                </a:cubicBezTo>
                <a:cubicBezTo>
                  <a:pt x="3727837" y="332510"/>
                  <a:pt x="3727837" y="332510"/>
                  <a:pt x="3872134" y="420343"/>
                </a:cubicBezTo>
                <a:cubicBezTo>
                  <a:pt x="3890955" y="432890"/>
                  <a:pt x="3903503" y="457986"/>
                  <a:pt x="3897229" y="476807"/>
                </a:cubicBezTo>
                <a:cubicBezTo>
                  <a:pt x="3897229" y="476807"/>
                  <a:pt x="3897229" y="476807"/>
                  <a:pt x="3828218" y="721484"/>
                </a:cubicBezTo>
                <a:cubicBezTo>
                  <a:pt x="3821944" y="740305"/>
                  <a:pt x="3828218" y="771674"/>
                  <a:pt x="3847039" y="784222"/>
                </a:cubicBezTo>
                <a:cubicBezTo>
                  <a:pt x="3847039" y="784222"/>
                  <a:pt x="3847039" y="784222"/>
                  <a:pt x="3953693" y="872055"/>
                </a:cubicBezTo>
                <a:cubicBezTo>
                  <a:pt x="3966241" y="890876"/>
                  <a:pt x="3997609" y="890876"/>
                  <a:pt x="4022705" y="884602"/>
                </a:cubicBezTo>
                <a:cubicBezTo>
                  <a:pt x="4022705" y="884602"/>
                  <a:pt x="4022705" y="884602"/>
                  <a:pt x="4248561" y="777948"/>
                </a:cubicBezTo>
                <a:cubicBezTo>
                  <a:pt x="4267382" y="771674"/>
                  <a:pt x="4298751" y="777948"/>
                  <a:pt x="4311298" y="790496"/>
                </a:cubicBezTo>
                <a:cubicBezTo>
                  <a:pt x="4311298" y="790496"/>
                  <a:pt x="4311298" y="790496"/>
                  <a:pt x="4417952" y="915971"/>
                </a:cubicBezTo>
                <a:cubicBezTo>
                  <a:pt x="4436774" y="934792"/>
                  <a:pt x="4436774" y="966161"/>
                  <a:pt x="4424226" y="984983"/>
                </a:cubicBezTo>
                <a:cubicBezTo>
                  <a:pt x="4424226" y="984983"/>
                  <a:pt x="4424226" y="984983"/>
                  <a:pt x="4292477" y="1192017"/>
                </a:cubicBezTo>
                <a:cubicBezTo>
                  <a:pt x="4279929" y="1210838"/>
                  <a:pt x="4279929" y="1242207"/>
                  <a:pt x="4292477" y="1261029"/>
                </a:cubicBezTo>
                <a:cubicBezTo>
                  <a:pt x="4292477" y="1261029"/>
                  <a:pt x="4292477" y="1261029"/>
                  <a:pt x="4361488" y="1373957"/>
                </a:cubicBezTo>
                <a:cubicBezTo>
                  <a:pt x="4374036" y="1392778"/>
                  <a:pt x="4405405" y="1411599"/>
                  <a:pt x="4424226" y="1405325"/>
                </a:cubicBezTo>
                <a:cubicBezTo>
                  <a:pt x="4424226" y="1405325"/>
                  <a:pt x="4424226" y="1405325"/>
                  <a:pt x="4675177" y="1373957"/>
                </a:cubicBezTo>
                <a:cubicBezTo>
                  <a:pt x="4693998" y="1367683"/>
                  <a:pt x="4725367" y="1386504"/>
                  <a:pt x="4731641" y="1405325"/>
                </a:cubicBezTo>
                <a:cubicBezTo>
                  <a:pt x="4731641" y="1405325"/>
                  <a:pt x="4731641" y="1405325"/>
                  <a:pt x="4800653" y="1555896"/>
                </a:cubicBezTo>
                <a:cubicBezTo>
                  <a:pt x="4806926" y="1574717"/>
                  <a:pt x="4800653" y="1606086"/>
                  <a:pt x="4781831" y="1618634"/>
                </a:cubicBezTo>
                <a:cubicBezTo>
                  <a:pt x="4781831" y="1618634"/>
                  <a:pt x="4781831" y="1618634"/>
                  <a:pt x="4593618" y="1781752"/>
                </a:cubicBezTo>
                <a:cubicBezTo>
                  <a:pt x="4574797" y="1794299"/>
                  <a:pt x="4568523" y="1825668"/>
                  <a:pt x="4574797" y="1850763"/>
                </a:cubicBezTo>
                <a:cubicBezTo>
                  <a:pt x="4574797" y="1850763"/>
                  <a:pt x="4574797" y="1850763"/>
                  <a:pt x="4606166" y="1976239"/>
                </a:cubicBezTo>
                <a:cubicBezTo>
                  <a:pt x="4612439" y="2001334"/>
                  <a:pt x="4637534" y="2020155"/>
                  <a:pt x="4662630" y="2026429"/>
                </a:cubicBezTo>
                <a:cubicBezTo>
                  <a:pt x="4662630" y="2026429"/>
                  <a:pt x="4662630" y="2026429"/>
                  <a:pt x="4907307" y="2064072"/>
                </a:cubicBezTo>
                <a:cubicBezTo>
                  <a:pt x="4932402" y="2070345"/>
                  <a:pt x="4951223" y="2089167"/>
                  <a:pt x="4951223" y="2114262"/>
                </a:cubicBezTo>
                <a:lnTo>
                  <a:pt x="4976318" y="2277380"/>
                </a:lnTo>
                <a:cubicBezTo>
                  <a:pt x="4976318" y="2302475"/>
                  <a:pt x="4963771" y="2327570"/>
                  <a:pt x="4938676" y="2333844"/>
                </a:cubicBezTo>
                <a:cubicBezTo>
                  <a:pt x="4938676" y="2333844"/>
                  <a:pt x="4938676" y="2333844"/>
                  <a:pt x="4712820" y="2434224"/>
                </a:cubicBezTo>
                <a:cubicBezTo>
                  <a:pt x="4687725" y="2440498"/>
                  <a:pt x="4668903" y="2465593"/>
                  <a:pt x="4668903" y="2490688"/>
                </a:cubicBezTo>
                <a:cubicBezTo>
                  <a:pt x="4668903" y="2490688"/>
                  <a:pt x="4668903" y="2490688"/>
                  <a:pt x="4668903" y="2628711"/>
                </a:cubicBezTo>
                <a:cubicBezTo>
                  <a:pt x="4668903" y="2647532"/>
                  <a:pt x="4681451" y="2672628"/>
                  <a:pt x="4700272" y="2685175"/>
                </a:cubicBezTo>
                <a:cubicBezTo>
                  <a:pt x="4700272" y="2685175"/>
                  <a:pt x="4700272" y="2685175"/>
                  <a:pt x="4926128" y="2798103"/>
                </a:cubicBezTo>
                <a:cubicBezTo>
                  <a:pt x="4944949" y="2804377"/>
                  <a:pt x="4957497" y="2835746"/>
                  <a:pt x="4957497" y="2854567"/>
                </a:cubicBezTo>
                <a:cubicBezTo>
                  <a:pt x="4957497" y="2854567"/>
                  <a:pt x="4957497" y="2854567"/>
                  <a:pt x="4926128" y="3017685"/>
                </a:cubicBezTo>
                <a:cubicBezTo>
                  <a:pt x="4919854" y="3042780"/>
                  <a:pt x="4901033" y="3061601"/>
                  <a:pt x="4875938" y="3061601"/>
                </a:cubicBezTo>
                <a:cubicBezTo>
                  <a:pt x="4875938" y="3061601"/>
                  <a:pt x="4875938" y="3061601"/>
                  <a:pt x="4631261" y="3092970"/>
                </a:cubicBezTo>
                <a:cubicBezTo>
                  <a:pt x="4606166" y="3092970"/>
                  <a:pt x="4581071" y="3111792"/>
                  <a:pt x="4574797" y="3136887"/>
                </a:cubicBezTo>
                <a:cubicBezTo>
                  <a:pt x="4574797" y="3136887"/>
                  <a:pt x="4574797" y="3136887"/>
                  <a:pt x="4530880" y="3262362"/>
                </a:cubicBezTo>
                <a:cubicBezTo>
                  <a:pt x="4524607" y="3281184"/>
                  <a:pt x="4530880" y="3312552"/>
                  <a:pt x="4549702" y="3331374"/>
                </a:cubicBezTo>
                <a:cubicBezTo>
                  <a:pt x="4549702" y="3331374"/>
                  <a:pt x="4549702" y="3331374"/>
                  <a:pt x="4725367" y="3500766"/>
                </a:cubicBezTo>
                <a:cubicBezTo>
                  <a:pt x="4744189" y="3519587"/>
                  <a:pt x="4750462" y="3544682"/>
                  <a:pt x="4737915" y="3569777"/>
                </a:cubicBezTo>
                <a:cubicBezTo>
                  <a:pt x="4737915" y="3569777"/>
                  <a:pt x="4737915" y="3569777"/>
                  <a:pt x="4662630" y="3714074"/>
                </a:cubicBezTo>
                <a:cubicBezTo>
                  <a:pt x="4650082" y="3732895"/>
                  <a:pt x="4624987" y="3745443"/>
                  <a:pt x="4606166" y="3745443"/>
                </a:cubicBezTo>
                <a:cubicBezTo>
                  <a:pt x="4606166" y="3745443"/>
                  <a:pt x="4606166" y="3745443"/>
                  <a:pt x="4355215" y="3695253"/>
                </a:cubicBezTo>
                <a:cubicBezTo>
                  <a:pt x="4336393" y="3688979"/>
                  <a:pt x="4305025" y="3701526"/>
                  <a:pt x="4292477" y="3720348"/>
                </a:cubicBezTo>
                <a:cubicBezTo>
                  <a:pt x="4292477" y="3720348"/>
                  <a:pt x="4292477" y="3720348"/>
                  <a:pt x="4217192" y="3827002"/>
                </a:cubicBezTo>
                <a:cubicBezTo>
                  <a:pt x="4198370" y="3845823"/>
                  <a:pt x="4198370" y="3877192"/>
                  <a:pt x="4210918" y="3896013"/>
                </a:cubicBezTo>
                <a:cubicBezTo>
                  <a:pt x="4210918" y="3896013"/>
                  <a:pt x="4210918" y="3896013"/>
                  <a:pt x="4330120" y="4115595"/>
                </a:cubicBezTo>
                <a:cubicBezTo>
                  <a:pt x="4342667" y="4134417"/>
                  <a:pt x="4336393" y="4165786"/>
                  <a:pt x="4323846" y="4184607"/>
                </a:cubicBezTo>
                <a:cubicBezTo>
                  <a:pt x="4323846" y="4184607"/>
                  <a:pt x="4323846" y="4184607"/>
                  <a:pt x="4204644" y="4297535"/>
                </a:cubicBezTo>
                <a:cubicBezTo>
                  <a:pt x="4192097" y="4316356"/>
                  <a:pt x="4160728" y="4322630"/>
                  <a:pt x="4141906" y="4310083"/>
                </a:cubicBezTo>
                <a:cubicBezTo>
                  <a:pt x="4141906" y="4310083"/>
                  <a:pt x="4141906" y="4310083"/>
                  <a:pt x="3922324" y="4190881"/>
                </a:cubicBezTo>
                <a:cubicBezTo>
                  <a:pt x="3903503" y="4178333"/>
                  <a:pt x="3872134" y="4184607"/>
                  <a:pt x="3853313" y="4197155"/>
                </a:cubicBezTo>
                <a:cubicBezTo>
                  <a:pt x="3853313" y="4197155"/>
                  <a:pt x="3853313" y="4197155"/>
                  <a:pt x="3746659" y="4278714"/>
                </a:cubicBezTo>
                <a:cubicBezTo>
                  <a:pt x="3727837" y="4291261"/>
                  <a:pt x="3715290" y="4322630"/>
                  <a:pt x="3721563" y="4341451"/>
                </a:cubicBezTo>
                <a:cubicBezTo>
                  <a:pt x="3721563" y="4341451"/>
                  <a:pt x="3721563" y="4341451"/>
                  <a:pt x="3771754" y="4586129"/>
                </a:cubicBezTo>
                <a:cubicBezTo>
                  <a:pt x="3778027" y="4611224"/>
                  <a:pt x="3765480" y="4636319"/>
                  <a:pt x="3740385" y="4648866"/>
                </a:cubicBezTo>
                <a:cubicBezTo>
                  <a:pt x="3740385" y="4648866"/>
                  <a:pt x="3740385" y="4648866"/>
                  <a:pt x="3596088" y="4724152"/>
                </a:cubicBezTo>
                <a:cubicBezTo>
                  <a:pt x="3577267" y="4736699"/>
                  <a:pt x="3545898" y="4730425"/>
                  <a:pt x="3533350" y="4717878"/>
                </a:cubicBezTo>
                <a:cubicBezTo>
                  <a:pt x="3533350" y="4717878"/>
                  <a:pt x="3533350" y="4717878"/>
                  <a:pt x="3357685" y="4535938"/>
                </a:cubicBezTo>
                <a:cubicBezTo>
                  <a:pt x="3338863" y="4523391"/>
                  <a:pt x="3307494" y="4517117"/>
                  <a:pt x="3288673" y="4523391"/>
                </a:cubicBezTo>
                <a:cubicBezTo>
                  <a:pt x="3288673" y="4523391"/>
                  <a:pt x="3288673" y="4523391"/>
                  <a:pt x="3163198" y="4567307"/>
                </a:cubicBezTo>
                <a:cubicBezTo>
                  <a:pt x="3138103" y="4573581"/>
                  <a:pt x="3119281" y="4598676"/>
                  <a:pt x="3119281" y="4623771"/>
                </a:cubicBezTo>
                <a:cubicBezTo>
                  <a:pt x="3119281" y="4623771"/>
                  <a:pt x="3119281" y="4623771"/>
                  <a:pt x="3100460" y="4868448"/>
                </a:cubicBezTo>
                <a:cubicBezTo>
                  <a:pt x="3094186" y="4893543"/>
                  <a:pt x="3075365" y="4918639"/>
                  <a:pt x="3050270" y="4918639"/>
                </a:cubicBezTo>
                <a:cubicBezTo>
                  <a:pt x="3050270" y="4918639"/>
                  <a:pt x="3050270" y="4918639"/>
                  <a:pt x="2893425" y="4950007"/>
                </a:cubicBezTo>
                <a:cubicBezTo>
                  <a:pt x="2868330" y="4956281"/>
                  <a:pt x="2843235" y="4943734"/>
                  <a:pt x="2830688" y="4924912"/>
                </a:cubicBezTo>
                <a:cubicBezTo>
                  <a:pt x="2830688" y="4924912"/>
                  <a:pt x="2830688" y="4924912"/>
                  <a:pt x="2717760" y="4705330"/>
                </a:cubicBezTo>
                <a:cubicBezTo>
                  <a:pt x="2705212" y="4680235"/>
                  <a:pt x="2680117" y="4667688"/>
                  <a:pt x="2655022" y="4667688"/>
                </a:cubicBezTo>
                <a:cubicBezTo>
                  <a:pt x="2655022" y="4667688"/>
                  <a:pt x="2655022" y="4667688"/>
                  <a:pt x="2523273" y="4673961"/>
                </a:cubicBezTo>
                <a:cubicBezTo>
                  <a:pt x="2498178" y="4673961"/>
                  <a:pt x="2473083" y="4692783"/>
                  <a:pt x="2466809" y="4711604"/>
                </a:cubicBezTo>
                <a:cubicBezTo>
                  <a:pt x="2466809" y="4711604"/>
                  <a:pt x="2466809" y="4711604"/>
                  <a:pt x="2366428" y="4943734"/>
                </a:cubicBezTo>
                <a:cubicBezTo>
                  <a:pt x="2360155" y="4968829"/>
                  <a:pt x="2335060" y="4981376"/>
                  <a:pt x="2309964" y="4981376"/>
                </a:cubicBezTo>
                <a:cubicBezTo>
                  <a:pt x="2309964" y="4981376"/>
                  <a:pt x="2309964" y="4981376"/>
                  <a:pt x="2146846" y="4962555"/>
                </a:cubicBezTo>
                <a:cubicBezTo>
                  <a:pt x="2128025" y="4956281"/>
                  <a:pt x="2102930" y="4937460"/>
                  <a:pt x="2096656" y="4918639"/>
                </a:cubicBezTo>
                <a:cubicBezTo>
                  <a:pt x="2096656" y="4918639"/>
                  <a:pt x="2096656" y="4918639"/>
                  <a:pt x="2052740" y="4667688"/>
                </a:cubicBezTo>
                <a:cubicBezTo>
                  <a:pt x="2052740" y="4648866"/>
                  <a:pt x="2027645" y="4623771"/>
                  <a:pt x="2008823" y="4617497"/>
                </a:cubicBezTo>
                <a:cubicBezTo>
                  <a:pt x="2008823" y="4617497"/>
                  <a:pt x="2008823" y="4617497"/>
                  <a:pt x="1877074" y="4586129"/>
                </a:cubicBezTo>
                <a:cubicBezTo>
                  <a:pt x="1851979" y="4579855"/>
                  <a:pt x="1826884" y="4592402"/>
                  <a:pt x="1808063" y="4604950"/>
                </a:cubicBezTo>
                <a:cubicBezTo>
                  <a:pt x="1808063" y="4604950"/>
                  <a:pt x="1808063" y="4604950"/>
                  <a:pt x="1651218" y="4799437"/>
                </a:cubicBezTo>
                <a:cubicBezTo>
                  <a:pt x="1638671" y="4818258"/>
                  <a:pt x="1607302" y="4824532"/>
                  <a:pt x="1588481" y="4818258"/>
                </a:cubicBezTo>
                <a:cubicBezTo>
                  <a:pt x="1588481" y="4818258"/>
                  <a:pt x="1588481" y="4818258"/>
                  <a:pt x="1437910" y="4749247"/>
                </a:cubicBezTo>
                <a:cubicBezTo>
                  <a:pt x="1412815" y="4742973"/>
                  <a:pt x="1400267" y="4717878"/>
                  <a:pt x="1400267" y="4692783"/>
                </a:cubicBezTo>
                <a:cubicBezTo>
                  <a:pt x="1400267" y="4692783"/>
                  <a:pt x="1400267" y="4692783"/>
                  <a:pt x="1431636" y="4448106"/>
                </a:cubicBezTo>
                <a:cubicBezTo>
                  <a:pt x="1437910" y="4423010"/>
                  <a:pt x="1419089" y="4391642"/>
                  <a:pt x="1400267" y="4385368"/>
                </a:cubicBezTo>
                <a:cubicBezTo>
                  <a:pt x="1400267" y="4385368"/>
                  <a:pt x="1400267" y="4385368"/>
                  <a:pt x="1287339" y="4310083"/>
                </a:cubicBezTo>
                <a:cubicBezTo>
                  <a:pt x="1268518" y="4297535"/>
                  <a:pt x="1237149" y="4297535"/>
                  <a:pt x="1218328" y="4310083"/>
                </a:cubicBezTo>
                <a:cubicBezTo>
                  <a:pt x="1218328" y="4310083"/>
                  <a:pt x="1218328" y="4310083"/>
                  <a:pt x="1011293" y="4448106"/>
                </a:cubicBezTo>
                <a:cubicBezTo>
                  <a:pt x="992472" y="4460653"/>
                  <a:pt x="961103" y="4460653"/>
                  <a:pt x="942282" y="4448106"/>
                </a:cubicBezTo>
                <a:cubicBezTo>
                  <a:pt x="942282" y="4448106"/>
                  <a:pt x="942282" y="4448106"/>
                  <a:pt x="816806" y="4341451"/>
                </a:cubicBezTo>
                <a:cubicBezTo>
                  <a:pt x="797985" y="4322630"/>
                  <a:pt x="791711" y="4297535"/>
                  <a:pt x="804259" y="4272440"/>
                </a:cubicBezTo>
                <a:cubicBezTo>
                  <a:pt x="804259" y="4272440"/>
                  <a:pt x="804259" y="4272440"/>
                  <a:pt x="904639" y="4046584"/>
                </a:cubicBezTo>
                <a:cubicBezTo>
                  <a:pt x="910913" y="4027763"/>
                  <a:pt x="910913" y="3996394"/>
                  <a:pt x="892092" y="3977572"/>
                </a:cubicBezTo>
                <a:cubicBezTo>
                  <a:pt x="892092" y="3977572"/>
                  <a:pt x="892092" y="3977572"/>
                  <a:pt x="804259" y="3877192"/>
                </a:cubicBezTo>
                <a:cubicBezTo>
                  <a:pt x="791711" y="3858371"/>
                  <a:pt x="760342" y="3852097"/>
                  <a:pt x="735247" y="3858371"/>
                </a:cubicBezTo>
                <a:cubicBezTo>
                  <a:pt x="735247" y="3858371"/>
                  <a:pt x="735247" y="3858371"/>
                  <a:pt x="496844" y="3927382"/>
                </a:cubicBezTo>
                <a:cubicBezTo>
                  <a:pt x="478023" y="3933656"/>
                  <a:pt x="446654" y="3921108"/>
                  <a:pt x="434106" y="3902287"/>
                </a:cubicBezTo>
                <a:cubicBezTo>
                  <a:pt x="434106" y="3902287"/>
                  <a:pt x="434106" y="3902287"/>
                  <a:pt x="346273" y="3764264"/>
                </a:cubicBezTo>
                <a:cubicBezTo>
                  <a:pt x="333726" y="3745443"/>
                  <a:pt x="340000" y="3714074"/>
                  <a:pt x="352547" y="3695253"/>
                </a:cubicBezTo>
                <a:cubicBezTo>
                  <a:pt x="352547" y="3695253"/>
                  <a:pt x="352547" y="3695253"/>
                  <a:pt x="515665" y="3507039"/>
                </a:cubicBezTo>
                <a:cubicBezTo>
                  <a:pt x="534487" y="3494492"/>
                  <a:pt x="534487" y="3463123"/>
                  <a:pt x="528213" y="3438028"/>
                </a:cubicBezTo>
                <a:cubicBezTo>
                  <a:pt x="528213" y="3438028"/>
                  <a:pt x="528213" y="3438028"/>
                  <a:pt x="471749" y="3318826"/>
                </a:cubicBezTo>
                <a:cubicBezTo>
                  <a:pt x="465475" y="3300005"/>
                  <a:pt x="434106" y="3281184"/>
                  <a:pt x="415285" y="3281184"/>
                </a:cubicBezTo>
                <a:cubicBezTo>
                  <a:pt x="415285" y="3281184"/>
                  <a:pt x="415285" y="3281184"/>
                  <a:pt x="164334" y="3274910"/>
                </a:cubicBezTo>
                <a:cubicBezTo>
                  <a:pt x="139239" y="3274910"/>
                  <a:pt x="120418" y="3256088"/>
                  <a:pt x="114144" y="3237267"/>
                </a:cubicBezTo>
                <a:cubicBezTo>
                  <a:pt x="114144" y="3237267"/>
                  <a:pt x="114144" y="3237267"/>
                  <a:pt x="70227" y="3074149"/>
                </a:cubicBezTo>
                <a:cubicBezTo>
                  <a:pt x="63954" y="3055328"/>
                  <a:pt x="70227" y="3023959"/>
                  <a:pt x="89049" y="3011411"/>
                </a:cubicBezTo>
                <a:cubicBezTo>
                  <a:pt x="89049" y="3011411"/>
                  <a:pt x="89049" y="3011411"/>
                  <a:pt x="302357" y="2885936"/>
                </a:cubicBezTo>
                <a:cubicBezTo>
                  <a:pt x="321178" y="2873388"/>
                  <a:pt x="340000" y="2842019"/>
                  <a:pt x="333726" y="2816924"/>
                </a:cubicBezTo>
                <a:cubicBezTo>
                  <a:pt x="333726" y="2816924"/>
                  <a:pt x="333726" y="2816924"/>
                  <a:pt x="321178" y="2685175"/>
                </a:cubicBezTo>
                <a:cubicBezTo>
                  <a:pt x="314905" y="2666354"/>
                  <a:pt x="296083" y="2641259"/>
                  <a:pt x="277262" y="2634985"/>
                </a:cubicBezTo>
                <a:cubicBezTo>
                  <a:pt x="277262" y="2634985"/>
                  <a:pt x="277262" y="2634985"/>
                  <a:pt x="38858" y="2553426"/>
                </a:cubicBezTo>
                <a:cubicBezTo>
                  <a:pt x="13764" y="2547152"/>
                  <a:pt x="-5058" y="2522057"/>
                  <a:pt x="1216" y="2503236"/>
                </a:cubicBezTo>
                <a:cubicBezTo>
                  <a:pt x="1216" y="2503236"/>
                  <a:pt x="1216" y="2503236"/>
                  <a:pt x="1216" y="2333844"/>
                </a:cubicBezTo>
                <a:cubicBezTo>
                  <a:pt x="1216" y="2315022"/>
                  <a:pt x="20037" y="2289927"/>
                  <a:pt x="45132" y="2283654"/>
                </a:cubicBezTo>
                <a:cubicBezTo>
                  <a:pt x="45132" y="2283654"/>
                  <a:pt x="45132" y="2283654"/>
                  <a:pt x="283536" y="2220916"/>
                </a:cubicBezTo>
                <a:cubicBezTo>
                  <a:pt x="308631" y="2214642"/>
                  <a:pt x="327452" y="2189547"/>
                  <a:pt x="333726" y="2170726"/>
                </a:cubicBezTo>
                <a:cubicBezTo>
                  <a:pt x="333726" y="2170726"/>
                  <a:pt x="333726" y="2170726"/>
                  <a:pt x="358821" y="2038977"/>
                </a:cubicBezTo>
                <a:cubicBezTo>
                  <a:pt x="365095" y="2013881"/>
                  <a:pt x="352547" y="1988786"/>
                  <a:pt x="333726" y="1969965"/>
                </a:cubicBezTo>
                <a:cubicBezTo>
                  <a:pt x="333726" y="1969965"/>
                  <a:pt x="333726" y="1969965"/>
                  <a:pt x="126691" y="1831942"/>
                </a:cubicBezTo>
                <a:cubicBezTo>
                  <a:pt x="107870" y="1819394"/>
                  <a:pt x="101596" y="1788026"/>
                  <a:pt x="107870" y="1769204"/>
                </a:cubicBezTo>
                <a:cubicBezTo>
                  <a:pt x="107870" y="1769204"/>
                  <a:pt x="107870" y="1769204"/>
                  <a:pt x="158060" y="1612360"/>
                </a:cubicBezTo>
                <a:cubicBezTo>
                  <a:pt x="170608" y="1587265"/>
                  <a:pt x="189429" y="1568444"/>
                  <a:pt x="214524" y="1574717"/>
                </a:cubicBezTo>
                <a:cubicBezTo>
                  <a:pt x="214524" y="1574717"/>
                  <a:pt x="214524" y="1574717"/>
                  <a:pt x="465475" y="1580991"/>
                </a:cubicBezTo>
                <a:cubicBezTo>
                  <a:pt x="484296" y="1587265"/>
                  <a:pt x="515665" y="1568444"/>
                  <a:pt x="528213" y="1549622"/>
                </a:cubicBezTo>
                <a:cubicBezTo>
                  <a:pt x="528213" y="1549622"/>
                  <a:pt x="528213" y="1549622"/>
                  <a:pt x="584677" y="1430420"/>
                </a:cubicBezTo>
                <a:cubicBezTo>
                  <a:pt x="597224" y="1411599"/>
                  <a:pt x="597224" y="1380230"/>
                  <a:pt x="578403" y="1361409"/>
                </a:cubicBezTo>
                <a:cubicBezTo>
                  <a:pt x="578403" y="1361409"/>
                  <a:pt x="578403" y="1361409"/>
                  <a:pt x="427833" y="1160648"/>
                </a:cubicBezTo>
                <a:cubicBezTo>
                  <a:pt x="415285" y="1141827"/>
                  <a:pt x="415285" y="1116732"/>
                  <a:pt x="427833" y="1097911"/>
                </a:cubicBezTo>
                <a:cubicBezTo>
                  <a:pt x="427833" y="1097911"/>
                  <a:pt x="427833" y="1097911"/>
                  <a:pt x="521939" y="959887"/>
                </a:cubicBezTo>
                <a:cubicBezTo>
                  <a:pt x="534487" y="941066"/>
                  <a:pt x="565856" y="934792"/>
                  <a:pt x="584677" y="941066"/>
                </a:cubicBezTo>
                <a:cubicBezTo>
                  <a:pt x="584677" y="941066"/>
                  <a:pt x="584677" y="941066"/>
                  <a:pt x="823080" y="1028899"/>
                </a:cubicBezTo>
                <a:cubicBezTo>
                  <a:pt x="841902" y="1035173"/>
                  <a:pt x="873270" y="1028899"/>
                  <a:pt x="892092" y="1010078"/>
                </a:cubicBezTo>
                <a:cubicBezTo>
                  <a:pt x="892092" y="1010078"/>
                  <a:pt x="892092" y="1010078"/>
                  <a:pt x="986198" y="915971"/>
                </a:cubicBezTo>
                <a:cubicBezTo>
                  <a:pt x="998746" y="897150"/>
                  <a:pt x="1005020" y="865781"/>
                  <a:pt x="998746" y="846960"/>
                </a:cubicBezTo>
                <a:cubicBezTo>
                  <a:pt x="998746" y="846960"/>
                  <a:pt x="998746" y="846960"/>
                  <a:pt x="910913" y="614830"/>
                </a:cubicBezTo>
                <a:cubicBezTo>
                  <a:pt x="904639" y="589735"/>
                  <a:pt x="910913" y="564640"/>
                  <a:pt x="929734" y="552092"/>
                </a:cubicBezTo>
                <a:cubicBezTo>
                  <a:pt x="929734" y="552092"/>
                  <a:pt x="929734" y="552092"/>
                  <a:pt x="1061484" y="451712"/>
                </a:cubicBezTo>
                <a:cubicBezTo>
                  <a:pt x="1080305" y="439164"/>
                  <a:pt x="1111674" y="439164"/>
                  <a:pt x="1130495" y="451712"/>
                </a:cubicBezTo>
                <a:cubicBezTo>
                  <a:pt x="1130495" y="451712"/>
                  <a:pt x="1130495" y="451712"/>
                  <a:pt x="1331256" y="602282"/>
                </a:cubicBezTo>
                <a:cubicBezTo>
                  <a:pt x="1350077" y="614830"/>
                  <a:pt x="1381446" y="614830"/>
                  <a:pt x="1400267" y="608556"/>
                </a:cubicBezTo>
                <a:cubicBezTo>
                  <a:pt x="1400267" y="608556"/>
                  <a:pt x="1400267" y="608556"/>
                  <a:pt x="1519469" y="539545"/>
                </a:cubicBezTo>
                <a:cubicBezTo>
                  <a:pt x="1538290" y="533271"/>
                  <a:pt x="1550838" y="501902"/>
                  <a:pt x="1550838" y="483081"/>
                </a:cubicBezTo>
                <a:cubicBezTo>
                  <a:pt x="1550838" y="483081"/>
                  <a:pt x="1550838" y="483081"/>
                  <a:pt x="1538290" y="232130"/>
                </a:cubicBezTo>
                <a:cubicBezTo>
                  <a:pt x="1532017" y="207035"/>
                  <a:pt x="1550838" y="181939"/>
                  <a:pt x="1569659" y="175666"/>
                </a:cubicBezTo>
                <a:cubicBezTo>
                  <a:pt x="1569659" y="175666"/>
                  <a:pt x="1569659" y="175666"/>
                  <a:pt x="1726504" y="119202"/>
                </a:cubicBezTo>
                <a:cubicBezTo>
                  <a:pt x="1751599" y="112928"/>
                  <a:pt x="1776694" y="119202"/>
                  <a:pt x="1789241" y="138023"/>
                </a:cubicBezTo>
                <a:cubicBezTo>
                  <a:pt x="1789241" y="138023"/>
                  <a:pt x="1789241" y="138023"/>
                  <a:pt x="1939812" y="345058"/>
                </a:cubicBezTo>
                <a:cubicBezTo>
                  <a:pt x="1952359" y="357605"/>
                  <a:pt x="1983728" y="370153"/>
                  <a:pt x="2002550" y="370153"/>
                </a:cubicBezTo>
                <a:cubicBezTo>
                  <a:pt x="2002550" y="370153"/>
                  <a:pt x="2002550" y="370153"/>
                  <a:pt x="2134299" y="338784"/>
                </a:cubicBezTo>
                <a:cubicBezTo>
                  <a:pt x="2159394" y="338784"/>
                  <a:pt x="2178215" y="313689"/>
                  <a:pt x="2184489" y="294868"/>
                </a:cubicBezTo>
                <a:cubicBezTo>
                  <a:pt x="2184489" y="294868"/>
                  <a:pt x="2184489" y="294868"/>
                  <a:pt x="2247227" y="50190"/>
                </a:cubicBezTo>
                <a:cubicBezTo>
                  <a:pt x="2247227" y="31369"/>
                  <a:pt x="2272322" y="12548"/>
                  <a:pt x="2297417" y="6274"/>
                </a:cubicBezTo>
                <a:cubicBezTo>
                  <a:pt x="2297417" y="6274"/>
                  <a:pt x="2297417" y="6274"/>
                  <a:pt x="2460535" y="0"/>
                </a:cubicBezTo>
                <a:close/>
              </a:path>
            </a:pathLst>
          </a:custGeom>
          <a:solidFill>
            <a:schemeClr val="accent1"/>
          </a:solidFill>
          <a:ln w="9525">
            <a:noFill/>
            <a:round/>
            <a:headEnd/>
            <a:tailEnd/>
          </a:ln>
        </p:spPr>
        <p:txBody>
          <a:bodyPr vert="horz" wrap="square" lIns="68577" tIns="34289" rIns="68577" bIns="34289" numCol="1" anchor="t" anchorCtr="0" compatLnSpc="1">
            <a:prstTxWarp prst="textNoShape">
              <a:avLst/>
            </a:prstTxWarp>
            <a:noAutofit/>
          </a:bodyPr>
          <a:lstStyle/>
          <a:p>
            <a:endParaRPr lang="zh-CN" altLang="en-US" sz="1280">
              <a:solidFill>
                <a:prstClr val="black"/>
              </a:solidFill>
            </a:endParaRPr>
          </a:p>
        </p:txBody>
      </p:sp>
      <p:sp>
        <p:nvSpPr>
          <p:cNvPr id="34" name="Freeform 5"/>
          <p:cNvSpPr>
            <a:spLocks noEditPoints="1"/>
          </p:cNvSpPr>
          <p:nvPr/>
        </p:nvSpPr>
        <p:spPr bwMode="auto">
          <a:xfrm>
            <a:off x="4057953" y="686267"/>
            <a:ext cx="1075919" cy="1075860"/>
          </a:xfrm>
          <a:custGeom>
            <a:avLst/>
            <a:gdLst>
              <a:gd name="T0" fmla="*/ 1098 w 1098"/>
              <a:gd name="T1" fmla="*/ 620 h 1099"/>
              <a:gd name="T2" fmla="*/ 1098 w 1098"/>
              <a:gd name="T3" fmla="*/ 487 h 1099"/>
              <a:gd name="T4" fmla="*/ 940 w 1098"/>
              <a:gd name="T5" fmla="*/ 447 h 1099"/>
              <a:gd name="T6" fmla="*/ 892 w 1098"/>
              <a:gd name="T7" fmla="*/ 335 h 1099"/>
              <a:gd name="T8" fmla="*/ 976 w 1098"/>
              <a:gd name="T9" fmla="*/ 211 h 1099"/>
              <a:gd name="T10" fmla="*/ 882 w 1098"/>
              <a:gd name="T11" fmla="*/ 117 h 1099"/>
              <a:gd name="T12" fmla="*/ 751 w 1098"/>
              <a:gd name="T13" fmla="*/ 196 h 1099"/>
              <a:gd name="T14" fmla="*/ 645 w 1098"/>
              <a:gd name="T15" fmla="*/ 152 h 1099"/>
              <a:gd name="T16" fmla="*/ 615 w 1098"/>
              <a:gd name="T17" fmla="*/ 0 h 1099"/>
              <a:gd name="T18" fmla="*/ 482 w 1098"/>
              <a:gd name="T19" fmla="*/ 0 h 1099"/>
              <a:gd name="T20" fmla="*/ 445 w 1098"/>
              <a:gd name="T21" fmla="*/ 150 h 1099"/>
              <a:gd name="T22" fmla="*/ 329 w 1098"/>
              <a:gd name="T23" fmla="*/ 197 h 1099"/>
              <a:gd name="T24" fmla="*/ 203 w 1098"/>
              <a:gd name="T25" fmla="*/ 112 h 1099"/>
              <a:gd name="T26" fmla="*/ 109 w 1098"/>
              <a:gd name="T27" fmla="*/ 206 h 1099"/>
              <a:gd name="T28" fmla="*/ 188 w 1098"/>
              <a:gd name="T29" fmla="*/ 337 h 1099"/>
              <a:gd name="T30" fmla="*/ 141 w 1098"/>
              <a:gd name="T31" fmla="*/ 452 h 1099"/>
              <a:gd name="T32" fmla="*/ 0 w 1098"/>
              <a:gd name="T33" fmla="*/ 479 h 1099"/>
              <a:gd name="T34" fmla="*/ 0 w 1098"/>
              <a:gd name="T35" fmla="*/ 612 h 1099"/>
              <a:gd name="T36" fmla="*/ 140 w 1098"/>
              <a:gd name="T37" fmla="*/ 647 h 1099"/>
              <a:gd name="T38" fmla="*/ 186 w 1098"/>
              <a:gd name="T39" fmla="*/ 760 h 1099"/>
              <a:gd name="T40" fmla="*/ 100 w 1098"/>
              <a:gd name="T41" fmla="*/ 888 h 1099"/>
              <a:gd name="T42" fmla="*/ 194 w 1098"/>
              <a:gd name="T43" fmla="*/ 982 h 1099"/>
              <a:gd name="T44" fmla="*/ 327 w 1098"/>
              <a:gd name="T45" fmla="*/ 902 h 1099"/>
              <a:gd name="T46" fmla="*/ 446 w 1098"/>
              <a:gd name="T47" fmla="*/ 952 h 1099"/>
              <a:gd name="T48" fmla="*/ 475 w 1098"/>
              <a:gd name="T49" fmla="*/ 1099 h 1099"/>
              <a:gd name="T50" fmla="*/ 608 w 1098"/>
              <a:gd name="T51" fmla="*/ 1099 h 1099"/>
              <a:gd name="T52" fmla="*/ 645 w 1098"/>
              <a:gd name="T53" fmla="*/ 949 h 1099"/>
              <a:gd name="T54" fmla="*/ 755 w 1098"/>
              <a:gd name="T55" fmla="*/ 903 h 1099"/>
              <a:gd name="T56" fmla="*/ 881 w 1098"/>
              <a:gd name="T57" fmla="*/ 987 h 1099"/>
              <a:gd name="T58" fmla="*/ 975 w 1098"/>
              <a:gd name="T59" fmla="*/ 893 h 1099"/>
              <a:gd name="T60" fmla="*/ 895 w 1098"/>
              <a:gd name="T61" fmla="*/ 761 h 1099"/>
              <a:gd name="T62" fmla="*/ 941 w 1098"/>
              <a:gd name="T63" fmla="*/ 650 h 1099"/>
              <a:gd name="T64" fmla="*/ 1098 w 1098"/>
              <a:gd name="T65" fmla="*/ 620 h 1099"/>
              <a:gd name="T66" fmla="*/ 546 w 1098"/>
              <a:gd name="T67" fmla="*/ 828 h 1099"/>
              <a:gd name="T68" fmla="*/ 274 w 1098"/>
              <a:gd name="T69" fmla="*/ 556 h 1099"/>
              <a:gd name="T70" fmla="*/ 546 w 1098"/>
              <a:gd name="T71" fmla="*/ 284 h 1099"/>
              <a:gd name="T72" fmla="*/ 818 w 1098"/>
              <a:gd name="T73" fmla="*/ 556 h 1099"/>
              <a:gd name="T74" fmla="*/ 546 w 1098"/>
              <a:gd name="T75" fmla="*/ 828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8" h="1099">
                <a:moveTo>
                  <a:pt x="1098" y="620"/>
                </a:moveTo>
                <a:cubicBezTo>
                  <a:pt x="1098" y="487"/>
                  <a:pt x="1098" y="487"/>
                  <a:pt x="1098" y="487"/>
                </a:cubicBezTo>
                <a:cubicBezTo>
                  <a:pt x="940" y="447"/>
                  <a:pt x="940" y="447"/>
                  <a:pt x="940" y="447"/>
                </a:cubicBezTo>
                <a:cubicBezTo>
                  <a:pt x="929" y="407"/>
                  <a:pt x="913" y="370"/>
                  <a:pt x="892" y="335"/>
                </a:cubicBezTo>
                <a:cubicBezTo>
                  <a:pt x="976" y="211"/>
                  <a:pt x="976" y="211"/>
                  <a:pt x="976" y="211"/>
                </a:cubicBezTo>
                <a:cubicBezTo>
                  <a:pt x="882" y="117"/>
                  <a:pt x="882" y="117"/>
                  <a:pt x="882" y="117"/>
                </a:cubicBezTo>
                <a:cubicBezTo>
                  <a:pt x="751" y="196"/>
                  <a:pt x="751" y="196"/>
                  <a:pt x="751" y="196"/>
                </a:cubicBezTo>
                <a:cubicBezTo>
                  <a:pt x="718" y="177"/>
                  <a:pt x="683" y="162"/>
                  <a:pt x="645" y="152"/>
                </a:cubicBezTo>
                <a:cubicBezTo>
                  <a:pt x="615" y="0"/>
                  <a:pt x="615" y="0"/>
                  <a:pt x="615" y="0"/>
                </a:cubicBezTo>
                <a:cubicBezTo>
                  <a:pt x="482" y="0"/>
                  <a:pt x="482" y="0"/>
                  <a:pt x="482" y="0"/>
                </a:cubicBezTo>
                <a:cubicBezTo>
                  <a:pt x="445" y="150"/>
                  <a:pt x="445" y="150"/>
                  <a:pt x="445" y="150"/>
                </a:cubicBezTo>
                <a:cubicBezTo>
                  <a:pt x="404" y="159"/>
                  <a:pt x="365" y="175"/>
                  <a:pt x="329" y="197"/>
                </a:cubicBezTo>
                <a:cubicBezTo>
                  <a:pt x="203" y="112"/>
                  <a:pt x="203" y="112"/>
                  <a:pt x="203" y="112"/>
                </a:cubicBezTo>
                <a:cubicBezTo>
                  <a:pt x="109" y="206"/>
                  <a:pt x="109" y="206"/>
                  <a:pt x="109" y="206"/>
                </a:cubicBezTo>
                <a:cubicBezTo>
                  <a:pt x="188" y="337"/>
                  <a:pt x="188" y="337"/>
                  <a:pt x="188" y="337"/>
                </a:cubicBezTo>
                <a:cubicBezTo>
                  <a:pt x="167" y="372"/>
                  <a:pt x="151" y="411"/>
                  <a:pt x="141" y="452"/>
                </a:cubicBezTo>
                <a:cubicBezTo>
                  <a:pt x="0" y="479"/>
                  <a:pt x="0" y="479"/>
                  <a:pt x="0" y="479"/>
                </a:cubicBezTo>
                <a:cubicBezTo>
                  <a:pt x="0" y="612"/>
                  <a:pt x="0" y="612"/>
                  <a:pt x="0" y="612"/>
                </a:cubicBezTo>
                <a:cubicBezTo>
                  <a:pt x="140" y="647"/>
                  <a:pt x="140" y="647"/>
                  <a:pt x="140" y="647"/>
                </a:cubicBezTo>
                <a:cubicBezTo>
                  <a:pt x="150" y="688"/>
                  <a:pt x="166" y="726"/>
                  <a:pt x="186" y="760"/>
                </a:cubicBezTo>
                <a:cubicBezTo>
                  <a:pt x="100" y="888"/>
                  <a:pt x="100" y="888"/>
                  <a:pt x="100" y="888"/>
                </a:cubicBezTo>
                <a:cubicBezTo>
                  <a:pt x="194" y="982"/>
                  <a:pt x="194" y="982"/>
                  <a:pt x="194" y="982"/>
                </a:cubicBezTo>
                <a:cubicBezTo>
                  <a:pt x="327" y="902"/>
                  <a:pt x="327" y="902"/>
                  <a:pt x="327" y="902"/>
                </a:cubicBezTo>
                <a:cubicBezTo>
                  <a:pt x="363" y="925"/>
                  <a:pt x="404" y="941"/>
                  <a:pt x="446" y="952"/>
                </a:cubicBezTo>
                <a:cubicBezTo>
                  <a:pt x="475" y="1099"/>
                  <a:pt x="475" y="1099"/>
                  <a:pt x="475" y="1099"/>
                </a:cubicBezTo>
                <a:cubicBezTo>
                  <a:pt x="608" y="1099"/>
                  <a:pt x="608" y="1099"/>
                  <a:pt x="608" y="1099"/>
                </a:cubicBezTo>
                <a:cubicBezTo>
                  <a:pt x="645" y="949"/>
                  <a:pt x="645" y="949"/>
                  <a:pt x="645" y="949"/>
                </a:cubicBezTo>
                <a:cubicBezTo>
                  <a:pt x="684" y="939"/>
                  <a:pt x="721" y="923"/>
                  <a:pt x="755" y="903"/>
                </a:cubicBezTo>
                <a:cubicBezTo>
                  <a:pt x="881" y="987"/>
                  <a:pt x="881" y="987"/>
                  <a:pt x="881" y="987"/>
                </a:cubicBezTo>
                <a:cubicBezTo>
                  <a:pt x="975" y="893"/>
                  <a:pt x="975" y="893"/>
                  <a:pt x="975" y="893"/>
                </a:cubicBezTo>
                <a:cubicBezTo>
                  <a:pt x="895" y="761"/>
                  <a:pt x="895" y="761"/>
                  <a:pt x="895" y="761"/>
                </a:cubicBezTo>
                <a:cubicBezTo>
                  <a:pt x="915" y="727"/>
                  <a:pt x="931" y="690"/>
                  <a:pt x="941" y="650"/>
                </a:cubicBezTo>
                <a:lnTo>
                  <a:pt x="1098" y="620"/>
                </a:lnTo>
                <a:close/>
                <a:moveTo>
                  <a:pt x="546" y="828"/>
                </a:moveTo>
                <a:cubicBezTo>
                  <a:pt x="396" y="828"/>
                  <a:pt x="274" y="706"/>
                  <a:pt x="274" y="556"/>
                </a:cubicBezTo>
                <a:cubicBezTo>
                  <a:pt x="274" y="406"/>
                  <a:pt x="396" y="284"/>
                  <a:pt x="546" y="284"/>
                </a:cubicBezTo>
                <a:cubicBezTo>
                  <a:pt x="696" y="284"/>
                  <a:pt x="818" y="406"/>
                  <a:pt x="818" y="556"/>
                </a:cubicBezTo>
                <a:cubicBezTo>
                  <a:pt x="818" y="706"/>
                  <a:pt x="696" y="828"/>
                  <a:pt x="546" y="828"/>
                </a:cubicBezTo>
                <a:close/>
              </a:path>
            </a:pathLst>
          </a:custGeom>
          <a:solidFill>
            <a:schemeClr val="accent2"/>
          </a:solidFill>
          <a:ln>
            <a:noFill/>
          </a:ln>
        </p:spPr>
        <p:txBody>
          <a:bodyPr vert="horz" wrap="square" lIns="68577" tIns="34289" rIns="68577" bIns="34289" numCol="1" anchor="t" anchorCtr="0" compatLnSpc="1">
            <a:prstTxWarp prst="textNoShape">
              <a:avLst/>
            </a:prstTxWarp>
          </a:bodyPr>
          <a:lstStyle/>
          <a:p>
            <a:endParaRPr lang="zh-CN" altLang="en-US" sz="1280"/>
          </a:p>
        </p:txBody>
      </p:sp>
      <p:sp>
        <p:nvSpPr>
          <p:cNvPr id="37" name="Freeform 5"/>
          <p:cNvSpPr>
            <a:spLocks noEditPoints="1"/>
          </p:cNvSpPr>
          <p:nvPr/>
        </p:nvSpPr>
        <p:spPr bwMode="auto">
          <a:xfrm>
            <a:off x="4078331" y="3838411"/>
            <a:ext cx="879329" cy="879281"/>
          </a:xfrm>
          <a:custGeom>
            <a:avLst/>
            <a:gdLst>
              <a:gd name="T0" fmla="*/ 1098 w 1098"/>
              <a:gd name="T1" fmla="*/ 620 h 1099"/>
              <a:gd name="T2" fmla="*/ 1098 w 1098"/>
              <a:gd name="T3" fmla="*/ 487 h 1099"/>
              <a:gd name="T4" fmla="*/ 940 w 1098"/>
              <a:gd name="T5" fmla="*/ 447 h 1099"/>
              <a:gd name="T6" fmla="*/ 892 w 1098"/>
              <a:gd name="T7" fmla="*/ 335 h 1099"/>
              <a:gd name="T8" fmla="*/ 976 w 1098"/>
              <a:gd name="T9" fmla="*/ 211 h 1099"/>
              <a:gd name="T10" fmla="*/ 882 w 1098"/>
              <a:gd name="T11" fmla="*/ 117 h 1099"/>
              <a:gd name="T12" fmla="*/ 751 w 1098"/>
              <a:gd name="T13" fmla="*/ 196 h 1099"/>
              <a:gd name="T14" fmla="*/ 645 w 1098"/>
              <a:gd name="T15" fmla="*/ 152 h 1099"/>
              <a:gd name="T16" fmla="*/ 615 w 1098"/>
              <a:gd name="T17" fmla="*/ 0 h 1099"/>
              <a:gd name="T18" fmla="*/ 482 w 1098"/>
              <a:gd name="T19" fmla="*/ 0 h 1099"/>
              <a:gd name="T20" fmla="*/ 445 w 1098"/>
              <a:gd name="T21" fmla="*/ 150 h 1099"/>
              <a:gd name="T22" fmla="*/ 329 w 1098"/>
              <a:gd name="T23" fmla="*/ 197 h 1099"/>
              <a:gd name="T24" fmla="*/ 203 w 1098"/>
              <a:gd name="T25" fmla="*/ 112 h 1099"/>
              <a:gd name="T26" fmla="*/ 109 w 1098"/>
              <a:gd name="T27" fmla="*/ 206 h 1099"/>
              <a:gd name="T28" fmla="*/ 188 w 1098"/>
              <a:gd name="T29" fmla="*/ 337 h 1099"/>
              <a:gd name="T30" fmla="*/ 141 w 1098"/>
              <a:gd name="T31" fmla="*/ 452 h 1099"/>
              <a:gd name="T32" fmla="*/ 0 w 1098"/>
              <a:gd name="T33" fmla="*/ 479 h 1099"/>
              <a:gd name="T34" fmla="*/ 0 w 1098"/>
              <a:gd name="T35" fmla="*/ 612 h 1099"/>
              <a:gd name="T36" fmla="*/ 140 w 1098"/>
              <a:gd name="T37" fmla="*/ 647 h 1099"/>
              <a:gd name="T38" fmla="*/ 186 w 1098"/>
              <a:gd name="T39" fmla="*/ 760 h 1099"/>
              <a:gd name="T40" fmla="*/ 100 w 1098"/>
              <a:gd name="T41" fmla="*/ 888 h 1099"/>
              <a:gd name="T42" fmla="*/ 194 w 1098"/>
              <a:gd name="T43" fmla="*/ 982 h 1099"/>
              <a:gd name="T44" fmla="*/ 327 w 1098"/>
              <a:gd name="T45" fmla="*/ 902 h 1099"/>
              <a:gd name="T46" fmla="*/ 446 w 1098"/>
              <a:gd name="T47" fmla="*/ 952 h 1099"/>
              <a:gd name="T48" fmla="*/ 475 w 1098"/>
              <a:gd name="T49" fmla="*/ 1099 h 1099"/>
              <a:gd name="T50" fmla="*/ 608 w 1098"/>
              <a:gd name="T51" fmla="*/ 1099 h 1099"/>
              <a:gd name="T52" fmla="*/ 645 w 1098"/>
              <a:gd name="T53" fmla="*/ 949 h 1099"/>
              <a:gd name="T54" fmla="*/ 755 w 1098"/>
              <a:gd name="T55" fmla="*/ 903 h 1099"/>
              <a:gd name="T56" fmla="*/ 881 w 1098"/>
              <a:gd name="T57" fmla="*/ 987 h 1099"/>
              <a:gd name="T58" fmla="*/ 975 w 1098"/>
              <a:gd name="T59" fmla="*/ 893 h 1099"/>
              <a:gd name="T60" fmla="*/ 895 w 1098"/>
              <a:gd name="T61" fmla="*/ 761 h 1099"/>
              <a:gd name="T62" fmla="*/ 941 w 1098"/>
              <a:gd name="T63" fmla="*/ 650 h 1099"/>
              <a:gd name="T64" fmla="*/ 1098 w 1098"/>
              <a:gd name="T65" fmla="*/ 620 h 1099"/>
              <a:gd name="T66" fmla="*/ 546 w 1098"/>
              <a:gd name="T67" fmla="*/ 828 h 1099"/>
              <a:gd name="T68" fmla="*/ 274 w 1098"/>
              <a:gd name="T69" fmla="*/ 556 h 1099"/>
              <a:gd name="T70" fmla="*/ 546 w 1098"/>
              <a:gd name="T71" fmla="*/ 284 h 1099"/>
              <a:gd name="T72" fmla="*/ 818 w 1098"/>
              <a:gd name="T73" fmla="*/ 556 h 1099"/>
              <a:gd name="T74" fmla="*/ 546 w 1098"/>
              <a:gd name="T75" fmla="*/ 828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8" h="1099">
                <a:moveTo>
                  <a:pt x="1098" y="620"/>
                </a:moveTo>
                <a:cubicBezTo>
                  <a:pt x="1098" y="487"/>
                  <a:pt x="1098" y="487"/>
                  <a:pt x="1098" y="487"/>
                </a:cubicBezTo>
                <a:cubicBezTo>
                  <a:pt x="940" y="447"/>
                  <a:pt x="940" y="447"/>
                  <a:pt x="940" y="447"/>
                </a:cubicBezTo>
                <a:cubicBezTo>
                  <a:pt x="929" y="407"/>
                  <a:pt x="913" y="370"/>
                  <a:pt x="892" y="335"/>
                </a:cubicBezTo>
                <a:cubicBezTo>
                  <a:pt x="976" y="211"/>
                  <a:pt x="976" y="211"/>
                  <a:pt x="976" y="211"/>
                </a:cubicBezTo>
                <a:cubicBezTo>
                  <a:pt x="882" y="117"/>
                  <a:pt x="882" y="117"/>
                  <a:pt x="882" y="117"/>
                </a:cubicBezTo>
                <a:cubicBezTo>
                  <a:pt x="751" y="196"/>
                  <a:pt x="751" y="196"/>
                  <a:pt x="751" y="196"/>
                </a:cubicBezTo>
                <a:cubicBezTo>
                  <a:pt x="718" y="177"/>
                  <a:pt x="683" y="162"/>
                  <a:pt x="645" y="152"/>
                </a:cubicBezTo>
                <a:cubicBezTo>
                  <a:pt x="615" y="0"/>
                  <a:pt x="615" y="0"/>
                  <a:pt x="615" y="0"/>
                </a:cubicBezTo>
                <a:cubicBezTo>
                  <a:pt x="482" y="0"/>
                  <a:pt x="482" y="0"/>
                  <a:pt x="482" y="0"/>
                </a:cubicBezTo>
                <a:cubicBezTo>
                  <a:pt x="445" y="150"/>
                  <a:pt x="445" y="150"/>
                  <a:pt x="445" y="150"/>
                </a:cubicBezTo>
                <a:cubicBezTo>
                  <a:pt x="404" y="159"/>
                  <a:pt x="365" y="175"/>
                  <a:pt x="329" y="197"/>
                </a:cubicBezTo>
                <a:cubicBezTo>
                  <a:pt x="203" y="112"/>
                  <a:pt x="203" y="112"/>
                  <a:pt x="203" y="112"/>
                </a:cubicBezTo>
                <a:cubicBezTo>
                  <a:pt x="109" y="206"/>
                  <a:pt x="109" y="206"/>
                  <a:pt x="109" y="206"/>
                </a:cubicBezTo>
                <a:cubicBezTo>
                  <a:pt x="188" y="337"/>
                  <a:pt x="188" y="337"/>
                  <a:pt x="188" y="337"/>
                </a:cubicBezTo>
                <a:cubicBezTo>
                  <a:pt x="167" y="372"/>
                  <a:pt x="151" y="411"/>
                  <a:pt x="141" y="452"/>
                </a:cubicBezTo>
                <a:cubicBezTo>
                  <a:pt x="0" y="479"/>
                  <a:pt x="0" y="479"/>
                  <a:pt x="0" y="479"/>
                </a:cubicBezTo>
                <a:cubicBezTo>
                  <a:pt x="0" y="612"/>
                  <a:pt x="0" y="612"/>
                  <a:pt x="0" y="612"/>
                </a:cubicBezTo>
                <a:cubicBezTo>
                  <a:pt x="140" y="647"/>
                  <a:pt x="140" y="647"/>
                  <a:pt x="140" y="647"/>
                </a:cubicBezTo>
                <a:cubicBezTo>
                  <a:pt x="150" y="688"/>
                  <a:pt x="166" y="726"/>
                  <a:pt x="186" y="760"/>
                </a:cubicBezTo>
                <a:cubicBezTo>
                  <a:pt x="100" y="888"/>
                  <a:pt x="100" y="888"/>
                  <a:pt x="100" y="888"/>
                </a:cubicBezTo>
                <a:cubicBezTo>
                  <a:pt x="194" y="982"/>
                  <a:pt x="194" y="982"/>
                  <a:pt x="194" y="982"/>
                </a:cubicBezTo>
                <a:cubicBezTo>
                  <a:pt x="327" y="902"/>
                  <a:pt x="327" y="902"/>
                  <a:pt x="327" y="902"/>
                </a:cubicBezTo>
                <a:cubicBezTo>
                  <a:pt x="363" y="925"/>
                  <a:pt x="404" y="941"/>
                  <a:pt x="446" y="952"/>
                </a:cubicBezTo>
                <a:cubicBezTo>
                  <a:pt x="475" y="1099"/>
                  <a:pt x="475" y="1099"/>
                  <a:pt x="475" y="1099"/>
                </a:cubicBezTo>
                <a:cubicBezTo>
                  <a:pt x="608" y="1099"/>
                  <a:pt x="608" y="1099"/>
                  <a:pt x="608" y="1099"/>
                </a:cubicBezTo>
                <a:cubicBezTo>
                  <a:pt x="645" y="949"/>
                  <a:pt x="645" y="949"/>
                  <a:pt x="645" y="949"/>
                </a:cubicBezTo>
                <a:cubicBezTo>
                  <a:pt x="684" y="939"/>
                  <a:pt x="721" y="923"/>
                  <a:pt x="755" y="903"/>
                </a:cubicBezTo>
                <a:cubicBezTo>
                  <a:pt x="881" y="987"/>
                  <a:pt x="881" y="987"/>
                  <a:pt x="881" y="987"/>
                </a:cubicBezTo>
                <a:cubicBezTo>
                  <a:pt x="975" y="893"/>
                  <a:pt x="975" y="893"/>
                  <a:pt x="975" y="893"/>
                </a:cubicBezTo>
                <a:cubicBezTo>
                  <a:pt x="895" y="761"/>
                  <a:pt x="895" y="761"/>
                  <a:pt x="895" y="761"/>
                </a:cubicBezTo>
                <a:cubicBezTo>
                  <a:pt x="915" y="727"/>
                  <a:pt x="931" y="690"/>
                  <a:pt x="941" y="650"/>
                </a:cubicBezTo>
                <a:lnTo>
                  <a:pt x="1098" y="620"/>
                </a:lnTo>
                <a:close/>
                <a:moveTo>
                  <a:pt x="546" y="828"/>
                </a:moveTo>
                <a:cubicBezTo>
                  <a:pt x="396" y="828"/>
                  <a:pt x="274" y="706"/>
                  <a:pt x="274" y="556"/>
                </a:cubicBezTo>
                <a:cubicBezTo>
                  <a:pt x="274" y="406"/>
                  <a:pt x="396" y="284"/>
                  <a:pt x="546" y="284"/>
                </a:cubicBezTo>
                <a:cubicBezTo>
                  <a:pt x="696" y="284"/>
                  <a:pt x="818" y="406"/>
                  <a:pt x="818" y="556"/>
                </a:cubicBezTo>
                <a:cubicBezTo>
                  <a:pt x="818" y="706"/>
                  <a:pt x="696" y="828"/>
                  <a:pt x="546" y="828"/>
                </a:cubicBezTo>
                <a:close/>
              </a:path>
            </a:pathLst>
          </a:custGeom>
          <a:solidFill>
            <a:schemeClr val="accent3"/>
          </a:solidFill>
          <a:ln>
            <a:noFill/>
          </a:ln>
        </p:spPr>
        <p:txBody>
          <a:bodyPr vert="horz" wrap="square" lIns="68577" tIns="34289" rIns="68577" bIns="34289" numCol="1" anchor="t" anchorCtr="0" compatLnSpc="1">
            <a:prstTxWarp prst="textNoShape">
              <a:avLst/>
            </a:prstTxWarp>
          </a:bodyPr>
          <a:lstStyle/>
          <a:p>
            <a:endParaRPr lang="zh-CN" altLang="en-US" sz="1280"/>
          </a:p>
        </p:txBody>
      </p:sp>
      <p:sp>
        <p:nvSpPr>
          <p:cNvPr id="38" name="Freeform 5"/>
          <p:cNvSpPr>
            <a:spLocks noEditPoints="1"/>
          </p:cNvSpPr>
          <p:nvPr/>
        </p:nvSpPr>
        <p:spPr bwMode="auto">
          <a:xfrm>
            <a:off x="4873288" y="4349812"/>
            <a:ext cx="462324" cy="462298"/>
          </a:xfrm>
          <a:custGeom>
            <a:avLst/>
            <a:gdLst>
              <a:gd name="T0" fmla="*/ 1098 w 1098"/>
              <a:gd name="T1" fmla="*/ 620 h 1099"/>
              <a:gd name="T2" fmla="*/ 1098 w 1098"/>
              <a:gd name="T3" fmla="*/ 487 h 1099"/>
              <a:gd name="T4" fmla="*/ 940 w 1098"/>
              <a:gd name="T5" fmla="*/ 447 h 1099"/>
              <a:gd name="T6" fmla="*/ 892 w 1098"/>
              <a:gd name="T7" fmla="*/ 335 h 1099"/>
              <a:gd name="T8" fmla="*/ 976 w 1098"/>
              <a:gd name="T9" fmla="*/ 211 h 1099"/>
              <a:gd name="T10" fmla="*/ 882 w 1098"/>
              <a:gd name="T11" fmla="*/ 117 h 1099"/>
              <a:gd name="T12" fmla="*/ 751 w 1098"/>
              <a:gd name="T13" fmla="*/ 196 h 1099"/>
              <a:gd name="T14" fmla="*/ 645 w 1098"/>
              <a:gd name="T15" fmla="*/ 152 h 1099"/>
              <a:gd name="T16" fmla="*/ 615 w 1098"/>
              <a:gd name="T17" fmla="*/ 0 h 1099"/>
              <a:gd name="T18" fmla="*/ 482 w 1098"/>
              <a:gd name="T19" fmla="*/ 0 h 1099"/>
              <a:gd name="T20" fmla="*/ 445 w 1098"/>
              <a:gd name="T21" fmla="*/ 150 h 1099"/>
              <a:gd name="T22" fmla="*/ 329 w 1098"/>
              <a:gd name="T23" fmla="*/ 197 h 1099"/>
              <a:gd name="T24" fmla="*/ 203 w 1098"/>
              <a:gd name="T25" fmla="*/ 112 h 1099"/>
              <a:gd name="T26" fmla="*/ 109 w 1098"/>
              <a:gd name="T27" fmla="*/ 206 h 1099"/>
              <a:gd name="T28" fmla="*/ 188 w 1098"/>
              <a:gd name="T29" fmla="*/ 337 h 1099"/>
              <a:gd name="T30" fmla="*/ 141 w 1098"/>
              <a:gd name="T31" fmla="*/ 452 h 1099"/>
              <a:gd name="T32" fmla="*/ 0 w 1098"/>
              <a:gd name="T33" fmla="*/ 479 h 1099"/>
              <a:gd name="T34" fmla="*/ 0 w 1098"/>
              <a:gd name="T35" fmla="*/ 612 h 1099"/>
              <a:gd name="T36" fmla="*/ 140 w 1098"/>
              <a:gd name="T37" fmla="*/ 647 h 1099"/>
              <a:gd name="T38" fmla="*/ 186 w 1098"/>
              <a:gd name="T39" fmla="*/ 760 h 1099"/>
              <a:gd name="T40" fmla="*/ 100 w 1098"/>
              <a:gd name="T41" fmla="*/ 888 h 1099"/>
              <a:gd name="T42" fmla="*/ 194 w 1098"/>
              <a:gd name="T43" fmla="*/ 982 h 1099"/>
              <a:gd name="T44" fmla="*/ 327 w 1098"/>
              <a:gd name="T45" fmla="*/ 902 h 1099"/>
              <a:gd name="T46" fmla="*/ 446 w 1098"/>
              <a:gd name="T47" fmla="*/ 952 h 1099"/>
              <a:gd name="T48" fmla="*/ 475 w 1098"/>
              <a:gd name="T49" fmla="*/ 1099 h 1099"/>
              <a:gd name="T50" fmla="*/ 608 w 1098"/>
              <a:gd name="T51" fmla="*/ 1099 h 1099"/>
              <a:gd name="T52" fmla="*/ 645 w 1098"/>
              <a:gd name="T53" fmla="*/ 949 h 1099"/>
              <a:gd name="T54" fmla="*/ 755 w 1098"/>
              <a:gd name="T55" fmla="*/ 903 h 1099"/>
              <a:gd name="T56" fmla="*/ 881 w 1098"/>
              <a:gd name="T57" fmla="*/ 987 h 1099"/>
              <a:gd name="T58" fmla="*/ 975 w 1098"/>
              <a:gd name="T59" fmla="*/ 893 h 1099"/>
              <a:gd name="T60" fmla="*/ 895 w 1098"/>
              <a:gd name="T61" fmla="*/ 761 h 1099"/>
              <a:gd name="T62" fmla="*/ 941 w 1098"/>
              <a:gd name="T63" fmla="*/ 650 h 1099"/>
              <a:gd name="T64" fmla="*/ 1098 w 1098"/>
              <a:gd name="T65" fmla="*/ 620 h 1099"/>
              <a:gd name="T66" fmla="*/ 546 w 1098"/>
              <a:gd name="T67" fmla="*/ 828 h 1099"/>
              <a:gd name="T68" fmla="*/ 274 w 1098"/>
              <a:gd name="T69" fmla="*/ 556 h 1099"/>
              <a:gd name="T70" fmla="*/ 546 w 1098"/>
              <a:gd name="T71" fmla="*/ 284 h 1099"/>
              <a:gd name="T72" fmla="*/ 818 w 1098"/>
              <a:gd name="T73" fmla="*/ 556 h 1099"/>
              <a:gd name="T74" fmla="*/ 546 w 1098"/>
              <a:gd name="T75" fmla="*/ 828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8" h="1099">
                <a:moveTo>
                  <a:pt x="1098" y="620"/>
                </a:moveTo>
                <a:cubicBezTo>
                  <a:pt x="1098" y="487"/>
                  <a:pt x="1098" y="487"/>
                  <a:pt x="1098" y="487"/>
                </a:cubicBezTo>
                <a:cubicBezTo>
                  <a:pt x="940" y="447"/>
                  <a:pt x="940" y="447"/>
                  <a:pt x="940" y="447"/>
                </a:cubicBezTo>
                <a:cubicBezTo>
                  <a:pt x="929" y="407"/>
                  <a:pt x="913" y="370"/>
                  <a:pt x="892" y="335"/>
                </a:cubicBezTo>
                <a:cubicBezTo>
                  <a:pt x="976" y="211"/>
                  <a:pt x="976" y="211"/>
                  <a:pt x="976" y="211"/>
                </a:cubicBezTo>
                <a:cubicBezTo>
                  <a:pt x="882" y="117"/>
                  <a:pt x="882" y="117"/>
                  <a:pt x="882" y="117"/>
                </a:cubicBezTo>
                <a:cubicBezTo>
                  <a:pt x="751" y="196"/>
                  <a:pt x="751" y="196"/>
                  <a:pt x="751" y="196"/>
                </a:cubicBezTo>
                <a:cubicBezTo>
                  <a:pt x="718" y="177"/>
                  <a:pt x="683" y="162"/>
                  <a:pt x="645" y="152"/>
                </a:cubicBezTo>
                <a:cubicBezTo>
                  <a:pt x="615" y="0"/>
                  <a:pt x="615" y="0"/>
                  <a:pt x="615" y="0"/>
                </a:cubicBezTo>
                <a:cubicBezTo>
                  <a:pt x="482" y="0"/>
                  <a:pt x="482" y="0"/>
                  <a:pt x="482" y="0"/>
                </a:cubicBezTo>
                <a:cubicBezTo>
                  <a:pt x="445" y="150"/>
                  <a:pt x="445" y="150"/>
                  <a:pt x="445" y="150"/>
                </a:cubicBezTo>
                <a:cubicBezTo>
                  <a:pt x="404" y="159"/>
                  <a:pt x="365" y="175"/>
                  <a:pt x="329" y="197"/>
                </a:cubicBezTo>
                <a:cubicBezTo>
                  <a:pt x="203" y="112"/>
                  <a:pt x="203" y="112"/>
                  <a:pt x="203" y="112"/>
                </a:cubicBezTo>
                <a:cubicBezTo>
                  <a:pt x="109" y="206"/>
                  <a:pt x="109" y="206"/>
                  <a:pt x="109" y="206"/>
                </a:cubicBezTo>
                <a:cubicBezTo>
                  <a:pt x="188" y="337"/>
                  <a:pt x="188" y="337"/>
                  <a:pt x="188" y="337"/>
                </a:cubicBezTo>
                <a:cubicBezTo>
                  <a:pt x="167" y="372"/>
                  <a:pt x="151" y="411"/>
                  <a:pt x="141" y="452"/>
                </a:cubicBezTo>
                <a:cubicBezTo>
                  <a:pt x="0" y="479"/>
                  <a:pt x="0" y="479"/>
                  <a:pt x="0" y="479"/>
                </a:cubicBezTo>
                <a:cubicBezTo>
                  <a:pt x="0" y="612"/>
                  <a:pt x="0" y="612"/>
                  <a:pt x="0" y="612"/>
                </a:cubicBezTo>
                <a:cubicBezTo>
                  <a:pt x="140" y="647"/>
                  <a:pt x="140" y="647"/>
                  <a:pt x="140" y="647"/>
                </a:cubicBezTo>
                <a:cubicBezTo>
                  <a:pt x="150" y="688"/>
                  <a:pt x="166" y="726"/>
                  <a:pt x="186" y="760"/>
                </a:cubicBezTo>
                <a:cubicBezTo>
                  <a:pt x="100" y="888"/>
                  <a:pt x="100" y="888"/>
                  <a:pt x="100" y="888"/>
                </a:cubicBezTo>
                <a:cubicBezTo>
                  <a:pt x="194" y="982"/>
                  <a:pt x="194" y="982"/>
                  <a:pt x="194" y="982"/>
                </a:cubicBezTo>
                <a:cubicBezTo>
                  <a:pt x="327" y="902"/>
                  <a:pt x="327" y="902"/>
                  <a:pt x="327" y="902"/>
                </a:cubicBezTo>
                <a:cubicBezTo>
                  <a:pt x="363" y="925"/>
                  <a:pt x="404" y="941"/>
                  <a:pt x="446" y="952"/>
                </a:cubicBezTo>
                <a:cubicBezTo>
                  <a:pt x="475" y="1099"/>
                  <a:pt x="475" y="1099"/>
                  <a:pt x="475" y="1099"/>
                </a:cubicBezTo>
                <a:cubicBezTo>
                  <a:pt x="608" y="1099"/>
                  <a:pt x="608" y="1099"/>
                  <a:pt x="608" y="1099"/>
                </a:cubicBezTo>
                <a:cubicBezTo>
                  <a:pt x="645" y="949"/>
                  <a:pt x="645" y="949"/>
                  <a:pt x="645" y="949"/>
                </a:cubicBezTo>
                <a:cubicBezTo>
                  <a:pt x="684" y="939"/>
                  <a:pt x="721" y="923"/>
                  <a:pt x="755" y="903"/>
                </a:cubicBezTo>
                <a:cubicBezTo>
                  <a:pt x="881" y="987"/>
                  <a:pt x="881" y="987"/>
                  <a:pt x="881" y="987"/>
                </a:cubicBezTo>
                <a:cubicBezTo>
                  <a:pt x="975" y="893"/>
                  <a:pt x="975" y="893"/>
                  <a:pt x="975" y="893"/>
                </a:cubicBezTo>
                <a:cubicBezTo>
                  <a:pt x="895" y="761"/>
                  <a:pt x="895" y="761"/>
                  <a:pt x="895" y="761"/>
                </a:cubicBezTo>
                <a:cubicBezTo>
                  <a:pt x="915" y="727"/>
                  <a:pt x="931" y="690"/>
                  <a:pt x="941" y="650"/>
                </a:cubicBezTo>
                <a:lnTo>
                  <a:pt x="1098" y="620"/>
                </a:lnTo>
                <a:close/>
                <a:moveTo>
                  <a:pt x="546" y="828"/>
                </a:moveTo>
                <a:cubicBezTo>
                  <a:pt x="396" y="828"/>
                  <a:pt x="274" y="706"/>
                  <a:pt x="274" y="556"/>
                </a:cubicBezTo>
                <a:cubicBezTo>
                  <a:pt x="274" y="406"/>
                  <a:pt x="396" y="284"/>
                  <a:pt x="546" y="284"/>
                </a:cubicBezTo>
                <a:cubicBezTo>
                  <a:pt x="696" y="284"/>
                  <a:pt x="818" y="406"/>
                  <a:pt x="818" y="556"/>
                </a:cubicBezTo>
                <a:cubicBezTo>
                  <a:pt x="818" y="706"/>
                  <a:pt x="696" y="828"/>
                  <a:pt x="546" y="828"/>
                </a:cubicBezTo>
                <a:close/>
              </a:path>
            </a:pathLst>
          </a:custGeom>
          <a:solidFill>
            <a:schemeClr val="accent3"/>
          </a:solidFill>
          <a:ln>
            <a:noFill/>
          </a:ln>
        </p:spPr>
        <p:txBody>
          <a:bodyPr vert="horz" wrap="square" lIns="68577" tIns="34289" rIns="68577" bIns="34289" numCol="1" anchor="t" anchorCtr="0" compatLnSpc="1">
            <a:prstTxWarp prst="textNoShape">
              <a:avLst/>
            </a:prstTxWarp>
          </a:bodyPr>
          <a:lstStyle/>
          <a:p>
            <a:endParaRPr lang="zh-CN" altLang="en-US" sz="1280"/>
          </a:p>
        </p:txBody>
      </p:sp>
      <p:sp>
        <p:nvSpPr>
          <p:cNvPr id="39" name="TextBox 19"/>
          <p:cNvSpPr txBox="1"/>
          <p:nvPr/>
        </p:nvSpPr>
        <p:spPr>
          <a:xfrm>
            <a:off x="1634562" y="2460251"/>
            <a:ext cx="2160388" cy="558166"/>
          </a:xfrm>
          <a:prstGeom prst="rect">
            <a:avLst/>
          </a:prstGeom>
          <a:noFill/>
        </p:spPr>
        <p:txBody>
          <a:bodyPr wrap="square" lIns="0" tIns="0" rIns="0" bIns="0" rtlCol="0">
            <a:spAutoFit/>
          </a:bodyPr>
          <a:lstStyle/>
          <a:p>
            <a:pPr algn="ctr"/>
            <a:r>
              <a:rPr lang="zh-CN" altLang="en-US" sz="3627" b="1" dirty="0">
                <a:solidFill>
                  <a:schemeClr val="accent1"/>
                </a:solidFill>
                <a:latin typeface="微软雅黑" panose="020B0503020204020204" pitchFamily="34" charset="-122"/>
                <a:ea typeface="微软雅黑" panose="020B0503020204020204" pitchFamily="34" charset="-122"/>
              </a:rPr>
              <a:t>创意领军</a:t>
            </a:r>
          </a:p>
        </p:txBody>
      </p:sp>
      <p:sp>
        <p:nvSpPr>
          <p:cNvPr id="40" name="TextBox 106"/>
          <p:cNvSpPr txBox="1"/>
          <p:nvPr/>
        </p:nvSpPr>
        <p:spPr>
          <a:xfrm>
            <a:off x="1769650" y="3123096"/>
            <a:ext cx="1890210" cy="306494"/>
          </a:xfrm>
          <a:prstGeom prst="rect">
            <a:avLst/>
          </a:prstGeom>
          <a:noFill/>
        </p:spPr>
        <p:txBody>
          <a:bodyPr wrap="square" lIns="0" tIns="0" rIns="0" bIns="0" rtlCol="0">
            <a:spAutoFit/>
          </a:bodyPr>
          <a:lstStyle/>
          <a:p>
            <a:pPr algn="just">
              <a:lnSpc>
                <a:spcPct val="100000"/>
              </a:lnSpc>
            </a:pPr>
            <a:r>
              <a:rPr lang="zh-CN" altLang="en-US" sz="996" dirty="0">
                <a:solidFill>
                  <a:schemeClr val="bg1">
                    <a:lumMod val="50000"/>
                  </a:schemeClr>
                </a:solidFill>
                <a:latin typeface="微软雅黑" panose="020B0503020204020204" pitchFamily="34" charset="-122"/>
                <a:ea typeface="微软雅黑" panose="020B0503020204020204" pitchFamily="34" charset="-122"/>
              </a:rPr>
              <a:t>点击输入简要文字内容，言简意赅的说设计</a:t>
            </a:r>
            <a:r>
              <a:rPr lang="en-US" altLang="zh-CN" sz="996"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41" name="TextBox 19"/>
          <p:cNvSpPr txBox="1"/>
          <p:nvPr/>
        </p:nvSpPr>
        <p:spPr>
          <a:xfrm>
            <a:off x="5361348" y="2460251"/>
            <a:ext cx="2160388" cy="558166"/>
          </a:xfrm>
          <a:prstGeom prst="rect">
            <a:avLst/>
          </a:prstGeom>
          <a:noFill/>
        </p:spPr>
        <p:txBody>
          <a:bodyPr wrap="square" lIns="0" tIns="0" rIns="0" bIns="0" rtlCol="0">
            <a:spAutoFit/>
          </a:bodyPr>
          <a:lstStyle/>
          <a:p>
            <a:pPr algn="ctr"/>
            <a:r>
              <a:rPr lang="zh-CN" altLang="en-US" sz="3627" b="1" dirty="0">
                <a:solidFill>
                  <a:schemeClr val="tx1">
                    <a:lumMod val="75000"/>
                    <a:lumOff val="25000"/>
                  </a:schemeClr>
                </a:solidFill>
                <a:latin typeface="微软雅黑" panose="020B0503020204020204" pitchFamily="34" charset="-122"/>
                <a:ea typeface="微软雅黑" panose="020B0503020204020204" pitchFamily="34" charset="-122"/>
              </a:rPr>
              <a:t>赢在细节</a:t>
            </a:r>
          </a:p>
        </p:txBody>
      </p:sp>
      <p:sp>
        <p:nvSpPr>
          <p:cNvPr id="42" name="TextBox 106"/>
          <p:cNvSpPr txBox="1"/>
          <p:nvPr/>
        </p:nvSpPr>
        <p:spPr>
          <a:xfrm>
            <a:off x="5496436" y="3123096"/>
            <a:ext cx="1890210" cy="306494"/>
          </a:xfrm>
          <a:prstGeom prst="rect">
            <a:avLst/>
          </a:prstGeom>
          <a:noFill/>
        </p:spPr>
        <p:txBody>
          <a:bodyPr wrap="square" lIns="0" tIns="0" rIns="0" bIns="0" rtlCol="0">
            <a:spAutoFit/>
          </a:bodyPr>
          <a:lstStyle/>
          <a:p>
            <a:pPr algn="just">
              <a:lnSpc>
                <a:spcPct val="100000"/>
              </a:lnSpc>
            </a:pPr>
            <a:r>
              <a:rPr lang="zh-CN" altLang="en-US" sz="996" dirty="0">
                <a:solidFill>
                  <a:schemeClr val="bg1">
                    <a:lumMod val="50000"/>
                  </a:schemeClr>
                </a:solidFill>
                <a:latin typeface="微软雅黑" panose="020B0503020204020204" pitchFamily="34" charset="-122"/>
                <a:ea typeface="微软雅黑" panose="020B0503020204020204" pitchFamily="34" charset="-122"/>
              </a:rPr>
              <a:t>点击输入简要文字内容，言简意赅的说明专业设计</a:t>
            </a:r>
            <a:r>
              <a:rPr lang="en-US" altLang="zh-CN" sz="996" dirty="0">
                <a:solidFill>
                  <a:schemeClr val="bg1">
                    <a:lumMod val="50000"/>
                  </a:schemeClr>
                </a:solidFill>
                <a:latin typeface="微软雅黑" panose="020B0503020204020204" pitchFamily="34" charset="-122"/>
                <a:ea typeface="微软雅黑" panose="020B0503020204020204" pitchFamily="34" charset="-122"/>
              </a:rPr>
              <a:t>……</a:t>
            </a:r>
          </a:p>
        </p:txBody>
      </p:sp>
      <p:grpSp>
        <p:nvGrpSpPr>
          <p:cNvPr id="3" name="组合 42"/>
          <p:cNvGrpSpPr/>
          <p:nvPr/>
        </p:nvGrpSpPr>
        <p:grpSpPr>
          <a:xfrm>
            <a:off x="6156460" y="1720448"/>
            <a:ext cx="608409" cy="608375"/>
            <a:chOff x="5637213" y="3511550"/>
            <a:chExt cx="376238" cy="376238"/>
          </a:xfrm>
          <a:solidFill>
            <a:schemeClr val="tx1">
              <a:lumMod val="65000"/>
              <a:lumOff val="35000"/>
            </a:schemeClr>
          </a:solidFill>
        </p:grpSpPr>
        <p:sp>
          <p:nvSpPr>
            <p:cNvPr id="44" name="Freeform 50"/>
            <p:cNvSpPr>
              <a:spLocks noEditPoints="1"/>
            </p:cNvSpPr>
            <p:nvPr/>
          </p:nvSpPr>
          <p:spPr bwMode="auto">
            <a:xfrm>
              <a:off x="5637213" y="3546475"/>
              <a:ext cx="341313" cy="341313"/>
            </a:xfrm>
            <a:custGeom>
              <a:avLst/>
              <a:gdLst>
                <a:gd name="T0" fmla="*/ 92 w 184"/>
                <a:gd name="T1" fmla="*/ 184 h 184"/>
                <a:gd name="T2" fmla="*/ 184 w 184"/>
                <a:gd name="T3" fmla="*/ 92 h 184"/>
                <a:gd name="T4" fmla="*/ 173 w 184"/>
                <a:gd name="T5" fmla="*/ 49 h 184"/>
                <a:gd name="T6" fmla="*/ 171 w 184"/>
                <a:gd name="T7" fmla="*/ 49 h 184"/>
                <a:gd name="T8" fmla="*/ 170 w 184"/>
                <a:gd name="T9" fmla="*/ 49 h 184"/>
                <a:gd name="T10" fmla="*/ 158 w 184"/>
                <a:gd name="T11" fmla="*/ 48 h 184"/>
                <a:gd name="T12" fmla="*/ 149 w 184"/>
                <a:gd name="T13" fmla="*/ 56 h 184"/>
                <a:gd name="T14" fmla="*/ 160 w 184"/>
                <a:gd name="T15" fmla="*/ 92 h 184"/>
                <a:gd name="T16" fmla="*/ 92 w 184"/>
                <a:gd name="T17" fmla="*/ 160 h 184"/>
                <a:gd name="T18" fmla="*/ 24 w 184"/>
                <a:gd name="T19" fmla="*/ 92 h 184"/>
                <a:gd name="T20" fmla="*/ 92 w 184"/>
                <a:gd name="T21" fmla="*/ 24 h 184"/>
                <a:gd name="T22" fmla="*/ 128 w 184"/>
                <a:gd name="T23" fmla="*/ 35 h 184"/>
                <a:gd name="T24" fmla="*/ 135 w 184"/>
                <a:gd name="T25" fmla="*/ 27 h 184"/>
                <a:gd name="T26" fmla="*/ 134 w 184"/>
                <a:gd name="T27" fmla="*/ 14 h 184"/>
                <a:gd name="T28" fmla="*/ 134 w 184"/>
                <a:gd name="T29" fmla="*/ 10 h 184"/>
                <a:gd name="T30" fmla="*/ 92 w 184"/>
                <a:gd name="T31" fmla="*/ 0 h 184"/>
                <a:gd name="T32" fmla="*/ 0 w 184"/>
                <a:gd name="T33" fmla="*/ 92 h 184"/>
                <a:gd name="T34" fmla="*/ 92 w 184"/>
                <a:gd name="T35" fmla="*/ 184 h 184"/>
                <a:gd name="T36" fmla="*/ 92 w 184"/>
                <a:gd name="T37" fmla="*/ 184 h 184"/>
                <a:gd name="T38" fmla="*/ 92 w 184"/>
                <a:gd name="T3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184">
                  <a:moveTo>
                    <a:pt x="92" y="184"/>
                  </a:moveTo>
                  <a:cubicBezTo>
                    <a:pt x="143" y="184"/>
                    <a:pt x="184" y="143"/>
                    <a:pt x="184" y="92"/>
                  </a:cubicBezTo>
                  <a:cubicBezTo>
                    <a:pt x="184" y="76"/>
                    <a:pt x="180" y="62"/>
                    <a:pt x="173" y="49"/>
                  </a:cubicBezTo>
                  <a:cubicBezTo>
                    <a:pt x="172" y="49"/>
                    <a:pt x="172" y="49"/>
                    <a:pt x="171" y="49"/>
                  </a:cubicBezTo>
                  <a:cubicBezTo>
                    <a:pt x="170" y="49"/>
                    <a:pt x="170" y="49"/>
                    <a:pt x="170" y="49"/>
                  </a:cubicBezTo>
                  <a:cubicBezTo>
                    <a:pt x="158" y="48"/>
                    <a:pt x="158" y="48"/>
                    <a:pt x="158" y="48"/>
                  </a:cubicBezTo>
                  <a:cubicBezTo>
                    <a:pt x="149" y="56"/>
                    <a:pt x="149" y="56"/>
                    <a:pt x="149" y="56"/>
                  </a:cubicBezTo>
                  <a:cubicBezTo>
                    <a:pt x="156" y="67"/>
                    <a:pt x="160" y="79"/>
                    <a:pt x="160" y="92"/>
                  </a:cubicBezTo>
                  <a:cubicBezTo>
                    <a:pt x="160" y="129"/>
                    <a:pt x="129" y="160"/>
                    <a:pt x="92" y="160"/>
                  </a:cubicBezTo>
                  <a:cubicBezTo>
                    <a:pt x="55" y="160"/>
                    <a:pt x="24" y="129"/>
                    <a:pt x="24" y="92"/>
                  </a:cubicBezTo>
                  <a:cubicBezTo>
                    <a:pt x="24" y="55"/>
                    <a:pt x="55" y="24"/>
                    <a:pt x="92" y="24"/>
                  </a:cubicBezTo>
                  <a:cubicBezTo>
                    <a:pt x="105" y="24"/>
                    <a:pt x="117" y="28"/>
                    <a:pt x="128" y="35"/>
                  </a:cubicBezTo>
                  <a:cubicBezTo>
                    <a:pt x="135" y="27"/>
                    <a:pt x="135" y="27"/>
                    <a:pt x="135" y="27"/>
                  </a:cubicBezTo>
                  <a:cubicBezTo>
                    <a:pt x="134" y="14"/>
                    <a:pt x="134" y="14"/>
                    <a:pt x="134" y="14"/>
                  </a:cubicBezTo>
                  <a:cubicBezTo>
                    <a:pt x="134" y="12"/>
                    <a:pt x="134" y="11"/>
                    <a:pt x="134" y="10"/>
                  </a:cubicBezTo>
                  <a:cubicBezTo>
                    <a:pt x="122" y="4"/>
                    <a:pt x="107" y="0"/>
                    <a:pt x="92" y="0"/>
                  </a:cubicBezTo>
                  <a:cubicBezTo>
                    <a:pt x="41" y="0"/>
                    <a:pt x="0" y="41"/>
                    <a:pt x="0" y="92"/>
                  </a:cubicBezTo>
                  <a:cubicBezTo>
                    <a:pt x="0" y="143"/>
                    <a:pt x="41" y="184"/>
                    <a:pt x="92" y="184"/>
                  </a:cubicBezTo>
                  <a:close/>
                  <a:moveTo>
                    <a:pt x="92" y="184"/>
                  </a:moveTo>
                  <a:cubicBezTo>
                    <a:pt x="92" y="184"/>
                    <a:pt x="92" y="184"/>
                    <a:pt x="92" y="184"/>
                  </a:cubicBezTo>
                </a:path>
              </a:pathLst>
            </a:custGeom>
            <a:grpFill/>
            <a:ln>
              <a:noFill/>
            </a:ln>
          </p:spPr>
          <p:txBody>
            <a:bodyPr vert="horz" wrap="square" lIns="65024" tIns="32512" rIns="65024" bIns="32512" numCol="1" anchor="t" anchorCtr="0" compatLnSpc="1">
              <a:prstTxWarp prst="textNoShape">
                <a:avLst/>
              </a:prstTxWarp>
            </a:bodyPr>
            <a:lstStyle/>
            <a:p>
              <a:endParaRPr lang="zh-CN" altLang="en-US" sz="1280"/>
            </a:p>
          </p:txBody>
        </p:sp>
        <p:sp>
          <p:nvSpPr>
            <p:cNvPr id="45" name="Freeform 51"/>
            <p:cNvSpPr>
              <a:spLocks noEditPoints="1"/>
            </p:cNvSpPr>
            <p:nvPr/>
          </p:nvSpPr>
          <p:spPr bwMode="auto">
            <a:xfrm>
              <a:off x="5724525" y="3633788"/>
              <a:ext cx="166688" cy="166688"/>
            </a:xfrm>
            <a:custGeom>
              <a:avLst/>
              <a:gdLst>
                <a:gd name="T0" fmla="*/ 45 w 90"/>
                <a:gd name="T1" fmla="*/ 21 h 90"/>
                <a:gd name="T2" fmla="*/ 47 w 90"/>
                <a:gd name="T3" fmla="*/ 21 h 90"/>
                <a:gd name="T4" fmla="*/ 64 w 90"/>
                <a:gd name="T5" fmla="*/ 4 h 90"/>
                <a:gd name="T6" fmla="*/ 64 w 90"/>
                <a:gd name="T7" fmla="*/ 4 h 90"/>
                <a:gd name="T8" fmla="*/ 45 w 90"/>
                <a:gd name="T9" fmla="*/ 0 h 90"/>
                <a:gd name="T10" fmla="*/ 0 w 90"/>
                <a:gd name="T11" fmla="*/ 45 h 90"/>
                <a:gd name="T12" fmla="*/ 45 w 90"/>
                <a:gd name="T13" fmla="*/ 90 h 90"/>
                <a:gd name="T14" fmla="*/ 90 w 90"/>
                <a:gd name="T15" fmla="*/ 45 h 90"/>
                <a:gd name="T16" fmla="*/ 86 w 90"/>
                <a:gd name="T17" fmla="*/ 26 h 90"/>
                <a:gd name="T18" fmla="*/ 86 w 90"/>
                <a:gd name="T19" fmla="*/ 26 h 90"/>
                <a:gd name="T20" fmla="*/ 69 w 90"/>
                <a:gd name="T21" fmla="*/ 43 h 90"/>
                <a:gd name="T22" fmla="*/ 69 w 90"/>
                <a:gd name="T23" fmla="*/ 45 h 90"/>
                <a:gd name="T24" fmla="*/ 45 w 90"/>
                <a:gd name="T25" fmla="*/ 69 h 90"/>
                <a:gd name="T26" fmla="*/ 21 w 90"/>
                <a:gd name="T27" fmla="*/ 45 h 90"/>
                <a:gd name="T28" fmla="*/ 45 w 90"/>
                <a:gd name="T29" fmla="*/ 21 h 90"/>
                <a:gd name="T30" fmla="*/ 45 w 90"/>
                <a:gd name="T31" fmla="*/ 21 h 90"/>
                <a:gd name="T32" fmla="*/ 45 w 90"/>
                <a:gd name="T33" fmla="*/ 2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45" y="21"/>
                  </a:moveTo>
                  <a:cubicBezTo>
                    <a:pt x="46" y="21"/>
                    <a:pt x="46" y="21"/>
                    <a:pt x="47" y="21"/>
                  </a:cubicBezTo>
                  <a:cubicBezTo>
                    <a:pt x="64" y="4"/>
                    <a:pt x="64" y="4"/>
                    <a:pt x="64" y="4"/>
                  </a:cubicBezTo>
                  <a:cubicBezTo>
                    <a:pt x="64" y="4"/>
                    <a:pt x="64" y="4"/>
                    <a:pt x="64" y="4"/>
                  </a:cubicBezTo>
                  <a:cubicBezTo>
                    <a:pt x="58" y="1"/>
                    <a:pt x="52" y="0"/>
                    <a:pt x="45" y="0"/>
                  </a:cubicBezTo>
                  <a:cubicBezTo>
                    <a:pt x="20" y="0"/>
                    <a:pt x="0" y="20"/>
                    <a:pt x="0" y="45"/>
                  </a:cubicBezTo>
                  <a:cubicBezTo>
                    <a:pt x="0" y="70"/>
                    <a:pt x="20" y="90"/>
                    <a:pt x="45" y="90"/>
                  </a:cubicBezTo>
                  <a:cubicBezTo>
                    <a:pt x="70" y="90"/>
                    <a:pt x="90" y="70"/>
                    <a:pt x="90" y="45"/>
                  </a:cubicBezTo>
                  <a:cubicBezTo>
                    <a:pt x="90" y="38"/>
                    <a:pt x="89" y="32"/>
                    <a:pt x="86" y="26"/>
                  </a:cubicBezTo>
                  <a:cubicBezTo>
                    <a:pt x="86" y="26"/>
                    <a:pt x="86" y="26"/>
                    <a:pt x="86" y="26"/>
                  </a:cubicBezTo>
                  <a:cubicBezTo>
                    <a:pt x="69" y="43"/>
                    <a:pt x="69" y="43"/>
                    <a:pt x="69" y="43"/>
                  </a:cubicBezTo>
                  <a:cubicBezTo>
                    <a:pt x="69" y="44"/>
                    <a:pt x="69" y="44"/>
                    <a:pt x="69" y="45"/>
                  </a:cubicBezTo>
                  <a:cubicBezTo>
                    <a:pt x="69" y="58"/>
                    <a:pt x="58" y="69"/>
                    <a:pt x="45" y="69"/>
                  </a:cubicBezTo>
                  <a:cubicBezTo>
                    <a:pt x="32" y="69"/>
                    <a:pt x="21" y="58"/>
                    <a:pt x="21" y="45"/>
                  </a:cubicBezTo>
                  <a:cubicBezTo>
                    <a:pt x="21" y="32"/>
                    <a:pt x="32" y="21"/>
                    <a:pt x="45" y="21"/>
                  </a:cubicBezTo>
                  <a:close/>
                  <a:moveTo>
                    <a:pt x="45" y="21"/>
                  </a:moveTo>
                  <a:cubicBezTo>
                    <a:pt x="45" y="21"/>
                    <a:pt x="45" y="21"/>
                    <a:pt x="45" y="21"/>
                  </a:cubicBezTo>
                </a:path>
              </a:pathLst>
            </a:custGeom>
            <a:grpFill/>
            <a:ln>
              <a:noFill/>
            </a:ln>
          </p:spPr>
          <p:txBody>
            <a:bodyPr vert="horz" wrap="square" lIns="65024" tIns="32512" rIns="65024" bIns="32512" numCol="1" anchor="t" anchorCtr="0" compatLnSpc="1">
              <a:prstTxWarp prst="textNoShape">
                <a:avLst/>
              </a:prstTxWarp>
            </a:bodyPr>
            <a:lstStyle/>
            <a:p>
              <a:endParaRPr lang="zh-CN" altLang="en-US" sz="1280"/>
            </a:p>
          </p:txBody>
        </p:sp>
        <p:sp>
          <p:nvSpPr>
            <p:cNvPr id="46" name="Freeform 52"/>
            <p:cNvSpPr>
              <a:spLocks noEditPoints="1"/>
            </p:cNvSpPr>
            <p:nvPr/>
          </p:nvSpPr>
          <p:spPr bwMode="auto">
            <a:xfrm>
              <a:off x="5824538" y="3511550"/>
              <a:ext cx="188913" cy="188913"/>
            </a:xfrm>
            <a:custGeom>
              <a:avLst/>
              <a:gdLst>
                <a:gd name="T0" fmla="*/ 86 w 102"/>
                <a:gd name="T1" fmla="*/ 28 h 102"/>
                <a:gd name="T2" fmla="*/ 91 w 102"/>
                <a:gd name="T3" fmla="*/ 23 h 102"/>
                <a:gd name="T4" fmla="*/ 91 w 102"/>
                <a:gd name="T5" fmla="*/ 14 h 102"/>
                <a:gd name="T6" fmla="*/ 87 w 102"/>
                <a:gd name="T7" fmla="*/ 11 h 102"/>
                <a:gd name="T8" fmla="*/ 83 w 102"/>
                <a:gd name="T9" fmla="*/ 9 h 102"/>
                <a:gd name="T10" fmla="*/ 79 w 102"/>
                <a:gd name="T11" fmla="*/ 11 h 102"/>
                <a:gd name="T12" fmla="*/ 74 w 102"/>
                <a:gd name="T13" fmla="*/ 17 h 102"/>
                <a:gd name="T14" fmla="*/ 72 w 102"/>
                <a:gd name="T15" fmla="*/ 2 h 102"/>
                <a:gd name="T16" fmla="*/ 70 w 102"/>
                <a:gd name="T17" fmla="*/ 0 h 102"/>
                <a:gd name="T18" fmla="*/ 69 w 102"/>
                <a:gd name="T19" fmla="*/ 0 h 102"/>
                <a:gd name="T20" fmla="*/ 47 w 102"/>
                <a:gd name="T21" fmla="*/ 23 h 102"/>
                <a:gd name="T22" fmla="*/ 44 w 102"/>
                <a:gd name="T23" fmla="*/ 30 h 102"/>
                <a:gd name="T24" fmla="*/ 44 w 102"/>
                <a:gd name="T25" fmla="*/ 31 h 102"/>
                <a:gd name="T26" fmla="*/ 45 w 102"/>
                <a:gd name="T27" fmla="*/ 45 h 102"/>
                <a:gd name="T28" fmla="*/ 37 w 102"/>
                <a:gd name="T29" fmla="*/ 53 h 102"/>
                <a:gd name="T30" fmla="*/ 22 w 102"/>
                <a:gd name="T31" fmla="*/ 68 h 102"/>
                <a:gd name="T32" fmla="*/ 22 w 102"/>
                <a:gd name="T33" fmla="*/ 68 h 102"/>
                <a:gd name="T34" fmla="*/ 8 w 102"/>
                <a:gd name="T35" fmla="*/ 82 h 102"/>
                <a:gd name="T36" fmla="*/ 2 w 102"/>
                <a:gd name="T37" fmla="*/ 89 h 102"/>
                <a:gd name="T38" fmla="*/ 0 w 102"/>
                <a:gd name="T39" fmla="*/ 92 h 102"/>
                <a:gd name="T40" fmla="*/ 0 w 102"/>
                <a:gd name="T41" fmla="*/ 97 h 102"/>
                <a:gd name="T42" fmla="*/ 5 w 102"/>
                <a:gd name="T43" fmla="*/ 102 h 102"/>
                <a:gd name="T44" fmla="*/ 5 w 102"/>
                <a:gd name="T45" fmla="*/ 102 h 102"/>
                <a:gd name="T46" fmla="*/ 10 w 102"/>
                <a:gd name="T47" fmla="*/ 102 h 102"/>
                <a:gd name="T48" fmla="*/ 13 w 102"/>
                <a:gd name="T49" fmla="*/ 100 h 102"/>
                <a:gd name="T50" fmla="*/ 57 w 102"/>
                <a:gd name="T51" fmla="*/ 56 h 102"/>
                <a:gd name="T52" fmla="*/ 70 w 102"/>
                <a:gd name="T53" fmla="*/ 57 h 102"/>
                <a:gd name="T54" fmla="*/ 71 w 102"/>
                <a:gd name="T55" fmla="*/ 57 h 102"/>
                <a:gd name="T56" fmla="*/ 71 w 102"/>
                <a:gd name="T57" fmla="*/ 57 h 102"/>
                <a:gd name="T58" fmla="*/ 78 w 102"/>
                <a:gd name="T59" fmla="*/ 54 h 102"/>
                <a:gd name="T60" fmla="*/ 101 w 102"/>
                <a:gd name="T61" fmla="*/ 32 h 102"/>
                <a:gd name="T62" fmla="*/ 100 w 102"/>
                <a:gd name="T63" fmla="*/ 29 h 102"/>
                <a:gd name="T64" fmla="*/ 86 w 102"/>
                <a:gd name="T65" fmla="*/ 28 h 102"/>
                <a:gd name="T66" fmla="*/ 86 w 102"/>
                <a:gd name="T67" fmla="*/ 28 h 102"/>
                <a:gd name="T68" fmla="*/ 86 w 102"/>
                <a:gd name="T69" fmla="*/ 2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102">
                  <a:moveTo>
                    <a:pt x="86" y="28"/>
                  </a:moveTo>
                  <a:cubicBezTo>
                    <a:pt x="91" y="23"/>
                    <a:pt x="91" y="23"/>
                    <a:pt x="91" y="23"/>
                  </a:cubicBezTo>
                  <a:cubicBezTo>
                    <a:pt x="93" y="20"/>
                    <a:pt x="93" y="17"/>
                    <a:pt x="91" y="14"/>
                  </a:cubicBezTo>
                  <a:cubicBezTo>
                    <a:pt x="87" y="11"/>
                    <a:pt x="87" y="11"/>
                    <a:pt x="87" y="11"/>
                  </a:cubicBezTo>
                  <a:cubicBezTo>
                    <a:pt x="86" y="10"/>
                    <a:pt x="85" y="9"/>
                    <a:pt x="83" y="9"/>
                  </a:cubicBezTo>
                  <a:cubicBezTo>
                    <a:pt x="82" y="9"/>
                    <a:pt x="80" y="10"/>
                    <a:pt x="79" y="11"/>
                  </a:cubicBezTo>
                  <a:cubicBezTo>
                    <a:pt x="74" y="17"/>
                    <a:pt x="74" y="17"/>
                    <a:pt x="74" y="17"/>
                  </a:cubicBezTo>
                  <a:cubicBezTo>
                    <a:pt x="72" y="2"/>
                    <a:pt x="72" y="2"/>
                    <a:pt x="72" y="2"/>
                  </a:cubicBezTo>
                  <a:cubicBezTo>
                    <a:pt x="72" y="0"/>
                    <a:pt x="71" y="0"/>
                    <a:pt x="70" y="0"/>
                  </a:cubicBezTo>
                  <a:cubicBezTo>
                    <a:pt x="70" y="0"/>
                    <a:pt x="69" y="0"/>
                    <a:pt x="69" y="0"/>
                  </a:cubicBezTo>
                  <a:cubicBezTo>
                    <a:pt x="47" y="23"/>
                    <a:pt x="47" y="23"/>
                    <a:pt x="47" y="23"/>
                  </a:cubicBezTo>
                  <a:cubicBezTo>
                    <a:pt x="45" y="25"/>
                    <a:pt x="44" y="28"/>
                    <a:pt x="44" y="30"/>
                  </a:cubicBezTo>
                  <a:cubicBezTo>
                    <a:pt x="44" y="31"/>
                    <a:pt x="44" y="31"/>
                    <a:pt x="44" y="31"/>
                  </a:cubicBezTo>
                  <a:cubicBezTo>
                    <a:pt x="45" y="45"/>
                    <a:pt x="45" y="45"/>
                    <a:pt x="45" y="45"/>
                  </a:cubicBezTo>
                  <a:cubicBezTo>
                    <a:pt x="37" y="53"/>
                    <a:pt x="37" y="53"/>
                    <a:pt x="37" y="53"/>
                  </a:cubicBezTo>
                  <a:cubicBezTo>
                    <a:pt x="22" y="68"/>
                    <a:pt x="22" y="68"/>
                    <a:pt x="22" y="68"/>
                  </a:cubicBezTo>
                  <a:cubicBezTo>
                    <a:pt x="22" y="68"/>
                    <a:pt x="22" y="68"/>
                    <a:pt x="22" y="68"/>
                  </a:cubicBezTo>
                  <a:cubicBezTo>
                    <a:pt x="8" y="82"/>
                    <a:pt x="8" y="82"/>
                    <a:pt x="8" y="82"/>
                  </a:cubicBezTo>
                  <a:cubicBezTo>
                    <a:pt x="2" y="89"/>
                    <a:pt x="2" y="89"/>
                    <a:pt x="2" y="89"/>
                  </a:cubicBezTo>
                  <a:cubicBezTo>
                    <a:pt x="1" y="90"/>
                    <a:pt x="0" y="91"/>
                    <a:pt x="0" y="92"/>
                  </a:cubicBezTo>
                  <a:cubicBezTo>
                    <a:pt x="0" y="97"/>
                    <a:pt x="0" y="97"/>
                    <a:pt x="0" y="97"/>
                  </a:cubicBezTo>
                  <a:cubicBezTo>
                    <a:pt x="0" y="100"/>
                    <a:pt x="2" y="102"/>
                    <a:pt x="5" y="102"/>
                  </a:cubicBezTo>
                  <a:cubicBezTo>
                    <a:pt x="5" y="102"/>
                    <a:pt x="5" y="102"/>
                    <a:pt x="5" y="102"/>
                  </a:cubicBezTo>
                  <a:cubicBezTo>
                    <a:pt x="10" y="102"/>
                    <a:pt x="10" y="102"/>
                    <a:pt x="10" y="102"/>
                  </a:cubicBezTo>
                  <a:cubicBezTo>
                    <a:pt x="11" y="102"/>
                    <a:pt x="12" y="101"/>
                    <a:pt x="13" y="100"/>
                  </a:cubicBezTo>
                  <a:cubicBezTo>
                    <a:pt x="57" y="56"/>
                    <a:pt x="57" y="56"/>
                    <a:pt x="57" y="56"/>
                  </a:cubicBezTo>
                  <a:cubicBezTo>
                    <a:pt x="70" y="57"/>
                    <a:pt x="70" y="57"/>
                    <a:pt x="70" y="57"/>
                  </a:cubicBezTo>
                  <a:cubicBezTo>
                    <a:pt x="71" y="57"/>
                    <a:pt x="71" y="57"/>
                    <a:pt x="71" y="57"/>
                  </a:cubicBezTo>
                  <a:cubicBezTo>
                    <a:pt x="71" y="57"/>
                    <a:pt x="71" y="57"/>
                    <a:pt x="71" y="57"/>
                  </a:cubicBezTo>
                  <a:cubicBezTo>
                    <a:pt x="74" y="57"/>
                    <a:pt x="77" y="56"/>
                    <a:pt x="78" y="54"/>
                  </a:cubicBezTo>
                  <a:cubicBezTo>
                    <a:pt x="101" y="32"/>
                    <a:pt x="101" y="32"/>
                    <a:pt x="101" y="32"/>
                  </a:cubicBezTo>
                  <a:cubicBezTo>
                    <a:pt x="102" y="31"/>
                    <a:pt x="101" y="29"/>
                    <a:pt x="100" y="29"/>
                  </a:cubicBezTo>
                  <a:lnTo>
                    <a:pt x="86" y="28"/>
                  </a:lnTo>
                  <a:close/>
                  <a:moveTo>
                    <a:pt x="86" y="28"/>
                  </a:moveTo>
                  <a:cubicBezTo>
                    <a:pt x="86" y="28"/>
                    <a:pt x="86" y="28"/>
                    <a:pt x="86" y="28"/>
                  </a:cubicBezTo>
                </a:path>
              </a:pathLst>
            </a:custGeom>
            <a:grpFill/>
            <a:ln>
              <a:noFill/>
            </a:ln>
          </p:spPr>
          <p:txBody>
            <a:bodyPr vert="horz" wrap="square" lIns="65024" tIns="32512" rIns="65024" bIns="32512" numCol="1" anchor="t" anchorCtr="0" compatLnSpc="1">
              <a:prstTxWarp prst="textNoShape">
                <a:avLst/>
              </a:prstTxWarp>
            </a:bodyPr>
            <a:lstStyle/>
            <a:p>
              <a:endParaRPr lang="zh-CN" altLang="en-US" sz="1280"/>
            </a:p>
          </p:txBody>
        </p:sp>
      </p:grpSp>
      <p:grpSp>
        <p:nvGrpSpPr>
          <p:cNvPr id="4" name="组合 46"/>
          <p:cNvGrpSpPr/>
          <p:nvPr/>
        </p:nvGrpSpPr>
        <p:grpSpPr>
          <a:xfrm>
            <a:off x="2449453" y="1691941"/>
            <a:ext cx="530606" cy="662598"/>
            <a:chOff x="2116138" y="2506419"/>
            <a:chExt cx="338137" cy="422275"/>
          </a:xfrm>
          <a:solidFill>
            <a:schemeClr val="accent1"/>
          </a:solidFill>
        </p:grpSpPr>
        <p:sp>
          <p:nvSpPr>
            <p:cNvPr id="48" name="Freeform 20"/>
            <p:cNvSpPr>
              <a:spLocks noEditPoints="1"/>
            </p:cNvSpPr>
            <p:nvPr/>
          </p:nvSpPr>
          <p:spPr bwMode="auto">
            <a:xfrm>
              <a:off x="2116138" y="2506419"/>
              <a:ext cx="338137" cy="422275"/>
            </a:xfrm>
            <a:custGeom>
              <a:avLst/>
              <a:gdLst>
                <a:gd name="T0" fmla="*/ 147 w 216"/>
                <a:gd name="T1" fmla="*/ 233 h 270"/>
                <a:gd name="T2" fmla="*/ 165 w 216"/>
                <a:gd name="T3" fmla="*/ 200 h 270"/>
                <a:gd name="T4" fmla="*/ 216 w 216"/>
                <a:gd name="T5" fmla="*/ 108 h 270"/>
                <a:gd name="T6" fmla="*/ 108 w 216"/>
                <a:gd name="T7" fmla="*/ 0 h 270"/>
                <a:gd name="T8" fmla="*/ 0 w 216"/>
                <a:gd name="T9" fmla="*/ 108 h 270"/>
                <a:gd name="T10" fmla="*/ 51 w 216"/>
                <a:gd name="T11" fmla="*/ 200 h 270"/>
                <a:gd name="T12" fmla="*/ 70 w 216"/>
                <a:gd name="T13" fmla="*/ 233 h 270"/>
                <a:gd name="T14" fmla="*/ 70 w 216"/>
                <a:gd name="T15" fmla="*/ 247 h 270"/>
                <a:gd name="T16" fmla="*/ 93 w 216"/>
                <a:gd name="T17" fmla="*/ 270 h 270"/>
                <a:gd name="T18" fmla="*/ 123 w 216"/>
                <a:gd name="T19" fmla="*/ 270 h 270"/>
                <a:gd name="T20" fmla="*/ 147 w 216"/>
                <a:gd name="T21" fmla="*/ 247 h 270"/>
                <a:gd name="T22" fmla="*/ 147 w 216"/>
                <a:gd name="T23" fmla="*/ 233 h 270"/>
                <a:gd name="T24" fmla="*/ 124 w 216"/>
                <a:gd name="T25" fmla="*/ 224 h 270"/>
                <a:gd name="T26" fmla="*/ 92 w 216"/>
                <a:gd name="T27" fmla="*/ 224 h 270"/>
                <a:gd name="T28" fmla="*/ 64 w 216"/>
                <a:gd name="T29" fmla="*/ 180 h 270"/>
                <a:gd name="T30" fmla="*/ 23 w 216"/>
                <a:gd name="T31" fmla="*/ 108 h 270"/>
                <a:gd name="T32" fmla="*/ 108 w 216"/>
                <a:gd name="T33" fmla="*/ 23 h 270"/>
                <a:gd name="T34" fmla="*/ 193 w 216"/>
                <a:gd name="T35" fmla="*/ 108 h 270"/>
                <a:gd name="T36" fmla="*/ 153 w 216"/>
                <a:gd name="T37" fmla="*/ 180 h 270"/>
                <a:gd name="T38" fmla="*/ 124 w 216"/>
                <a:gd name="T39" fmla="*/ 22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270">
                  <a:moveTo>
                    <a:pt x="147" y="233"/>
                  </a:moveTo>
                  <a:cubicBezTo>
                    <a:pt x="147" y="219"/>
                    <a:pt x="153" y="207"/>
                    <a:pt x="165" y="200"/>
                  </a:cubicBezTo>
                  <a:cubicBezTo>
                    <a:pt x="195" y="181"/>
                    <a:pt x="216" y="147"/>
                    <a:pt x="216" y="108"/>
                  </a:cubicBezTo>
                  <a:cubicBezTo>
                    <a:pt x="216" y="49"/>
                    <a:pt x="168" y="0"/>
                    <a:pt x="108" y="0"/>
                  </a:cubicBezTo>
                  <a:cubicBezTo>
                    <a:pt x="49" y="0"/>
                    <a:pt x="0" y="49"/>
                    <a:pt x="0" y="108"/>
                  </a:cubicBezTo>
                  <a:cubicBezTo>
                    <a:pt x="0" y="147"/>
                    <a:pt x="21" y="181"/>
                    <a:pt x="51" y="200"/>
                  </a:cubicBezTo>
                  <a:cubicBezTo>
                    <a:pt x="63" y="207"/>
                    <a:pt x="70" y="219"/>
                    <a:pt x="70" y="233"/>
                  </a:cubicBezTo>
                  <a:cubicBezTo>
                    <a:pt x="70" y="247"/>
                    <a:pt x="70" y="247"/>
                    <a:pt x="70" y="247"/>
                  </a:cubicBezTo>
                  <a:cubicBezTo>
                    <a:pt x="93" y="270"/>
                    <a:pt x="93" y="270"/>
                    <a:pt x="93" y="270"/>
                  </a:cubicBezTo>
                  <a:cubicBezTo>
                    <a:pt x="123" y="270"/>
                    <a:pt x="123" y="270"/>
                    <a:pt x="123" y="270"/>
                  </a:cubicBezTo>
                  <a:cubicBezTo>
                    <a:pt x="147" y="247"/>
                    <a:pt x="147" y="247"/>
                    <a:pt x="147" y="247"/>
                  </a:cubicBezTo>
                  <a:lnTo>
                    <a:pt x="147" y="233"/>
                  </a:lnTo>
                  <a:close/>
                  <a:moveTo>
                    <a:pt x="124" y="224"/>
                  </a:moveTo>
                  <a:cubicBezTo>
                    <a:pt x="92" y="224"/>
                    <a:pt x="92" y="224"/>
                    <a:pt x="92" y="224"/>
                  </a:cubicBezTo>
                  <a:cubicBezTo>
                    <a:pt x="89" y="206"/>
                    <a:pt x="79" y="190"/>
                    <a:pt x="64" y="180"/>
                  </a:cubicBezTo>
                  <a:cubicBezTo>
                    <a:pt x="38" y="165"/>
                    <a:pt x="23" y="138"/>
                    <a:pt x="23" y="108"/>
                  </a:cubicBezTo>
                  <a:cubicBezTo>
                    <a:pt x="23" y="62"/>
                    <a:pt x="61" y="23"/>
                    <a:pt x="108" y="23"/>
                  </a:cubicBezTo>
                  <a:cubicBezTo>
                    <a:pt x="155" y="23"/>
                    <a:pt x="193" y="62"/>
                    <a:pt x="193" y="108"/>
                  </a:cubicBezTo>
                  <a:cubicBezTo>
                    <a:pt x="193" y="138"/>
                    <a:pt x="178" y="165"/>
                    <a:pt x="153" y="180"/>
                  </a:cubicBezTo>
                  <a:cubicBezTo>
                    <a:pt x="137" y="190"/>
                    <a:pt x="127" y="206"/>
                    <a:pt x="124" y="224"/>
                  </a:cubicBezTo>
                  <a:close/>
                </a:path>
              </a:pathLst>
            </a:custGeom>
            <a:grpFill/>
            <a:ln>
              <a:noFill/>
            </a:ln>
            <a:extLst/>
          </p:spPr>
          <p:txBody>
            <a:bodyPr anchor="ctr">
              <a:scene3d>
                <a:camera prst="orthographicFront"/>
                <a:lightRig rig="threePt" dir="t"/>
              </a:scene3d>
              <a:sp3d contourW="12700">
                <a:contourClr>
                  <a:srgbClr val="FFFFFF"/>
                </a:contourClr>
              </a:sp3d>
            </a:bodyPr>
            <a:lstStyle/>
            <a:p>
              <a:pPr algn="ctr"/>
              <a:endParaRPr lang="zh-CN" altLang="en-US" sz="1280">
                <a:solidFill>
                  <a:srgbClr val="FFFFFF"/>
                </a:solidFill>
                <a:ea typeface="宋体" panose="02010600030101010101" pitchFamily="2" charset="-122"/>
              </a:endParaRPr>
            </a:p>
          </p:txBody>
        </p:sp>
        <p:sp>
          <p:nvSpPr>
            <p:cNvPr id="49" name="Freeform 21"/>
            <p:cNvSpPr>
              <a:spLocks/>
            </p:cNvSpPr>
            <p:nvPr/>
          </p:nvSpPr>
          <p:spPr bwMode="auto">
            <a:xfrm>
              <a:off x="2212975" y="2581031"/>
              <a:ext cx="144462" cy="180975"/>
            </a:xfrm>
            <a:custGeom>
              <a:avLst/>
              <a:gdLst>
                <a:gd name="T0" fmla="*/ 57 w 91"/>
                <a:gd name="T1" fmla="*/ 44 h 114"/>
                <a:gd name="T2" fmla="*/ 75 w 91"/>
                <a:gd name="T3" fmla="*/ 0 h 114"/>
                <a:gd name="T4" fmla="*/ 0 w 91"/>
                <a:gd name="T5" fmla="*/ 70 h 114"/>
                <a:gd name="T6" fmla="*/ 34 w 91"/>
                <a:gd name="T7" fmla="*/ 70 h 114"/>
                <a:gd name="T8" fmla="*/ 16 w 91"/>
                <a:gd name="T9" fmla="*/ 114 h 114"/>
                <a:gd name="T10" fmla="*/ 91 w 91"/>
                <a:gd name="T11" fmla="*/ 44 h 114"/>
                <a:gd name="T12" fmla="*/ 57 w 91"/>
                <a:gd name="T13" fmla="*/ 44 h 114"/>
              </a:gdLst>
              <a:ahLst/>
              <a:cxnLst>
                <a:cxn ang="0">
                  <a:pos x="T0" y="T1"/>
                </a:cxn>
                <a:cxn ang="0">
                  <a:pos x="T2" y="T3"/>
                </a:cxn>
                <a:cxn ang="0">
                  <a:pos x="T4" y="T5"/>
                </a:cxn>
                <a:cxn ang="0">
                  <a:pos x="T6" y="T7"/>
                </a:cxn>
                <a:cxn ang="0">
                  <a:pos x="T8" y="T9"/>
                </a:cxn>
                <a:cxn ang="0">
                  <a:pos x="T10" y="T11"/>
                </a:cxn>
                <a:cxn ang="0">
                  <a:pos x="T12" y="T13"/>
                </a:cxn>
              </a:cxnLst>
              <a:rect l="0" t="0" r="r" b="b"/>
              <a:pathLst>
                <a:path w="91" h="114">
                  <a:moveTo>
                    <a:pt x="57" y="44"/>
                  </a:moveTo>
                  <a:lnTo>
                    <a:pt x="75" y="0"/>
                  </a:lnTo>
                  <a:lnTo>
                    <a:pt x="0" y="70"/>
                  </a:lnTo>
                  <a:lnTo>
                    <a:pt x="34" y="70"/>
                  </a:lnTo>
                  <a:lnTo>
                    <a:pt x="16" y="114"/>
                  </a:lnTo>
                  <a:lnTo>
                    <a:pt x="91" y="44"/>
                  </a:lnTo>
                  <a:lnTo>
                    <a:pt x="57" y="44"/>
                  </a:lnTo>
                  <a:close/>
                </a:path>
              </a:pathLst>
            </a:custGeom>
            <a:grpFill/>
            <a:ln>
              <a:noFill/>
            </a:ln>
            <a:extLst/>
          </p:spPr>
          <p:txBody>
            <a:bodyPr anchor="ctr">
              <a:scene3d>
                <a:camera prst="orthographicFront"/>
                <a:lightRig rig="threePt" dir="t"/>
              </a:scene3d>
              <a:sp3d contourW="12700">
                <a:contourClr>
                  <a:srgbClr val="FFFFFF"/>
                </a:contourClr>
              </a:sp3d>
            </a:bodyPr>
            <a:lstStyle/>
            <a:p>
              <a:pPr algn="ctr"/>
              <a:endParaRPr lang="zh-CN" altLang="en-US" sz="1280">
                <a:solidFill>
                  <a:srgbClr val="FFFFFF"/>
                </a:solidFill>
                <a:ea typeface="宋体" panose="02010600030101010101" pitchFamily="2" charset="-122"/>
              </a:endParaRPr>
            </a:p>
          </p:txBody>
        </p:sp>
      </p:grpSp>
    </p:spTree>
    <p:extLst>
      <p:ext uri="{BB962C8B-B14F-4D97-AF65-F5344CB8AC3E}">
        <p14:creationId xmlns:p14="http://schemas.microsoft.com/office/powerpoint/2010/main" val="1582792645"/>
      </p:ext>
    </p:extLst>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Effect transition="in" filter="fade">
                                      <p:cBhvr>
                                        <p:cTn id="9" dur="1000"/>
                                        <p:tgtEl>
                                          <p:spTgt spid="34"/>
                                        </p:tgtEl>
                                      </p:cBhvr>
                                    </p:animEffect>
                                  </p:childTnLst>
                                </p:cTn>
                              </p:par>
                              <p:par>
                                <p:cTn id="10" presetID="8" presetClass="emph" presetSubtype="0" repeatCount="4000" fill="hold" grpId="1" nodeType="withEffect">
                                  <p:stCondLst>
                                    <p:cond delay="0"/>
                                  </p:stCondLst>
                                  <p:childTnLst>
                                    <p:animRot by="21600000">
                                      <p:cBhvr>
                                        <p:cTn id="11" dur="1000" fill="hold"/>
                                        <p:tgtEl>
                                          <p:spTgt spid="34"/>
                                        </p:tgtEl>
                                        <p:attrNameLst>
                                          <p:attrName>r</p:attrName>
                                        </p:attrNameLst>
                                      </p:cBhvr>
                                    </p:animRot>
                                  </p:childTnLst>
                                </p:cTn>
                              </p:par>
                              <p:par>
                                <p:cTn id="12" presetID="53" presetClass="entr" presetSubtype="16" fill="hold" grpId="0" nodeType="withEffect">
                                  <p:stCondLst>
                                    <p:cond delay="1000"/>
                                  </p:stCondLst>
                                  <p:childTnLst>
                                    <p:set>
                                      <p:cBhvr>
                                        <p:cTn id="13" dur="1" fill="hold">
                                          <p:stCondLst>
                                            <p:cond delay="0"/>
                                          </p:stCondLst>
                                        </p:cTn>
                                        <p:tgtEl>
                                          <p:spTgt spid="37"/>
                                        </p:tgtEl>
                                        <p:attrNameLst>
                                          <p:attrName>style.visibility</p:attrName>
                                        </p:attrNameLst>
                                      </p:cBhvr>
                                      <p:to>
                                        <p:strVal val="visible"/>
                                      </p:to>
                                    </p:set>
                                    <p:anim calcmode="lin" valueType="num">
                                      <p:cBhvr>
                                        <p:cTn id="14" dur="1000" fill="hold"/>
                                        <p:tgtEl>
                                          <p:spTgt spid="37"/>
                                        </p:tgtEl>
                                        <p:attrNameLst>
                                          <p:attrName>ppt_w</p:attrName>
                                        </p:attrNameLst>
                                      </p:cBhvr>
                                      <p:tavLst>
                                        <p:tav tm="0">
                                          <p:val>
                                            <p:fltVal val="0"/>
                                          </p:val>
                                        </p:tav>
                                        <p:tav tm="100000">
                                          <p:val>
                                            <p:strVal val="#ppt_w"/>
                                          </p:val>
                                        </p:tav>
                                      </p:tavLst>
                                    </p:anim>
                                    <p:anim calcmode="lin" valueType="num">
                                      <p:cBhvr>
                                        <p:cTn id="15" dur="1000" fill="hold"/>
                                        <p:tgtEl>
                                          <p:spTgt spid="37"/>
                                        </p:tgtEl>
                                        <p:attrNameLst>
                                          <p:attrName>ppt_h</p:attrName>
                                        </p:attrNameLst>
                                      </p:cBhvr>
                                      <p:tavLst>
                                        <p:tav tm="0">
                                          <p:val>
                                            <p:fltVal val="0"/>
                                          </p:val>
                                        </p:tav>
                                        <p:tav tm="100000">
                                          <p:val>
                                            <p:strVal val="#ppt_h"/>
                                          </p:val>
                                        </p:tav>
                                      </p:tavLst>
                                    </p:anim>
                                    <p:animEffect transition="in" filter="fade">
                                      <p:cBhvr>
                                        <p:cTn id="16" dur="1000"/>
                                        <p:tgtEl>
                                          <p:spTgt spid="37"/>
                                        </p:tgtEl>
                                      </p:cBhvr>
                                    </p:animEffect>
                                  </p:childTnLst>
                                </p:cTn>
                              </p:par>
                              <p:par>
                                <p:cTn id="17" presetID="8" presetClass="emph" presetSubtype="0" repeatCount="3000" fill="hold" grpId="1" nodeType="withEffect">
                                  <p:stCondLst>
                                    <p:cond delay="1000"/>
                                  </p:stCondLst>
                                  <p:childTnLst>
                                    <p:animRot by="21600000">
                                      <p:cBhvr>
                                        <p:cTn id="18" dur="1000" fill="hold"/>
                                        <p:tgtEl>
                                          <p:spTgt spid="37"/>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38"/>
                                        </p:tgtEl>
                                        <p:attrNameLst>
                                          <p:attrName>style.visibility</p:attrName>
                                        </p:attrNameLst>
                                      </p:cBhvr>
                                      <p:to>
                                        <p:strVal val="visible"/>
                                      </p:to>
                                    </p:set>
                                    <p:anim calcmode="lin" valueType="num">
                                      <p:cBhvr>
                                        <p:cTn id="21" dur="1000" fill="hold"/>
                                        <p:tgtEl>
                                          <p:spTgt spid="38"/>
                                        </p:tgtEl>
                                        <p:attrNameLst>
                                          <p:attrName>ppt_w</p:attrName>
                                        </p:attrNameLst>
                                      </p:cBhvr>
                                      <p:tavLst>
                                        <p:tav tm="0">
                                          <p:val>
                                            <p:fltVal val="0"/>
                                          </p:val>
                                        </p:tav>
                                        <p:tav tm="100000">
                                          <p:val>
                                            <p:strVal val="#ppt_w"/>
                                          </p:val>
                                        </p:tav>
                                      </p:tavLst>
                                    </p:anim>
                                    <p:anim calcmode="lin" valueType="num">
                                      <p:cBhvr>
                                        <p:cTn id="22" dur="1000" fill="hold"/>
                                        <p:tgtEl>
                                          <p:spTgt spid="38"/>
                                        </p:tgtEl>
                                        <p:attrNameLst>
                                          <p:attrName>ppt_h</p:attrName>
                                        </p:attrNameLst>
                                      </p:cBhvr>
                                      <p:tavLst>
                                        <p:tav tm="0">
                                          <p:val>
                                            <p:fltVal val="0"/>
                                          </p:val>
                                        </p:tav>
                                        <p:tav tm="100000">
                                          <p:val>
                                            <p:strVal val="#ppt_h"/>
                                          </p:val>
                                        </p:tav>
                                      </p:tavLst>
                                    </p:anim>
                                    <p:animEffect transition="in" filter="fade">
                                      <p:cBhvr>
                                        <p:cTn id="23" dur="1000"/>
                                        <p:tgtEl>
                                          <p:spTgt spid="38"/>
                                        </p:tgtEl>
                                      </p:cBhvr>
                                    </p:animEffect>
                                  </p:childTnLst>
                                </p:cTn>
                              </p:par>
                              <p:par>
                                <p:cTn id="24" presetID="8" presetClass="emph" presetSubtype="0" repeatCount="4000" fill="hold" grpId="1" nodeType="withEffect">
                                  <p:stCondLst>
                                    <p:cond delay="500"/>
                                  </p:stCondLst>
                                  <p:childTnLst>
                                    <p:animRot by="21600000">
                                      <p:cBhvr>
                                        <p:cTn id="25" dur="1000" fill="hold"/>
                                        <p:tgtEl>
                                          <p:spTgt spid="38"/>
                                        </p:tgtEl>
                                        <p:attrNameLst>
                                          <p:attrName>r</p:attrName>
                                        </p:attrNameLst>
                                      </p:cBhvr>
                                    </p:animRot>
                                  </p:childTnLst>
                                </p:cTn>
                              </p:par>
                              <p:par>
                                <p:cTn id="26" presetID="53" presetClass="entr" presetSubtype="16" fill="hold" grpId="0" nodeType="withEffect">
                                  <p:stCondLst>
                                    <p:cond delay="1500"/>
                                  </p:stCondLst>
                                  <p:childTnLst>
                                    <p:set>
                                      <p:cBhvr>
                                        <p:cTn id="27" dur="1" fill="hold">
                                          <p:stCondLst>
                                            <p:cond delay="0"/>
                                          </p:stCondLst>
                                        </p:cTn>
                                        <p:tgtEl>
                                          <p:spTgt spid="35"/>
                                        </p:tgtEl>
                                        <p:attrNameLst>
                                          <p:attrName>style.visibility</p:attrName>
                                        </p:attrNameLst>
                                      </p:cBhvr>
                                      <p:to>
                                        <p:strVal val="visible"/>
                                      </p:to>
                                    </p:set>
                                    <p:anim calcmode="lin" valueType="num">
                                      <p:cBhvr>
                                        <p:cTn id="28" dur="1000" fill="hold"/>
                                        <p:tgtEl>
                                          <p:spTgt spid="35"/>
                                        </p:tgtEl>
                                        <p:attrNameLst>
                                          <p:attrName>ppt_w</p:attrName>
                                        </p:attrNameLst>
                                      </p:cBhvr>
                                      <p:tavLst>
                                        <p:tav tm="0">
                                          <p:val>
                                            <p:fltVal val="0"/>
                                          </p:val>
                                        </p:tav>
                                        <p:tav tm="100000">
                                          <p:val>
                                            <p:strVal val="#ppt_w"/>
                                          </p:val>
                                        </p:tav>
                                      </p:tavLst>
                                    </p:anim>
                                    <p:anim calcmode="lin" valueType="num">
                                      <p:cBhvr>
                                        <p:cTn id="29" dur="1000" fill="hold"/>
                                        <p:tgtEl>
                                          <p:spTgt spid="35"/>
                                        </p:tgtEl>
                                        <p:attrNameLst>
                                          <p:attrName>ppt_h</p:attrName>
                                        </p:attrNameLst>
                                      </p:cBhvr>
                                      <p:tavLst>
                                        <p:tav tm="0">
                                          <p:val>
                                            <p:fltVal val="0"/>
                                          </p:val>
                                        </p:tav>
                                        <p:tav tm="100000">
                                          <p:val>
                                            <p:strVal val="#ppt_h"/>
                                          </p:val>
                                        </p:tav>
                                      </p:tavLst>
                                    </p:anim>
                                    <p:animEffect transition="in" filter="fade">
                                      <p:cBhvr>
                                        <p:cTn id="30" dur="1000"/>
                                        <p:tgtEl>
                                          <p:spTgt spid="35"/>
                                        </p:tgtEl>
                                      </p:cBhvr>
                                    </p:animEffect>
                                  </p:childTnLst>
                                </p:cTn>
                              </p:par>
                              <p:par>
                                <p:cTn id="31" presetID="8" presetClass="emph" presetSubtype="0" repeatCount="3000" fill="hold" grpId="1" nodeType="withEffect">
                                  <p:stCondLst>
                                    <p:cond delay="1500"/>
                                  </p:stCondLst>
                                  <p:childTnLst>
                                    <p:animRot by="21600000">
                                      <p:cBhvr>
                                        <p:cTn id="32" dur="1000" fill="hold"/>
                                        <p:tgtEl>
                                          <p:spTgt spid="35"/>
                                        </p:tgtEl>
                                        <p:attrNameLst>
                                          <p:attrName>r</p:attrName>
                                        </p:attrNameLst>
                                      </p:cBhvr>
                                    </p:animRot>
                                  </p:childTnLst>
                                </p:cTn>
                              </p:par>
                              <p:par>
                                <p:cTn id="33" presetID="53" presetClass="entr" presetSubtype="16" fill="hold" grpId="0" nodeType="withEffect">
                                  <p:stCondLst>
                                    <p:cond delay="2000"/>
                                  </p:stCondLst>
                                  <p:childTnLst>
                                    <p:set>
                                      <p:cBhvr>
                                        <p:cTn id="34" dur="1" fill="hold">
                                          <p:stCondLst>
                                            <p:cond delay="0"/>
                                          </p:stCondLst>
                                        </p:cTn>
                                        <p:tgtEl>
                                          <p:spTgt spid="36"/>
                                        </p:tgtEl>
                                        <p:attrNameLst>
                                          <p:attrName>style.visibility</p:attrName>
                                        </p:attrNameLst>
                                      </p:cBhvr>
                                      <p:to>
                                        <p:strVal val="visible"/>
                                      </p:to>
                                    </p:set>
                                    <p:anim calcmode="lin" valueType="num">
                                      <p:cBhvr>
                                        <p:cTn id="35" dur="1000" fill="hold"/>
                                        <p:tgtEl>
                                          <p:spTgt spid="36"/>
                                        </p:tgtEl>
                                        <p:attrNameLst>
                                          <p:attrName>ppt_w</p:attrName>
                                        </p:attrNameLst>
                                      </p:cBhvr>
                                      <p:tavLst>
                                        <p:tav tm="0">
                                          <p:val>
                                            <p:fltVal val="0"/>
                                          </p:val>
                                        </p:tav>
                                        <p:tav tm="100000">
                                          <p:val>
                                            <p:strVal val="#ppt_w"/>
                                          </p:val>
                                        </p:tav>
                                      </p:tavLst>
                                    </p:anim>
                                    <p:anim calcmode="lin" valueType="num">
                                      <p:cBhvr>
                                        <p:cTn id="36" dur="1000" fill="hold"/>
                                        <p:tgtEl>
                                          <p:spTgt spid="36"/>
                                        </p:tgtEl>
                                        <p:attrNameLst>
                                          <p:attrName>ppt_h</p:attrName>
                                        </p:attrNameLst>
                                      </p:cBhvr>
                                      <p:tavLst>
                                        <p:tav tm="0">
                                          <p:val>
                                            <p:fltVal val="0"/>
                                          </p:val>
                                        </p:tav>
                                        <p:tav tm="100000">
                                          <p:val>
                                            <p:strVal val="#ppt_h"/>
                                          </p:val>
                                        </p:tav>
                                      </p:tavLst>
                                    </p:anim>
                                    <p:animEffect transition="in" filter="fade">
                                      <p:cBhvr>
                                        <p:cTn id="37" dur="1000"/>
                                        <p:tgtEl>
                                          <p:spTgt spid="36"/>
                                        </p:tgtEl>
                                      </p:cBhvr>
                                    </p:animEffect>
                                  </p:childTnLst>
                                </p:cTn>
                              </p:par>
                              <p:par>
                                <p:cTn id="38" presetID="8" presetClass="emph" presetSubtype="0" repeatCount="2000" fill="hold" grpId="1" nodeType="withEffect">
                                  <p:stCondLst>
                                    <p:cond delay="2000"/>
                                  </p:stCondLst>
                                  <p:childTnLst>
                                    <p:animRot by="21600000">
                                      <p:cBhvr>
                                        <p:cTn id="39" dur="1000" fill="hold"/>
                                        <p:tgtEl>
                                          <p:spTgt spid="36"/>
                                        </p:tgtEl>
                                        <p:attrNameLst>
                                          <p:attrName>r</p:attrName>
                                        </p:attrNameLst>
                                      </p:cBhvr>
                                    </p:animRot>
                                  </p:childTnLst>
                                </p:cTn>
                              </p:par>
                              <p:par>
                                <p:cTn id="40" presetID="53" presetClass="entr" presetSubtype="16" fill="hold" nodeType="withEffect">
                                  <p:stCondLst>
                                    <p:cond delay="300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par>
                                <p:cTn id="45" presetID="16" presetClass="entr" presetSubtype="21" fill="hold" grpId="0" nodeType="withEffect">
                                  <p:stCondLst>
                                    <p:cond delay="3500"/>
                                  </p:stCondLst>
                                  <p:childTnLst>
                                    <p:set>
                                      <p:cBhvr>
                                        <p:cTn id="46" dur="1" fill="hold">
                                          <p:stCondLst>
                                            <p:cond delay="0"/>
                                          </p:stCondLst>
                                        </p:cTn>
                                        <p:tgtEl>
                                          <p:spTgt spid="39"/>
                                        </p:tgtEl>
                                        <p:attrNameLst>
                                          <p:attrName>style.visibility</p:attrName>
                                        </p:attrNameLst>
                                      </p:cBhvr>
                                      <p:to>
                                        <p:strVal val="visible"/>
                                      </p:to>
                                    </p:set>
                                    <p:animEffect transition="in" filter="barn(inVertical)">
                                      <p:cBhvr>
                                        <p:cTn id="47" dur="500"/>
                                        <p:tgtEl>
                                          <p:spTgt spid="39"/>
                                        </p:tgtEl>
                                      </p:cBhvr>
                                    </p:animEffect>
                                  </p:childTnLst>
                                </p:cTn>
                              </p:par>
                              <p:par>
                                <p:cTn id="48" presetID="16" presetClass="entr" presetSubtype="21" fill="hold" grpId="0" nodeType="withEffect">
                                  <p:stCondLst>
                                    <p:cond delay="3500"/>
                                  </p:stCondLst>
                                  <p:childTnLst>
                                    <p:set>
                                      <p:cBhvr>
                                        <p:cTn id="49" dur="1" fill="hold">
                                          <p:stCondLst>
                                            <p:cond delay="0"/>
                                          </p:stCondLst>
                                        </p:cTn>
                                        <p:tgtEl>
                                          <p:spTgt spid="40"/>
                                        </p:tgtEl>
                                        <p:attrNameLst>
                                          <p:attrName>style.visibility</p:attrName>
                                        </p:attrNameLst>
                                      </p:cBhvr>
                                      <p:to>
                                        <p:strVal val="visible"/>
                                      </p:to>
                                    </p:set>
                                    <p:animEffect transition="in" filter="barn(inVertical)">
                                      <p:cBhvr>
                                        <p:cTn id="50" dur="500"/>
                                        <p:tgtEl>
                                          <p:spTgt spid="40"/>
                                        </p:tgtEl>
                                      </p:cBhvr>
                                    </p:animEffect>
                                  </p:childTnLst>
                                </p:cTn>
                              </p:par>
                              <p:par>
                                <p:cTn id="51" presetID="53" presetClass="entr" presetSubtype="16" fill="hold" nodeType="withEffect">
                                  <p:stCondLst>
                                    <p:cond delay="400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par>
                                <p:cTn id="56" presetID="16" presetClass="entr" presetSubtype="21" fill="hold" grpId="0" nodeType="withEffect">
                                  <p:stCondLst>
                                    <p:cond delay="4500"/>
                                  </p:stCondLst>
                                  <p:childTnLst>
                                    <p:set>
                                      <p:cBhvr>
                                        <p:cTn id="57" dur="1" fill="hold">
                                          <p:stCondLst>
                                            <p:cond delay="0"/>
                                          </p:stCondLst>
                                        </p:cTn>
                                        <p:tgtEl>
                                          <p:spTgt spid="41"/>
                                        </p:tgtEl>
                                        <p:attrNameLst>
                                          <p:attrName>style.visibility</p:attrName>
                                        </p:attrNameLst>
                                      </p:cBhvr>
                                      <p:to>
                                        <p:strVal val="visible"/>
                                      </p:to>
                                    </p:set>
                                    <p:animEffect transition="in" filter="barn(inVertical)">
                                      <p:cBhvr>
                                        <p:cTn id="58" dur="500"/>
                                        <p:tgtEl>
                                          <p:spTgt spid="41"/>
                                        </p:tgtEl>
                                      </p:cBhvr>
                                    </p:animEffect>
                                  </p:childTnLst>
                                </p:cTn>
                              </p:par>
                              <p:par>
                                <p:cTn id="59" presetID="16" presetClass="entr" presetSubtype="21" fill="hold" grpId="0" nodeType="withEffect">
                                  <p:stCondLst>
                                    <p:cond delay="4500"/>
                                  </p:stCondLst>
                                  <p:childTnLst>
                                    <p:set>
                                      <p:cBhvr>
                                        <p:cTn id="60" dur="1" fill="hold">
                                          <p:stCondLst>
                                            <p:cond delay="0"/>
                                          </p:stCondLst>
                                        </p:cTn>
                                        <p:tgtEl>
                                          <p:spTgt spid="42"/>
                                        </p:tgtEl>
                                        <p:attrNameLst>
                                          <p:attrName>style.visibility</p:attrName>
                                        </p:attrNameLst>
                                      </p:cBhvr>
                                      <p:to>
                                        <p:strVal val="visible"/>
                                      </p:to>
                                    </p:set>
                                    <p:animEffect transition="in" filter="barn(inVertical)">
                                      <p:cBhvr>
                                        <p:cTn id="6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5" grpId="0" animBg="1"/>
      <p:bldP spid="35" grpId="1" animBg="1"/>
      <p:bldP spid="34" grpId="0" animBg="1"/>
      <p:bldP spid="34" grpId="1" animBg="1"/>
      <p:bldP spid="37" grpId="0" animBg="1"/>
      <p:bldP spid="37" grpId="1" animBg="1"/>
      <p:bldP spid="38" grpId="0" animBg="1"/>
      <p:bldP spid="38" grpId="1" animBg="1"/>
      <p:bldP spid="39" grpId="0"/>
      <p:bldP spid="40" grpId="0"/>
      <p:bldP spid="41"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1223963" y="1240221"/>
            <a:ext cx="1511300" cy="1511767"/>
          </a:xfrm>
          <a:prstGeom prst="ellipse">
            <a:avLst/>
          </a:prstGeom>
          <a:blipFill>
            <a:blip r:embed="rId3" cstate="print"/>
            <a:stretch>
              <a:fillRect/>
            </a:stretch>
          </a:blip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nvGrpSpPr>
          <p:cNvPr id="3" name="组合 24"/>
          <p:cNvGrpSpPr>
            <a:grpSpLocks/>
          </p:cNvGrpSpPr>
          <p:nvPr/>
        </p:nvGrpSpPr>
        <p:grpSpPr bwMode="auto">
          <a:xfrm>
            <a:off x="1116014" y="1132238"/>
            <a:ext cx="6911975" cy="1749965"/>
            <a:chOff x="1115616" y="1131590"/>
            <a:chExt cx="6912768" cy="1749339"/>
          </a:xfrm>
        </p:grpSpPr>
        <p:sp>
          <p:nvSpPr>
            <p:cNvPr id="15" name="弧形 14"/>
            <p:cNvSpPr/>
            <p:nvPr/>
          </p:nvSpPr>
          <p:spPr>
            <a:xfrm>
              <a:off x="1115616" y="1131590"/>
              <a:ext cx="1728985" cy="1728702"/>
            </a:xfrm>
            <a:prstGeom prst="arc">
              <a:avLst>
                <a:gd name="adj1" fmla="val 8799202"/>
                <a:gd name="adj2" fmla="val 5464557"/>
              </a:avLst>
            </a:prstGeom>
            <a:ln w="25400">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buFontTx/>
                <a:buNone/>
                <a:defRPr/>
              </a:pPr>
              <a:endParaRPr lang="zh-CN" altLang="en-US"/>
            </a:p>
          </p:txBody>
        </p:sp>
        <p:cxnSp>
          <p:nvCxnSpPr>
            <p:cNvPr id="18" name="直接连接符 17"/>
            <p:cNvCxnSpPr/>
            <p:nvPr/>
          </p:nvCxnSpPr>
          <p:spPr>
            <a:xfrm>
              <a:off x="2844601" y="1995148"/>
              <a:ext cx="345638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弧形 26"/>
            <p:cNvSpPr/>
            <p:nvPr/>
          </p:nvSpPr>
          <p:spPr>
            <a:xfrm rot="10800000">
              <a:off x="6300986" y="1152226"/>
              <a:ext cx="1727398" cy="1728703"/>
            </a:xfrm>
            <a:prstGeom prst="arc">
              <a:avLst>
                <a:gd name="adj1" fmla="val 16200000"/>
                <a:gd name="adj2" fmla="val 12354651"/>
              </a:avLst>
            </a:prstGeom>
            <a:ln w="254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buFontTx/>
                <a:buNone/>
                <a:defRPr/>
              </a:pPr>
              <a:endParaRPr lang="zh-CN" altLang="en-US"/>
            </a:p>
          </p:txBody>
        </p:sp>
      </p:grpSp>
      <p:sp>
        <p:nvSpPr>
          <p:cNvPr id="28" name="椭圆 27"/>
          <p:cNvSpPr/>
          <p:nvPr/>
        </p:nvSpPr>
        <p:spPr>
          <a:xfrm>
            <a:off x="6408738" y="1260864"/>
            <a:ext cx="1511300" cy="1513355"/>
          </a:xfrm>
          <a:prstGeom prst="ellipse">
            <a:avLst/>
          </a:prstGeom>
          <a:blipFill>
            <a:blip r:embed="rId4" cstate="print"/>
            <a:stretch>
              <a:fillRect/>
            </a:stretch>
          </a:blip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1" name="TextBox 30"/>
          <p:cNvSpPr txBox="1">
            <a:spLocks noChangeArrowheads="1"/>
          </p:cNvSpPr>
          <p:nvPr/>
        </p:nvSpPr>
        <p:spPr bwMode="auto">
          <a:xfrm>
            <a:off x="3635920" y="1585918"/>
            <a:ext cx="2808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chemeClr val="accent2"/>
                </a:solidFill>
                <a:latin typeface="微软雅黑" pitchFamily="34" charset="-122"/>
                <a:ea typeface="微软雅黑" pitchFamily="34" charset="-122"/>
              </a:rPr>
              <a:t>在这里填写标题</a:t>
            </a:r>
          </a:p>
        </p:txBody>
      </p:sp>
      <p:sp>
        <p:nvSpPr>
          <p:cNvPr id="32" name="矩形 1"/>
          <p:cNvSpPr>
            <a:spLocks noChangeArrowheads="1"/>
          </p:cNvSpPr>
          <p:nvPr/>
        </p:nvSpPr>
        <p:spPr bwMode="auto">
          <a:xfrm>
            <a:off x="3059832" y="2467821"/>
            <a:ext cx="3025775"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2200"/>
              </a:lnSpc>
              <a:buFontTx/>
              <a:buNone/>
              <a:defRPr/>
            </a:pPr>
            <a:r>
              <a:rPr lang="zh-CN" altLang="en-US" sz="900" kern="0" dirty="0">
                <a:solidFill>
                  <a:schemeClr val="tx1">
                    <a:lumMod val="50000"/>
                    <a:lumOff val="50000"/>
                  </a:schemeClr>
                </a:solidFill>
                <a:latin typeface="微软雅黑" pitchFamily="34" charset="-122"/>
                <a:ea typeface="微软雅黑" pitchFamily="34" charset="-122"/>
              </a:rPr>
              <a:t>随着计算机技术的发展及印刷技术的进步，平面设计在视觉感观领域的表现越来越丰富，对今天平面设计提出了空前挑战，也为平面设计者提供了更为广阔的发展。随着计算机技术的发展及印刷技术的进步。</a:t>
            </a:r>
          </a:p>
        </p:txBody>
      </p:sp>
      <p:sp>
        <p:nvSpPr>
          <p:cNvPr id="21" name="矩形 20"/>
          <p:cNvSpPr/>
          <p:nvPr/>
        </p:nvSpPr>
        <p:spPr>
          <a:xfrm>
            <a:off x="1619250" y="3077525"/>
            <a:ext cx="649288" cy="13624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2" name="矩形 21"/>
          <p:cNvSpPr/>
          <p:nvPr/>
        </p:nvSpPr>
        <p:spPr>
          <a:xfrm>
            <a:off x="1619250" y="3652377"/>
            <a:ext cx="649288" cy="7876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cxnSp>
        <p:nvCxnSpPr>
          <p:cNvPr id="24" name="直接连接符 23"/>
          <p:cNvCxnSpPr/>
          <p:nvPr/>
        </p:nvCxnSpPr>
        <p:spPr>
          <a:xfrm>
            <a:off x="865188" y="4440020"/>
            <a:ext cx="70548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6840538" y="3077525"/>
            <a:ext cx="647700" cy="13624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8" name="矩形 37"/>
          <p:cNvSpPr/>
          <p:nvPr/>
        </p:nvSpPr>
        <p:spPr>
          <a:xfrm>
            <a:off x="6840538" y="3364952"/>
            <a:ext cx="647700" cy="10750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0" name="TextBox 39"/>
          <p:cNvSpPr txBox="1">
            <a:spLocks noChangeArrowheads="1"/>
          </p:cNvSpPr>
          <p:nvPr/>
        </p:nvSpPr>
        <p:spPr bwMode="auto">
          <a:xfrm>
            <a:off x="1619250" y="3925512"/>
            <a:ext cx="630238" cy="33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chemeClr val="bg1"/>
                </a:solidFill>
                <a:latin typeface="微软雅黑" pitchFamily="34" charset="-122"/>
                <a:ea typeface="微软雅黑" pitchFamily="34" charset="-122"/>
              </a:rPr>
              <a:t>54%</a:t>
            </a:r>
            <a:endParaRPr lang="zh-CN" altLang="en-US" sz="1600" b="1">
              <a:solidFill>
                <a:schemeClr val="bg1"/>
              </a:solidFill>
              <a:latin typeface="微软雅黑" pitchFamily="34" charset="-122"/>
              <a:ea typeface="微软雅黑" pitchFamily="34" charset="-122"/>
            </a:endParaRPr>
          </a:p>
        </p:txBody>
      </p:sp>
      <p:sp>
        <p:nvSpPr>
          <p:cNvPr id="41" name="TextBox 40"/>
          <p:cNvSpPr txBox="1">
            <a:spLocks noChangeArrowheads="1"/>
          </p:cNvSpPr>
          <p:nvPr/>
        </p:nvSpPr>
        <p:spPr bwMode="auto">
          <a:xfrm>
            <a:off x="6848475" y="3925512"/>
            <a:ext cx="630238" cy="33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chemeClr val="bg1"/>
                </a:solidFill>
                <a:latin typeface="微软雅黑" pitchFamily="34" charset="-122"/>
                <a:ea typeface="微软雅黑" pitchFamily="34" charset="-122"/>
              </a:rPr>
              <a:t>74%</a:t>
            </a:r>
            <a:endParaRPr lang="zh-CN" altLang="en-US" sz="1600" b="1">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4035761170"/>
      </p:ext>
    </p:extLst>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nodeType="afterGroup">
                            <p:stCondLst>
                              <p:cond delay="1000"/>
                            </p:stCondLst>
                            <p:childTnLst>
                              <p:par>
                                <p:cTn id="20" presetID="12" presetClass="entr" presetSubtype="4"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300"/>
                                        <p:tgtEl>
                                          <p:spTgt spid="31"/>
                                        </p:tgtEl>
                                        <p:attrNameLst>
                                          <p:attrName>ppt_y</p:attrName>
                                        </p:attrNameLst>
                                      </p:cBhvr>
                                      <p:tavLst>
                                        <p:tav tm="0">
                                          <p:val>
                                            <p:strVal val="#ppt_y+#ppt_h*1.125000"/>
                                          </p:val>
                                        </p:tav>
                                        <p:tav tm="100000">
                                          <p:val>
                                            <p:strVal val="#ppt_y"/>
                                          </p:val>
                                        </p:tav>
                                      </p:tavLst>
                                    </p:anim>
                                    <p:animEffect transition="in" filter="wipe(up)">
                                      <p:cBhvr>
                                        <p:cTn id="23" dur="300"/>
                                        <p:tgtEl>
                                          <p:spTgt spid="31"/>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300" fill="hold"/>
                                        <p:tgtEl>
                                          <p:spTgt spid="32"/>
                                        </p:tgtEl>
                                        <p:attrNameLst>
                                          <p:attrName>ppt_x</p:attrName>
                                        </p:attrNameLst>
                                      </p:cBhvr>
                                      <p:tavLst>
                                        <p:tav tm="0">
                                          <p:val>
                                            <p:strVal val="#ppt_x"/>
                                          </p:val>
                                        </p:tav>
                                        <p:tav tm="100000">
                                          <p:val>
                                            <p:strVal val="#ppt_x"/>
                                          </p:val>
                                        </p:tav>
                                      </p:tavLst>
                                    </p:anim>
                                    <p:anim calcmode="lin" valueType="num">
                                      <p:cBhvr additive="base">
                                        <p:cTn id="27" dur="300" fill="hold"/>
                                        <p:tgtEl>
                                          <p:spTgt spid="32"/>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1300"/>
                            </p:stCondLst>
                            <p:childTnLst>
                              <p:par>
                                <p:cTn id="29" presetID="16" presetClass="entr" presetSubtype="37"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arn(outVertical)">
                                      <p:cBhvr>
                                        <p:cTn id="31" dur="500"/>
                                        <p:tgtEl>
                                          <p:spTgt spid="24"/>
                                        </p:tgtEl>
                                      </p:cBhvr>
                                    </p:animEffect>
                                  </p:childTnLst>
                                </p:cTn>
                              </p:par>
                            </p:childTnLst>
                          </p:cTn>
                        </p:par>
                        <p:par>
                          <p:cTn id="32" fill="hold" nodeType="afterGroup">
                            <p:stCondLst>
                              <p:cond delay="1800"/>
                            </p:stCondLst>
                            <p:childTnLst>
                              <p:par>
                                <p:cTn id="33" presetID="22" presetClass="entr" presetSubtype="4"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par>
                                <p:cTn id="36" presetID="22" presetClass="entr" presetSubtype="4" fill="hold" grpId="0" nodeType="withEffect">
                                  <p:stCondLst>
                                    <p:cond delay="20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par>
                          <p:cTn id="39" fill="hold" nodeType="afterGroup">
                            <p:stCondLst>
                              <p:cond delay="2500"/>
                            </p:stCondLst>
                            <p:childTnLst>
                              <p:par>
                                <p:cTn id="40" presetID="1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300"/>
                                        <p:tgtEl>
                                          <p:spTgt spid="40"/>
                                        </p:tgtEl>
                                        <p:attrNameLst>
                                          <p:attrName>ppt_y</p:attrName>
                                        </p:attrNameLst>
                                      </p:cBhvr>
                                      <p:tavLst>
                                        <p:tav tm="0">
                                          <p:val>
                                            <p:strVal val="#ppt_y+#ppt_h*1.125000"/>
                                          </p:val>
                                        </p:tav>
                                        <p:tav tm="100000">
                                          <p:val>
                                            <p:strVal val="#ppt_y"/>
                                          </p:val>
                                        </p:tav>
                                      </p:tavLst>
                                    </p:anim>
                                    <p:animEffect transition="in" filter="wipe(up)">
                                      <p:cBhvr>
                                        <p:cTn id="43" dur="300"/>
                                        <p:tgtEl>
                                          <p:spTgt spid="40"/>
                                        </p:tgtEl>
                                      </p:cBhvr>
                                    </p:animEffect>
                                  </p:childTnLst>
                                </p:cTn>
                              </p:par>
                            </p:childTnLst>
                          </p:cTn>
                        </p:par>
                        <p:par>
                          <p:cTn id="44" fill="hold" nodeType="afterGroup">
                            <p:stCondLst>
                              <p:cond delay="2800"/>
                            </p:stCondLst>
                            <p:childTnLst>
                              <p:par>
                                <p:cTn id="45" presetID="22" presetClass="entr" presetSubtype="4"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down)">
                                      <p:cBhvr>
                                        <p:cTn id="47" dur="500"/>
                                        <p:tgtEl>
                                          <p:spTgt spid="37"/>
                                        </p:tgtEl>
                                      </p:cBhvr>
                                    </p:animEffect>
                                  </p:childTnLst>
                                </p:cTn>
                              </p:par>
                              <p:par>
                                <p:cTn id="48" presetID="22" presetClass="entr" presetSubtype="4" fill="hold" grpId="0" nodeType="withEffect">
                                  <p:stCondLst>
                                    <p:cond delay="200"/>
                                  </p:stCondLst>
                                  <p:childTnLst>
                                    <p:set>
                                      <p:cBhvr>
                                        <p:cTn id="49" dur="1" fill="hold">
                                          <p:stCondLst>
                                            <p:cond delay="0"/>
                                          </p:stCondLst>
                                        </p:cTn>
                                        <p:tgtEl>
                                          <p:spTgt spid="38"/>
                                        </p:tgtEl>
                                        <p:attrNameLst>
                                          <p:attrName>style.visibility</p:attrName>
                                        </p:attrNameLst>
                                      </p:cBhvr>
                                      <p:to>
                                        <p:strVal val="visible"/>
                                      </p:to>
                                    </p:set>
                                    <p:animEffect transition="in" filter="wipe(down)">
                                      <p:cBhvr>
                                        <p:cTn id="50" dur="500"/>
                                        <p:tgtEl>
                                          <p:spTgt spid="38"/>
                                        </p:tgtEl>
                                      </p:cBhvr>
                                    </p:animEffect>
                                  </p:childTnLst>
                                </p:cTn>
                              </p:par>
                            </p:childTnLst>
                          </p:cTn>
                        </p:par>
                        <p:par>
                          <p:cTn id="51" fill="hold" nodeType="afterGroup">
                            <p:stCondLst>
                              <p:cond delay="3500"/>
                            </p:stCondLst>
                            <p:childTnLst>
                              <p:par>
                                <p:cTn id="52" presetID="12" presetClass="entr" presetSubtype="4"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300"/>
                                        <p:tgtEl>
                                          <p:spTgt spid="41"/>
                                        </p:tgtEl>
                                        <p:attrNameLst>
                                          <p:attrName>ppt_y</p:attrName>
                                        </p:attrNameLst>
                                      </p:cBhvr>
                                      <p:tavLst>
                                        <p:tav tm="0">
                                          <p:val>
                                            <p:strVal val="#ppt_y+#ppt_h*1.125000"/>
                                          </p:val>
                                        </p:tav>
                                        <p:tav tm="100000">
                                          <p:val>
                                            <p:strVal val="#ppt_y"/>
                                          </p:val>
                                        </p:tav>
                                      </p:tavLst>
                                    </p:anim>
                                    <p:animEffect transition="in" filter="wipe(up)">
                                      <p:cBhvr>
                                        <p:cTn id="55" dur="3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31" grpId="0"/>
      <p:bldP spid="32" grpId="0"/>
      <p:bldP spid="21" grpId="0" animBg="1"/>
      <p:bldP spid="22" grpId="0" animBg="1"/>
      <p:bldP spid="37" grpId="0" animBg="1"/>
      <p:bldP spid="38" grpId="0" animBg="1"/>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AutoShape 6"/>
          <p:cNvSpPr>
            <a:spLocks/>
          </p:cNvSpPr>
          <p:nvPr/>
        </p:nvSpPr>
        <p:spPr bwMode="auto">
          <a:xfrm>
            <a:off x="6018163" y="1549639"/>
            <a:ext cx="1458066" cy="361466"/>
          </a:xfrm>
          <a:prstGeom prst="rightArrow">
            <a:avLst>
              <a:gd name="adj1" fmla="val 100000"/>
              <a:gd name="adj2" fmla="val 43165"/>
            </a:avLst>
          </a:prstGeom>
          <a:solidFill>
            <a:schemeClr val="accent1"/>
          </a:solidFill>
          <a:ln>
            <a:noFill/>
          </a:ln>
          <a:effectLst/>
          <a:extLst/>
        </p:spPr>
        <p:txBody>
          <a:bodyPr lIns="0" tIns="0" rIns="0" bIns="0" anchor="ctr"/>
          <a:lstStyle/>
          <a:p>
            <a:pPr defTabSz="219004"/>
            <a:endParaRPr lang="zh-CN" altLang="zh-CN" sz="1500" dirty="0">
              <a:solidFill>
                <a:schemeClr val="bg1"/>
              </a:solidFill>
              <a:effectLst>
                <a:outerShdw blurRad="38100" dist="38100" dir="2700000" algn="tl">
                  <a:srgbClr val="000000"/>
                </a:outerShdw>
              </a:effectLst>
              <a:cs typeface="+mn-ea"/>
              <a:sym typeface="+mn-lt"/>
            </a:endParaRPr>
          </a:p>
        </p:txBody>
      </p:sp>
      <p:sp>
        <p:nvSpPr>
          <p:cNvPr id="27655" name="AutoShape 7"/>
          <p:cNvSpPr>
            <a:spLocks/>
          </p:cNvSpPr>
          <p:nvPr/>
        </p:nvSpPr>
        <p:spPr bwMode="auto">
          <a:xfrm>
            <a:off x="4821359" y="1549639"/>
            <a:ext cx="1458066" cy="361466"/>
          </a:xfrm>
          <a:prstGeom prst="rightArrow">
            <a:avLst>
              <a:gd name="adj1" fmla="val 100000"/>
              <a:gd name="adj2" fmla="val 43165"/>
            </a:avLst>
          </a:prstGeom>
          <a:solidFill>
            <a:schemeClr val="tx1">
              <a:lumMod val="25000"/>
              <a:lumOff val="75000"/>
            </a:schemeClr>
          </a:solidFill>
          <a:ln>
            <a:noFill/>
          </a:ln>
          <a:effectLst/>
          <a:extLst/>
        </p:spPr>
        <p:txBody>
          <a:bodyPr lIns="0" tIns="0" rIns="0" bIns="0" anchor="ctr"/>
          <a:lstStyle/>
          <a:p>
            <a:pPr defTabSz="219004"/>
            <a:endParaRPr lang="zh-CN" altLang="zh-CN" sz="1500" dirty="0">
              <a:solidFill>
                <a:schemeClr val="bg1"/>
              </a:solidFill>
              <a:effectLst>
                <a:outerShdw blurRad="38100" dist="38100" dir="2700000" algn="tl">
                  <a:srgbClr val="000000"/>
                </a:outerShdw>
              </a:effectLst>
              <a:cs typeface="+mn-ea"/>
              <a:sym typeface="+mn-lt"/>
            </a:endParaRPr>
          </a:p>
        </p:txBody>
      </p:sp>
      <p:sp>
        <p:nvSpPr>
          <p:cNvPr id="27656" name="AutoShape 8"/>
          <p:cNvSpPr>
            <a:spLocks/>
          </p:cNvSpPr>
          <p:nvPr/>
        </p:nvSpPr>
        <p:spPr bwMode="auto">
          <a:xfrm>
            <a:off x="3635267" y="1549639"/>
            <a:ext cx="1458066" cy="361466"/>
          </a:xfrm>
          <a:prstGeom prst="rightArrow">
            <a:avLst>
              <a:gd name="adj1" fmla="val 100000"/>
              <a:gd name="adj2" fmla="val 43165"/>
            </a:avLst>
          </a:prstGeom>
          <a:solidFill>
            <a:schemeClr val="accent2"/>
          </a:solidFill>
          <a:ln>
            <a:noFill/>
          </a:ln>
          <a:effectLst/>
          <a:extLst/>
        </p:spPr>
        <p:txBody>
          <a:bodyPr lIns="0" tIns="0" rIns="0" bIns="0" anchor="ctr"/>
          <a:lstStyle/>
          <a:p>
            <a:pPr defTabSz="219004"/>
            <a:endParaRPr lang="zh-CN" altLang="zh-CN" sz="1500" dirty="0">
              <a:solidFill>
                <a:schemeClr val="bg1"/>
              </a:solidFill>
              <a:effectLst>
                <a:outerShdw blurRad="38100" dist="38100" dir="2700000" algn="tl">
                  <a:srgbClr val="000000"/>
                </a:outerShdw>
              </a:effectLst>
              <a:cs typeface="+mn-ea"/>
              <a:sym typeface="+mn-lt"/>
            </a:endParaRPr>
          </a:p>
        </p:txBody>
      </p:sp>
      <p:sp>
        <p:nvSpPr>
          <p:cNvPr id="27657" name="AutoShape 9"/>
          <p:cNvSpPr>
            <a:spLocks/>
          </p:cNvSpPr>
          <p:nvPr/>
        </p:nvSpPr>
        <p:spPr bwMode="auto">
          <a:xfrm>
            <a:off x="2438464" y="1549639"/>
            <a:ext cx="1458066" cy="361466"/>
          </a:xfrm>
          <a:prstGeom prst="rightArrow">
            <a:avLst>
              <a:gd name="adj1" fmla="val 100000"/>
              <a:gd name="adj2" fmla="val 43165"/>
            </a:avLst>
          </a:prstGeom>
          <a:solidFill>
            <a:schemeClr val="accent1"/>
          </a:solidFill>
          <a:ln>
            <a:noFill/>
          </a:ln>
          <a:effectLst/>
          <a:extLst/>
        </p:spPr>
        <p:txBody>
          <a:bodyPr lIns="0" tIns="0" rIns="0" bIns="0" anchor="ctr"/>
          <a:lstStyle/>
          <a:p>
            <a:pPr defTabSz="219004"/>
            <a:endParaRPr lang="zh-CN" altLang="zh-CN" sz="1500" dirty="0">
              <a:solidFill>
                <a:schemeClr val="bg1"/>
              </a:solidFill>
              <a:effectLst>
                <a:outerShdw blurRad="38100" dist="38100" dir="2700000" algn="tl">
                  <a:srgbClr val="000000"/>
                </a:outerShdw>
              </a:effectLst>
              <a:cs typeface="+mn-ea"/>
              <a:sym typeface="+mn-lt"/>
            </a:endParaRPr>
          </a:p>
        </p:txBody>
      </p:sp>
      <p:sp>
        <p:nvSpPr>
          <p:cNvPr id="27658" name="AutoShape 10"/>
          <p:cNvSpPr>
            <a:spLocks/>
          </p:cNvSpPr>
          <p:nvPr/>
        </p:nvSpPr>
        <p:spPr bwMode="auto">
          <a:xfrm>
            <a:off x="1307719" y="1549639"/>
            <a:ext cx="1458066" cy="361466"/>
          </a:xfrm>
          <a:prstGeom prst="rightArrow">
            <a:avLst>
              <a:gd name="adj1" fmla="val 100000"/>
              <a:gd name="adj2" fmla="val 43165"/>
            </a:avLst>
          </a:prstGeom>
          <a:solidFill>
            <a:schemeClr val="accent2"/>
          </a:solidFill>
          <a:ln>
            <a:noFill/>
          </a:ln>
          <a:effectLst/>
          <a:extLst/>
        </p:spPr>
        <p:txBody>
          <a:bodyPr lIns="0" tIns="0" rIns="0" bIns="0" anchor="ctr"/>
          <a:lstStyle/>
          <a:p>
            <a:pPr defTabSz="219004"/>
            <a:endParaRPr lang="zh-CN" altLang="zh-CN" sz="1500" dirty="0">
              <a:solidFill>
                <a:schemeClr val="bg1"/>
              </a:solidFill>
              <a:effectLst>
                <a:outerShdw blurRad="38100" dist="38100" dir="2700000" algn="tl">
                  <a:srgbClr val="000000"/>
                </a:outerShdw>
              </a:effectLst>
              <a:cs typeface="+mn-ea"/>
              <a:sym typeface="+mn-lt"/>
            </a:endParaRPr>
          </a:p>
        </p:txBody>
      </p:sp>
      <p:sp>
        <p:nvSpPr>
          <p:cNvPr id="27659" name="AutoShape 11"/>
          <p:cNvSpPr>
            <a:spLocks/>
          </p:cNvSpPr>
          <p:nvPr/>
        </p:nvSpPr>
        <p:spPr bwMode="auto">
          <a:xfrm>
            <a:off x="1490426" y="1630628"/>
            <a:ext cx="1014100" cy="200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zh-CN" altLang="en-US" sz="900" dirty="0">
                <a:solidFill>
                  <a:schemeClr val="bg1"/>
                </a:solidFill>
                <a:latin typeface="微软雅黑" panose="020B0503020204020204" pitchFamily="34" charset="-122"/>
                <a:ea typeface="微软雅黑" panose="020B0503020204020204" pitchFamily="34" charset="-122"/>
                <a:cs typeface="Lato Regular"/>
              </a:rPr>
              <a:t>在此添加标题</a:t>
            </a:r>
            <a:endParaRPr lang="id-ID" altLang="zh-CN" sz="9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27660" name="AutoShape 12"/>
          <p:cNvSpPr>
            <a:spLocks/>
          </p:cNvSpPr>
          <p:nvPr/>
        </p:nvSpPr>
        <p:spPr bwMode="auto">
          <a:xfrm>
            <a:off x="2822917" y="1630628"/>
            <a:ext cx="839727" cy="200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zh-CN" altLang="en-US" sz="900" dirty="0">
                <a:solidFill>
                  <a:schemeClr val="bg1"/>
                </a:solidFill>
                <a:latin typeface="微软雅黑" panose="020B0503020204020204" pitchFamily="34" charset="-122"/>
                <a:ea typeface="微软雅黑" panose="020B0503020204020204" pitchFamily="34" charset="-122"/>
                <a:cs typeface="Lato Regular"/>
              </a:rPr>
              <a:t>在此添加标题</a:t>
            </a:r>
            <a:endParaRPr lang="id-ID" altLang="zh-CN" sz="9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27661" name="AutoShape 13"/>
          <p:cNvSpPr>
            <a:spLocks/>
          </p:cNvSpPr>
          <p:nvPr/>
        </p:nvSpPr>
        <p:spPr bwMode="auto">
          <a:xfrm>
            <a:off x="3981040" y="1630628"/>
            <a:ext cx="840322" cy="200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zh-CN" altLang="en-US" sz="900" dirty="0">
                <a:solidFill>
                  <a:schemeClr val="bg1"/>
                </a:solidFill>
                <a:latin typeface="微软雅黑" panose="020B0503020204020204" pitchFamily="34" charset="-122"/>
                <a:ea typeface="微软雅黑" panose="020B0503020204020204" pitchFamily="34" charset="-122"/>
                <a:cs typeface="Lato Regular"/>
              </a:rPr>
              <a:t>在此添加标题</a:t>
            </a:r>
            <a:endParaRPr lang="id-ID" altLang="zh-CN" sz="9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27662" name="AutoShape 14"/>
          <p:cNvSpPr>
            <a:spLocks/>
          </p:cNvSpPr>
          <p:nvPr/>
        </p:nvSpPr>
        <p:spPr bwMode="auto">
          <a:xfrm>
            <a:off x="5150469" y="1630628"/>
            <a:ext cx="840322" cy="200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zh-CN" altLang="en-US" sz="900" dirty="0">
                <a:solidFill>
                  <a:schemeClr val="bg1"/>
                </a:solidFill>
                <a:latin typeface="微软雅黑" panose="020B0503020204020204" pitchFamily="34" charset="-122"/>
                <a:ea typeface="微软雅黑" panose="020B0503020204020204" pitchFamily="34" charset="-122"/>
                <a:cs typeface="Lato Regular"/>
              </a:rPr>
              <a:t>在此添加标题</a:t>
            </a:r>
            <a:endParaRPr lang="id-ID" altLang="zh-CN" sz="9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27663" name="AutoShape 15"/>
          <p:cNvSpPr>
            <a:spLocks/>
          </p:cNvSpPr>
          <p:nvPr/>
        </p:nvSpPr>
        <p:spPr bwMode="auto">
          <a:xfrm>
            <a:off x="6363933" y="1630628"/>
            <a:ext cx="839727" cy="200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zh-CN" altLang="en-US" sz="900" dirty="0">
                <a:solidFill>
                  <a:schemeClr val="bg1"/>
                </a:solidFill>
                <a:latin typeface="微软雅黑" panose="020B0503020204020204" pitchFamily="34" charset="-122"/>
                <a:ea typeface="微软雅黑" panose="020B0503020204020204" pitchFamily="34" charset="-122"/>
                <a:cs typeface="Lato Regular"/>
              </a:rPr>
              <a:t>在此添加标题</a:t>
            </a:r>
            <a:endParaRPr lang="id-ID" altLang="zh-CN" sz="9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27664" name="AutoShape 16"/>
          <p:cNvSpPr>
            <a:spLocks/>
          </p:cNvSpPr>
          <p:nvPr/>
        </p:nvSpPr>
        <p:spPr bwMode="auto">
          <a:xfrm>
            <a:off x="844711" y="1420416"/>
            <a:ext cx="595130" cy="609788"/>
          </a:xfrm>
          <a:custGeom>
            <a:avLst/>
            <a:gdLst>
              <a:gd name="T0" fmla="*/ 793710 w 19679"/>
              <a:gd name="T1" fmla="*/ 892143 h 19679"/>
              <a:gd name="T2" fmla="*/ 793710 w 19679"/>
              <a:gd name="T3" fmla="*/ 892143 h 19679"/>
              <a:gd name="T4" fmla="*/ 793710 w 19679"/>
              <a:gd name="T5" fmla="*/ 892143 h 19679"/>
              <a:gd name="T6" fmla="*/ 793710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a:noFill/>
          </a:ln>
          <a:effectLst/>
          <a:extLst/>
        </p:spPr>
        <p:txBody>
          <a:bodyPr lIns="0" tIns="0" rIns="0" bIns="0" anchor="ctr"/>
          <a:lstStyle/>
          <a:p>
            <a:endParaRPr lang="zh-CN" altLang="en-US" sz="1900" dirty="0">
              <a:solidFill>
                <a:schemeClr val="bg1"/>
              </a:solidFill>
              <a:cs typeface="+mn-ea"/>
              <a:sym typeface="+mn-lt"/>
            </a:endParaRPr>
          </a:p>
        </p:txBody>
      </p:sp>
      <p:sp>
        <p:nvSpPr>
          <p:cNvPr id="27665" name="AutoShape 17"/>
          <p:cNvSpPr>
            <a:spLocks/>
          </p:cNvSpPr>
          <p:nvPr/>
        </p:nvSpPr>
        <p:spPr bwMode="auto">
          <a:xfrm>
            <a:off x="7630962" y="1420416"/>
            <a:ext cx="609412"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headEnd/>
            <a:tailEnd/>
          </a:ln>
          <a:effectLst/>
          <a:extLst/>
        </p:spPr>
        <p:txBody>
          <a:bodyPr lIns="0" tIns="0" rIns="0" bIns="0" anchor="ctr"/>
          <a:lstStyle/>
          <a:p>
            <a:endParaRPr lang="zh-CN" altLang="en-US" sz="1900" dirty="0">
              <a:solidFill>
                <a:schemeClr val="bg1"/>
              </a:solidFill>
              <a:cs typeface="+mn-ea"/>
              <a:sym typeface="+mn-lt"/>
            </a:endParaRPr>
          </a:p>
        </p:txBody>
      </p:sp>
      <p:sp>
        <p:nvSpPr>
          <p:cNvPr id="27666" name="AutoShape 18"/>
          <p:cNvSpPr>
            <a:spLocks/>
          </p:cNvSpPr>
          <p:nvPr/>
        </p:nvSpPr>
        <p:spPr bwMode="auto">
          <a:xfrm>
            <a:off x="6018163" y="3597775"/>
            <a:ext cx="1458066" cy="361466"/>
          </a:xfrm>
          <a:prstGeom prst="rightArrow">
            <a:avLst>
              <a:gd name="adj1" fmla="val 100000"/>
              <a:gd name="adj2" fmla="val 43165"/>
            </a:avLst>
          </a:prstGeom>
          <a:solidFill>
            <a:schemeClr val="accent1"/>
          </a:solidFill>
          <a:ln>
            <a:noFill/>
          </a:ln>
          <a:effectLst/>
          <a:extLst/>
        </p:spPr>
        <p:txBody>
          <a:bodyPr lIns="0" tIns="0" rIns="0" bIns="0" anchor="ctr"/>
          <a:lstStyle/>
          <a:p>
            <a:pPr defTabSz="219004"/>
            <a:endParaRPr lang="zh-CN" altLang="zh-CN" sz="1500" dirty="0">
              <a:solidFill>
                <a:schemeClr val="bg1"/>
              </a:solidFill>
              <a:effectLst>
                <a:outerShdw blurRad="38100" dist="38100" dir="2700000" algn="tl">
                  <a:srgbClr val="000000"/>
                </a:outerShdw>
              </a:effectLst>
              <a:cs typeface="+mn-ea"/>
              <a:sym typeface="+mn-lt"/>
            </a:endParaRPr>
          </a:p>
        </p:txBody>
      </p:sp>
      <p:sp>
        <p:nvSpPr>
          <p:cNvPr id="27667" name="AutoShape 19"/>
          <p:cNvSpPr>
            <a:spLocks/>
          </p:cNvSpPr>
          <p:nvPr/>
        </p:nvSpPr>
        <p:spPr bwMode="auto">
          <a:xfrm>
            <a:off x="4821359" y="3597775"/>
            <a:ext cx="1458066" cy="361466"/>
          </a:xfrm>
          <a:prstGeom prst="rightArrow">
            <a:avLst>
              <a:gd name="adj1" fmla="val 100000"/>
              <a:gd name="adj2" fmla="val 43165"/>
            </a:avLst>
          </a:prstGeom>
          <a:solidFill>
            <a:schemeClr val="accent3"/>
          </a:solidFill>
          <a:ln>
            <a:noFill/>
          </a:ln>
          <a:effectLst/>
          <a:extLst/>
        </p:spPr>
        <p:txBody>
          <a:bodyPr lIns="0" tIns="0" rIns="0" bIns="0" anchor="ctr"/>
          <a:lstStyle/>
          <a:p>
            <a:pPr defTabSz="219004"/>
            <a:endParaRPr lang="zh-CN" altLang="zh-CN" sz="1500" dirty="0">
              <a:solidFill>
                <a:schemeClr val="bg1"/>
              </a:solidFill>
              <a:effectLst>
                <a:outerShdw blurRad="38100" dist="38100" dir="2700000" algn="tl">
                  <a:srgbClr val="000000"/>
                </a:outerShdw>
              </a:effectLst>
              <a:cs typeface="+mn-ea"/>
              <a:sym typeface="+mn-lt"/>
            </a:endParaRPr>
          </a:p>
        </p:txBody>
      </p:sp>
      <p:sp>
        <p:nvSpPr>
          <p:cNvPr id="27668" name="AutoShape 20"/>
          <p:cNvSpPr>
            <a:spLocks/>
          </p:cNvSpPr>
          <p:nvPr/>
        </p:nvSpPr>
        <p:spPr bwMode="auto">
          <a:xfrm>
            <a:off x="3635267" y="3597775"/>
            <a:ext cx="1458066" cy="361466"/>
          </a:xfrm>
          <a:prstGeom prst="rightArrow">
            <a:avLst>
              <a:gd name="adj1" fmla="val 100000"/>
              <a:gd name="adj2" fmla="val 43165"/>
            </a:avLst>
          </a:prstGeom>
          <a:solidFill>
            <a:schemeClr val="tx1">
              <a:lumMod val="25000"/>
              <a:lumOff val="75000"/>
            </a:schemeClr>
          </a:solidFill>
          <a:ln>
            <a:noFill/>
          </a:ln>
          <a:effectLst/>
          <a:extLst/>
        </p:spPr>
        <p:txBody>
          <a:bodyPr lIns="0" tIns="0" rIns="0" bIns="0" anchor="ctr"/>
          <a:lstStyle/>
          <a:p>
            <a:pPr defTabSz="219004"/>
            <a:endParaRPr lang="zh-CN" altLang="zh-CN" sz="1500" dirty="0">
              <a:solidFill>
                <a:schemeClr val="bg1"/>
              </a:solidFill>
              <a:effectLst>
                <a:outerShdw blurRad="38100" dist="38100" dir="2700000" algn="tl">
                  <a:srgbClr val="000000"/>
                </a:outerShdw>
              </a:effectLst>
              <a:cs typeface="+mn-ea"/>
              <a:sym typeface="+mn-lt"/>
            </a:endParaRPr>
          </a:p>
        </p:txBody>
      </p:sp>
      <p:sp>
        <p:nvSpPr>
          <p:cNvPr id="27669" name="AutoShape 21"/>
          <p:cNvSpPr>
            <a:spLocks/>
          </p:cNvSpPr>
          <p:nvPr/>
        </p:nvSpPr>
        <p:spPr bwMode="auto">
          <a:xfrm>
            <a:off x="2438464" y="3597775"/>
            <a:ext cx="1458066" cy="361466"/>
          </a:xfrm>
          <a:prstGeom prst="rightArrow">
            <a:avLst>
              <a:gd name="adj1" fmla="val 100000"/>
              <a:gd name="adj2" fmla="val 43165"/>
            </a:avLst>
          </a:prstGeom>
          <a:solidFill>
            <a:schemeClr val="accent1"/>
          </a:solidFill>
          <a:ln>
            <a:noFill/>
          </a:ln>
          <a:effectLst/>
          <a:extLst/>
        </p:spPr>
        <p:txBody>
          <a:bodyPr lIns="0" tIns="0" rIns="0" bIns="0" anchor="ctr"/>
          <a:lstStyle/>
          <a:p>
            <a:pPr defTabSz="219004"/>
            <a:endParaRPr lang="zh-CN" altLang="zh-CN" sz="1500" dirty="0">
              <a:solidFill>
                <a:schemeClr val="bg1"/>
              </a:solidFill>
              <a:effectLst>
                <a:outerShdw blurRad="38100" dist="38100" dir="2700000" algn="tl">
                  <a:srgbClr val="000000"/>
                </a:outerShdw>
              </a:effectLst>
              <a:cs typeface="+mn-ea"/>
              <a:sym typeface="+mn-lt"/>
            </a:endParaRPr>
          </a:p>
        </p:txBody>
      </p:sp>
      <p:sp>
        <p:nvSpPr>
          <p:cNvPr id="27670" name="AutoShape 22"/>
          <p:cNvSpPr>
            <a:spLocks/>
          </p:cNvSpPr>
          <p:nvPr/>
        </p:nvSpPr>
        <p:spPr bwMode="auto">
          <a:xfrm>
            <a:off x="1307719" y="3597775"/>
            <a:ext cx="1458066" cy="361466"/>
          </a:xfrm>
          <a:prstGeom prst="rightArrow">
            <a:avLst>
              <a:gd name="adj1" fmla="val 100000"/>
              <a:gd name="adj2" fmla="val 43165"/>
            </a:avLst>
          </a:prstGeom>
          <a:solidFill>
            <a:schemeClr val="accent3"/>
          </a:solidFill>
          <a:ln>
            <a:noFill/>
          </a:ln>
          <a:effectLst/>
          <a:extLst/>
        </p:spPr>
        <p:txBody>
          <a:bodyPr lIns="0" tIns="0" rIns="0" bIns="0" anchor="ctr"/>
          <a:lstStyle/>
          <a:p>
            <a:pPr defTabSz="219004"/>
            <a:endParaRPr lang="zh-CN" altLang="zh-CN" sz="1500" dirty="0">
              <a:solidFill>
                <a:schemeClr val="bg1"/>
              </a:solidFill>
              <a:effectLst>
                <a:outerShdw blurRad="38100" dist="38100" dir="2700000" algn="tl">
                  <a:srgbClr val="000000"/>
                </a:outerShdw>
              </a:effectLst>
              <a:cs typeface="+mn-ea"/>
              <a:sym typeface="+mn-lt"/>
            </a:endParaRPr>
          </a:p>
        </p:txBody>
      </p:sp>
      <p:sp>
        <p:nvSpPr>
          <p:cNvPr id="27671" name="AutoShape 23"/>
          <p:cNvSpPr>
            <a:spLocks/>
          </p:cNvSpPr>
          <p:nvPr/>
        </p:nvSpPr>
        <p:spPr bwMode="auto">
          <a:xfrm>
            <a:off x="866135" y="3473316"/>
            <a:ext cx="595130" cy="609788"/>
          </a:xfrm>
          <a:custGeom>
            <a:avLst/>
            <a:gdLst>
              <a:gd name="T0" fmla="*/ 793710 w 19679"/>
              <a:gd name="T1" fmla="*/ 892143 h 19679"/>
              <a:gd name="T2" fmla="*/ 793710 w 19679"/>
              <a:gd name="T3" fmla="*/ 892143 h 19679"/>
              <a:gd name="T4" fmla="*/ 793710 w 19679"/>
              <a:gd name="T5" fmla="*/ 892143 h 19679"/>
              <a:gd name="T6" fmla="*/ 793710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a:noFill/>
          </a:ln>
          <a:effectLst/>
          <a:extLst/>
        </p:spPr>
        <p:txBody>
          <a:bodyPr lIns="0" tIns="0" rIns="0" bIns="0" anchor="ctr"/>
          <a:lstStyle/>
          <a:p>
            <a:endParaRPr lang="zh-CN" altLang="en-US" sz="1900" dirty="0">
              <a:solidFill>
                <a:schemeClr val="bg1"/>
              </a:solidFill>
              <a:cs typeface="+mn-ea"/>
              <a:sym typeface="+mn-lt"/>
            </a:endParaRPr>
          </a:p>
        </p:txBody>
      </p:sp>
      <p:sp>
        <p:nvSpPr>
          <p:cNvPr id="27672" name="AutoShape 24"/>
          <p:cNvSpPr>
            <a:spLocks/>
          </p:cNvSpPr>
          <p:nvPr/>
        </p:nvSpPr>
        <p:spPr bwMode="auto">
          <a:xfrm>
            <a:off x="7651197" y="3473316"/>
            <a:ext cx="609412"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3"/>
          </a:solidFill>
          <a:ln w="25400" cap="flat" cmpd="sng">
            <a:solidFill>
              <a:srgbClr val="000000">
                <a:alpha val="0"/>
              </a:srgbClr>
            </a:solidFill>
            <a:prstDash val="solid"/>
            <a:miter lim="0"/>
            <a:headEnd/>
            <a:tailEnd/>
          </a:ln>
          <a:effectLst/>
          <a:extLst/>
        </p:spPr>
        <p:txBody>
          <a:bodyPr lIns="0" tIns="0" rIns="0" bIns="0" anchor="ctr"/>
          <a:lstStyle/>
          <a:p>
            <a:endParaRPr lang="zh-CN" altLang="en-US" sz="1900" dirty="0">
              <a:solidFill>
                <a:schemeClr val="bg1"/>
              </a:solidFill>
              <a:cs typeface="+mn-ea"/>
              <a:sym typeface="+mn-lt"/>
            </a:endParaRPr>
          </a:p>
        </p:txBody>
      </p:sp>
      <p:sp>
        <p:nvSpPr>
          <p:cNvPr id="27673" name="AutoShape 25"/>
          <p:cNvSpPr>
            <a:spLocks/>
          </p:cNvSpPr>
          <p:nvPr/>
        </p:nvSpPr>
        <p:spPr bwMode="auto">
          <a:xfrm>
            <a:off x="1490426" y="3678765"/>
            <a:ext cx="1014100" cy="200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zh-CN" altLang="en-US" sz="900" dirty="0">
                <a:solidFill>
                  <a:schemeClr val="bg1"/>
                </a:solidFill>
                <a:latin typeface="微软雅黑" panose="020B0503020204020204" pitchFamily="34" charset="-122"/>
                <a:ea typeface="微软雅黑" panose="020B0503020204020204" pitchFamily="34" charset="-122"/>
                <a:cs typeface="Lato Regular"/>
              </a:rPr>
              <a:t>在此添加标题</a:t>
            </a:r>
            <a:endParaRPr lang="id-ID" altLang="zh-CN" sz="9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27674" name="AutoShape 26"/>
          <p:cNvSpPr>
            <a:spLocks/>
          </p:cNvSpPr>
          <p:nvPr/>
        </p:nvSpPr>
        <p:spPr bwMode="auto">
          <a:xfrm>
            <a:off x="2822917" y="3678765"/>
            <a:ext cx="839727" cy="200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zh-CN" altLang="en-US" sz="900" dirty="0">
                <a:solidFill>
                  <a:schemeClr val="bg1"/>
                </a:solidFill>
                <a:latin typeface="微软雅黑" panose="020B0503020204020204" pitchFamily="34" charset="-122"/>
                <a:ea typeface="微软雅黑" panose="020B0503020204020204" pitchFamily="34" charset="-122"/>
                <a:cs typeface="Lato Regular"/>
              </a:rPr>
              <a:t>在此添加标题</a:t>
            </a:r>
            <a:endParaRPr lang="id-ID" altLang="zh-CN" sz="9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27675" name="AutoShape 27"/>
          <p:cNvSpPr>
            <a:spLocks/>
          </p:cNvSpPr>
          <p:nvPr/>
        </p:nvSpPr>
        <p:spPr bwMode="auto">
          <a:xfrm>
            <a:off x="3981040" y="3678765"/>
            <a:ext cx="840322" cy="200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zh-CN" altLang="en-US" sz="900" dirty="0">
                <a:solidFill>
                  <a:schemeClr val="bg1"/>
                </a:solidFill>
                <a:latin typeface="微软雅黑" panose="020B0503020204020204" pitchFamily="34" charset="-122"/>
                <a:ea typeface="微软雅黑" panose="020B0503020204020204" pitchFamily="34" charset="-122"/>
                <a:cs typeface="Lato Regular"/>
              </a:rPr>
              <a:t>在此添加标题</a:t>
            </a:r>
            <a:endParaRPr lang="id-ID" altLang="zh-CN" sz="9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27676" name="AutoShape 28"/>
          <p:cNvSpPr>
            <a:spLocks/>
          </p:cNvSpPr>
          <p:nvPr/>
        </p:nvSpPr>
        <p:spPr bwMode="auto">
          <a:xfrm>
            <a:off x="5150469" y="3678765"/>
            <a:ext cx="840322" cy="200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zh-CN" altLang="en-US" sz="900" dirty="0">
                <a:solidFill>
                  <a:schemeClr val="bg1"/>
                </a:solidFill>
                <a:latin typeface="微软雅黑" panose="020B0503020204020204" pitchFamily="34" charset="-122"/>
                <a:ea typeface="微软雅黑" panose="020B0503020204020204" pitchFamily="34" charset="-122"/>
                <a:cs typeface="Lato Regular"/>
              </a:rPr>
              <a:t>在此添加标题</a:t>
            </a:r>
            <a:endParaRPr lang="id-ID" altLang="zh-CN" sz="9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27677" name="AutoShape 29"/>
          <p:cNvSpPr>
            <a:spLocks/>
          </p:cNvSpPr>
          <p:nvPr/>
        </p:nvSpPr>
        <p:spPr bwMode="auto">
          <a:xfrm>
            <a:off x="6363933" y="3678765"/>
            <a:ext cx="839727" cy="200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zh-CN" altLang="en-US" sz="900" dirty="0">
                <a:solidFill>
                  <a:schemeClr val="bg1"/>
                </a:solidFill>
                <a:latin typeface="微软雅黑" panose="020B0503020204020204" pitchFamily="34" charset="-122"/>
                <a:ea typeface="微软雅黑" panose="020B0503020204020204" pitchFamily="34" charset="-122"/>
                <a:cs typeface="Lato Regular"/>
              </a:rPr>
              <a:t>在此添加标题</a:t>
            </a:r>
            <a:endParaRPr lang="id-ID" altLang="zh-CN" sz="9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27678" name="AutoShape 30"/>
          <p:cNvSpPr>
            <a:spLocks/>
          </p:cNvSpPr>
          <p:nvPr/>
        </p:nvSpPr>
        <p:spPr bwMode="auto">
          <a:xfrm>
            <a:off x="7807121" y="1593705"/>
            <a:ext cx="261857"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4" tIns="14284" rIns="14284" bIns="14284" anchor="ctr"/>
          <a:lstStyle/>
          <a:p>
            <a:endParaRPr lang="zh-CN" altLang="en-US" sz="1900" dirty="0">
              <a:solidFill>
                <a:schemeClr val="bg1"/>
              </a:solidFill>
              <a:cs typeface="+mn-ea"/>
              <a:sym typeface="+mn-lt"/>
            </a:endParaRPr>
          </a:p>
        </p:txBody>
      </p:sp>
      <p:sp>
        <p:nvSpPr>
          <p:cNvPr id="27679" name="AutoShape 31"/>
          <p:cNvSpPr>
            <a:spLocks/>
          </p:cNvSpPr>
          <p:nvPr/>
        </p:nvSpPr>
        <p:spPr bwMode="auto">
          <a:xfrm>
            <a:off x="7805931" y="3671619"/>
            <a:ext cx="280901" cy="200087"/>
          </a:xfrm>
          <a:custGeom>
            <a:avLst/>
            <a:gdLst>
              <a:gd name="T0" fmla="*/ 374650 w 21600"/>
              <a:gd name="T1" fmla="*/ 266700 h 21600"/>
              <a:gd name="T2" fmla="*/ 374650 w 21600"/>
              <a:gd name="T3" fmla="*/ 266700 h 21600"/>
              <a:gd name="T4" fmla="*/ 374650 w 21600"/>
              <a:gd name="T5" fmla="*/ 266700 h 21600"/>
              <a:gd name="T6" fmla="*/ 374650 w 21600"/>
              <a:gd name="T7" fmla="*/ 2667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611"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0"/>
                </a:cubicBezTo>
                <a:cubicBezTo>
                  <a:pt x="19511" y="20281"/>
                  <a:pt x="18940" y="20747"/>
                  <a:pt x="18290" y="21090"/>
                </a:cubicBezTo>
                <a:cubicBezTo>
                  <a:pt x="17639"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3" y="10929"/>
                </a:cubicBezTo>
                <a:cubicBezTo>
                  <a:pt x="3249" y="10552"/>
                  <a:pt x="3055" y="10140"/>
                  <a:pt x="2916" y="9688"/>
                </a:cubicBezTo>
                <a:cubicBezTo>
                  <a:pt x="2779" y="9239"/>
                  <a:pt x="2712" y="8758"/>
                  <a:pt x="2712" y="8240"/>
                </a:cubicBezTo>
                <a:cubicBezTo>
                  <a:pt x="2712" y="7635"/>
                  <a:pt x="2805" y="7071"/>
                  <a:pt x="2992" y="6547"/>
                </a:cubicBezTo>
                <a:cubicBezTo>
                  <a:pt x="3179" y="6023"/>
                  <a:pt x="3434" y="5568"/>
                  <a:pt x="3755"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19" y="0"/>
                  <a:pt x="15218" y="169"/>
                  <a:pt x="15875" y="509"/>
                </a:cubicBezTo>
                <a:cubicBezTo>
                  <a:pt x="16535" y="852"/>
                  <a:pt x="17109" y="1312"/>
                  <a:pt x="17594" y="1894"/>
                </a:cubicBezTo>
                <a:cubicBezTo>
                  <a:pt x="18081" y="2476"/>
                  <a:pt x="18465" y="3167"/>
                  <a:pt x="18748" y="3956"/>
                </a:cubicBezTo>
                <a:cubicBezTo>
                  <a:pt x="19031" y="4744"/>
                  <a:pt x="19173" y="5580"/>
                  <a:pt x="19173" y="6463"/>
                </a:cubicBezTo>
                <a:cubicBezTo>
                  <a:pt x="19173" y="6987"/>
                  <a:pt x="19125" y="7491"/>
                  <a:pt x="19024" y="7972"/>
                </a:cubicBezTo>
                <a:cubicBezTo>
                  <a:pt x="18923" y="8453"/>
                  <a:pt x="18784" y="8914"/>
                  <a:pt x="18611" y="9346"/>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4" tIns="14284" rIns="14284" bIns="14284" anchor="ctr"/>
          <a:lstStyle/>
          <a:p>
            <a:endParaRPr lang="zh-CN" altLang="en-US" sz="1900" dirty="0">
              <a:solidFill>
                <a:schemeClr val="bg1"/>
              </a:solidFill>
              <a:cs typeface="+mn-ea"/>
              <a:sym typeface="+mn-lt"/>
            </a:endParaRPr>
          </a:p>
        </p:txBody>
      </p:sp>
      <p:sp>
        <p:nvSpPr>
          <p:cNvPr id="27680" name="AutoShape 32"/>
          <p:cNvSpPr>
            <a:spLocks/>
          </p:cNvSpPr>
          <p:nvPr/>
        </p:nvSpPr>
        <p:spPr bwMode="auto">
          <a:xfrm>
            <a:off x="1030984" y="1606809"/>
            <a:ext cx="261857" cy="214379"/>
          </a:xfrm>
          <a:custGeom>
            <a:avLst/>
            <a:gdLst>
              <a:gd name="T0" fmla="*/ 349250 w 21600"/>
              <a:gd name="T1" fmla="*/ 285750 h 21600"/>
              <a:gd name="T2" fmla="*/ 349250 w 21600"/>
              <a:gd name="T3" fmla="*/ 285750 h 21600"/>
              <a:gd name="T4" fmla="*/ 349250 w 21600"/>
              <a:gd name="T5" fmla="*/ 285750 h 21600"/>
              <a:gd name="T6" fmla="*/ 349250 w 21600"/>
              <a:gd name="T7" fmla="*/ 285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600"/>
                  <a:pt x="20708" y="21600"/>
                </a:cubicBezTo>
                <a:lnTo>
                  <a:pt x="16197" y="21600"/>
                </a:lnTo>
                <a:cubicBezTo>
                  <a:pt x="15940" y="21600"/>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600"/>
                  <a:pt x="5402" y="21600"/>
                </a:cubicBezTo>
                <a:lnTo>
                  <a:pt x="913" y="21600"/>
                </a:lnTo>
                <a:cubicBezTo>
                  <a:pt x="658" y="21600"/>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4" tIns="14284" rIns="14284" bIns="14284" anchor="ctr"/>
          <a:lstStyle/>
          <a:p>
            <a:endParaRPr lang="zh-CN" altLang="en-US" sz="1900" dirty="0">
              <a:solidFill>
                <a:schemeClr val="bg1"/>
              </a:solidFill>
              <a:cs typeface="+mn-ea"/>
              <a:sym typeface="+mn-lt"/>
            </a:endParaRPr>
          </a:p>
        </p:txBody>
      </p:sp>
      <p:sp>
        <p:nvSpPr>
          <p:cNvPr id="27681" name="AutoShape 33"/>
          <p:cNvSpPr>
            <a:spLocks/>
          </p:cNvSpPr>
          <p:nvPr/>
        </p:nvSpPr>
        <p:spPr bwMode="auto">
          <a:xfrm>
            <a:off x="1030389" y="3651965"/>
            <a:ext cx="261857" cy="262018"/>
          </a:xfrm>
          <a:custGeom>
            <a:avLst/>
            <a:gdLst>
              <a:gd name="T0" fmla="*/ 349250 w 21564"/>
              <a:gd name="T1" fmla="*/ 349250 h 21600"/>
              <a:gd name="T2" fmla="*/ 349250 w 21564"/>
              <a:gd name="T3" fmla="*/ 349250 h 21600"/>
              <a:gd name="T4" fmla="*/ 349250 w 21564"/>
              <a:gd name="T5" fmla="*/ 349250 h 21600"/>
              <a:gd name="T6" fmla="*/ 349250 w 21564"/>
              <a:gd name="T7" fmla="*/ 3492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lnTo>
                  <a:pt x="20680" y="3130"/>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4" tIns="14284" rIns="14284" bIns="14284" anchor="ctr"/>
          <a:lstStyle/>
          <a:p>
            <a:endParaRPr lang="zh-CN" altLang="en-US" sz="1900" dirty="0">
              <a:solidFill>
                <a:schemeClr val="bg1"/>
              </a:solidFill>
              <a:cs typeface="+mn-ea"/>
              <a:sym typeface="+mn-lt"/>
            </a:endParaRPr>
          </a:p>
        </p:txBody>
      </p:sp>
      <p:sp>
        <p:nvSpPr>
          <p:cNvPr id="27683" name="AutoShape 35"/>
          <p:cNvSpPr>
            <a:spLocks/>
          </p:cNvSpPr>
          <p:nvPr/>
        </p:nvSpPr>
        <p:spPr bwMode="auto">
          <a:xfrm>
            <a:off x="3467441" y="4121813"/>
            <a:ext cx="2109137" cy="1429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rPr>
              <a:t>在此添加标题</a:t>
            </a:r>
            <a:endParaRPr lang="id-ID"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endParaRPr>
          </a:p>
        </p:txBody>
      </p:sp>
      <p:sp>
        <p:nvSpPr>
          <p:cNvPr id="27684" name="AutoShape 36"/>
          <p:cNvSpPr>
            <a:spLocks/>
          </p:cNvSpPr>
          <p:nvPr/>
        </p:nvSpPr>
        <p:spPr bwMode="auto">
          <a:xfrm>
            <a:off x="770717" y="2517906"/>
            <a:ext cx="7465296" cy="5361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242809">
              <a:lnSpc>
                <a:spcPct val="120000"/>
              </a:lnSpc>
              <a:spcBef>
                <a:spcPts val="638"/>
              </a:spcBef>
            </a:pPr>
            <a:r>
              <a:rPr lang="es-ES" altLang="zh-CN" sz="900" dirty="0">
                <a:solidFill>
                  <a:schemeClr val="bg1">
                    <a:lumMod val="65000"/>
                  </a:schemeClr>
                </a:solidFill>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a:t>
            </a:r>
            <a:endParaRPr lang="es-ES" altLang="zh-CN" sz="2400" dirty="0">
              <a:solidFill>
                <a:schemeClr val="bg1">
                  <a:lumMod val="65000"/>
                </a:schemeClr>
              </a:solidFill>
              <a:cs typeface="+mn-ea"/>
              <a:sym typeface="+mn-lt"/>
            </a:endParaRPr>
          </a:p>
        </p:txBody>
      </p:sp>
      <p:sp>
        <p:nvSpPr>
          <p:cNvPr id="27685" name="AutoShape 37"/>
          <p:cNvSpPr>
            <a:spLocks/>
          </p:cNvSpPr>
          <p:nvPr/>
        </p:nvSpPr>
        <p:spPr bwMode="auto">
          <a:xfrm>
            <a:off x="3467441" y="2311867"/>
            <a:ext cx="2109137" cy="1429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Lato Regular"/>
              </a:rPr>
              <a:t>在此添加标题</a:t>
            </a:r>
            <a:endParaRPr lang="id-ID" altLang="zh-CN" sz="1100" dirty="0">
              <a:solidFill>
                <a:schemeClr val="tx1">
                  <a:lumMod val="65000"/>
                  <a:lumOff val="35000"/>
                </a:schemeClr>
              </a:solidFill>
              <a:latin typeface="微软雅黑" panose="020B0503020204020204" pitchFamily="34" charset="-122"/>
              <a:ea typeface="微软雅黑" panose="020B0503020204020204" pitchFamily="34" charset="-122"/>
              <a:cs typeface="Lato Regular"/>
            </a:endParaRPr>
          </a:p>
        </p:txBody>
      </p:sp>
    </p:spTree>
    <p:extLst>
      <p:ext uri="{BB962C8B-B14F-4D97-AF65-F5344CB8AC3E}">
        <p14:creationId xmlns:p14="http://schemas.microsoft.com/office/powerpoint/2010/main" val="1426083407"/>
      </p:ext>
    </p:extLst>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7683"/>
                                        </p:tgtEl>
                                        <p:attrNameLst>
                                          <p:attrName>style.visibility</p:attrName>
                                        </p:attrNameLst>
                                      </p:cBhvr>
                                      <p:to>
                                        <p:strVal val="visible"/>
                                      </p:to>
                                    </p:set>
                                    <p:animEffect transition="in" filter="wipe(left)">
                                      <p:cBhvr>
                                        <p:cTn id="7" dur="500"/>
                                        <p:tgtEl>
                                          <p:spTgt spid="27683"/>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685"/>
                                        </p:tgtEl>
                                        <p:attrNameLst>
                                          <p:attrName>style.visibility</p:attrName>
                                        </p:attrNameLst>
                                      </p:cBhvr>
                                      <p:to>
                                        <p:strVal val="visible"/>
                                      </p:to>
                                    </p:set>
                                    <p:animEffect transition="in" filter="wipe(left)">
                                      <p:cBhvr>
                                        <p:cTn id="11" dur="500"/>
                                        <p:tgtEl>
                                          <p:spTgt spid="27685"/>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7684"/>
                                        </p:tgtEl>
                                        <p:attrNameLst>
                                          <p:attrName>style.visibility</p:attrName>
                                        </p:attrNameLst>
                                      </p:cBhvr>
                                      <p:to>
                                        <p:strVal val="visible"/>
                                      </p:to>
                                    </p:set>
                                    <p:animEffect transition="in" filter="wipe(left)">
                                      <p:cBhvr>
                                        <p:cTn id="15" dur="500"/>
                                        <p:tgtEl>
                                          <p:spTgt spid="27684"/>
                                        </p:tgtEl>
                                      </p:cBhvr>
                                    </p:animEffect>
                                  </p:childTnLst>
                                </p:cTn>
                              </p:par>
                            </p:childTnLst>
                          </p:cTn>
                        </p:par>
                        <p:par>
                          <p:cTn id="16" fill="hold" nodeType="afterGroup">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7654"/>
                                        </p:tgtEl>
                                        <p:attrNameLst>
                                          <p:attrName>style.visibility</p:attrName>
                                        </p:attrNameLst>
                                      </p:cBhvr>
                                      <p:to>
                                        <p:strVal val="visible"/>
                                      </p:to>
                                    </p:set>
                                    <p:animEffect transition="in" filter="wipe(left)">
                                      <p:cBhvr>
                                        <p:cTn id="19" dur="500"/>
                                        <p:tgtEl>
                                          <p:spTgt spid="27654"/>
                                        </p:tgtEl>
                                      </p:cBhvr>
                                    </p:animEffect>
                                  </p:childTnLst>
                                </p:cTn>
                              </p:par>
                            </p:childTnLst>
                          </p:cTn>
                        </p:par>
                        <p:par>
                          <p:cTn id="20" fill="hold" nodeType="afterGroup">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655"/>
                                        </p:tgtEl>
                                        <p:attrNameLst>
                                          <p:attrName>style.visibility</p:attrName>
                                        </p:attrNameLst>
                                      </p:cBhvr>
                                      <p:to>
                                        <p:strVal val="visible"/>
                                      </p:to>
                                    </p:set>
                                    <p:animEffect transition="in" filter="wipe(left)">
                                      <p:cBhvr>
                                        <p:cTn id="23" dur="500"/>
                                        <p:tgtEl>
                                          <p:spTgt spid="27655"/>
                                        </p:tgtEl>
                                      </p:cBhvr>
                                    </p:animEffect>
                                  </p:childTnLst>
                                </p:cTn>
                              </p:par>
                            </p:childTnLst>
                          </p:cTn>
                        </p:par>
                        <p:par>
                          <p:cTn id="24" fill="hold" nodeType="afterGroup">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27656"/>
                                        </p:tgtEl>
                                        <p:attrNameLst>
                                          <p:attrName>style.visibility</p:attrName>
                                        </p:attrNameLst>
                                      </p:cBhvr>
                                      <p:to>
                                        <p:strVal val="visible"/>
                                      </p:to>
                                    </p:set>
                                    <p:animEffect transition="in" filter="wipe(left)">
                                      <p:cBhvr>
                                        <p:cTn id="27" dur="500"/>
                                        <p:tgtEl>
                                          <p:spTgt spid="27656"/>
                                        </p:tgtEl>
                                      </p:cBhvr>
                                    </p:animEffect>
                                  </p:childTnLst>
                                </p:cTn>
                              </p:par>
                            </p:childTnLst>
                          </p:cTn>
                        </p:par>
                        <p:par>
                          <p:cTn id="28" fill="hold" nodeType="afterGroup">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7657"/>
                                        </p:tgtEl>
                                        <p:attrNameLst>
                                          <p:attrName>style.visibility</p:attrName>
                                        </p:attrNameLst>
                                      </p:cBhvr>
                                      <p:to>
                                        <p:strVal val="visible"/>
                                      </p:to>
                                    </p:set>
                                    <p:animEffect transition="in" filter="wipe(left)">
                                      <p:cBhvr>
                                        <p:cTn id="31" dur="500"/>
                                        <p:tgtEl>
                                          <p:spTgt spid="27657"/>
                                        </p:tgtEl>
                                      </p:cBhvr>
                                    </p:animEffect>
                                  </p:childTnLst>
                                </p:cTn>
                              </p:par>
                            </p:childTnLst>
                          </p:cTn>
                        </p:par>
                        <p:par>
                          <p:cTn id="32" fill="hold" nodeType="afterGroup">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27658"/>
                                        </p:tgtEl>
                                        <p:attrNameLst>
                                          <p:attrName>style.visibility</p:attrName>
                                        </p:attrNameLst>
                                      </p:cBhvr>
                                      <p:to>
                                        <p:strVal val="visible"/>
                                      </p:to>
                                    </p:set>
                                    <p:animEffect transition="in" filter="wipe(left)">
                                      <p:cBhvr>
                                        <p:cTn id="35" dur="500"/>
                                        <p:tgtEl>
                                          <p:spTgt spid="2765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7659"/>
                                        </p:tgtEl>
                                        <p:attrNameLst>
                                          <p:attrName>style.visibility</p:attrName>
                                        </p:attrNameLst>
                                      </p:cBhvr>
                                      <p:to>
                                        <p:strVal val="visible"/>
                                      </p:to>
                                    </p:set>
                                    <p:animEffect transition="in" filter="wipe(left)">
                                      <p:cBhvr>
                                        <p:cTn id="38" dur="500"/>
                                        <p:tgtEl>
                                          <p:spTgt spid="2765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7660"/>
                                        </p:tgtEl>
                                        <p:attrNameLst>
                                          <p:attrName>style.visibility</p:attrName>
                                        </p:attrNameLst>
                                      </p:cBhvr>
                                      <p:to>
                                        <p:strVal val="visible"/>
                                      </p:to>
                                    </p:set>
                                    <p:animEffect transition="in" filter="wipe(left)">
                                      <p:cBhvr>
                                        <p:cTn id="41" dur="500"/>
                                        <p:tgtEl>
                                          <p:spTgt spid="2766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7661"/>
                                        </p:tgtEl>
                                        <p:attrNameLst>
                                          <p:attrName>style.visibility</p:attrName>
                                        </p:attrNameLst>
                                      </p:cBhvr>
                                      <p:to>
                                        <p:strVal val="visible"/>
                                      </p:to>
                                    </p:set>
                                    <p:animEffect transition="in" filter="wipe(left)">
                                      <p:cBhvr>
                                        <p:cTn id="44" dur="500"/>
                                        <p:tgtEl>
                                          <p:spTgt spid="27661"/>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662"/>
                                        </p:tgtEl>
                                        <p:attrNameLst>
                                          <p:attrName>style.visibility</p:attrName>
                                        </p:attrNameLst>
                                      </p:cBhvr>
                                      <p:to>
                                        <p:strVal val="visible"/>
                                      </p:to>
                                    </p:set>
                                    <p:animEffect transition="in" filter="wipe(left)">
                                      <p:cBhvr>
                                        <p:cTn id="47" dur="500"/>
                                        <p:tgtEl>
                                          <p:spTgt spid="2766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7663"/>
                                        </p:tgtEl>
                                        <p:attrNameLst>
                                          <p:attrName>style.visibility</p:attrName>
                                        </p:attrNameLst>
                                      </p:cBhvr>
                                      <p:to>
                                        <p:strVal val="visible"/>
                                      </p:to>
                                    </p:set>
                                    <p:animEffect transition="in" filter="wipe(left)">
                                      <p:cBhvr>
                                        <p:cTn id="50" dur="500"/>
                                        <p:tgtEl>
                                          <p:spTgt spid="27663"/>
                                        </p:tgtEl>
                                      </p:cBhvr>
                                    </p:animEffect>
                                  </p:childTnLst>
                                </p:cTn>
                              </p:par>
                            </p:childTnLst>
                          </p:cTn>
                        </p:par>
                        <p:par>
                          <p:cTn id="51" fill="hold" nodeType="afterGroup">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7664"/>
                                        </p:tgtEl>
                                        <p:attrNameLst>
                                          <p:attrName>style.visibility</p:attrName>
                                        </p:attrNameLst>
                                      </p:cBhvr>
                                      <p:to>
                                        <p:strVal val="visible"/>
                                      </p:to>
                                    </p:set>
                                    <p:animEffect transition="in" filter="wipe(left)">
                                      <p:cBhvr>
                                        <p:cTn id="54" dur="500"/>
                                        <p:tgtEl>
                                          <p:spTgt spid="27664"/>
                                        </p:tgtEl>
                                      </p:cBhvr>
                                    </p:animEffect>
                                  </p:childTnLst>
                                </p:cTn>
                              </p:par>
                            </p:childTnLst>
                          </p:cTn>
                        </p:par>
                        <p:par>
                          <p:cTn id="55" fill="hold" nodeType="afterGroup">
                            <p:stCondLst>
                              <p:cond delay="5000"/>
                            </p:stCondLst>
                            <p:childTnLst>
                              <p:par>
                                <p:cTn id="56" presetID="22" presetClass="entr" presetSubtype="8" fill="hold" grpId="0" nodeType="afterEffect">
                                  <p:stCondLst>
                                    <p:cond delay="0"/>
                                  </p:stCondLst>
                                  <p:childTnLst>
                                    <p:set>
                                      <p:cBhvr>
                                        <p:cTn id="57" dur="1" fill="hold">
                                          <p:stCondLst>
                                            <p:cond delay="0"/>
                                          </p:stCondLst>
                                        </p:cTn>
                                        <p:tgtEl>
                                          <p:spTgt spid="27665"/>
                                        </p:tgtEl>
                                        <p:attrNameLst>
                                          <p:attrName>style.visibility</p:attrName>
                                        </p:attrNameLst>
                                      </p:cBhvr>
                                      <p:to>
                                        <p:strVal val="visible"/>
                                      </p:to>
                                    </p:set>
                                    <p:animEffect transition="in" filter="wipe(left)">
                                      <p:cBhvr>
                                        <p:cTn id="58" dur="500"/>
                                        <p:tgtEl>
                                          <p:spTgt spid="27665"/>
                                        </p:tgtEl>
                                      </p:cBhvr>
                                    </p:animEffect>
                                  </p:childTnLst>
                                </p:cTn>
                              </p:par>
                            </p:childTnLst>
                          </p:cTn>
                        </p:par>
                        <p:par>
                          <p:cTn id="59" fill="hold" nodeType="afterGroup">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7666"/>
                                        </p:tgtEl>
                                        <p:attrNameLst>
                                          <p:attrName>style.visibility</p:attrName>
                                        </p:attrNameLst>
                                      </p:cBhvr>
                                      <p:to>
                                        <p:strVal val="visible"/>
                                      </p:to>
                                    </p:set>
                                    <p:animEffect transition="in" filter="wipe(left)">
                                      <p:cBhvr>
                                        <p:cTn id="62" dur="500"/>
                                        <p:tgtEl>
                                          <p:spTgt spid="27666"/>
                                        </p:tgtEl>
                                      </p:cBhvr>
                                    </p:animEffect>
                                  </p:childTnLst>
                                </p:cTn>
                              </p:par>
                            </p:childTnLst>
                          </p:cTn>
                        </p:par>
                        <p:par>
                          <p:cTn id="63" fill="hold" nodeType="afterGroup">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27667"/>
                                        </p:tgtEl>
                                        <p:attrNameLst>
                                          <p:attrName>style.visibility</p:attrName>
                                        </p:attrNameLst>
                                      </p:cBhvr>
                                      <p:to>
                                        <p:strVal val="visible"/>
                                      </p:to>
                                    </p:set>
                                    <p:animEffect transition="in" filter="wipe(left)">
                                      <p:cBhvr>
                                        <p:cTn id="66" dur="500"/>
                                        <p:tgtEl>
                                          <p:spTgt spid="27667"/>
                                        </p:tgtEl>
                                      </p:cBhvr>
                                    </p:animEffect>
                                  </p:childTnLst>
                                </p:cTn>
                              </p:par>
                            </p:childTnLst>
                          </p:cTn>
                        </p:par>
                        <p:par>
                          <p:cTn id="67" fill="hold" nodeType="afterGroup">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27668"/>
                                        </p:tgtEl>
                                        <p:attrNameLst>
                                          <p:attrName>style.visibility</p:attrName>
                                        </p:attrNameLst>
                                      </p:cBhvr>
                                      <p:to>
                                        <p:strVal val="visible"/>
                                      </p:to>
                                    </p:set>
                                    <p:animEffect transition="in" filter="wipe(left)">
                                      <p:cBhvr>
                                        <p:cTn id="70" dur="500"/>
                                        <p:tgtEl>
                                          <p:spTgt spid="27668"/>
                                        </p:tgtEl>
                                      </p:cBhvr>
                                    </p:animEffect>
                                  </p:childTnLst>
                                </p:cTn>
                              </p:par>
                            </p:childTnLst>
                          </p:cTn>
                        </p:par>
                        <p:par>
                          <p:cTn id="71" fill="hold" nodeType="afterGroup">
                            <p:stCondLst>
                              <p:cond delay="7000"/>
                            </p:stCondLst>
                            <p:childTnLst>
                              <p:par>
                                <p:cTn id="72" presetID="22" presetClass="entr" presetSubtype="8" fill="hold" grpId="0" nodeType="afterEffect">
                                  <p:stCondLst>
                                    <p:cond delay="0"/>
                                  </p:stCondLst>
                                  <p:childTnLst>
                                    <p:set>
                                      <p:cBhvr>
                                        <p:cTn id="73" dur="1" fill="hold">
                                          <p:stCondLst>
                                            <p:cond delay="0"/>
                                          </p:stCondLst>
                                        </p:cTn>
                                        <p:tgtEl>
                                          <p:spTgt spid="27669"/>
                                        </p:tgtEl>
                                        <p:attrNameLst>
                                          <p:attrName>style.visibility</p:attrName>
                                        </p:attrNameLst>
                                      </p:cBhvr>
                                      <p:to>
                                        <p:strVal val="visible"/>
                                      </p:to>
                                    </p:set>
                                    <p:animEffect transition="in" filter="wipe(left)">
                                      <p:cBhvr>
                                        <p:cTn id="74" dur="500"/>
                                        <p:tgtEl>
                                          <p:spTgt spid="27669"/>
                                        </p:tgtEl>
                                      </p:cBhvr>
                                    </p:animEffect>
                                  </p:childTnLst>
                                </p:cTn>
                              </p:par>
                            </p:childTnLst>
                          </p:cTn>
                        </p:par>
                        <p:par>
                          <p:cTn id="75" fill="hold" nodeType="afterGroup">
                            <p:stCondLst>
                              <p:cond delay="7500"/>
                            </p:stCondLst>
                            <p:childTnLst>
                              <p:par>
                                <p:cTn id="76" presetID="22" presetClass="entr" presetSubtype="8" fill="hold" grpId="0" nodeType="afterEffect">
                                  <p:stCondLst>
                                    <p:cond delay="0"/>
                                  </p:stCondLst>
                                  <p:childTnLst>
                                    <p:set>
                                      <p:cBhvr>
                                        <p:cTn id="77" dur="1" fill="hold">
                                          <p:stCondLst>
                                            <p:cond delay="0"/>
                                          </p:stCondLst>
                                        </p:cTn>
                                        <p:tgtEl>
                                          <p:spTgt spid="27670"/>
                                        </p:tgtEl>
                                        <p:attrNameLst>
                                          <p:attrName>style.visibility</p:attrName>
                                        </p:attrNameLst>
                                      </p:cBhvr>
                                      <p:to>
                                        <p:strVal val="visible"/>
                                      </p:to>
                                    </p:set>
                                    <p:animEffect transition="in" filter="wipe(left)">
                                      <p:cBhvr>
                                        <p:cTn id="78" dur="500"/>
                                        <p:tgtEl>
                                          <p:spTgt spid="27670"/>
                                        </p:tgtEl>
                                      </p:cBhvr>
                                    </p:animEffect>
                                  </p:childTnLst>
                                </p:cTn>
                              </p:par>
                            </p:childTnLst>
                          </p:cTn>
                        </p:par>
                        <p:par>
                          <p:cTn id="79" fill="hold" nodeType="afterGroup">
                            <p:stCondLst>
                              <p:cond delay="8000"/>
                            </p:stCondLst>
                            <p:childTnLst>
                              <p:par>
                                <p:cTn id="80" presetID="22" presetClass="entr" presetSubtype="8" fill="hold" grpId="0" nodeType="afterEffect">
                                  <p:stCondLst>
                                    <p:cond delay="0"/>
                                  </p:stCondLst>
                                  <p:childTnLst>
                                    <p:set>
                                      <p:cBhvr>
                                        <p:cTn id="81" dur="1" fill="hold">
                                          <p:stCondLst>
                                            <p:cond delay="0"/>
                                          </p:stCondLst>
                                        </p:cTn>
                                        <p:tgtEl>
                                          <p:spTgt spid="27671"/>
                                        </p:tgtEl>
                                        <p:attrNameLst>
                                          <p:attrName>style.visibility</p:attrName>
                                        </p:attrNameLst>
                                      </p:cBhvr>
                                      <p:to>
                                        <p:strVal val="visible"/>
                                      </p:to>
                                    </p:set>
                                    <p:animEffect transition="in" filter="wipe(left)">
                                      <p:cBhvr>
                                        <p:cTn id="82" dur="500"/>
                                        <p:tgtEl>
                                          <p:spTgt spid="27671"/>
                                        </p:tgtEl>
                                      </p:cBhvr>
                                    </p:animEffect>
                                  </p:childTnLst>
                                </p:cTn>
                              </p:par>
                            </p:childTnLst>
                          </p:cTn>
                        </p:par>
                        <p:par>
                          <p:cTn id="83" fill="hold" nodeType="afterGroup">
                            <p:stCondLst>
                              <p:cond delay="8500"/>
                            </p:stCondLst>
                            <p:childTnLst>
                              <p:par>
                                <p:cTn id="84" presetID="22" presetClass="entr" presetSubtype="8" fill="hold" grpId="0" nodeType="afterEffect">
                                  <p:stCondLst>
                                    <p:cond delay="0"/>
                                  </p:stCondLst>
                                  <p:childTnLst>
                                    <p:set>
                                      <p:cBhvr>
                                        <p:cTn id="85" dur="1" fill="hold">
                                          <p:stCondLst>
                                            <p:cond delay="0"/>
                                          </p:stCondLst>
                                        </p:cTn>
                                        <p:tgtEl>
                                          <p:spTgt spid="27672"/>
                                        </p:tgtEl>
                                        <p:attrNameLst>
                                          <p:attrName>style.visibility</p:attrName>
                                        </p:attrNameLst>
                                      </p:cBhvr>
                                      <p:to>
                                        <p:strVal val="visible"/>
                                      </p:to>
                                    </p:set>
                                    <p:animEffect transition="in" filter="wipe(left)">
                                      <p:cBhvr>
                                        <p:cTn id="86" dur="500"/>
                                        <p:tgtEl>
                                          <p:spTgt spid="27672"/>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7673"/>
                                        </p:tgtEl>
                                        <p:attrNameLst>
                                          <p:attrName>style.visibility</p:attrName>
                                        </p:attrNameLst>
                                      </p:cBhvr>
                                      <p:to>
                                        <p:strVal val="visible"/>
                                      </p:to>
                                    </p:set>
                                    <p:animEffect transition="in" filter="wipe(left)">
                                      <p:cBhvr>
                                        <p:cTn id="89" dur="500"/>
                                        <p:tgtEl>
                                          <p:spTgt spid="27673"/>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27674"/>
                                        </p:tgtEl>
                                        <p:attrNameLst>
                                          <p:attrName>style.visibility</p:attrName>
                                        </p:attrNameLst>
                                      </p:cBhvr>
                                      <p:to>
                                        <p:strVal val="visible"/>
                                      </p:to>
                                    </p:set>
                                    <p:animEffect transition="in" filter="wipe(left)">
                                      <p:cBhvr>
                                        <p:cTn id="92" dur="500"/>
                                        <p:tgtEl>
                                          <p:spTgt spid="27674"/>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7675"/>
                                        </p:tgtEl>
                                        <p:attrNameLst>
                                          <p:attrName>style.visibility</p:attrName>
                                        </p:attrNameLst>
                                      </p:cBhvr>
                                      <p:to>
                                        <p:strVal val="visible"/>
                                      </p:to>
                                    </p:set>
                                    <p:animEffect transition="in" filter="wipe(left)">
                                      <p:cBhvr>
                                        <p:cTn id="95" dur="500"/>
                                        <p:tgtEl>
                                          <p:spTgt spid="27675"/>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27676"/>
                                        </p:tgtEl>
                                        <p:attrNameLst>
                                          <p:attrName>style.visibility</p:attrName>
                                        </p:attrNameLst>
                                      </p:cBhvr>
                                      <p:to>
                                        <p:strVal val="visible"/>
                                      </p:to>
                                    </p:set>
                                    <p:animEffect transition="in" filter="wipe(left)">
                                      <p:cBhvr>
                                        <p:cTn id="98" dur="500"/>
                                        <p:tgtEl>
                                          <p:spTgt spid="27676"/>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27677"/>
                                        </p:tgtEl>
                                        <p:attrNameLst>
                                          <p:attrName>style.visibility</p:attrName>
                                        </p:attrNameLst>
                                      </p:cBhvr>
                                      <p:to>
                                        <p:strVal val="visible"/>
                                      </p:to>
                                    </p:set>
                                    <p:animEffect transition="in" filter="wipe(left)">
                                      <p:cBhvr>
                                        <p:cTn id="101" dur="500"/>
                                        <p:tgtEl>
                                          <p:spTgt spid="27677"/>
                                        </p:tgtEl>
                                      </p:cBhvr>
                                    </p:animEffect>
                                  </p:childTnLst>
                                </p:cTn>
                              </p:par>
                            </p:childTnLst>
                          </p:cTn>
                        </p:par>
                        <p:par>
                          <p:cTn id="102" fill="hold" nodeType="afterGroup">
                            <p:stCondLst>
                              <p:cond delay="9000"/>
                            </p:stCondLst>
                            <p:childTnLst>
                              <p:par>
                                <p:cTn id="103" presetID="22" presetClass="entr" presetSubtype="8" fill="hold" grpId="0" nodeType="afterEffect">
                                  <p:stCondLst>
                                    <p:cond delay="0"/>
                                  </p:stCondLst>
                                  <p:childTnLst>
                                    <p:set>
                                      <p:cBhvr>
                                        <p:cTn id="104" dur="1" fill="hold">
                                          <p:stCondLst>
                                            <p:cond delay="0"/>
                                          </p:stCondLst>
                                        </p:cTn>
                                        <p:tgtEl>
                                          <p:spTgt spid="27678"/>
                                        </p:tgtEl>
                                        <p:attrNameLst>
                                          <p:attrName>style.visibility</p:attrName>
                                        </p:attrNameLst>
                                      </p:cBhvr>
                                      <p:to>
                                        <p:strVal val="visible"/>
                                      </p:to>
                                    </p:set>
                                    <p:animEffect transition="in" filter="wipe(left)">
                                      <p:cBhvr>
                                        <p:cTn id="105" dur="500"/>
                                        <p:tgtEl>
                                          <p:spTgt spid="27678"/>
                                        </p:tgtEl>
                                      </p:cBhvr>
                                    </p:animEffect>
                                  </p:childTnLst>
                                </p:cTn>
                              </p:par>
                            </p:childTnLst>
                          </p:cTn>
                        </p:par>
                        <p:par>
                          <p:cTn id="106" fill="hold" nodeType="afterGroup">
                            <p:stCondLst>
                              <p:cond delay="9500"/>
                            </p:stCondLst>
                            <p:childTnLst>
                              <p:par>
                                <p:cTn id="107" presetID="22" presetClass="entr" presetSubtype="8" fill="hold" grpId="0" nodeType="afterEffect">
                                  <p:stCondLst>
                                    <p:cond delay="0"/>
                                  </p:stCondLst>
                                  <p:childTnLst>
                                    <p:set>
                                      <p:cBhvr>
                                        <p:cTn id="108" dur="1" fill="hold">
                                          <p:stCondLst>
                                            <p:cond delay="0"/>
                                          </p:stCondLst>
                                        </p:cTn>
                                        <p:tgtEl>
                                          <p:spTgt spid="27679"/>
                                        </p:tgtEl>
                                        <p:attrNameLst>
                                          <p:attrName>style.visibility</p:attrName>
                                        </p:attrNameLst>
                                      </p:cBhvr>
                                      <p:to>
                                        <p:strVal val="visible"/>
                                      </p:to>
                                    </p:set>
                                    <p:animEffect transition="in" filter="wipe(left)">
                                      <p:cBhvr>
                                        <p:cTn id="109" dur="500"/>
                                        <p:tgtEl>
                                          <p:spTgt spid="27679"/>
                                        </p:tgtEl>
                                      </p:cBhvr>
                                    </p:animEffect>
                                  </p:childTnLst>
                                </p:cTn>
                              </p:par>
                            </p:childTnLst>
                          </p:cTn>
                        </p:par>
                        <p:par>
                          <p:cTn id="110" fill="hold" nodeType="afterGroup">
                            <p:stCondLst>
                              <p:cond delay="10000"/>
                            </p:stCondLst>
                            <p:childTnLst>
                              <p:par>
                                <p:cTn id="111" presetID="22" presetClass="entr" presetSubtype="8" fill="hold" grpId="0" nodeType="afterEffect">
                                  <p:stCondLst>
                                    <p:cond delay="0"/>
                                  </p:stCondLst>
                                  <p:childTnLst>
                                    <p:set>
                                      <p:cBhvr>
                                        <p:cTn id="112" dur="1" fill="hold">
                                          <p:stCondLst>
                                            <p:cond delay="0"/>
                                          </p:stCondLst>
                                        </p:cTn>
                                        <p:tgtEl>
                                          <p:spTgt spid="27680"/>
                                        </p:tgtEl>
                                        <p:attrNameLst>
                                          <p:attrName>style.visibility</p:attrName>
                                        </p:attrNameLst>
                                      </p:cBhvr>
                                      <p:to>
                                        <p:strVal val="visible"/>
                                      </p:to>
                                    </p:set>
                                    <p:animEffect transition="in" filter="wipe(left)">
                                      <p:cBhvr>
                                        <p:cTn id="113" dur="500"/>
                                        <p:tgtEl>
                                          <p:spTgt spid="27680"/>
                                        </p:tgtEl>
                                      </p:cBhvr>
                                    </p:animEffect>
                                  </p:childTnLst>
                                </p:cTn>
                              </p:par>
                            </p:childTnLst>
                          </p:cTn>
                        </p:par>
                        <p:par>
                          <p:cTn id="114" fill="hold" nodeType="afterGroup">
                            <p:stCondLst>
                              <p:cond delay="10500"/>
                            </p:stCondLst>
                            <p:childTnLst>
                              <p:par>
                                <p:cTn id="115" presetID="22" presetClass="entr" presetSubtype="8" fill="hold" grpId="0" nodeType="afterEffect">
                                  <p:stCondLst>
                                    <p:cond delay="0"/>
                                  </p:stCondLst>
                                  <p:childTnLst>
                                    <p:set>
                                      <p:cBhvr>
                                        <p:cTn id="116" dur="1" fill="hold">
                                          <p:stCondLst>
                                            <p:cond delay="0"/>
                                          </p:stCondLst>
                                        </p:cTn>
                                        <p:tgtEl>
                                          <p:spTgt spid="27681"/>
                                        </p:tgtEl>
                                        <p:attrNameLst>
                                          <p:attrName>style.visibility</p:attrName>
                                        </p:attrNameLst>
                                      </p:cBhvr>
                                      <p:to>
                                        <p:strVal val="visible"/>
                                      </p:to>
                                    </p:set>
                                    <p:animEffect transition="in" filter="wipe(left)">
                                      <p:cBhvr>
                                        <p:cTn id="117" dur="500"/>
                                        <p:tgtEl>
                                          <p:spTgt spid="27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autoUpdateAnimBg="0"/>
      <p:bldP spid="27655" grpId="0" animBg="1" autoUpdateAnimBg="0"/>
      <p:bldP spid="27656" grpId="0" animBg="1" autoUpdateAnimBg="0"/>
      <p:bldP spid="27657" grpId="0" animBg="1" autoUpdateAnimBg="0"/>
      <p:bldP spid="27658" grpId="0" animBg="1" autoUpdateAnimBg="0"/>
      <p:bldP spid="27659" grpId="0" autoUpdateAnimBg="0"/>
      <p:bldP spid="27660" grpId="0" autoUpdateAnimBg="0"/>
      <p:bldP spid="27661" grpId="0" autoUpdateAnimBg="0"/>
      <p:bldP spid="27662" grpId="0" autoUpdateAnimBg="0"/>
      <p:bldP spid="27663" grpId="0" autoUpdateAnimBg="0"/>
      <p:bldP spid="27664" grpId="0" animBg="1"/>
      <p:bldP spid="27665" grpId="0" animBg="1"/>
      <p:bldP spid="27666" grpId="0" animBg="1" autoUpdateAnimBg="0"/>
      <p:bldP spid="27667" grpId="0" animBg="1" autoUpdateAnimBg="0"/>
      <p:bldP spid="27668" grpId="0" animBg="1" autoUpdateAnimBg="0"/>
      <p:bldP spid="27669" grpId="0" animBg="1" autoUpdateAnimBg="0"/>
      <p:bldP spid="27670" grpId="0" animBg="1" autoUpdateAnimBg="0"/>
      <p:bldP spid="27671" grpId="0" animBg="1"/>
      <p:bldP spid="27672" grpId="0" animBg="1"/>
      <p:bldP spid="27673" grpId="0" autoUpdateAnimBg="0"/>
      <p:bldP spid="27674" grpId="0" autoUpdateAnimBg="0"/>
      <p:bldP spid="27675" grpId="0" autoUpdateAnimBg="0"/>
      <p:bldP spid="27676" grpId="0" autoUpdateAnimBg="0"/>
      <p:bldP spid="27677" grpId="0" autoUpdateAnimBg="0"/>
      <p:bldP spid="27678" grpId="0" animBg="1"/>
      <p:bldP spid="27679" grpId="0" animBg="1"/>
      <p:bldP spid="27680" grpId="0" animBg="1"/>
      <p:bldP spid="27681" grpId="0" animBg="1"/>
      <p:bldP spid="27683" grpId="0" autoUpdateAnimBg="0"/>
      <p:bldP spid="27684" grpId="0" autoUpdateAnimBg="0"/>
      <p:bldP spid="2768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6232B91E-281F-429F-BE05-64BF7B7668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6" r="889"/>
          <a:stretch/>
        </p:blipFill>
        <p:spPr>
          <a:xfrm>
            <a:off x="0" y="0"/>
            <a:ext cx="9144000" cy="5145056"/>
          </a:xfrm>
          <a:prstGeom prst="rect">
            <a:avLst/>
          </a:prstGeom>
        </p:spPr>
      </p:pic>
      <p:grpSp>
        <p:nvGrpSpPr>
          <p:cNvPr id="4" name="组合 25"/>
          <p:cNvGrpSpPr>
            <a:grpSpLocks/>
          </p:cNvGrpSpPr>
          <p:nvPr/>
        </p:nvGrpSpPr>
        <p:grpSpPr bwMode="auto">
          <a:xfrm>
            <a:off x="3664389" y="2844962"/>
            <a:ext cx="1703306" cy="655176"/>
            <a:chOff x="3891" y="0"/>
            <a:chExt cx="2272957" cy="873867"/>
          </a:xfrm>
        </p:grpSpPr>
        <p:sp>
          <p:nvSpPr>
            <p:cNvPr id="27" name="文本框 66"/>
            <p:cNvSpPr txBox="1">
              <a:spLocks noChangeArrowheads="1"/>
            </p:cNvSpPr>
            <p:nvPr/>
          </p:nvSpPr>
          <p:spPr bwMode="auto">
            <a:xfrm>
              <a:off x="15071" y="0"/>
              <a:ext cx="2261777" cy="49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defTabSz="685869">
                <a:defRPr/>
              </a:pPr>
              <a:r>
                <a:rPr lang="zh-CN" altLang="en-US" b="1" dirty="0">
                  <a:solidFill>
                    <a:schemeClr val="accent2"/>
                  </a:solidFill>
                  <a:latin typeface="微软雅黑" pitchFamily="34" charset="-122"/>
                  <a:ea typeface="微软雅黑" pitchFamily="34" charset="-122"/>
                </a:rPr>
                <a:t>投资回报</a:t>
              </a:r>
              <a:endParaRPr lang="zh-CN" altLang="en-US" kern="0" dirty="0">
                <a:solidFill>
                  <a:schemeClr val="accent2"/>
                </a:solidFill>
                <a:latin typeface="微软雅黑" pitchFamily="34" charset="-122"/>
                <a:ea typeface="微软雅黑" pitchFamily="34" charset="-122"/>
              </a:endParaRPr>
            </a:p>
          </p:txBody>
        </p:sp>
        <p:sp>
          <p:nvSpPr>
            <p:cNvPr id="28" name="矩形 70"/>
            <p:cNvSpPr>
              <a:spLocks noChangeArrowheads="1"/>
            </p:cNvSpPr>
            <p:nvPr/>
          </p:nvSpPr>
          <p:spPr bwMode="auto">
            <a:xfrm>
              <a:off x="3891" y="504579"/>
              <a:ext cx="2268604" cy="36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endParaRPr lang="zh-CN" altLang="en-US" sz="1199" dirty="0">
                <a:solidFill>
                  <a:schemeClr val="tx1">
                    <a:lumMod val="65000"/>
                    <a:lumOff val="35000"/>
                  </a:schemeClr>
                </a:solidFill>
                <a:latin typeface="微软雅黑" pitchFamily="34" charset="-122"/>
                <a:ea typeface="微软雅黑" pitchFamily="34" charset="-122"/>
              </a:endParaRPr>
            </a:p>
          </p:txBody>
        </p:sp>
      </p:grpSp>
      <p:sp>
        <p:nvSpPr>
          <p:cNvPr id="29" name="矩形 26"/>
          <p:cNvSpPr>
            <a:spLocks noChangeArrowheads="1"/>
          </p:cNvSpPr>
          <p:nvPr/>
        </p:nvSpPr>
        <p:spPr bwMode="auto">
          <a:xfrm>
            <a:off x="3420818" y="3324859"/>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rPr>
              <a:t>单此处添加文本</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30" name="矩形 26"/>
          <p:cNvSpPr>
            <a:spLocks noChangeArrowheads="1"/>
          </p:cNvSpPr>
          <p:nvPr/>
        </p:nvSpPr>
        <p:spPr bwMode="auto">
          <a:xfrm>
            <a:off x="3420818" y="3576810"/>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rPr>
              <a:t>单此处添加文本</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31" name="矩形 26"/>
          <p:cNvSpPr>
            <a:spLocks noChangeArrowheads="1"/>
          </p:cNvSpPr>
          <p:nvPr/>
        </p:nvSpPr>
        <p:spPr bwMode="auto">
          <a:xfrm>
            <a:off x="4572590" y="3324859"/>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rPr>
              <a:t>单此处添加文本</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32" name="矩形 31"/>
          <p:cNvSpPr>
            <a:spLocks noChangeArrowheads="1"/>
          </p:cNvSpPr>
          <p:nvPr/>
        </p:nvSpPr>
        <p:spPr bwMode="auto">
          <a:xfrm>
            <a:off x="4572590" y="3576810"/>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rPr>
              <a:t>单此处添加文本</a:t>
            </a:r>
            <a:endParaRPr lang="zh-CN" altLang="en-US" sz="1000" dirty="0">
              <a:solidFill>
                <a:schemeClr val="tx1">
                  <a:lumMod val="75000"/>
                  <a:lumOff val="25000"/>
                </a:schemeClr>
              </a:solidFill>
              <a:latin typeface="微软雅黑" pitchFamily="34" charset="-122"/>
              <a:ea typeface="微软雅黑" pitchFamily="34" charset="-122"/>
            </a:endParaRPr>
          </a:p>
        </p:txBody>
      </p:sp>
      <p:grpSp>
        <p:nvGrpSpPr>
          <p:cNvPr id="15" name="组合 14">
            <a:extLst>
              <a:ext uri="{FF2B5EF4-FFF2-40B4-BE49-F238E27FC236}">
                <a16:creationId xmlns:a16="http://schemas.microsoft.com/office/drawing/2014/main" id="{4DBCD343-776A-4557-8182-8396CB6097FF}"/>
              </a:ext>
            </a:extLst>
          </p:cNvPr>
          <p:cNvGrpSpPr/>
          <p:nvPr/>
        </p:nvGrpSpPr>
        <p:grpSpPr>
          <a:xfrm>
            <a:off x="3934895" y="1192484"/>
            <a:ext cx="1215535" cy="1411234"/>
            <a:chOff x="5520831" y="2759122"/>
            <a:chExt cx="1709941" cy="1984515"/>
          </a:xfrm>
        </p:grpSpPr>
        <p:sp>
          <p:nvSpPr>
            <p:cNvPr id="18" name="Hexagon 4">
              <a:extLst>
                <a:ext uri="{FF2B5EF4-FFF2-40B4-BE49-F238E27FC236}">
                  <a16:creationId xmlns:a16="http://schemas.microsoft.com/office/drawing/2014/main" id="{E6A6B674-51A9-4F5D-85F3-BF1DD926C4F0}"/>
                </a:ext>
              </a:extLst>
            </p:cNvPr>
            <p:cNvSpPr/>
            <p:nvPr/>
          </p:nvSpPr>
          <p:spPr>
            <a:xfrm rot="5400000">
              <a:off x="5383544" y="2896409"/>
              <a:ext cx="1984515" cy="1709941"/>
            </a:xfrm>
            <a:prstGeom prst="hexagon">
              <a:avLst/>
            </a:prstGeom>
            <a:solidFill>
              <a:schemeClr val="accent2"/>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00B0F0"/>
                </a:solidFill>
                <a:latin typeface="Signika" pitchFamily="2" charset="0"/>
                <a:cs typeface="Arial" pitchFamily="34" charset="0"/>
              </a:endParaRPr>
            </a:p>
          </p:txBody>
        </p:sp>
        <p:sp>
          <p:nvSpPr>
            <p:cNvPr id="19" name="Rectangle 35">
              <a:extLst>
                <a:ext uri="{FF2B5EF4-FFF2-40B4-BE49-F238E27FC236}">
                  <a16:creationId xmlns:a16="http://schemas.microsoft.com/office/drawing/2014/main" id="{A41EB536-0B46-45B0-91F0-710EE5A56CA5}"/>
                </a:ext>
              </a:extLst>
            </p:cNvPr>
            <p:cNvSpPr>
              <a:spLocks noChangeArrowheads="1"/>
            </p:cNvSpPr>
            <p:nvPr/>
          </p:nvSpPr>
          <p:spPr bwMode="auto">
            <a:xfrm>
              <a:off x="5538498" y="3274960"/>
              <a:ext cx="1599710" cy="116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zh-CN" sz="2400" dirty="0">
                  <a:solidFill>
                    <a:schemeClr val="bg1"/>
                  </a:solidFill>
                  <a:ea typeface="微软雅黑" panose="020B0503020204020204" pitchFamily="34" charset="-122"/>
                </a:rPr>
                <a:t>PART 04</a:t>
              </a:r>
              <a:endParaRPr lang="zh-CN" altLang="en-US" sz="1200" dirty="0">
                <a:ln w="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42909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0">
        <p15:prstTrans prst="origami"/>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90"/>
                                          </p:val>
                                        </p:tav>
                                        <p:tav tm="100000">
                                          <p:val>
                                            <p:fltVal val="0"/>
                                          </p:val>
                                        </p:tav>
                                      </p:tavLst>
                                    </p:anim>
                                    <p:animEffect transition="in" filter="fade">
                                      <p:cBhvr>
                                        <p:cTn id="10" dur="500"/>
                                        <p:tgtEl>
                                          <p:spTgt spid="15"/>
                                        </p:tgtEl>
                                      </p:cBhvr>
                                    </p:animEffect>
                                  </p:childTnLst>
                                </p:cTn>
                              </p:par>
                            </p:childTnLst>
                          </p:cTn>
                        </p:par>
                        <p:par>
                          <p:cTn id="11" fill="hold">
                            <p:stCondLst>
                              <p:cond delay="500"/>
                            </p:stCondLst>
                            <p:childTnLst>
                              <p:par>
                                <p:cTn id="12" presetID="12"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down)">
                                      <p:cBhvr>
                                        <p:cTn id="15" dur="500"/>
                                        <p:tgtEl>
                                          <p:spTgt spid="4"/>
                                        </p:tgtEl>
                                      </p:cBhvr>
                                    </p:animEffect>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600" fill="hold"/>
                                        <p:tgtEl>
                                          <p:spTgt spid="29"/>
                                        </p:tgtEl>
                                        <p:attrNameLst>
                                          <p:attrName>ppt_x</p:attrName>
                                        </p:attrNameLst>
                                      </p:cBhvr>
                                      <p:tavLst>
                                        <p:tav tm="0">
                                          <p:val>
                                            <p:strVal val="#ppt_x"/>
                                          </p:val>
                                        </p:tav>
                                        <p:tav tm="100000">
                                          <p:val>
                                            <p:strVal val="#ppt_x"/>
                                          </p:val>
                                        </p:tav>
                                      </p:tavLst>
                                    </p:anim>
                                    <p:anim calcmode="lin" valueType="num">
                                      <p:cBhvr additive="base">
                                        <p:cTn id="20" dur="6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600" fill="hold"/>
                                        <p:tgtEl>
                                          <p:spTgt spid="30"/>
                                        </p:tgtEl>
                                        <p:attrNameLst>
                                          <p:attrName>ppt_x</p:attrName>
                                        </p:attrNameLst>
                                      </p:cBhvr>
                                      <p:tavLst>
                                        <p:tav tm="0">
                                          <p:val>
                                            <p:strVal val="#ppt_x"/>
                                          </p:val>
                                        </p:tav>
                                        <p:tav tm="100000">
                                          <p:val>
                                            <p:strVal val="#ppt_x"/>
                                          </p:val>
                                        </p:tav>
                                      </p:tavLst>
                                    </p:anim>
                                    <p:anim calcmode="lin" valueType="num">
                                      <p:cBhvr additive="base">
                                        <p:cTn id="24" dur="6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600" fill="hold"/>
                                        <p:tgtEl>
                                          <p:spTgt spid="31"/>
                                        </p:tgtEl>
                                        <p:attrNameLst>
                                          <p:attrName>ppt_x</p:attrName>
                                        </p:attrNameLst>
                                      </p:cBhvr>
                                      <p:tavLst>
                                        <p:tav tm="0">
                                          <p:val>
                                            <p:strVal val="#ppt_x"/>
                                          </p:val>
                                        </p:tav>
                                        <p:tav tm="100000">
                                          <p:val>
                                            <p:strVal val="#ppt_x"/>
                                          </p:val>
                                        </p:tav>
                                      </p:tavLst>
                                    </p:anim>
                                    <p:anim calcmode="lin" valueType="num">
                                      <p:cBhvr additive="base">
                                        <p:cTn id="28" dur="6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600" fill="hold"/>
                                        <p:tgtEl>
                                          <p:spTgt spid="32"/>
                                        </p:tgtEl>
                                        <p:attrNameLst>
                                          <p:attrName>ppt_x</p:attrName>
                                        </p:attrNameLst>
                                      </p:cBhvr>
                                      <p:tavLst>
                                        <p:tav tm="0">
                                          <p:val>
                                            <p:strVal val="#ppt_x"/>
                                          </p:val>
                                        </p:tav>
                                        <p:tav tm="100000">
                                          <p:val>
                                            <p:strVal val="#ppt_x"/>
                                          </p:val>
                                        </p:tav>
                                      </p:tavLst>
                                    </p:anim>
                                    <p:anim calcmode="lin" valueType="num">
                                      <p:cBhvr additive="base">
                                        <p:cTn id="32" dur="6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794" y="2524111"/>
            <a:ext cx="9142413" cy="0"/>
          </a:xfrm>
          <a:prstGeom prst="line">
            <a:avLst/>
          </a:prstGeom>
          <a:ln w="952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nvGrpSpPr>
          <p:cNvPr id="4" name="组合 14"/>
          <p:cNvGrpSpPr/>
          <p:nvPr/>
        </p:nvGrpSpPr>
        <p:grpSpPr>
          <a:xfrm>
            <a:off x="3926148" y="1803417"/>
            <a:ext cx="1215535" cy="1411234"/>
            <a:chOff x="5520831" y="2759122"/>
            <a:chExt cx="1709941" cy="1984515"/>
          </a:xfrm>
        </p:grpSpPr>
        <p:sp>
          <p:nvSpPr>
            <p:cNvPr id="5" name="Hexagon 4"/>
            <p:cNvSpPr/>
            <p:nvPr/>
          </p:nvSpPr>
          <p:spPr>
            <a:xfrm rot="5400000">
              <a:off x="5383544" y="2896409"/>
              <a:ext cx="1984515" cy="1709941"/>
            </a:xfrm>
            <a:prstGeom prst="hexagon">
              <a:avLst/>
            </a:prstGeom>
            <a:solidFill>
              <a:schemeClr val="accent2"/>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00B0F0"/>
                </a:solidFill>
                <a:latin typeface="Signika" pitchFamily="2" charset="0"/>
                <a:cs typeface="Arial" pitchFamily="34" charset="0"/>
              </a:endParaRPr>
            </a:p>
          </p:txBody>
        </p:sp>
        <p:sp>
          <p:nvSpPr>
            <p:cNvPr id="49174" name="Rectangle 35"/>
            <p:cNvSpPr>
              <a:spLocks noChangeArrowheads="1"/>
            </p:cNvSpPr>
            <p:nvPr/>
          </p:nvSpPr>
          <p:spPr bwMode="auto">
            <a:xfrm>
              <a:off x="5538498" y="3329099"/>
              <a:ext cx="1599710" cy="90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zh-CN" altLang="en-US" sz="2400" dirty="0">
                  <a:solidFill>
                    <a:schemeClr val="bg1"/>
                  </a:solidFill>
                  <a:ea typeface="微软雅黑" panose="020B0503020204020204" pitchFamily="34" charset="-122"/>
                </a:rPr>
                <a:t>目录</a:t>
              </a:r>
              <a:endParaRPr lang="en-US" altLang="zh-CN" sz="2400" dirty="0">
                <a:solidFill>
                  <a:schemeClr val="bg1"/>
                </a:solidFill>
                <a:ea typeface="微软雅黑" panose="020B0503020204020204" pitchFamily="34" charset="-122"/>
              </a:endParaRPr>
            </a:p>
            <a:p>
              <a:pPr algn="ctr"/>
              <a:r>
                <a:rPr lang="en-US" altLang="zh-CN" sz="1200" dirty="0">
                  <a:ln w="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CONTENTS</a:t>
              </a:r>
              <a:endParaRPr lang="zh-CN" altLang="en-US" sz="1200" dirty="0">
                <a:ln w="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grpSp>
      <p:sp>
        <p:nvSpPr>
          <p:cNvPr id="7" name="Hexagon 6"/>
          <p:cNvSpPr/>
          <p:nvPr/>
        </p:nvSpPr>
        <p:spPr>
          <a:xfrm>
            <a:off x="1105381" y="2179774"/>
            <a:ext cx="824231" cy="704567"/>
          </a:xfrm>
          <a:prstGeom prst="hexagon">
            <a:avLst/>
          </a:prstGeom>
          <a:solidFill>
            <a:schemeClr val="accent1"/>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2799" dirty="0">
                <a:solidFill>
                  <a:schemeClr val="bg1"/>
                </a:solidFill>
                <a:cs typeface="Arial" pitchFamily="34" charset="0"/>
              </a:rPr>
              <a:t>01</a:t>
            </a:r>
            <a:endParaRPr lang="zh-CN" altLang="zh-CN" sz="2799" dirty="0">
              <a:solidFill>
                <a:schemeClr val="bg1"/>
              </a:solidFill>
              <a:cs typeface="Arial" pitchFamily="34" charset="0"/>
            </a:endParaRPr>
          </a:p>
        </p:txBody>
      </p:sp>
      <p:sp>
        <p:nvSpPr>
          <p:cNvPr id="34" name="淘宝店chenying0907Box 24"/>
          <p:cNvSpPr txBox="1"/>
          <p:nvPr/>
        </p:nvSpPr>
        <p:spPr>
          <a:xfrm>
            <a:off x="1077448" y="3331959"/>
            <a:ext cx="952028" cy="311864"/>
          </a:xfrm>
          <a:prstGeom prst="rect">
            <a:avLst/>
          </a:prstGeom>
          <a:noFill/>
        </p:spPr>
        <p:txBody>
          <a:bodyPr wrap="none" lIns="65010" tIns="32504" rIns="65010" bIns="32504" rtlCol="0">
            <a:spAutoFit/>
          </a:bodyPr>
          <a:lstStyle/>
          <a:p>
            <a:pPr algn="ctr" defTabSz="685869">
              <a:defRPr/>
            </a:pPr>
            <a:r>
              <a:rPr lang="zh-CN" altLang="en-US" sz="1600" b="1" dirty="0">
                <a:solidFill>
                  <a:schemeClr val="accent1"/>
                </a:solidFill>
                <a:latin typeface="微软雅黑" pitchFamily="34" charset="-122"/>
                <a:ea typeface="微软雅黑" pitchFamily="34" charset="-122"/>
              </a:rPr>
              <a:t>项目介绍</a:t>
            </a:r>
            <a:endParaRPr lang="zh-CN" altLang="en-US" sz="1600" kern="0" dirty="0">
              <a:solidFill>
                <a:schemeClr val="accent1"/>
              </a:solidFill>
              <a:latin typeface="微软雅黑" pitchFamily="34" charset="-122"/>
              <a:ea typeface="微软雅黑" pitchFamily="34" charset="-122"/>
            </a:endParaRPr>
          </a:p>
        </p:txBody>
      </p:sp>
      <p:sp>
        <p:nvSpPr>
          <p:cNvPr id="36" name="淘宝店chenying0907Box 24"/>
          <p:cNvSpPr txBox="1"/>
          <p:nvPr/>
        </p:nvSpPr>
        <p:spPr>
          <a:xfrm>
            <a:off x="2395671" y="3331959"/>
            <a:ext cx="952028" cy="311864"/>
          </a:xfrm>
          <a:prstGeom prst="rect">
            <a:avLst/>
          </a:prstGeom>
          <a:noFill/>
        </p:spPr>
        <p:txBody>
          <a:bodyPr wrap="none" lIns="65010" tIns="32504" rIns="65010" bIns="32504" rtlCol="0">
            <a:spAutoFit/>
          </a:bodyPr>
          <a:lstStyle/>
          <a:p>
            <a:pPr algn="ctr" defTabSz="685869">
              <a:defRPr/>
            </a:pPr>
            <a:r>
              <a:rPr lang="zh-CN" altLang="en-US" sz="1600" b="1" dirty="0">
                <a:solidFill>
                  <a:schemeClr val="accent1"/>
                </a:solidFill>
                <a:latin typeface="微软雅黑" pitchFamily="34" charset="-122"/>
                <a:ea typeface="微软雅黑" pitchFamily="34" charset="-122"/>
              </a:rPr>
              <a:t>产品运行</a:t>
            </a:r>
            <a:endParaRPr lang="zh-CN" altLang="en-US" sz="1600" kern="0" dirty="0">
              <a:solidFill>
                <a:schemeClr val="accent1"/>
              </a:solidFill>
              <a:latin typeface="微软雅黑" pitchFamily="34" charset="-122"/>
              <a:ea typeface="微软雅黑" pitchFamily="34" charset="-122"/>
            </a:endParaRPr>
          </a:p>
        </p:txBody>
      </p:sp>
      <p:sp>
        <p:nvSpPr>
          <p:cNvPr id="38" name="淘宝店chenying0907Box 24"/>
          <p:cNvSpPr txBox="1"/>
          <p:nvPr/>
        </p:nvSpPr>
        <p:spPr>
          <a:xfrm>
            <a:off x="5760780" y="3331959"/>
            <a:ext cx="952028" cy="311864"/>
          </a:xfrm>
          <a:prstGeom prst="rect">
            <a:avLst/>
          </a:prstGeom>
          <a:noFill/>
        </p:spPr>
        <p:txBody>
          <a:bodyPr wrap="none" lIns="65010" tIns="32504" rIns="65010" bIns="32504" rtlCol="0">
            <a:spAutoFit/>
          </a:bodyPr>
          <a:lstStyle/>
          <a:p>
            <a:pPr algn="ctr" defTabSz="685869">
              <a:defRPr/>
            </a:pPr>
            <a:r>
              <a:rPr lang="zh-CN" altLang="en-US" sz="1600" b="1" dirty="0">
                <a:solidFill>
                  <a:schemeClr val="accent1"/>
                </a:solidFill>
                <a:latin typeface="微软雅黑" pitchFamily="34" charset="-122"/>
                <a:ea typeface="微软雅黑" pitchFamily="34" charset="-122"/>
              </a:rPr>
              <a:t>市场分析</a:t>
            </a:r>
            <a:endParaRPr lang="zh-CN" altLang="en-US" sz="1600" kern="0" dirty="0">
              <a:solidFill>
                <a:schemeClr val="accent1"/>
              </a:solidFill>
              <a:latin typeface="微软雅黑" pitchFamily="34" charset="-122"/>
              <a:ea typeface="微软雅黑" pitchFamily="34" charset="-122"/>
            </a:endParaRPr>
          </a:p>
        </p:txBody>
      </p:sp>
      <p:sp>
        <p:nvSpPr>
          <p:cNvPr id="40" name="Hexagon 6">
            <a:extLst>
              <a:ext uri="{FF2B5EF4-FFF2-40B4-BE49-F238E27FC236}">
                <a16:creationId xmlns:a16="http://schemas.microsoft.com/office/drawing/2014/main" id="{B0041C64-2FB5-4668-9B4D-0521F8FA8E9F}"/>
              </a:ext>
            </a:extLst>
          </p:cNvPr>
          <p:cNvSpPr/>
          <p:nvPr/>
        </p:nvSpPr>
        <p:spPr>
          <a:xfrm>
            <a:off x="2435964" y="2189297"/>
            <a:ext cx="824231" cy="704567"/>
          </a:xfrm>
          <a:prstGeom prst="hexagon">
            <a:avLst/>
          </a:prstGeom>
          <a:solidFill>
            <a:schemeClr val="accent1"/>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2799" dirty="0">
                <a:solidFill>
                  <a:schemeClr val="bg1"/>
                </a:solidFill>
                <a:cs typeface="Arial" pitchFamily="34" charset="0"/>
              </a:rPr>
              <a:t>02</a:t>
            </a:r>
            <a:endParaRPr lang="zh-CN" altLang="zh-CN" sz="2799" dirty="0">
              <a:solidFill>
                <a:schemeClr val="bg1"/>
              </a:solidFill>
              <a:cs typeface="Arial" pitchFamily="34" charset="0"/>
            </a:endParaRPr>
          </a:p>
        </p:txBody>
      </p:sp>
      <p:sp>
        <p:nvSpPr>
          <p:cNvPr id="41" name="Hexagon 6">
            <a:extLst>
              <a:ext uri="{FF2B5EF4-FFF2-40B4-BE49-F238E27FC236}">
                <a16:creationId xmlns:a16="http://schemas.microsoft.com/office/drawing/2014/main" id="{2FD29BC2-C40D-430C-8A41-0454E049999D}"/>
              </a:ext>
            </a:extLst>
          </p:cNvPr>
          <p:cNvSpPr/>
          <p:nvPr/>
        </p:nvSpPr>
        <p:spPr>
          <a:xfrm>
            <a:off x="5803095" y="2189297"/>
            <a:ext cx="824231" cy="704567"/>
          </a:xfrm>
          <a:prstGeom prst="hexagon">
            <a:avLst/>
          </a:prstGeom>
          <a:solidFill>
            <a:schemeClr val="accent1"/>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2799" dirty="0">
                <a:solidFill>
                  <a:schemeClr val="bg1"/>
                </a:solidFill>
                <a:cs typeface="Arial" pitchFamily="34" charset="0"/>
              </a:rPr>
              <a:t>03</a:t>
            </a:r>
            <a:endParaRPr lang="zh-CN" altLang="zh-CN" sz="2799" dirty="0">
              <a:solidFill>
                <a:schemeClr val="bg1"/>
              </a:solidFill>
              <a:cs typeface="Arial" pitchFamily="34" charset="0"/>
            </a:endParaRPr>
          </a:p>
        </p:txBody>
      </p:sp>
      <p:sp>
        <p:nvSpPr>
          <p:cNvPr id="42" name="Hexagon 6">
            <a:extLst>
              <a:ext uri="{FF2B5EF4-FFF2-40B4-BE49-F238E27FC236}">
                <a16:creationId xmlns:a16="http://schemas.microsoft.com/office/drawing/2014/main" id="{CC260851-6EAE-41DE-BFC6-A75D8F998131}"/>
              </a:ext>
            </a:extLst>
          </p:cNvPr>
          <p:cNvSpPr/>
          <p:nvPr/>
        </p:nvSpPr>
        <p:spPr>
          <a:xfrm>
            <a:off x="7246797" y="2189297"/>
            <a:ext cx="824231" cy="704567"/>
          </a:xfrm>
          <a:prstGeom prst="hexagon">
            <a:avLst/>
          </a:prstGeom>
          <a:solidFill>
            <a:schemeClr val="accent1"/>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2799" dirty="0">
                <a:solidFill>
                  <a:schemeClr val="bg1"/>
                </a:solidFill>
                <a:cs typeface="Arial" pitchFamily="34" charset="0"/>
              </a:rPr>
              <a:t>04</a:t>
            </a:r>
            <a:endParaRPr lang="zh-CN" altLang="zh-CN" sz="2799" dirty="0">
              <a:solidFill>
                <a:schemeClr val="bg1"/>
              </a:solidFill>
              <a:cs typeface="Arial" pitchFamily="34" charset="0"/>
            </a:endParaRPr>
          </a:p>
        </p:txBody>
      </p:sp>
      <p:sp>
        <p:nvSpPr>
          <p:cNvPr id="43" name="淘宝店chenying0907Box 24">
            <a:extLst>
              <a:ext uri="{FF2B5EF4-FFF2-40B4-BE49-F238E27FC236}">
                <a16:creationId xmlns:a16="http://schemas.microsoft.com/office/drawing/2014/main" id="{4D31344F-038E-4242-8CB2-092FAF2C83D6}"/>
              </a:ext>
            </a:extLst>
          </p:cNvPr>
          <p:cNvSpPr txBox="1"/>
          <p:nvPr/>
        </p:nvSpPr>
        <p:spPr>
          <a:xfrm>
            <a:off x="7259199" y="3331959"/>
            <a:ext cx="952028" cy="311864"/>
          </a:xfrm>
          <a:prstGeom prst="rect">
            <a:avLst/>
          </a:prstGeom>
          <a:noFill/>
        </p:spPr>
        <p:txBody>
          <a:bodyPr wrap="none" lIns="65010" tIns="32504" rIns="65010" bIns="32504" rtlCol="0">
            <a:spAutoFit/>
          </a:bodyPr>
          <a:lstStyle/>
          <a:p>
            <a:pPr algn="ctr" defTabSz="685869">
              <a:defRPr/>
            </a:pPr>
            <a:r>
              <a:rPr lang="zh-CN" altLang="en-US" sz="1600" b="1" dirty="0">
                <a:solidFill>
                  <a:schemeClr val="accent1"/>
                </a:solidFill>
                <a:latin typeface="微软雅黑" pitchFamily="34" charset="-122"/>
                <a:ea typeface="微软雅黑" pitchFamily="34" charset="-122"/>
              </a:rPr>
              <a:t>投资回报</a:t>
            </a:r>
            <a:endParaRPr lang="zh-CN" altLang="en-US" sz="1600" kern="0" dirty="0">
              <a:solidFill>
                <a:schemeClr val="accent1"/>
              </a:solidFill>
              <a:latin typeface="微软雅黑" pitchFamily="34" charset="-122"/>
              <a:ea typeface="微软雅黑" pitchFamily="34" charset="-122"/>
            </a:endParaRPr>
          </a:p>
        </p:txBody>
      </p:sp>
    </p:spTree>
    <p:extLst>
      <p:ext uri="{BB962C8B-B14F-4D97-AF65-F5344CB8AC3E}">
        <p14:creationId xmlns:p14="http://schemas.microsoft.com/office/powerpoint/2010/main" val="387345868"/>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 calcmode="lin" valueType="num">
                                      <p:cBhvr>
                                        <p:cTn id="13" dur="500" fill="hold"/>
                                        <p:tgtEl>
                                          <p:spTgt spid="4"/>
                                        </p:tgtEl>
                                        <p:attrNameLst>
                                          <p:attrName>style.rotation</p:attrName>
                                        </p:attrNameLst>
                                      </p:cBhvr>
                                      <p:tavLst>
                                        <p:tav tm="0">
                                          <p:val>
                                            <p:fltVal val="90"/>
                                          </p:val>
                                        </p:tav>
                                        <p:tav tm="100000">
                                          <p:val>
                                            <p:fltVal val="0"/>
                                          </p:val>
                                        </p:tav>
                                      </p:tavLst>
                                    </p:anim>
                                    <p:animEffect transition="in" filter="fade">
                                      <p:cBhvr>
                                        <p:cTn id="14" dur="500"/>
                                        <p:tgtEl>
                                          <p:spTgt spid="4"/>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p:cTn id="30" dur="1000" fill="hold"/>
                                        <p:tgtEl>
                                          <p:spTgt spid="41"/>
                                        </p:tgtEl>
                                        <p:attrNameLst>
                                          <p:attrName>ppt_w</p:attrName>
                                        </p:attrNameLst>
                                      </p:cBhvr>
                                      <p:tavLst>
                                        <p:tav tm="0">
                                          <p:val>
                                            <p:fltVal val="0"/>
                                          </p:val>
                                        </p:tav>
                                        <p:tav tm="100000">
                                          <p:val>
                                            <p:strVal val="#ppt_w"/>
                                          </p:val>
                                        </p:tav>
                                      </p:tavLst>
                                    </p:anim>
                                    <p:anim calcmode="lin" valueType="num">
                                      <p:cBhvr>
                                        <p:cTn id="31" dur="1000" fill="hold"/>
                                        <p:tgtEl>
                                          <p:spTgt spid="41"/>
                                        </p:tgtEl>
                                        <p:attrNameLst>
                                          <p:attrName>ppt_h</p:attrName>
                                        </p:attrNameLst>
                                      </p:cBhvr>
                                      <p:tavLst>
                                        <p:tav tm="0">
                                          <p:val>
                                            <p:fltVal val="0"/>
                                          </p:val>
                                        </p:tav>
                                        <p:tav tm="100000">
                                          <p:val>
                                            <p:strVal val="#ppt_h"/>
                                          </p:val>
                                        </p:tav>
                                      </p:tavLst>
                                    </p:anim>
                                    <p:anim calcmode="lin" valueType="num">
                                      <p:cBhvr>
                                        <p:cTn id="32" dur="1000" fill="hold"/>
                                        <p:tgtEl>
                                          <p:spTgt spid="41"/>
                                        </p:tgtEl>
                                        <p:attrNameLst>
                                          <p:attrName>style.rotation</p:attrName>
                                        </p:attrNameLst>
                                      </p:cBhvr>
                                      <p:tavLst>
                                        <p:tav tm="0">
                                          <p:val>
                                            <p:fltVal val="90"/>
                                          </p:val>
                                        </p:tav>
                                        <p:tav tm="100000">
                                          <p:val>
                                            <p:fltVal val="0"/>
                                          </p:val>
                                        </p:tav>
                                      </p:tavLst>
                                    </p:anim>
                                    <p:animEffect transition="in" filter="fade">
                                      <p:cBhvr>
                                        <p:cTn id="33" dur="1000"/>
                                        <p:tgtEl>
                                          <p:spTgt spid="41"/>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1000" fill="hold"/>
                                        <p:tgtEl>
                                          <p:spTgt spid="42"/>
                                        </p:tgtEl>
                                        <p:attrNameLst>
                                          <p:attrName>ppt_w</p:attrName>
                                        </p:attrNameLst>
                                      </p:cBhvr>
                                      <p:tavLst>
                                        <p:tav tm="0">
                                          <p:val>
                                            <p:fltVal val="0"/>
                                          </p:val>
                                        </p:tav>
                                        <p:tav tm="100000">
                                          <p:val>
                                            <p:strVal val="#ppt_w"/>
                                          </p:val>
                                        </p:tav>
                                      </p:tavLst>
                                    </p:anim>
                                    <p:anim calcmode="lin" valueType="num">
                                      <p:cBhvr>
                                        <p:cTn id="37" dur="1000" fill="hold"/>
                                        <p:tgtEl>
                                          <p:spTgt spid="42"/>
                                        </p:tgtEl>
                                        <p:attrNameLst>
                                          <p:attrName>ppt_h</p:attrName>
                                        </p:attrNameLst>
                                      </p:cBhvr>
                                      <p:tavLst>
                                        <p:tav tm="0">
                                          <p:val>
                                            <p:fltVal val="0"/>
                                          </p:val>
                                        </p:tav>
                                        <p:tav tm="100000">
                                          <p:val>
                                            <p:strVal val="#ppt_h"/>
                                          </p:val>
                                        </p:tav>
                                      </p:tavLst>
                                    </p:anim>
                                    <p:anim calcmode="lin" valueType="num">
                                      <p:cBhvr>
                                        <p:cTn id="38" dur="1000" fill="hold"/>
                                        <p:tgtEl>
                                          <p:spTgt spid="42"/>
                                        </p:tgtEl>
                                        <p:attrNameLst>
                                          <p:attrName>style.rotation</p:attrName>
                                        </p:attrNameLst>
                                      </p:cBhvr>
                                      <p:tavLst>
                                        <p:tav tm="0">
                                          <p:val>
                                            <p:fltVal val="90"/>
                                          </p:val>
                                        </p:tav>
                                        <p:tav tm="100000">
                                          <p:val>
                                            <p:fltVal val="0"/>
                                          </p:val>
                                        </p:tav>
                                      </p:tavLst>
                                    </p:anim>
                                    <p:animEffect transition="in" filter="fade">
                                      <p:cBhvr>
                                        <p:cTn id="39" dur="1000"/>
                                        <p:tgtEl>
                                          <p:spTgt spid="42"/>
                                        </p:tgtEl>
                                      </p:cBhvr>
                                    </p:animEffect>
                                  </p:childTnLst>
                                </p:cTn>
                              </p:par>
                            </p:childTnLst>
                          </p:cTn>
                        </p:par>
                        <p:par>
                          <p:cTn id="40" fill="hold">
                            <p:stCondLst>
                              <p:cond delay="2000"/>
                            </p:stCondLst>
                            <p:childTnLst>
                              <p:par>
                                <p:cTn id="41" presetID="12" presetClass="entr" presetSubtype="1"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p:tgtEl>
                                          <p:spTgt spid="34"/>
                                        </p:tgtEl>
                                        <p:attrNameLst>
                                          <p:attrName>ppt_y</p:attrName>
                                        </p:attrNameLst>
                                      </p:cBhvr>
                                      <p:tavLst>
                                        <p:tav tm="0">
                                          <p:val>
                                            <p:strVal val="#ppt_y-#ppt_h*1.125000"/>
                                          </p:val>
                                        </p:tav>
                                        <p:tav tm="100000">
                                          <p:val>
                                            <p:strVal val="#ppt_y"/>
                                          </p:val>
                                        </p:tav>
                                      </p:tavLst>
                                    </p:anim>
                                    <p:animEffect transition="in" filter="wipe(down)">
                                      <p:cBhvr>
                                        <p:cTn id="44" dur="500"/>
                                        <p:tgtEl>
                                          <p:spTgt spid="34"/>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p:tgtEl>
                                          <p:spTgt spid="36"/>
                                        </p:tgtEl>
                                        <p:attrNameLst>
                                          <p:attrName>ppt_y</p:attrName>
                                        </p:attrNameLst>
                                      </p:cBhvr>
                                      <p:tavLst>
                                        <p:tav tm="0">
                                          <p:val>
                                            <p:strVal val="#ppt_y-#ppt_h*1.125000"/>
                                          </p:val>
                                        </p:tav>
                                        <p:tav tm="100000">
                                          <p:val>
                                            <p:strVal val="#ppt_y"/>
                                          </p:val>
                                        </p:tav>
                                      </p:tavLst>
                                    </p:anim>
                                    <p:animEffect transition="in" filter="wipe(down)">
                                      <p:cBhvr>
                                        <p:cTn id="48" dur="500"/>
                                        <p:tgtEl>
                                          <p:spTgt spid="36"/>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p:tgtEl>
                                          <p:spTgt spid="38"/>
                                        </p:tgtEl>
                                        <p:attrNameLst>
                                          <p:attrName>ppt_y</p:attrName>
                                        </p:attrNameLst>
                                      </p:cBhvr>
                                      <p:tavLst>
                                        <p:tav tm="0">
                                          <p:val>
                                            <p:strVal val="#ppt_y-#ppt_h*1.125000"/>
                                          </p:val>
                                        </p:tav>
                                        <p:tav tm="100000">
                                          <p:val>
                                            <p:strVal val="#ppt_y"/>
                                          </p:val>
                                        </p:tav>
                                      </p:tavLst>
                                    </p:anim>
                                    <p:animEffect transition="in" filter="wipe(down)">
                                      <p:cBhvr>
                                        <p:cTn id="52" dur="500"/>
                                        <p:tgtEl>
                                          <p:spTgt spid="38"/>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p:tgtEl>
                                          <p:spTgt spid="43"/>
                                        </p:tgtEl>
                                        <p:attrNameLst>
                                          <p:attrName>ppt_y</p:attrName>
                                        </p:attrNameLst>
                                      </p:cBhvr>
                                      <p:tavLst>
                                        <p:tav tm="0">
                                          <p:val>
                                            <p:strVal val="#ppt_y-#ppt_h*1.125000"/>
                                          </p:val>
                                        </p:tav>
                                        <p:tav tm="100000">
                                          <p:val>
                                            <p:strVal val="#ppt_y"/>
                                          </p:val>
                                        </p:tav>
                                      </p:tavLst>
                                    </p:anim>
                                    <p:animEffect transition="in" filter="wipe(down)">
                                      <p:cBhvr>
                                        <p:cTn id="5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4" grpId="0"/>
      <p:bldP spid="36" grpId="0"/>
      <p:bldP spid="38" grpId="0"/>
      <p:bldP spid="40" grpId="0" animBg="1"/>
      <p:bldP spid="41" grpId="0" animBg="1"/>
      <p:bldP spid="42" grpId="0" animBg="1"/>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6"/>
          <p:cNvSpPr>
            <a:spLocks/>
          </p:cNvSpPr>
          <p:nvPr/>
        </p:nvSpPr>
        <p:spPr bwMode="auto">
          <a:xfrm>
            <a:off x="5937251" y="1236895"/>
            <a:ext cx="1863725" cy="1134865"/>
          </a:xfrm>
          <a:custGeom>
            <a:avLst/>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solidFill>
            <a:schemeClr val="accent1"/>
          </a:solidFill>
          <a:ln>
            <a:noFill/>
          </a:ln>
          <a:effectLst/>
        </p:spPr>
        <p:txBody>
          <a:bodyPr lIns="68568" tIns="566902" rIns="68568" bIns="34284"/>
          <a:lstStyle/>
          <a:p>
            <a:pPr algn="ctr" defTabSz="685612">
              <a:lnSpc>
                <a:spcPts val="1125"/>
              </a:lnSpc>
              <a:defRPr/>
            </a:pPr>
            <a:r>
              <a:rPr lang="en-US" altLang="zh-CN" sz="4099" kern="0" dirty="0">
                <a:solidFill>
                  <a:srgbClr val="FFFFFF"/>
                </a:solidFill>
                <a:latin typeface="微软雅黑" panose="020B0503020204020204" pitchFamily="34" charset="-122"/>
                <a:cs typeface="UKIJ Qolyazma" pitchFamily="18" charset="0"/>
              </a:rPr>
              <a:t>72</a:t>
            </a:r>
            <a:r>
              <a:rPr lang="en-US" altLang="zh-CN" kern="0" dirty="0">
                <a:solidFill>
                  <a:srgbClr val="FFFFFF"/>
                </a:solidFill>
                <a:latin typeface="微软雅黑" panose="020B0503020204020204" pitchFamily="34" charset="-122"/>
                <a:cs typeface="UKIJ Qolyazma" pitchFamily="18" charset="0"/>
              </a:rPr>
              <a:t>%</a:t>
            </a:r>
          </a:p>
          <a:p>
            <a:pPr algn="ctr" defTabSz="685612">
              <a:lnSpc>
                <a:spcPts val="1125"/>
              </a:lnSpc>
              <a:defRPr/>
            </a:pPr>
            <a:r>
              <a:rPr lang="zh-CN" altLang="en-US" sz="900" kern="0" dirty="0">
                <a:solidFill>
                  <a:srgbClr val="FFFFFF"/>
                </a:solidFill>
                <a:latin typeface="微软雅黑" pitchFamily="34" charset="-122"/>
              </a:rPr>
              <a:t>您的内容打在这里，或者通过复制您的文本后，在此框中选择粘贴。</a:t>
            </a:r>
          </a:p>
        </p:txBody>
      </p:sp>
      <p:sp>
        <p:nvSpPr>
          <p:cNvPr id="30" name="Freeform 7"/>
          <p:cNvSpPr>
            <a:spLocks/>
          </p:cNvSpPr>
          <p:nvPr/>
        </p:nvSpPr>
        <p:spPr bwMode="auto">
          <a:xfrm>
            <a:off x="5937251" y="2528897"/>
            <a:ext cx="1863725" cy="699965"/>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solidFill>
            <a:schemeClr val="accent2"/>
          </a:solidFill>
          <a:ln>
            <a:noFill/>
          </a:ln>
          <a:effectLst/>
        </p:spPr>
        <p:txBody>
          <a:bodyPr lIns="68568" tIns="458920" rIns="68568" bIns="34284"/>
          <a:lstStyle/>
          <a:p>
            <a:pPr algn="ctr" defTabSz="685612">
              <a:lnSpc>
                <a:spcPts val="1125"/>
              </a:lnSpc>
              <a:defRPr/>
            </a:pPr>
            <a:r>
              <a:rPr lang="en-US" altLang="zh-CN" sz="4099" kern="0">
                <a:solidFill>
                  <a:prstClr val="white"/>
                </a:solidFill>
                <a:latin typeface="微软雅黑" panose="020B0503020204020204" pitchFamily="34" charset="-122"/>
                <a:cs typeface="UKIJ Qolyazma" pitchFamily="18" charset="0"/>
              </a:rPr>
              <a:t>28</a:t>
            </a:r>
            <a:r>
              <a:rPr lang="en-US" altLang="zh-CN" kern="0">
                <a:solidFill>
                  <a:prstClr val="white"/>
                </a:solidFill>
                <a:latin typeface="微软雅黑" panose="020B0503020204020204" pitchFamily="34" charset="-122"/>
                <a:cs typeface="UKIJ Qolyazma" pitchFamily="18" charset="0"/>
              </a:rPr>
              <a:t>%</a:t>
            </a:r>
          </a:p>
          <a:p>
            <a:pPr defTabSz="685612">
              <a:defRPr/>
            </a:pPr>
            <a:endParaRPr lang="zh-CN" altLang="en-US" kern="0">
              <a:solidFill>
                <a:srgbClr val="151515"/>
              </a:solidFill>
              <a:latin typeface="微软雅黑" panose="020B0503020204020204" pitchFamily="34" charset="-122"/>
            </a:endParaRPr>
          </a:p>
        </p:txBody>
      </p:sp>
      <p:cxnSp>
        <p:nvCxnSpPr>
          <p:cNvPr id="31" name="直接连接符 30"/>
          <p:cNvCxnSpPr>
            <a:cxnSpLocks noChangeShapeType="1"/>
          </p:cNvCxnSpPr>
          <p:nvPr/>
        </p:nvCxnSpPr>
        <p:spPr bwMode="auto">
          <a:xfrm flipH="1">
            <a:off x="1265239" y="2362237"/>
            <a:ext cx="4672012" cy="0"/>
          </a:xfrm>
          <a:prstGeom prst="line">
            <a:avLst/>
          </a:prstGeom>
          <a:noFill/>
          <a:ln w="6350" algn="ctr">
            <a:solidFill>
              <a:srgbClr val="7F7F7F"/>
            </a:solidFill>
            <a:miter lim="800000"/>
            <a:headEnd/>
            <a:tailEnd/>
          </a:ln>
        </p:spPr>
      </p:cxnSp>
      <p:cxnSp>
        <p:nvCxnSpPr>
          <p:cNvPr id="32" name="直接连接符 31"/>
          <p:cNvCxnSpPr>
            <a:cxnSpLocks noChangeShapeType="1"/>
            <a:stCxn id="30" idx="0"/>
          </p:cNvCxnSpPr>
          <p:nvPr/>
        </p:nvCxnSpPr>
        <p:spPr bwMode="auto">
          <a:xfrm flipH="1">
            <a:off x="1265239" y="2528896"/>
            <a:ext cx="4672012" cy="0"/>
          </a:xfrm>
          <a:prstGeom prst="line">
            <a:avLst/>
          </a:prstGeom>
          <a:noFill/>
          <a:ln w="6350" algn="ctr">
            <a:solidFill>
              <a:srgbClr val="7F7F7F"/>
            </a:solidFill>
            <a:miter lim="800000"/>
            <a:headEnd/>
            <a:tailEnd/>
          </a:ln>
        </p:spPr>
      </p:cxnSp>
      <p:sp>
        <p:nvSpPr>
          <p:cNvPr id="33" name="TextBox 13"/>
          <p:cNvSpPr txBox="1"/>
          <p:nvPr/>
        </p:nvSpPr>
        <p:spPr>
          <a:xfrm flipH="1">
            <a:off x="1265239" y="1203563"/>
            <a:ext cx="2089150" cy="285700"/>
          </a:xfrm>
          <a:prstGeom prst="rect">
            <a:avLst/>
          </a:prstGeom>
          <a:noFill/>
          <a:ln>
            <a:noFill/>
          </a:ln>
        </p:spPr>
        <p:txBody>
          <a:bodyPr lIns="68564" tIns="34282" rIns="68564" bIns="34282">
            <a:spAutoFit/>
          </a:bodyPr>
          <a:lstStyle>
            <a:defPPr>
              <a:defRPr lang="zh-CN"/>
            </a:defPPr>
            <a:lvl1pPr algn="ctr" eaLnBrk="0" hangingPunct="0">
              <a:defRPr sz="2200" b="1">
                <a:solidFill>
                  <a:srgbClr val="333333"/>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algn="l" defTabSz="685612">
              <a:defRPr/>
            </a:pPr>
            <a:r>
              <a:rPr lang="zh-CN" altLang="en-US" sz="1400" kern="0" dirty="0">
                <a:solidFill>
                  <a:schemeClr val="tx1">
                    <a:lumMod val="65000"/>
                    <a:lumOff val="35000"/>
                  </a:schemeClr>
                </a:solidFill>
              </a:rPr>
              <a:t>点击添加关键字</a:t>
            </a:r>
          </a:p>
        </p:txBody>
      </p:sp>
      <p:sp>
        <p:nvSpPr>
          <p:cNvPr id="34" name="TextBox 14"/>
          <p:cNvSpPr txBox="1">
            <a:spLocks noChangeArrowheads="1"/>
          </p:cNvSpPr>
          <p:nvPr/>
        </p:nvSpPr>
        <p:spPr bwMode="auto">
          <a:xfrm>
            <a:off x="1265239" y="1511485"/>
            <a:ext cx="3938587" cy="669298"/>
          </a:xfrm>
          <a:prstGeom prst="rect">
            <a:avLst/>
          </a:prstGeom>
          <a:noFill/>
          <a:ln w="9525">
            <a:noFill/>
            <a:miter lim="800000"/>
            <a:headEnd/>
            <a:tailEnd/>
          </a:ln>
        </p:spPr>
        <p:txBody>
          <a:bodyPr lIns="68568" tIns="34284" rIns="68568" bIns="34284">
            <a:spAutoFit/>
          </a:bodyPr>
          <a:lstStyle/>
          <a:p>
            <a:pPr defTabSz="684076">
              <a:lnSpc>
                <a:spcPct val="130000"/>
              </a:lnSpc>
              <a:defRPr/>
            </a:pPr>
            <a:r>
              <a:rPr lang="zh-CN" altLang="en-US" sz="10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您的内容打在这里，或者通过复制您的文本后，在此框中选择粘贴，并选择只保留文字。您的内容打在这里，或者通过复制您的文本后您的内容打在这里。</a:t>
            </a:r>
          </a:p>
        </p:txBody>
      </p:sp>
      <p:sp>
        <p:nvSpPr>
          <p:cNvPr id="35" name="TextBox 15"/>
          <p:cNvSpPr txBox="1"/>
          <p:nvPr/>
        </p:nvSpPr>
        <p:spPr>
          <a:xfrm flipH="1">
            <a:off x="1265239" y="2690792"/>
            <a:ext cx="2089150" cy="284113"/>
          </a:xfrm>
          <a:prstGeom prst="rect">
            <a:avLst/>
          </a:prstGeom>
          <a:noFill/>
          <a:ln>
            <a:noFill/>
          </a:ln>
        </p:spPr>
        <p:txBody>
          <a:bodyPr lIns="68564" tIns="34282" rIns="68564" bIns="34282">
            <a:spAutoFit/>
          </a:bodyPr>
          <a:lstStyle>
            <a:defPPr>
              <a:defRPr lang="zh-CN"/>
            </a:defPPr>
            <a:lvl1pPr eaLnBrk="0" hangingPunct="0">
              <a:defRPr sz="2200" b="1">
                <a:solidFill>
                  <a:srgbClr val="333333"/>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defTabSz="685612">
              <a:defRPr/>
            </a:pPr>
            <a:r>
              <a:rPr lang="zh-CN" altLang="en-US" sz="1400" kern="0" dirty="0">
                <a:solidFill>
                  <a:schemeClr val="tx1">
                    <a:lumMod val="65000"/>
                    <a:lumOff val="35000"/>
                  </a:schemeClr>
                </a:solidFill>
              </a:rPr>
              <a:t>点击添加关键字</a:t>
            </a:r>
          </a:p>
        </p:txBody>
      </p:sp>
      <p:sp>
        <p:nvSpPr>
          <p:cNvPr id="36" name="TextBox 16"/>
          <p:cNvSpPr txBox="1">
            <a:spLocks noChangeArrowheads="1"/>
          </p:cNvSpPr>
          <p:nvPr/>
        </p:nvSpPr>
        <p:spPr bwMode="auto">
          <a:xfrm>
            <a:off x="1265239" y="2998714"/>
            <a:ext cx="3938587" cy="669298"/>
          </a:xfrm>
          <a:prstGeom prst="rect">
            <a:avLst/>
          </a:prstGeom>
          <a:noFill/>
          <a:ln w="9525">
            <a:noFill/>
            <a:miter lim="800000"/>
            <a:headEnd/>
            <a:tailEnd/>
          </a:ln>
        </p:spPr>
        <p:txBody>
          <a:bodyPr lIns="68568" tIns="34284" rIns="68568" bIns="34284">
            <a:spAutoFit/>
          </a:bodyPr>
          <a:lstStyle/>
          <a:p>
            <a:pPr defTabSz="684076">
              <a:lnSpc>
                <a:spcPct val="130000"/>
              </a:lnSpc>
              <a:defRPr/>
            </a:pPr>
            <a:r>
              <a:rPr lang="zh-CN" altLang="en-US" sz="10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您的内容打在这里，或者通过复制您的文本后，在此框中选择粘贴，并选择只保留文字。您的内容打在这里，或者通过复制您的文本后您的内容打在这里。</a:t>
            </a:r>
          </a:p>
        </p:txBody>
      </p:sp>
      <p:sp>
        <p:nvSpPr>
          <p:cNvPr id="37" name="矩形 47"/>
          <p:cNvSpPr>
            <a:spLocks noChangeArrowheads="1"/>
          </p:cNvSpPr>
          <p:nvPr/>
        </p:nvSpPr>
        <p:spPr bwMode="auto">
          <a:xfrm>
            <a:off x="1187450" y="3979619"/>
            <a:ext cx="6705601" cy="438500"/>
          </a:xfrm>
          <a:prstGeom prst="rect">
            <a:avLst/>
          </a:prstGeom>
          <a:noFill/>
          <a:ln>
            <a:noFill/>
          </a:ln>
          <a:extLst/>
        </p:spPr>
        <p:txBody>
          <a:bodyPr lIns="68561" tIns="34281" rIns="68561" bIns="34281">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685612">
              <a:lnSpc>
                <a:spcPct val="120000"/>
              </a:lnSpc>
              <a:spcBef>
                <a:spcPct val="0"/>
              </a:spcBef>
              <a:buNone/>
              <a:defRPr/>
            </a:pPr>
            <a:r>
              <a:rPr lang="zh-CN" altLang="en-US" sz="1000" kern="0" dirty="0">
                <a:solidFill>
                  <a:schemeClr val="tx1">
                    <a:lumMod val="65000"/>
                    <a:lumOff val="35000"/>
                  </a:schemeClr>
                </a:solidFill>
                <a:sym typeface="微软雅黑"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Tree>
    <p:extLst>
      <p:ext uri="{BB962C8B-B14F-4D97-AF65-F5344CB8AC3E}">
        <p14:creationId xmlns:p14="http://schemas.microsoft.com/office/powerpoint/2010/main" val="1184275077"/>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outVertical)">
                                      <p:cBhvr>
                                        <p:cTn id="7" dur="500"/>
                                        <p:tgtEl>
                                          <p:spTgt spid="3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p:tgtEl>
                                          <p:spTgt spid="30"/>
                                        </p:tgtEl>
                                        <p:attrNameLst>
                                          <p:attrName>ppt_y</p:attrName>
                                        </p:attrNameLst>
                                      </p:cBhvr>
                                      <p:tavLst>
                                        <p:tav tm="0">
                                          <p:val>
                                            <p:strVal val="#ppt_y-#ppt_h*1.125000"/>
                                          </p:val>
                                        </p:tav>
                                        <p:tav tm="100000">
                                          <p:val>
                                            <p:strVal val="#ppt_y"/>
                                          </p:val>
                                        </p:tav>
                                      </p:tavLst>
                                    </p:anim>
                                    <p:animEffect transition="in" filter="wipe(down)">
                                      <p:cBhvr>
                                        <p:cTn id="16" dur="500"/>
                                        <p:tgtEl>
                                          <p:spTgt spid="30"/>
                                        </p:tgtEl>
                                      </p:cBhvr>
                                    </p:animEffect>
                                  </p:childTnLst>
                                </p:cTn>
                              </p:par>
                              <p:par>
                                <p:cTn id="17" presetID="22" presetClass="entr" presetSubtype="2" fill="hold" nodeType="withEffect">
                                  <p:stCondLst>
                                    <p:cond delay="400"/>
                                  </p:stCondLst>
                                  <p:childTnLst>
                                    <p:set>
                                      <p:cBhvr>
                                        <p:cTn id="18" dur="1" fill="hold">
                                          <p:stCondLst>
                                            <p:cond delay="0"/>
                                          </p:stCondLst>
                                        </p:cTn>
                                        <p:tgtEl>
                                          <p:spTgt spid="31"/>
                                        </p:tgtEl>
                                        <p:attrNameLst>
                                          <p:attrName>style.visibility</p:attrName>
                                        </p:attrNameLst>
                                      </p:cBhvr>
                                      <p:to>
                                        <p:strVal val="visible"/>
                                      </p:to>
                                    </p:set>
                                    <p:animEffect transition="in" filter="wipe(right)">
                                      <p:cBhvr>
                                        <p:cTn id="19" dur="500"/>
                                        <p:tgtEl>
                                          <p:spTgt spid="31"/>
                                        </p:tgtEl>
                                      </p:cBhvr>
                                    </p:animEffect>
                                  </p:childTnLst>
                                </p:cTn>
                              </p:par>
                              <p:par>
                                <p:cTn id="20" presetID="22" presetClass="entr" presetSubtype="2" fill="hold" nodeType="withEffect">
                                  <p:stCondLst>
                                    <p:cond delay="400"/>
                                  </p:stCondLst>
                                  <p:childTnLst>
                                    <p:set>
                                      <p:cBhvr>
                                        <p:cTn id="21" dur="1" fill="hold">
                                          <p:stCondLst>
                                            <p:cond delay="0"/>
                                          </p:stCondLst>
                                        </p:cTn>
                                        <p:tgtEl>
                                          <p:spTgt spid="32"/>
                                        </p:tgtEl>
                                        <p:attrNameLst>
                                          <p:attrName>style.visibility</p:attrName>
                                        </p:attrNameLst>
                                      </p:cBhvr>
                                      <p:to>
                                        <p:strVal val="visible"/>
                                      </p:to>
                                    </p:set>
                                    <p:animEffect transition="in" filter="wipe(right)">
                                      <p:cBhvr>
                                        <p:cTn id="22" dur="500"/>
                                        <p:tgtEl>
                                          <p:spTgt spid="32"/>
                                        </p:tgtEl>
                                      </p:cBhvr>
                                    </p:animEffect>
                                  </p:childTnLst>
                                </p:cTn>
                              </p:par>
                              <p:par>
                                <p:cTn id="23" presetID="10" presetClass="entr" presetSubtype="0" fill="hold" grpId="0" nodeType="withEffect">
                                  <p:stCondLst>
                                    <p:cond delay="1000"/>
                                  </p:stCondLst>
                                  <p:iterate type="lt">
                                    <p:tmPct val="10000"/>
                                  </p:iterate>
                                  <p:childTnLst>
                                    <p:set>
                                      <p:cBhvr>
                                        <p:cTn id="24" dur="1" fill="hold">
                                          <p:stCondLst>
                                            <p:cond delay="0"/>
                                          </p:stCondLst>
                                        </p:cTn>
                                        <p:tgtEl>
                                          <p:spTgt spid="33"/>
                                        </p:tgtEl>
                                        <p:attrNameLst>
                                          <p:attrName>style.visibility</p:attrName>
                                        </p:attrNameLst>
                                      </p:cBhvr>
                                      <p:to>
                                        <p:strVal val="visible"/>
                                      </p:to>
                                    </p:set>
                                    <p:animEffect transition="in" filter="fade">
                                      <p:cBhvr>
                                        <p:cTn id="25" dur="100"/>
                                        <p:tgtEl>
                                          <p:spTgt spid="33"/>
                                        </p:tgtEl>
                                      </p:cBhvr>
                                    </p:animEffect>
                                  </p:childTnLst>
                                </p:cTn>
                              </p:par>
                              <p:par>
                                <p:cTn id="26" presetID="10" presetClass="entr" presetSubtype="0" fill="hold" grpId="0" nodeType="withEffect">
                                  <p:stCondLst>
                                    <p:cond delay="1000"/>
                                  </p:stCondLst>
                                  <p:iterate type="lt">
                                    <p:tmPct val="10000"/>
                                  </p:iterate>
                                  <p:childTnLst>
                                    <p:set>
                                      <p:cBhvr>
                                        <p:cTn id="27" dur="1" fill="hold">
                                          <p:stCondLst>
                                            <p:cond delay="0"/>
                                          </p:stCondLst>
                                        </p:cTn>
                                        <p:tgtEl>
                                          <p:spTgt spid="34"/>
                                        </p:tgtEl>
                                        <p:attrNameLst>
                                          <p:attrName>style.visibility</p:attrName>
                                        </p:attrNameLst>
                                      </p:cBhvr>
                                      <p:to>
                                        <p:strVal val="visible"/>
                                      </p:to>
                                    </p:set>
                                    <p:animEffect transition="in" filter="fade">
                                      <p:cBhvr>
                                        <p:cTn id="28" dur="100"/>
                                        <p:tgtEl>
                                          <p:spTgt spid="34"/>
                                        </p:tgtEl>
                                      </p:cBhvr>
                                    </p:animEffect>
                                  </p:childTnLst>
                                </p:cTn>
                              </p:par>
                              <p:par>
                                <p:cTn id="29" presetID="10" presetClass="entr" presetSubtype="0" fill="hold" grpId="0" nodeType="withEffect">
                                  <p:stCondLst>
                                    <p:cond delay="1000"/>
                                  </p:stCondLst>
                                  <p:iterate type="lt">
                                    <p:tmPct val="10000"/>
                                  </p:iterate>
                                  <p:childTnLst>
                                    <p:set>
                                      <p:cBhvr>
                                        <p:cTn id="30" dur="1" fill="hold">
                                          <p:stCondLst>
                                            <p:cond delay="0"/>
                                          </p:stCondLst>
                                        </p:cTn>
                                        <p:tgtEl>
                                          <p:spTgt spid="35"/>
                                        </p:tgtEl>
                                        <p:attrNameLst>
                                          <p:attrName>style.visibility</p:attrName>
                                        </p:attrNameLst>
                                      </p:cBhvr>
                                      <p:to>
                                        <p:strVal val="visible"/>
                                      </p:to>
                                    </p:set>
                                    <p:animEffect transition="in" filter="fade">
                                      <p:cBhvr>
                                        <p:cTn id="31" dur="100"/>
                                        <p:tgtEl>
                                          <p:spTgt spid="35"/>
                                        </p:tgtEl>
                                      </p:cBhvr>
                                    </p:animEffect>
                                  </p:childTnLst>
                                </p:cTn>
                              </p:par>
                              <p:par>
                                <p:cTn id="32" presetID="10" presetClass="entr" presetSubtype="0" fill="hold" grpId="0" nodeType="withEffect">
                                  <p:stCondLst>
                                    <p:cond delay="1000"/>
                                  </p:stCondLst>
                                  <p:iterate type="lt">
                                    <p:tmPct val="10000"/>
                                  </p:iterate>
                                  <p:childTnLst>
                                    <p:set>
                                      <p:cBhvr>
                                        <p:cTn id="33" dur="1" fill="hold">
                                          <p:stCondLst>
                                            <p:cond delay="0"/>
                                          </p:stCondLst>
                                        </p:cTn>
                                        <p:tgtEl>
                                          <p:spTgt spid="36"/>
                                        </p:tgtEl>
                                        <p:attrNameLst>
                                          <p:attrName>style.visibility</p:attrName>
                                        </p:attrNameLst>
                                      </p:cBhvr>
                                      <p:to>
                                        <p:strVal val="visible"/>
                                      </p:to>
                                    </p:set>
                                    <p:animEffect transition="in" filter="fade">
                                      <p:cBhvr>
                                        <p:cTn id="34" dur="1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3" grpId="0"/>
      <p:bldP spid="34" grpId="0"/>
      <p:bldP spid="35"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824564" y="1326984"/>
            <a:ext cx="1824912" cy="2331558"/>
          </a:xfrm>
          <a:prstGeom prst="roundRect">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algn="ctr">
              <a:defRPr/>
            </a:pPr>
            <a:endParaRPr lang="zh-CN" altLang="en-US" sz="1400" dirty="0"/>
          </a:p>
        </p:txBody>
      </p:sp>
      <p:sp>
        <p:nvSpPr>
          <p:cNvPr id="9" name="圆角矩形 8"/>
          <p:cNvSpPr/>
          <p:nvPr/>
        </p:nvSpPr>
        <p:spPr>
          <a:xfrm>
            <a:off x="2701854" y="2045028"/>
            <a:ext cx="1824911" cy="2331558"/>
          </a:xfrm>
          <a:prstGeom prst="roundRect">
            <a:avLst/>
          </a:prstGeom>
          <a:no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algn="ctr">
              <a:defRPr/>
            </a:pPr>
            <a:endParaRPr lang="zh-CN" altLang="en-US" sz="1400" dirty="0"/>
          </a:p>
        </p:txBody>
      </p:sp>
      <p:sp>
        <p:nvSpPr>
          <p:cNvPr id="10" name="圆角矩形 9"/>
          <p:cNvSpPr/>
          <p:nvPr/>
        </p:nvSpPr>
        <p:spPr>
          <a:xfrm>
            <a:off x="4579144" y="1326984"/>
            <a:ext cx="1824912" cy="2331558"/>
          </a:xfrm>
          <a:prstGeom prst="roundRect">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algn="ctr">
              <a:defRPr/>
            </a:pPr>
            <a:endParaRPr lang="zh-CN" altLang="en-US" sz="1400" dirty="0"/>
          </a:p>
        </p:txBody>
      </p:sp>
      <p:sp>
        <p:nvSpPr>
          <p:cNvPr id="47113" name="文本框 13"/>
          <p:cNvSpPr txBox="1">
            <a:spLocks noChangeArrowheads="1"/>
          </p:cNvSpPr>
          <p:nvPr/>
        </p:nvSpPr>
        <p:spPr bwMode="auto">
          <a:xfrm>
            <a:off x="972225" y="1960582"/>
            <a:ext cx="1328917" cy="253872"/>
          </a:xfrm>
          <a:prstGeom prst="rect">
            <a:avLst/>
          </a:prstGeom>
          <a:noFill/>
          <a:ln w="9525">
            <a:noFill/>
            <a:miter lim="800000"/>
          </a:ln>
        </p:spPr>
        <p:txBody>
          <a:bodyPr wrap="square" lIns="68568" tIns="34284" rIns="68568" bIns="34284">
            <a:spAutoFit/>
          </a:bodyPr>
          <a:lstStyle/>
          <a:p>
            <a:pPr lvl="0" algn="ctr" fontAlgn="base">
              <a:spcBef>
                <a:spcPct val="0"/>
              </a:spcBef>
              <a:spcAft>
                <a:spcPct val="0"/>
              </a:spcAft>
              <a:defRPr/>
            </a:pPr>
            <a:r>
              <a:rPr lang="zh-CN" altLang="en-US" sz="1200" dirty="0">
                <a:solidFill>
                  <a:schemeClr val="tx1">
                    <a:lumMod val="75000"/>
                    <a:lumOff val="25000"/>
                  </a:schemeClr>
                </a:solidFill>
                <a:latin typeface="微软雅黑"/>
                <a:ea typeface="微软雅黑"/>
              </a:rPr>
              <a:t>单击添加标题</a:t>
            </a:r>
          </a:p>
        </p:txBody>
      </p:sp>
      <p:sp>
        <p:nvSpPr>
          <p:cNvPr id="47114" name="文本框 14"/>
          <p:cNvSpPr txBox="1">
            <a:spLocks noChangeArrowheads="1"/>
          </p:cNvSpPr>
          <p:nvPr/>
        </p:nvSpPr>
        <p:spPr bwMode="auto">
          <a:xfrm>
            <a:off x="2926894" y="2472620"/>
            <a:ext cx="1316816" cy="253872"/>
          </a:xfrm>
          <a:prstGeom prst="rect">
            <a:avLst/>
          </a:prstGeom>
          <a:noFill/>
          <a:ln w="9525">
            <a:noFill/>
            <a:miter lim="800000"/>
          </a:ln>
        </p:spPr>
        <p:txBody>
          <a:bodyPr wrap="square" lIns="68568" tIns="34284" rIns="68568" bIns="34284">
            <a:spAutoFit/>
          </a:bodyPr>
          <a:lstStyle/>
          <a:p>
            <a:pPr lvl="0" algn="ctr" fontAlgn="base">
              <a:spcBef>
                <a:spcPct val="0"/>
              </a:spcBef>
              <a:spcAft>
                <a:spcPct val="0"/>
              </a:spcAft>
              <a:defRPr/>
            </a:pPr>
            <a:r>
              <a:rPr lang="zh-CN" altLang="en-US" sz="1200" dirty="0">
                <a:solidFill>
                  <a:schemeClr val="tx1">
                    <a:lumMod val="75000"/>
                    <a:lumOff val="25000"/>
                  </a:schemeClr>
                </a:solidFill>
                <a:latin typeface="微软雅黑"/>
                <a:ea typeface="微软雅黑"/>
              </a:rPr>
              <a:t>单击添加标题</a:t>
            </a:r>
          </a:p>
        </p:txBody>
      </p:sp>
      <p:sp>
        <p:nvSpPr>
          <p:cNvPr id="47115" name="文本框 15"/>
          <p:cNvSpPr txBox="1">
            <a:spLocks noChangeArrowheads="1"/>
          </p:cNvSpPr>
          <p:nvPr/>
        </p:nvSpPr>
        <p:spPr bwMode="auto">
          <a:xfrm>
            <a:off x="4799422" y="1971299"/>
            <a:ext cx="1396837" cy="253872"/>
          </a:xfrm>
          <a:prstGeom prst="rect">
            <a:avLst/>
          </a:prstGeom>
          <a:noFill/>
          <a:ln w="9525">
            <a:noFill/>
            <a:miter lim="800000"/>
          </a:ln>
        </p:spPr>
        <p:txBody>
          <a:bodyPr wrap="square" lIns="68568" tIns="34284" rIns="68568" bIns="34284">
            <a:spAutoFit/>
          </a:bodyPr>
          <a:lstStyle/>
          <a:p>
            <a:pPr lvl="0" algn="ctr" fontAlgn="base">
              <a:spcBef>
                <a:spcPct val="0"/>
              </a:spcBef>
              <a:spcAft>
                <a:spcPct val="0"/>
              </a:spcAft>
              <a:defRPr/>
            </a:pPr>
            <a:r>
              <a:rPr lang="zh-CN" altLang="en-US" sz="1200" dirty="0">
                <a:solidFill>
                  <a:schemeClr val="tx1">
                    <a:lumMod val="75000"/>
                    <a:lumOff val="25000"/>
                  </a:schemeClr>
                </a:solidFill>
                <a:latin typeface="微软雅黑"/>
                <a:ea typeface="微软雅黑"/>
              </a:rPr>
              <a:t>单击添加标题</a:t>
            </a:r>
          </a:p>
        </p:txBody>
      </p:sp>
      <p:sp>
        <p:nvSpPr>
          <p:cNvPr id="20" name="圆角矩形 19"/>
          <p:cNvSpPr/>
          <p:nvPr/>
        </p:nvSpPr>
        <p:spPr>
          <a:xfrm>
            <a:off x="6471910" y="2035502"/>
            <a:ext cx="1826102" cy="2331558"/>
          </a:xfrm>
          <a:prstGeom prst="roundRect">
            <a:avLst/>
          </a:prstGeom>
          <a:no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algn="ctr">
              <a:defRPr/>
            </a:pPr>
            <a:endParaRPr lang="zh-CN" altLang="en-US" sz="1400" dirty="0"/>
          </a:p>
        </p:txBody>
      </p:sp>
      <p:sp>
        <p:nvSpPr>
          <p:cNvPr id="47118" name="文本框 21"/>
          <p:cNvSpPr txBox="1">
            <a:spLocks noChangeArrowheads="1"/>
          </p:cNvSpPr>
          <p:nvPr/>
        </p:nvSpPr>
        <p:spPr bwMode="auto">
          <a:xfrm>
            <a:off x="6688614" y="2463094"/>
            <a:ext cx="1377423" cy="253872"/>
          </a:xfrm>
          <a:prstGeom prst="rect">
            <a:avLst/>
          </a:prstGeom>
          <a:noFill/>
          <a:ln w="9525">
            <a:noFill/>
            <a:miter lim="800000"/>
          </a:ln>
        </p:spPr>
        <p:txBody>
          <a:bodyPr wrap="square" lIns="68568" tIns="34284" rIns="68568" bIns="34284">
            <a:spAutoFit/>
          </a:bodyPr>
          <a:lstStyle/>
          <a:p>
            <a:pPr lvl="0" algn="ctr" fontAlgn="base">
              <a:spcBef>
                <a:spcPct val="0"/>
              </a:spcBef>
              <a:spcAft>
                <a:spcPct val="0"/>
              </a:spcAft>
              <a:defRPr/>
            </a:pPr>
            <a:r>
              <a:rPr lang="zh-CN" altLang="en-US" sz="1200" dirty="0">
                <a:solidFill>
                  <a:schemeClr val="tx1">
                    <a:lumMod val="75000"/>
                    <a:lumOff val="25000"/>
                  </a:schemeClr>
                </a:solidFill>
                <a:latin typeface="微软雅黑"/>
                <a:ea typeface="微软雅黑"/>
              </a:rPr>
              <a:t>单击添加标题</a:t>
            </a:r>
          </a:p>
        </p:txBody>
      </p:sp>
      <p:sp>
        <p:nvSpPr>
          <p:cNvPr id="2" name="Oval 53"/>
          <p:cNvSpPr>
            <a:spLocks noChangeArrowheads="1"/>
          </p:cNvSpPr>
          <p:nvPr/>
        </p:nvSpPr>
        <p:spPr bwMode="auto">
          <a:xfrm>
            <a:off x="646243" y="1110064"/>
            <a:ext cx="546854" cy="547745"/>
          </a:xfrm>
          <a:prstGeom prst="ellipse">
            <a:avLst/>
          </a:prstGeom>
          <a:solidFill>
            <a:schemeClr val="accent1"/>
          </a:solidFill>
          <a:ln w="28575">
            <a:gradFill flip="none" rotWithShape="1">
              <a:gsLst>
                <a:gs pos="0">
                  <a:srgbClr val="FFFFFF"/>
                </a:gs>
                <a:gs pos="100000">
                  <a:srgbClr val="D9D9DA"/>
                </a:gs>
              </a:gsLst>
              <a:lin ang="2700000" scaled="0"/>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algn="ctr">
              <a:defRPr/>
            </a:pPr>
            <a:r>
              <a:rPr lang="en-US" altLang="zh-CN" sz="1600" dirty="0">
                <a:solidFill>
                  <a:schemeClr val="bg1"/>
                </a:solidFill>
                <a:latin typeface="微软雅黑" panose="020B0503020204020204" pitchFamily="34" charset="-122"/>
                <a:ea typeface="微软雅黑" panose="020B0503020204020204" pitchFamily="34" charset="-122"/>
              </a:rPr>
              <a:t>01</a:t>
            </a:r>
          </a:p>
        </p:txBody>
      </p:sp>
      <p:sp>
        <p:nvSpPr>
          <p:cNvPr id="3" name="Oval 53"/>
          <p:cNvSpPr>
            <a:spLocks noChangeArrowheads="1"/>
          </p:cNvSpPr>
          <p:nvPr/>
        </p:nvSpPr>
        <p:spPr bwMode="auto">
          <a:xfrm>
            <a:off x="2487819" y="4076311"/>
            <a:ext cx="546854" cy="547745"/>
          </a:xfrm>
          <a:prstGeom prst="ellipse">
            <a:avLst/>
          </a:prstGeom>
          <a:solidFill>
            <a:schemeClr val="accent2"/>
          </a:solidFill>
          <a:ln w="28575">
            <a:gradFill flip="none" rotWithShape="1">
              <a:gsLst>
                <a:gs pos="0">
                  <a:srgbClr val="FFFFFF"/>
                </a:gs>
                <a:gs pos="100000">
                  <a:srgbClr val="D9D9DA"/>
                </a:gs>
              </a:gsLst>
              <a:lin ang="2700000" scaled="0"/>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algn="ctr">
              <a:defRPr/>
            </a:pPr>
            <a:r>
              <a:rPr lang="en-US" altLang="zh-CN" sz="1600" dirty="0">
                <a:solidFill>
                  <a:schemeClr val="bg1"/>
                </a:solidFill>
              </a:rPr>
              <a:t>02</a:t>
            </a:r>
          </a:p>
        </p:txBody>
      </p:sp>
      <p:sp>
        <p:nvSpPr>
          <p:cNvPr id="4" name="Oval 53"/>
          <p:cNvSpPr>
            <a:spLocks noChangeArrowheads="1"/>
          </p:cNvSpPr>
          <p:nvPr/>
        </p:nvSpPr>
        <p:spPr bwMode="auto">
          <a:xfrm>
            <a:off x="4380585" y="1095774"/>
            <a:ext cx="546854" cy="547745"/>
          </a:xfrm>
          <a:prstGeom prst="ellipse">
            <a:avLst/>
          </a:prstGeom>
          <a:solidFill>
            <a:schemeClr val="accent3"/>
          </a:solidFill>
          <a:ln w="28575">
            <a:gradFill flip="none" rotWithShape="1">
              <a:gsLst>
                <a:gs pos="0">
                  <a:srgbClr val="FFFFFF"/>
                </a:gs>
                <a:gs pos="100000">
                  <a:srgbClr val="D9D9DA"/>
                </a:gs>
              </a:gsLst>
              <a:lin ang="2700000" scaled="0"/>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algn="ctr">
              <a:defRPr/>
            </a:pPr>
            <a:r>
              <a:rPr lang="en-US" altLang="zh-CN" sz="1600" dirty="0">
                <a:solidFill>
                  <a:schemeClr val="bg1"/>
                </a:solidFill>
              </a:rPr>
              <a:t>03</a:t>
            </a:r>
          </a:p>
        </p:txBody>
      </p:sp>
      <p:sp>
        <p:nvSpPr>
          <p:cNvPr id="5" name="Oval 53"/>
          <p:cNvSpPr>
            <a:spLocks noChangeArrowheads="1"/>
          </p:cNvSpPr>
          <p:nvPr/>
        </p:nvSpPr>
        <p:spPr bwMode="auto">
          <a:xfrm>
            <a:off x="8010171" y="4075121"/>
            <a:ext cx="546854" cy="547745"/>
          </a:xfrm>
          <a:prstGeom prst="ellipse">
            <a:avLst/>
          </a:prstGeom>
          <a:solidFill>
            <a:schemeClr val="accent4"/>
          </a:solidFill>
          <a:ln w="28575">
            <a:gradFill flip="none" rotWithShape="1">
              <a:gsLst>
                <a:gs pos="0">
                  <a:srgbClr val="FFFFFF"/>
                </a:gs>
                <a:gs pos="100000">
                  <a:srgbClr val="D9D9DA"/>
                </a:gs>
              </a:gsLst>
              <a:lin ang="2700000" scaled="0"/>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algn="ctr">
              <a:defRPr/>
            </a:pPr>
            <a:r>
              <a:rPr lang="en-US" altLang="zh-CN" sz="1600" dirty="0">
                <a:solidFill>
                  <a:schemeClr val="bg1"/>
                </a:solidFill>
              </a:rPr>
              <a:t>04</a:t>
            </a:r>
          </a:p>
        </p:txBody>
      </p:sp>
      <p:sp>
        <p:nvSpPr>
          <p:cNvPr id="25" name="矩形 24"/>
          <p:cNvSpPr/>
          <p:nvPr/>
        </p:nvSpPr>
        <p:spPr>
          <a:xfrm>
            <a:off x="932892" y="2171993"/>
            <a:ext cx="1626112" cy="103836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algn="just">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HK"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矩形 24"/>
          <p:cNvSpPr/>
          <p:nvPr/>
        </p:nvSpPr>
        <p:spPr>
          <a:xfrm>
            <a:off x="2807800" y="2639964"/>
            <a:ext cx="1626112" cy="103836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algn="just">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HK"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矩形 24"/>
          <p:cNvSpPr/>
          <p:nvPr/>
        </p:nvSpPr>
        <p:spPr>
          <a:xfrm>
            <a:off x="4699376" y="2140571"/>
            <a:ext cx="1626112" cy="103836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algn="just">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HK"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矩形 24"/>
          <p:cNvSpPr/>
          <p:nvPr/>
        </p:nvSpPr>
        <p:spPr>
          <a:xfrm>
            <a:off x="6583808" y="2643082"/>
            <a:ext cx="1626112" cy="103836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algn="just">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HK"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23334085"/>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Right)">
                                      <p:cBhvr>
                                        <p:cTn id="11" dur="500"/>
                                        <p:tgtEl>
                                          <p:spTgt spid="8"/>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7113"/>
                                        </p:tgtEl>
                                        <p:attrNameLst>
                                          <p:attrName>style.visibility</p:attrName>
                                        </p:attrNameLst>
                                      </p:cBhvr>
                                      <p:to>
                                        <p:strVal val="visible"/>
                                      </p:to>
                                    </p:set>
                                    <p:anim calcmode="lin" valueType="num">
                                      <p:cBhvr>
                                        <p:cTn id="15" dur="500" fill="hold"/>
                                        <p:tgtEl>
                                          <p:spTgt spid="4711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7113"/>
                                        </p:tgtEl>
                                        <p:attrNameLst>
                                          <p:attrName>ppt_y</p:attrName>
                                        </p:attrNameLst>
                                      </p:cBhvr>
                                      <p:tavLst>
                                        <p:tav tm="0">
                                          <p:val>
                                            <p:strVal val="#ppt_y"/>
                                          </p:val>
                                        </p:tav>
                                        <p:tav tm="100000">
                                          <p:val>
                                            <p:strVal val="#ppt_y"/>
                                          </p:val>
                                        </p:tav>
                                      </p:tavLst>
                                    </p:anim>
                                    <p:anim calcmode="lin" valueType="num">
                                      <p:cBhvr>
                                        <p:cTn id="17" dur="500" fill="hold"/>
                                        <p:tgtEl>
                                          <p:spTgt spid="4711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711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7113"/>
                                        </p:tgtEl>
                                      </p:cBhvr>
                                    </p:animEffect>
                                  </p:childTnLst>
                                </p:cTn>
                              </p:par>
                            </p:childTnLst>
                          </p:cTn>
                        </p:par>
                        <p:par>
                          <p:cTn id="20" fill="hold">
                            <p:stCondLst>
                              <p:cond delay="1750"/>
                            </p:stCondLst>
                            <p:childTnLst>
                              <p:par>
                                <p:cTn id="21" presetID="52"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Scale>
                                      <p:cBhvr>
                                        <p:cTn id="23"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25"/>
                                        </p:tgtEl>
                                        <p:attrNameLst>
                                          <p:attrName>ppt_x</p:attrName>
                                          <p:attrName>ppt_y</p:attrName>
                                        </p:attrNameLst>
                                      </p:cBhvr>
                                    </p:animMotion>
                                    <p:animEffect transition="in" filter="fade">
                                      <p:cBhvr>
                                        <p:cTn id="25" dur="1000"/>
                                        <p:tgtEl>
                                          <p:spTgt spid="25"/>
                                        </p:tgtEl>
                                      </p:cBhvr>
                                    </p:animEffect>
                                  </p:childTnLst>
                                </p:cTn>
                              </p:par>
                            </p:childTnLst>
                          </p:cTn>
                        </p:par>
                        <p:par>
                          <p:cTn id="26" fill="hold">
                            <p:stCondLst>
                              <p:cond delay="2750"/>
                            </p:stCondLst>
                            <p:childTnLst>
                              <p:par>
                                <p:cTn id="27" presetID="12" presetClass="entr" presetSubtype="4"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slide(fromBottom)">
                                      <p:cBhvr>
                                        <p:cTn id="29" dur="500"/>
                                        <p:tgtEl>
                                          <p:spTgt spid="3"/>
                                        </p:tgtEl>
                                      </p:cBhvr>
                                    </p:animEffect>
                                  </p:childTnLst>
                                </p:cTn>
                              </p:par>
                            </p:childTnLst>
                          </p:cTn>
                        </p:par>
                        <p:par>
                          <p:cTn id="30" fill="hold">
                            <p:stCondLst>
                              <p:cond delay="3250"/>
                            </p:stCondLst>
                            <p:childTnLst>
                              <p:par>
                                <p:cTn id="31" presetID="18" presetClass="entr" presetSubtype="3"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strips(upRight)">
                                      <p:cBhvr>
                                        <p:cTn id="33" dur="500"/>
                                        <p:tgtEl>
                                          <p:spTgt spid="9"/>
                                        </p:tgtEl>
                                      </p:cBhvr>
                                    </p:animEffect>
                                  </p:childTnLst>
                                </p:cTn>
                              </p:par>
                            </p:childTnLst>
                          </p:cTn>
                        </p:par>
                        <p:par>
                          <p:cTn id="34" fill="hold">
                            <p:stCondLst>
                              <p:cond delay="375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47114"/>
                                        </p:tgtEl>
                                        <p:attrNameLst>
                                          <p:attrName>style.visibility</p:attrName>
                                        </p:attrNameLst>
                                      </p:cBhvr>
                                      <p:to>
                                        <p:strVal val="visible"/>
                                      </p:to>
                                    </p:set>
                                    <p:anim calcmode="lin" valueType="num">
                                      <p:cBhvr>
                                        <p:cTn id="37" dur="500" fill="hold"/>
                                        <p:tgtEl>
                                          <p:spTgt spid="4711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47114"/>
                                        </p:tgtEl>
                                        <p:attrNameLst>
                                          <p:attrName>ppt_y</p:attrName>
                                        </p:attrNameLst>
                                      </p:cBhvr>
                                      <p:tavLst>
                                        <p:tav tm="0">
                                          <p:val>
                                            <p:strVal val="#ppt_y"/>
                                          </p:val>
                                        </p:tav>
                                        <p:tav tm="100000">
                                          <p:val>
                                            <p:strVal val="#ppt_y"/>
                                          </p:val>
                                        </p:tav>
                                      </p:tavLst>
                                    </p:anim>
                                    <p:anim calcmode="lin" valueType="num">
                                      <p:cBhvr>
                                        <p:cTn id="39" dur="500" fill="hold"/>
                                        <p:tgtEl>
                                          <p:spTgt spid="4711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4711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47114"/>
                                        </p:tgtEl>
                                      </p:cBhvr>
                                    </p:animEffect>
                                  </p:childTnLst>
                                </p:cTn>
                              </p:par>
                            </p:childTnLst>
                          </p:cTn>
                        </p:par>
                        <p:par>
                          <p:cTn id="42" fill="hold">
                            <p:stCondLst>
                              <p:cond delay="4500"/>
                            </p:stCondLst>
                            <p:childTnLst>
                              <p:par>
                                <p:cTn id="43" presetID="30" presetClass="entr" presetSubtype="0"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800" decel="100000"/>
                                        <p:tgtEl>
                                          <p:spTgt spid="6"/>
                                        </p:tgtEl>
                                      </p:cBhvr>
                                    </p:animEffect>
                                    <p:anim calcmode="lin" valueType="num">
                                      <p:cBhvr>
                                        <p:cTn id="46" dur="800" decel="100000" fill="hold"/>
                                        <p:tgtEl>
                                          <p:spTgt spid="6"/>
                                        </p:tgtEl>
                                        <p:attrNameLst>
                                          <p:attrName>style.rotation</p:attrName>
                                        </p:attrNameLst>
                                      </p:cBhvr>
                                      <p:tavLst>
                                        <p:tav tm="0">
                                          <p:val>
                                            <p:fltVal val="-90"/>
                                          </p:val>
                                        </p:tav>
                                        <p:tav tm="100000">
                                          <p:val>
                                            <p:fltVal val="0"/>
                                          </p:val>
                                        </p:tav>
                                      </p:tavLst>
                                    </p:anim>
                                    <p:anim calcmode="lin" valueType="num">
                                      <p:cBhvr>
                                        <p:cTn id="47" dur="800" decel="100000" fill="hold"/>
                                        <p:tgtEl>
                                          <p:spTgt spid="6"/>
                                        </p:tgtEl>
                                        <p:attrNameLst>
                                          <p:attrName>ppt_x</p:attrName>
                                        </p:attrNameLst>
                                      </p:cBhvr>
                                      <p:tavLst>
                                        <p:tav tm="0">
                                          <p:val>
                                            <p:strVal val="#ppt_x+0.4"/>
                                          </p:val>
                                        </p:tav>
                                        <p:tav tm="100000">
                                          <p:val>
                                            <p:strVal val="#ppt_x-0.05"/>
                                          </p:val>
                                        </p:tav>
                                      </p:tavLst>
                                    </p:anim>
                                    <p:anim calcmode="lin" valueType="num">
                                      <p:cBhvr>
                                        <p:cTn id="48" dur="800" decel="100000" fill="hold"/>
                                        <p:tgtEl>
                                          <p:spTgt spid="6"/>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51" fill="hold">
                            <p:stCondLst>
                              <p:cond delay="5500"/>
                            </p:stCondLst>
                            <p:childTnLst>
                              <p:par>
                                <p:cTn id="52" presetID="1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slide(fromTop)">
                                      <p:cBhvr>
                                        <p:cTn id="54" dur="500"/>
                                        <p:tgtEl>
                                          <p:spTgt spid="4"/>
                                        </p:tgtEl>
                                      </p:cBhvr>
                                    </p:animEffect>
                                  </p:childTnLst>
                                </p:cTn>
                              </p:par>
                            </p:childTnLst>
                          </p:cTn>
                        </p:par>
                        <p:par>
                          <p:cTn id="55" fill="hold">
                            <p:stCondLst>
                              <p:cond delay="6000"/>
                            </p:stCondLst>
                            <p:childTnLst>
                              <p:par>
                                <p:cTn id="56" presetID="18" presetClass="entr" presetSubtype="6"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strips(downRight)">
                                      <p:cBhvr>
                                        <p:cTn id="58" dur="500"/>
                                        <p:tgtEl>
                                          <p:spTgt spid="10"/>
                                        </p:tgtEl>
                                      </p:cBhvr>
                                    </p:animEffect>
                                  </p:childTnLst>
                                </p:cTn>
                              </p:par>
                            </p:childTnLst>
                          </p:cTn>
                        </p:par>
                        <p:par>
                          <p:cTn id="59" fill="hold">
                            <p:stCondLst>
                              <p:cond delay="65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47115"/>
                                        </p:tgtEl>
                                        <p:attrNameLst>
                                          <p:attrName>style.visibility</p:attrName>
                                        </p:attrNameLst>
                                      </p:cBhvr>
                                      <p:to>
                                        <p:strVal val="visible"/>
                                      </p:to>
                                    </p:set>
                                    <p:anim calcmode="lin" valueType="num">
                                      <p:cBhvr>
                                        <p:cTn id="62" dur="500" fill="hold"/>
                                        <p:tgtEl>
                                          <p:spTgt spid="47115"/>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47115"/>
                                        </p:tgtEl>
                                        <p:attrNameLst>
                                          <p:attrName>ppt_y</p:attrName>
                                        </p:attrNameLst>
                                      </p:cBhvr>
                                      <p:tavLst>
                                        <p:tav tm="0">
                                          <p:val>
                                            <p:strVal val="#ppt_y"/>
                                          </p:val>
                                        </p:tav>
                                        <p:tav tm="100000">
                                          <p:val>
                                            <p:strVal val="#ppt_y"/>
                                          </p:val>
                                        </p:tav>
                                      </p:tavLst>
                                    </p:anim>
                                    <p:anim calcmode="lin" valueType="num">
                                      <p:cBhvr>
                                        <p:cTn id="64" dur="500" fill="hold"/>
                                        <p:tgtEl>
                                          <p:spTgt spid="47115"/>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47115"/>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47115"/>
                                        </p:tgtEl>
                                      </p:cBhvr>
                                    </p:animEffect>
                                  </p:childTnLst>
                                </p:cTn>
                              </p:par>
                            </p:childTnLst>
                          </p:cTn>
                        </p:par>
                        <p:par>
                          <p:cTn id="67" fill="hold">
                            <p:stCondLst>
                              <p:cond delay="7250"/>
                            </p:stCondLst>
                            <p:childTnLst>
                              <p:par>
                                <p:cTn id="68" presetID="52" presetClass="entr" presetSubtype="0"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Scale>
                                      <p:cBhvr>
                                        <p:cTn id="70"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7"/>
                                        </p:tgtEl>
                                        <p:attrNameLst>
                                          <p:attrName>ppt_x</p:attrName>
                                          <p:attrName>ppt_y</p:attrName>
                                        </p:attrNameLst>
                                      </p:cBhvr>
                                    </p:animMotion>
                                    <p:animEffect transition="in" filter="fade">
                                      <p:cBhvr>
                                        <p:cTn id="72" dur="1000"/>
                                        <p:tgtEl>
                                          <p:spTgt spid="7"/>
                                        </p:tgtEl>
                                      </p:cBhvr>
                                    </p:animEffect>
                                  </p:childTnLst>
                                </p:cTn>
                              </p:par>
                            </p:childTnLst>
                          </p:cTn>
                        </p:par>
                        <p:par>
                          <p:cTn id="73" fill="hold">
                            <p:stCondLst>
                              <p:cond delay="8250"/>
                            </p:stCondLst>
                            <p:childTnLst>
                              <p:par>
                                <p:cTn id="74" presetID="12" presetClass="entr" presetSubtype="2"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slide(fromRight)">
                                      <p:cBhvr>
                                        <p:cTn id="76" dur="500"/>
                                        <p:tgtEl>
                                          <p:spTgt spid="5"/>
                                        </p:tgtEl>
                                      </p:cBhvr>
                                    </p:animEffect>
                                  </p:childTnLst>
                                </p:cTn>
                              </p:par>
                            </p:childTnLst>
                          </p:cTn>
                        </p:par>
                        <p:par>
                          <p:cTn id="77" fill="hold">
                            <p:stCondLst>
                              <p:cond delay="8750"/>
                            </p:stCondLst>
                            <p:childTnLst>
                              <p:par>
                                <p:cTn id="78" presetID="18" presetClass="entr" presetSubtype="9"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strips(upLeft)">
                                      <p:cBhvr>
                                        <p:cTn id="80" dur="500"/>
                                        <p:tgtEl>
                                          <p:spTgt spid="20"/>
                                        </p:tgtEl>
                                      </p:cBhvr>
                                    </p:animEffect>
                                  </p:childTnLst>
                                </p:cTn>
                              </p:par>
                            </p:childTnLst>
                          </p:cTn>
                        </p:par>
                        <p:par>
                          <p:cTn id="81" fill="hold">
                            <p:stCondLst>
                              <p:cond delay="9250"/>
                            </p:stCondLst>
                            <p:childTnLst>
                              <p:par>
                                <p:cTn id="82" presetID="41" presetClass="entr" presetSubtype="0" fill="hold" nodeType="afterEffect">
                                  <p:stCondLst>
                                    <p:cond delay="0"/>
                                  </p:stCondLst>
                                  <p:iterate type="lt">
                                    <p:tmPct val="10000"/>
                                  </p:iterate>
                                  <p:childTnLst>
                                    <p:set>
                                      <p:cBhvr>
                                        <p:cTn id="83" dur="1" fill="hold">
                                          <p:stCondLst>
                                            <p:cond delay="0"/>
                                          </p:stCondLst>
                                        </p:cTn>
                                        <p:tgtEl>
                                          <p:spTgt spid="47118">
                                            <p:txEl>
                                              <p:pRg st="0" end="0"/>
                                            </p:txEl>
                                          </p:spTgt>
                                        </p:tgtEl>
                                        <p:attrNameLst>
                                          <p:attrName>style.visibility</p:attrName>
                                        </p:attrNameLst>
                                      </p:cBhvr>
                                      <p:to>
                                        <p:strVal val="visible"/>
                                      </p:to>
                                    </p:set>
                                    <p:anim calcmode="lin" valueType="num">
                                      <p:cBhvr>
                                        <p:cTn id="84" dur="500" fill="hold"/>
                                        <p:tgtEl>
                                          <p:spTgt spid="4711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47118">
                                            <p:txEl>
                                              <p:pRg st="0" end="0"/>
                                            </p:txEl>
                                          </p:spTgt>
                                        </p:tgtEl>
                                        <p:attrNameLst>
                                          <p:attrName>ppt_y</p:attrName>
                                        </p:attrNameLst>
                                      </p:cBhvr>
                                      <p:tavLst>
                                        <p:tav tm="0">
                                          <p:val>
                                            <p:strVal val="#ppt_y"/>
                                          </p:val>
                                        </p:tav>
                                        <p:tav tm="100000">
                                          <p:val>
                                            <p:strVal val="#ppt_y"/>
                                          </p:val>
                                        </p:tav>
                                      </p:tavLst>
                                    </p:anim>
                                    <p:anim calcmode="lin" valueType="num">
                                      <p:cBhvr>
                                        <p:cTn id="86" dur="500" fill="hold"/>
                                        <p:tgtEl>
                                          <p:spTgt spid="4711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4711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47118">
                                            <p:txEl>
                                              <p:pRg st="0" end="0"/>
                                            </p:txEl>
                                          </p:spTgt>
                                        </p:tgtEl>
                                      </p:cBhvr>
                                    </p:animEffect>
                                  </p:childTnLst>
                                </p:cTn>
                              </p:par>
                            </p:childTnLst>
                          </p:cTn>
                        </p:par>
                        <p:par>
                          <p:cTn id="89" fill="hold">
                            <p:stCondLst>
                              <p:cond delay="10000"/>
                            </p:stCondLst>
                            <p:childTnLst>
                              <p:par>
                                <p:cTn id="90" presetID="30" presetClass="entr" presetSubtype="0" fill="hold" grpId="0" nodeType="after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fade">
                                      <p:cBhvr>
                                        <p:cTn id="92" dur="800" decel="100000"/>
                                        <p:tgtEl>
                                          <p:spTgt spid="11"/>
                                        </p:tgtEl>
                                      </p:cBhvr>
                                    </p:animEffect>
                                    <p:anim calcmode="lin" valueType="num">
                                      <p:cBhvr>
                                        <p:cTn id="93" dur="800" decel="100000" fill="hold"/>
                                        <p:tgtEl>
                                          <p:spTgt spid="11"/>
                                        </p:tgtEl>
                                        <p:attrNameLst>
                                          <p:attrName>style.rotation</p:attrName>
                                        </p:attrNameLst>
                                      </p:cBhvr>
                                      <p:tavLst>
                                        <p:tav tm="0">
                                          <p:val>
                                            <p:fltVal val="-90"/>
                                          </p:val>
                                        </p:tav>
                                        <p:tav tm="100000">
                                          <p:val>
                                            <p:fltVal val="0"/>
                                          </p:val>
                                        </p:tav>
                                      </p:tavLst>
                                    </p:anim>
                                    <p:anim calcmode="lin" valueType="num">
                                      <p:cBhvr>
                                        <p:cTn id="94" dur="800" decel="100000" fill="hold"/>
                                        <p:tgtEl>
                                          <p:spTgt spid="11"/>
                                        </p:tgtEl>
                                        <p:attrNameLst>
                                          <p:attrName>ppt_x</p:attrName>
                                        </p:attrNameLst>
                                      </p:cBhvr>
                                      <p:tavLst>
                                        <p:tav tm="0">
                                          <p:val>
                                            <p:strVal val="#ppt_x+0.4"/>
                                          </p:val>
                                        </p:tav>
                                        <p:tav tm="100000">
                                          <p:val>
                                            <p:strVal val="#ppt_x-0.05"/>
                                          </p:val>
                                        </p:tav>
                                      </p:tavLst>
                                    </p:anim>
                                    <p:anim calcmode="lin" valueType="num">
                                      <p:cBhvr>
                                        <p:cTn id="95" dur="800" decel="100000" fill="hold"/>
                                        <p:tgtEl>
                                          <p:spTgt spid="11"/>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47113" grpId="0"/>
      <p:bldP spid="47114" grpId="0"/>
      <p:bldP spid="47115" grpId="0"/>
      <p:bldP spid="20" grpId="0" animBg="1"/>
      <p:bldP spid="25" grpId="0"/>
      <p:bldP spid="6" grpId="0"/>
      <p:bldP spid="7"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a:spLocks/>
          </p:cNvSpPr>
          <p:nvPr/>
        </p:nvSpPr>
        <p:spPr bwMode="auto">
          <a:xfrm>
            <a:off x="5371401" y="2387369"/>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sz="800" dirty="0"/>
          </a:p>
        </p:txBody>
      </p:sp>
      <p:sp>
        <p:nvSpPr>
          <p:cNvPr id="7" name="Freeform 20"/>
          <p:cNvSpPr>
            <a:spLocks/>
          </p:cNvSpPr>
          <p:nvPr/>
        </p:nvSpPr>
        <p:spPr bwMode="auto">
          <a:xfrm>
            <a:off x="2833319" y="2740452"/>
            <a:ext cx="532736" cy="434656"/>
          </a:xfrm>
          <a:custGeom>
            <a:avLst/>
            <a:gdLst>
              <a:gd name="T0" fmla="*/ 1421663 w 280"/>
              <a:gd name="T1" fmla="*/ 137144 h 228"/>
              <a:gd name="T2" fmla="*/ 1254110 w 280"/>
              <a:gd name="T3" fmla="*/ 182859 h 228"/>
              <a:gd name="T4" fmla="*/ 1381044 w 280"/>
              <a:gd name="T5" fmla="*/ 25397 h 228"/>
              <a:gd name="T6" fmla="*/ 1198259 w 280"/>
              <a:gd name="T7" fmla="*/ 96509 h 228"/>
              <a:gd name="T8" fmla="*/ 985009 w 280"/>
              <a:gd name="T9" fmla="*/ 0 h 228"/>
              <a:gd name="T10" fmla="*/ 690522 w 280"/>
              <a:gd name="T11" fmla="*/ 294606 h 228"/>
              <a:gd name="T12" fmla="*/ 700677 w 280"/>
              <a:gd name="T13" fmla="*/ 360639 h 228"/>
              <a:gd name="T14" fmla="*/ 96470 w 280"/>
              <a:gd name="T15" fmla="*/ 55874 h 228"/>
              <a:gd name="T16" fmla="*/ 60928 w 280"/>
              <a:gd name="T17" fmla="*/ 203177 h 228"/>
              <a:gd name="T18" fmla="*/ 187863 w 280"/>
              <a:gd name="T19" fmla="*/ 446989 h 228"/>
              <a:gd name="T20" fmla="*/ 55851 w 280"/>
              <a:gd name="T21" fmla="*/ 406353 h 228"/>
              <a:gd name="T22" fmla="*/ 55851 w 280"/>
              <a:gd name="T23" fmla="*/ 411433 h 228"/>
              <a:gd name="T24" fmla="*/ 289410 w 280"/>
              <a:gd name="T25" fmla="*/ 700960 h 228"/>
              <a:gd name="T26" fmla="*/ 213249 w 280"/>
              <a:gd name="T27" fmla="*/ 711118 h 228"/>
              <a:gd name="T28" fmla="*/ 157398 w 280"/>
              <a:gd name="T29" fmla="*/ 706039 h 228"/>
              <a:gd name="T30" fmla="*/ 431576 w 280"/>
              <a:gd name="T31" fmla="*/ 904136 h 228"/>
              <a:gd name="T32" fmla="*/ 71083 w 280"/>
              <a:gd name="T33" fmla="*/ 1031122 h 228"/>
              <a:gd name="T34" fmla="*/ 0 w 280"/>
              <a:gd name="T35" fmla="*/ 1026042 h 228"/>
              <a:gd name="T36" fmla="*/ 446808 w 280"/>
              <a:gd name="T37" fmla="*/ 1158107 h 228"/>
              <a:gd name="T38" fmla="*/ 1274419 w 280"/>
              <a:gd name="T39" fmla="*/ 330162 h 228"/>
              <a:gd name="T40" fmla="*/ 1274419 w 280"/>
              <a:gd name="T41" fmla="*/ 289527 h 228"/>
              <a:gd name="T42" fmla="*/ 1421663 w 280"/>
              <a:gd name="T43" fmla="*/ 137144 h 2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sz="800" dirty="0"/>
          </a:p>
        </p:txBody>
      </p:sp>
      <p:sp>
        <p:nvSpPr>
          <p:cNvPr id="12" name="Freeform 37"/>
          <p:cNvSpPr>
            <a:spLocks/>
          </p:cNvSpPr>
          <p:nvPr/>
        </p:nvSpPr>
        <p:spPr bwMode="auto">
          <a:xfrm>
            <a:off x="3689862" y="2628514"/>
            <a:ext cx="1479755" cy="2543034"/>
          </a:xfrm>
          <a:custGeom>
            <a:avLst/>
            <a:gdLst>
              <a:gd name="T0" fmla="*/ 470 w 588"/>
              <a:gd name="T1" fmla="*/ 274 h 1010"/>
              <a:gd name="T2" fmla="*/ 543 w 588"/>
              <a:gd name="T3" fmla="*/ 164 h 1010"/>
              <a:gd name="T4" fmla="*/ 588 w 588"/>
              <a:gd name="T5" fmla="*/ 13 h 1010"/>
              <a:gd name="T6" fmla="*/ 580 w 588"/>
              <a:gd name="T7" fmla="*/ 9 h 1010"/>
              <a:gd name="T8" fmla="*/ 531 w 588"/>
              <a:gd name="T9" fmla="*/ 143 h 1010"/>
              <a:gd name="T10" fmla="*/ 456 w 588"/>
              <a:gd name="T11" fmla="*/ 237 h 1010"/>
              <a:gd name="T12" fmla="*/ 454 w 588"/>
              <a:gd name="T13" fmla="*/ 238 h 1010"/>
              <a:gd name="T14" fmla="*/ 310 w 588"/>
              <a:gd name="T15" fmla="*/ 0 h 1010"/>
              <a:gd name="T16" fmla="*/ 272 w 588"/>
              <a:gd name="T17" fmla="*/ 25 h 1010"/>
              <a:gd name="T18" fmla="*/ 401 w 588"/>
              <a:gd name="T19" fmla="*/ 434 h 1010"/>
              <a:gd name="T20" fmla="*/ 234 w 588"/>
              <a:gd name="T21" fmla="*/ 365 h 1010"/>
              <a:gd name="T22" fmla="*/ 106 w 588"/>
              <a:gd name="T23" fmla="*/ 257 h 1010"/>
              <a:gd name="T24" fmla="*/ 12 w 588"/>
              <a:gd name="T25" fmla="*/ 95 h 1010"/>
              <a:gd name="T26" fmla="*/ 0 w 588"/>
              <a:gd name="T27" fmla="*/ 101 h 1010"/>
              <a:gd name="T28" fmla="*/ 90 w 588"/>
              <a:gd name="T29" fmla="*/ 284 h 1010"/>
              <a:gd name="T30" fmla="*/ 218 w 588"/>
              <a:gd name="T31" fmla="*/ 413 h 1010"/>
              <a:gd name="T32" fmla="*/ 406 w 588"/>
              <a:gd name="T33" fmla="*/ 511 h 1010"/>
              <a:gd name="T34" fmla="*/ 331 w 588"/>
              <a:gd name="T35" fmla="*/ 1010 h 1010"/>
              <a:gd name="T36" fmla="*/ 557 w 588"/>
              <a:gd name="T37" fmla="*/ 1010 h 1010"/>
              <a:gd name="T38" fmla="*/ 546 w 588"/>
              <a:gd name="T39" fmla="*/ 509 h 1010"/>
              <a:gd name="T40" fmla="*/ 470 w 588"/>
              <a:gd name="T41" fmla="*/ 274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8" h="1010">
                <a:moveTo>
                  <a:pt x="470" y="274"/>
                </a:moveTo>
                <a:cubicBezTo>
                  <a:pt x="498" y="243"/>
                  <a:pt x="523" y="207"/>
                  <a:pt x="543" y="164"/>
                </a:cubicBezTo>
                <a:cubicBezTo>
                  <a:pt x="564" y="120"/>
                  <a:pt x="581" y="71"/>
                  <a:pt x="588" y="13"/>
                </a:cubicBezTo>
                <a:cubicBezTo>
                  <a:pt x="580" y="9"/>
                  <a:pt x="580" y="9"/>
                  <a:pt x="580" y="9"/>
                </a:cubicBezTo>
                <a:cubicBezTo>
                  <a:pt x="571" y="60"/>
                  <a:pt x="552" y="106"/>
                  <a:pt x="531" y="143"/>
                </a:cubicBezTo>
                <a:cubicBezTo>
                  <a:pt x="509" y="181"/>
                  <a:pt x="483" y="212"/>
                  <a:pt x="456" y="237"/>
                </a:cubicBezTo>
                <a:cubicBezTo>
                  <a:pt x="455" y="238"/>
                  <a:pt x="455" y="238"/>
                  <a:pt x="454" y="238"/>
                </a:cubicBezTo>
                <a:cubicBezTo>
                  <a:pt x="415" y="153"/>
                  <a:pt x="366" y="73"/>
                  <a:pt x="310" y="0"/>
                </a:cubicBezTo>
                <a:cubicBezTo>
                  <a:pt x="272" y="25"/>
                  <a:pt x="272" y="25"/>
                  <a:pt x="272" y="25"/>
                </a:cubicBezTo>
                <a:cubicBezTo>
                  <a:pt x="346" y="158"/>
                  <a:pt x="386" y="295"/>
                  <a:pt x="401" y="434"/>
                </a:cubicBezTo>
                <a:cubicBezTo>
                  <a:pt x="344" y="419"/>
                  <a:pt x="287" y="397"/>
                  <a:pt x="234" y="365"/>
                </a:cubicBezTo>
                <a:cubicBezTo>
                  <a:pt x="188" y="337"/>
                  <a:pt x="145" y="301"/>
                  <a:pt x="106" y="257"/>
                </a:cubicBezTo>
                <a:cubicBezTo>
                  <a:pt x="68" y="212"/>
                  <a:pt x="32" y="157"/>
                  <a:pt x="12" y="95"/>
                </a:cubicBezTo>
                <a:cubicBezTo>
                  <a:pt x="0" y="101"/>
                  <a:pt x="0" y="101"/>
                  <a:pt x="0" y="101"/>
                </a:cubicBezTo>
                <a:cubicBezTo>
                  <a:pt x="18" y="172"/>
                  <a:pt x="52" y="232"/>
                  <a:pt x="90" y="284"/>
                </a:cubicBezTo>
                <a:cubicBezTo>
                  <a:pt x="128" y="335"/>
                  <a:pt x="172" y="378"/>
                  <a:pt x="218" y="413"/>
                </a:cubicBezTo>
                <a:cubicBezTo>
                  <a:pt x="278" y="457"/>
                  <a:pt x="341" y="489"/>
                  <a:pt x="406" y="511"/>
                </a:cubicBezTo>
                <a:cubicBezTo>
                  <a:pt x="412" y="679"/>
                  <a:pt x="383" y="847"/>
                  <a:pt x="331" y="1010"/>
                </a:cubicBezTo>
                <a:cubicBezTo>
                  <a:pt x="557" y="1010"/>
                  <a:pt x="557" y="1010"/>
                  <a:pt x="557" y="1010"/>
                </a:cubicBezTo>
                <a:cubicBezTo>
                  <a:pt x="583" y="820"/>
                  <a:pt x="587" y="695"/>
                  <a:pt x="546" y="509"/>
                </a:cubicBezTo>
                <a:cubicBezTo>
                  <a:pt x="528" y="428"/>
                  <a:pt x="503" y="349"/>
                  <a:pt x="470" y="274"/>
                </a:cubicBezTo>
                <a:close/>
              </a:path>
            </a:pathLst>
          </a:custGeom>
          <a:solidFill>
            <a:schemeClr val="bg1">
              <a:lumMod val="50000"/>
            </a:schemeClr>
          </a:solidFill>
          <a:ln>
            <a:noFill/>
          </a:ln>
          <a:extLst/>
        </p:spPr>
        <p:txBody>
          <a:bodyPr lIns="68580" tIns="34290" rIns="68580" bIns="34290"/>
          <a:lstStyle/>
          <a:p>
            <a:pPr defTabSz="407710">
              <a:defRPr/>
            </a:pPr>
            <a:endParaRPr lang="id-ID" sz="800" dirty="0"/>
          </a:p>
        </p:txBody>
      </p:sp>
      <p:sp>
        <p:nvSpPr>
          <p:cNvPr id="13" name="Freeform 7"/>
          <p:cNvSpPr>
            <a:spLocks noEditPoints="1"/>
          </p:cNvSpPr>
          <p:nvPr/>
        </p:nvSpPr>
        <p:spPr bwMode="auto">
          <a:xfrm>
            <a:off x="5217236" y="2258759"/>
            <a:ext cx="287498" cy="286992"/>
          </a:xfrm>
          <a:custGeom>
            <a:avLst/>
            <a:gdLst>
              <a:gd name="T0" fmla="*/ 106 w 114"/>
              <a:gd name="T1" fmla="*/ 0 h 114"/>
              <a:gd name="T2" fmla="*/ 8 w 114"/>
              <a:gd name="T3" fmla="*/ 0 h 114"/>
              <a:gd name="T4" fmla="*/ 0 w 114"/>
              <a:gd name="T5" fmla="*/ 8 h 114"/>
              <a:gd name="T6" fmla="*/ 0 w 114"/>
              <a:gd name="T7" fmla="*/ 106 h 114"/>
              <a:gd name="T8" fmla="*/ 8 w 114"/>
              <a:gd name="T9" fmla="*/ 114 h 114"/>
              <a:gd name="T10" fmla="*/ 106 w 114"/>
              <a:gd name="T11" fmla="*/ 114 h 114"/>
              <a:gd name="T12" fmla="*/ 114 w 114"/>
              <a:gd name="T13" fmla="*/ 106 h 114"/>
              <a:gd name="T14" fmla="*/ 114 w 114"/>
              <a:gd name="T15" fmla="*/ 8 h 114"/>
              <a:gd name="T16" fmla="*/ 106 w 114"/>
              <a:gd name="T17" fmla="*/ 0 h 114"/>
              <a:gd name="T18" fmla="*/ 35 w 114"/>
              <a:gd name="T19" fmla="*/ 96 h 114"/>
              <a:gd name="T20" fmla="*/ 17 w 114"/>
              <a:gd name="T21" fmla="*/ 96 h 114"/>
              <a:gd name="T22" fmla="*/ 17 w 114"/>
              <a:gd name="T23" fmla="*/ 44 h 114"/>
              <a:gd name="T24" fmla="*/ 35 w 114"/>
              <a:gd name="T25" fmla="*/ 44 h 114"/>
              <a:gd name="T26" fmla="*/ 35 w 114"/>
              <a:gd name="T27" fmla="*/ 96 h 114"/>
              <a:gd name="T28" fmla="*/ 26 w 114"/>
              <a:gd name="T29" fmla="*/ 37 h 114"/>
              <a:gd name="T30" fmla="*/ 26 w 114"/>
              <a:gd name="T31" fmla="*/ 37 h 114"/>
              <a:gd name="T32" fmla="*/ 16 w 114"/>
              <a:gd name="T33" fmla="*/ 28 h 114"/>
              <a:gd name="T34" fmla="*/ 26 w 114"/>
              <a:gd name="T35" fmla="*/ 19 h 114"/>
              <a:gd name="T36" fmla="*/ 36 w 114"/>
              <a:gd name="T37" fmla="*/ 28 h 114"/>
              <a:gd name="T38" fmla="*/ 26 w 114"/>
              <a:gd name="T39" fmla="*/ 37 h 114"/>
              <a:gd name="T40" fmla="*/ 97 w 114"/>
              <a:gd name="T41" fmla="*/ 96 h 114"/>
              <a:gd name="T42" fmla="*/ 80 w 114"/>
              <a:gd name="T43" fmla="*/ 96 h 114"/>
              <a:gd name="T44" fmla="*/ 80 w 114"/>
              <a:gd name="T45" fmla="*/ 68 h 114"/>
              <a:gd name="T46" fmla="*/ 71 w 114"/>
              <a:gd name="T47" fmla="*/ 56 h 114"/>
              <a:gd name="T48" fmla="*/ 62 w 114"/>
              <a:gd name="T49" fmla="*/ 63 h 114"/>
              <a:gd name="T50" fmla="*/ 61 w 114"/>
              <a:gd name="T51" fmla="*/ 67 h 114"/>
              <a:gd name="T52" fmla="*/ 61 w 114"/>
              <a:gd name="T53" fmla="*/ 96 h 114"/>
              <a:gd name="T54" fmla="*/ 44 w 114"/>
              <a:gd name="T55" fmla="*/ 96 h 114"/>
              <a:gd name="T56" fmla="*/ 44 w 114"/>
              <a:gd name="T57" fmla="*/ 44 h 114"/>
              <a:gd name="T58" fmla="*/ 61 w 114"/>
              <a:gd name="T59" fmla="*/ 44 h 114"/>
              <a:gd name="T60" fmla="*/ 61 w 114"/>
              <a:gd name="T61" fmla="*/ 51 h 114"/>
              <a:gd name="T62" fmla="*/ 77 w 114"/>
              <a:gd name="T63" fmla="*/ 43 h 114"/>
              <a:gd name="T64" fmla="*/ 97 w 114"/>
              <a:gd name="T65" fmla="*/ 66 h 114"/>
              <a:gd name="T66" fmla="*/ 97 w 114"/>
              <a:gd name="T67"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14">
                <a:moveTo>
                  <a:pt x="106" y="0"/>
                </a:moveTo>
                <a:cubicBezTo>
                  <a:pt x="8" y="0"/>
                  <a:pt x="8" y="0"/>
                  <a:pt x="8" y="0"/>
                </a:cubicBezTo>
                <a:cubicBezTo>
                  <a:pt x="4" y="0"/>
                  <a:pt x="0" y="3"/>
                  <a:pt x="0" y="8"/>
                </a:cubicBezTo>
                <a:cubicBezTo>
                  <a:pt x="0" y="106"/>
                  <a:pt x="0" y="106"/>
                  <a:pt x="0" y="106"/>
                </a:cubicBezTo>
                <a:cubicBezTo>
                  <a:pt x="0" y="111"/>
                  <a:pt x="4" y="114"/>
                  <a:pt x="8" y="114"/>
                </a:cubicBezTo>
                <a:cubicBezTo>
                  <a:pt x="106" y="114"/>
                  <a:pt x="106" y="114"/>
                  <a:pt x="106" y="114"/>
                </a:cubicBezTo>
                <a:cubicBezTo>
                  <a:pt x="110" y="114"/>
                  <a:pt x="114" y="111"/>
                  <a:pt x="114" y="106"/>
                </a:cubicBezTo>
                <a:cubicBezTo>
                  <a:pt x="114" y="8"/>
                  <a:pt x="114" y="8"/>
                  <a:pt x="114" y="8"/>
                </a:cubicBezTo>
                <a:cubicBezTo>
                  <a:pt x="114" y="3"/>
                  <a:pt x="110" y="0"/>
                  <a:pt x="106" y="0"/>
                </a:cubicBezTo>
                <a:close/>
                <a:moveTo>
                  <a:pt x="35" y="96"/>
                </a:moveTo>
                <a:cubicBezTo>
                  <a:pt x="17" y="96"/>
                  <a:pt x="17" y="96"/>
                  <a:pt x="17" y="96"/>
                </a:cubicBezTo>
                <a:cubicBezTo>
                  <a:pt x="17" y="44"/>
                  <a:pt x="17" y="44"/>
                  <a:pt x="17" y="44"/>
                </a:cubicBezTo>
                <a:cubicBezTo>
                  <a:pt x="35" y="44"/>
                  <a:pt x="35" y="44"/>
                  <a:pt x="35" y="44"/>
                </a:cubicBezTo>
                <a:lnTo>
                  <a:pt x="35" y="96"/>
                </a:lnTo>
                <a:close/>
                <a:moveTo>
                  <a:pt x="26" y="37"/>
                </a:moveTo>
                <a:cubicBezTo>
                  <a:pt x="26" y="37"/>
                  <a:pt x="26" y="37"/>
                  <a:pt x="26" y="37"/>
                </a:cubicBezTo>
                <a:cubicBezTo>
                  <a:pt x="20" y="37"/>
                  <a:pt x="16" y="33"/>
                  <a:pt x="16" y="28"/>
                </a:cubicBezTo>
                <a:cubicBezTo>
                  <a:pt x="16" y="23"/>
                  <a:pt x="20" y="19"/>
                  <a:pt x="26" y="19"/>
                </a:cubicBezTo>
                <a:cubicBezTo>
                  <a:pt x="32" y="19"/>
                  <a:pt x="36" y="23"/>
                  <a:pt x="36" y="28"/>
                </a:cubicBezTo>
                <a:cubicBezTo>
                  <a:pt x="36" y="33"/>
                  <a:pt x="32" y="37"/>
                  <a:pt x="26" y="37"/>
                </a:cubicBezTo>
                <a:close/>
                <a:moveTo>
                  <a:pt x="97" y="96"/>
                </a:moveTo>
                <a:cubicBezTo>
                  <a:pt x="80" y="96"/>
                  <a:pt x="80" y="96"/>
                  <a:pt x="80" y="96"/>
                </a:cubicBezTo>
                <a:cubicBezTo>
                  <a:pt x="80" y="68"/>
                  <a:pt x="80" y="68"/>
                  <a:pt x="80" y="68"/>
                </a:cubicBezTo>
                <a:cubicBezTo>
                  <a:pt x="80" y="61"/>
                  <a:pt x="77" y="56"/>
                  <a:pt x="71" y="56"/>
                </a:cubicBezTo>
                <a:cubicBezTo>
                  <a:pt x="66" y="56"/>
                  <a:pt x="63" y="59"/>
                  <a:pt x="62" y="63"/>
                </a:cubicBezTo>
                <a:cubicBezTo>
                  <a:pt x="61" y="64"/>
                  <a:pt x="61" y="65"/>
                  <a:pt x="61" y="67"/>
                </a:cubicBezTo>
                <a:cubicBezTo>
                  <a:pt x="61" y="96"/>
                  <a:pt x="61" y="96"/>
                  <a:pt x="61" y="96"/>
                </a:cubicBezTo>
                <a:cubicBezTo>
                  <a:pt x="44" y="96"/>
                  <a:pt x="44" y="96"/>
                  <a:pt x="44" y="96"/>
                </a:cubicBezTo>
                <a:cubicBezTo>
                  <a:pt x="44" y="96"/>
                  <a:pt x="44" y="49"/>
                  <a:pt x="44" y="44"/>
                </a:cubicBezTo>
                <a:cubicBezTo>
                  <a:pt x="61" y="44"/>
                  <a:pt x="61" y="44"/>
                  <a:pt x="61" y="44"/>
                </a:cubicBezTo>
                <a:cubicBezTo>
                  <a:pt x="61" y="51"/>
                  <a:pt x="61" y="51"/>
                  <a:pt x="61" y="51"/>
                </a:cubicBezTo>
                <a:cubicBezTo>
                  <a:pt x="64" y="48"/>
                  <a:pt x="68" y="43"/>
                  <a:pt x="77" y="43"/>
                </a:cubicBezTo>
                <a:cubicBezTo>
                  <a:pt x="88" y="43"/>
                  <a:pt x="97" y="50"/>
                  <a:pt x="97" y="66"/>
                </a:cubicBezTo>
                <a:lnTo>
                  <a:pt x="97" y="96"/>
                </a:lnTo>
                <a:close/>
              </a:path>
            </a:pathLst>
          </a:custGeom>
          <a:solidFill>
            <a:schemeClr val="accent4"/>
          </a:solidFill>
          <a:ln>
            <a:noFill/>
          </a:ln>
          <a:extLst/>
        </p:spPr>
        <p:txBody>
          <a:bodyPr lIns="68580" tIns="34290" rIns="68580" bIns="34290"/>
          <a:lstStyle/>
          <a:p>
            <a:pPr defTabSz="407710">
              <a:defRPr/>
            </a:pPr>
            <a:endParaRPr lang="id-ID" sz="800" dirty="0"/>
          </a:p>
        </p:txBody>
      </p:sp>
      <p:grpSp>
        <p:nvGrpSpPr>
          <p:cNvPr id="3" name="Group 38"/>
          <p:cNvGrpSpPr/>
          <p:nvPr/>
        </p:nvGrpSpPr>
        <p:grpSpPr>
          <a:xfrm>
            <a:off x="5160055" y="3490300"/>
            <a:ext cx="545915" cy="546083"/>
            <a:chOff x="4127501" y="4194175"/>
            <a:chExt cx="909638" cy="909637"/>
          </a:xfrm>
          <a:solidFill>
            <a:schemeClr val="accent4"/>
          </a:solidFill>
        </p:grpSpPr>
        <p:sp>
          <p:nvSpPr>
            <p:cNvPr id="15" name="Freeform 11"/>
            <p:cNvSpPr>
              <a:spLocks/>
            </p:cNvSpPr>
            <p:nvPr/>
          </p:nvSpPr>
          <p:spPr bwMode="auto">
            <a:xfrm>
              <a:off x="4386263" y="4659313"/>
              <a:ext cx="96838" cy="192087"/>
            </a:xfrm>
            <a:custGeom>
              <a:avLst/>
              <a:gdLst>
                <a:gd name="T0" fmla="*/ 0 w 61"/>
                <a:gd name="T1" fmla="*/ 18 h 121"/>
                <a:gd name="T2" fmla="*/ 22 w 61"/>
                <a:gd name="T3" fmla="*/ 18 h 121"/>
                <a:gd name="T4" fmla="*/ 22 w 61"/>
                <a:gd name="T5" fmla="*/ 121 h 121"/>
                <a:gd name="T6" fmla="*/ 40 w 61"/>
                <a:gd name="T7" fmla="*/ 121 h 121"/>
                <a:gd name="T8" fmla="*/ 40 w 61"/>
                <a:gd name="T9" fmla="*/ 18 h 121"/>
                <a:gd name="T10" fmla="*/ 61 w 61"/>
                <a:gd name="T11" fmla="*/ 18 h 121"/>
                <a:gd name="T12" fmla="*/ 61 w 61"/>
                <a:gd name="T13" fmla="*/ 0 h 121"/>
                <a:gd name="T14" fmla="*/ 0 w 61"/>
                <a:gd name="T15" fmla="*/ 0 h 121"/>
                <a:gd name="T16" fmla="*/ 0 w 61"/>
                <a:gd name="T17" fmla="*/ 1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21">
                  <a:moveTo>
                    <a:pt x="0" y="18"/>
                  </a:moveTo>
                  <a:lnTo>
                    <a:pt x="22" y="18"/>
                  </a:lnTo>
                  <a:lnTo>
                    <a:pt x="22" y="121"/>
                  </a:lnTo>
                  <a:lnTo>
                    <a:pt x="40" y="121"/>
                  </a:lnTo>
                  <a:lnTo>
                    <a:pt x="40" y="18"/>
                  </a:lnTo>
                  <a:lnTo>
                    <a:pt x="61" y="18"/>
                  </a:lnTo>
                  <a:lnTo>
                    <a:pt x="61" y="0"/>
                  </a:lnTo>
                  <a:lnTo>
                    <a:pt x="0" y="0"/>
                  </a:lnTo>
                  <a:lnTo>
                    <a:pt x="0"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07710">
                <a:defRPr/>
              </a:pPr>
              <a:endParaRPr lang="id-ID" sz="800" dirty="0"/>
            </a:p>
          </p:txBody>
        </p:sp>
        <p:sp>
          <p:nvSpPr>
            <p:cNvPr id="16" name="Freeform 12"/>
            <p:cNvSpPr>
              <a:spLocks/>
            </p:cNvSpPr>
            <p:nvPr/>
          </p:nvSpPr>
          <p:spPr bwMode="auto">
            <a:xfrm>
              <a:off x="4572001" y="4440238"/>
              <a:ext cx="25400" cy="109537"/>
            </a:xfrm>
            <a:custGeom>
              <a:avLst/>
              <a:gdLst>
                <a:gd name="T0" fmla="*/ 3 w 6"/>
                <a:gd name="T1" fmla="*/ 26 h 26"/>
                <a:gd name="T2" fmla="*/ 5 w 6"/>
                <a:gd name="T3" fmla="*/ 25 h 26"/>
                <a:gd name="T4" fmla="*/ 6 w 6"/>
                <a:gd name="T5" fmla="*/ 23 h 26"/>
                <a:gd name="T6" fmla="*/ 6 w 6"/>
                <a:gd name="T7" fmla="*/ 3 h 26"/>
                <a:gd name="T8" fmla="*/ 5 w 6"/>
                <a:gd name="T9" fmla="*/ 1 h 26"/>
                <a:gd name="T10" fmla="*/ 3 w 6"/>
                <a:gd name="T11" fmla="*/ 0 h 26"/>
                <a:gd name="T12" fmla="*/ 0 w 6"/>
                <a:gd name="T13" fmla="*/ 1 h 26"/>
                <a:gd name="T14" fmla="*/ 0 w 6"/>
                <a:gd name="T15" fmla="*/ 3 h 26"/>
                <a:gd name="T16" fmla="*/ 0 w 6"/>
                <a:gd name="T17" fmla="*/ 23 h 26"/>
                <a:gd name="T18" fmla="*/ 0 w 6"/>
                <a:gd name="T19" fmla="*/ 25 h 26"/>
                <a:gd name="T20" fmla="*/ 3 w 6"/>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6">
                  <a:moveTo>
                    <a:pt x="3" y="26"/>
                  </a:moveTo>
                  <a:cubicBezTo>
                    <a:pt x="4" y="26"/>
                    <a:pt x="5" y="26"/>
                    <a:pt x="5" y="25"/>
                  </a:cubicBezTo>
                  <a:cubicBezTo>
                    <a:pt x="6" y="25"/>
                    <a:pt x="6" y="24"/>
                    <a:pt x="6" y="23"/>
                  </a:cubicBezTo>
                  <a:cubicBezTo>
                    <a:pt x="6" y="3"/>
                    <a:pt x="6" y="3"/>
                    <a:pt x="6" y="3"/>
                  </a:cubicBezTo>
                  <a:cubicBezTo>
                    <a:pt x="6" y="2"/>
                    <a:pt x="6" y="1"/>
                    <a:pt x="5" y="1"/>
                  </a:cubicBezTo>
                  <a:cubicBezTo>
                    <a:pt x="5" y="0"/>
                    <a:pt x="4" y="0"/>
                    <a:pt x="3" y="0"/>
                  </a:cubicBezTo>
                  <a:cubicBezTo>
                    <a:pt x="2" y="0"/>
                    <a:pt x="1" y="0"/>
                    <a:pt x="0" y="1"/>
                  </a:cubicBezTo>
                  <a:cubicBezTo>
                    <a:pt x="0" y="1"/>
                    <a:pt x="0" y="2"/>
                    <a:pt x="0" y="3"/>
                  </a:cubicBezTo>
                  <a:cubicBezTo>
                    <a:pt x="0" y="23"/>
                    <a:pt x="0" y="23"/>
                    <a:pt x="0" y="23"/>
                  </a:cubicBezTo>
                  <a:cubicBezTo>
                    <a:pt x="0" y="24"/>
                    <a:pt x="0" y="25"/>
                    <a:pt x="0" y="25"/>
                  </a:cubicBezTo>
                  <a:cubicBezTo>
                    <a:pt x="1" y="26"/>
                    <a:pt x="2" y="26"/>
                    <a:pt x="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07710">
                <a:defRPr/>
              </a:pPr>
              <a:endParaRPr lang="id-ID" sz="800" dirty="0"/>
            </a:p>
          </p:txBody>
        </p:sp>
        <p:sp>
          <p:nvSpPr>
            <p:cNvPr id="17" name="Freeform 13"/>
            <p:cNvSpPr>
              <a:spLocks noEditPoints="1"/>
            </p:cNvSpPr>
            <p:nvPr/>
          </p:nvSpPr>
          <p:spPr bwMode="auto">
            <a:xfrm>
              <a:off x="4600576" y="4659313"/>
              <a:ext cx="79375" cy="192087"/>
            </a:xfrm>
            <a:custGeom>
              <a:avLst/>
              <a:gdLst>
                <a:gd name="T0" fmla="*/ 13 w 19"/>
                <a:gd name="T1" fmla="*/ 12 h 46"/>
                <a:gd name="T2" fmla="*/ 9 w 19"/>
                <a:gd name="T3" fmla="*/ 12 h 46"/>
                <a:gd name="T4" fmla="*/ 6 w 19"/>
                <a:gd name="T5" fmla="*/ 15 h 46"/>
                <a:gd name="T6" fmla="*/ 6 w 19"/>
                <a:gd name="T7" fmla="*/ 0 h 46"/>
                <a:gd name="T8" fmla="*/ 0 w 19"/>
                <a:gd name="T9" fmla="*/ 0 h 46"/>
                <a:gd name="T10" fmla="*/ 0 w 19"/>
                <a:gd name="T11" fmla="*/ 46 h 46"/>
                <a:gd name="T12" fmla="*/ 6 w 19"/>
                <a:gd name="T13" fmla="*/ 46 h 46"/>
                <a:gd name="T14" fmla="*/ 6 w 19"/>
                <a:gd name="T15" fmla="*/ 43 h 46"/>
                <a:gd name="T16" fmla="*/ 9 w 19"/>
                <a:gd name="T17" fmla="*/ 45 h 46"/>
                <a:gd name="T18" fmla="*/ 13 w 19"/>
                <a:gd name="T19" fmla="*/ 46 h 46"/>
                <a:gd name="T20" fmla="*/ 18 w 19"/>
                <a:gd name="T21" fmla="*/ 44 h 46"/>
                <a:gd name="T22" fmla="*/ 19 w 19"/>
                <a:gd name="T23" fmla="*/ 39 h 46"/>
                <a:gd name="T24" fmla="*/ 19 w 19"/>
                <a:gd name="T25" fmla="*/ 20 h 46"/>
                <a:gd name="T26" fmla="*/ 17 w 19"/>
                <a:gd name="T27" fmla="*/ 14 h 46"/>
                <a:gd name="T28" fmla="*/ 13 w 19"/>
                <a:gd name="T29" fmla="*/ 12 h 46"/>
                <a:gd name="T30" fmla="*/ 12 w 19"/>
                <a:gd name="T31" fmla="*/ 38 h 46"/>
                <a:gd name="T32" fmla="*/ 12 w 19"/>
                <a:gd name="T33" fmla="*/ 40 h 46"/>
                <a:gd name="T34" fmla="*/ 10 w 19"/>
                <a:gd name="T35" fmla="*/ 41 h 46"/>
                <a:gd name="T36" fmla="*/ 8 w 19"/>
                <a:gd name="T37" fmla="*/ 41 h 46"/>
                <a:gd name="T38" fmla="*/ 6 w 19"/>
                <a:gd name="T39" fmla="*/ 39 h 46"/>
                <a:gd name="T40" fmla="*/ 6 w 19"/>
                <a:gd name="T41" fmla="*/ 18 h 46"/>
                <a:gd name="T42" fmla="*/ 8 w 19"/>
                <a:gd name="T43" fmla="*/ 17 h 46"/>
                <a:gd name="T44" fmla="*/ 9 w 19"/>
                <a:gd name="T45" fmla="*/ 17 h 46"/>
                <a:gd name="T46" fmla="*/ 11 w 19"/>
                <a:gd name="T47" fmla="*/ 18 h 46"/>
                <a:gd name="T48" fmla="*/ 12 w 19"/>
                <a:gd name="T49" fmla="*/ 20 h 46"/>
                <a:gd name="T50" fmla="*/ 12 w 19"/>
                <a:gd name="T51"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6">
                  <a:moveTo>
                    <a:pt x="13" y="12"/>
                  </a:moveTo>
                  <a:cubicBezTo>
                    <a:pt x="11" y="12"/>
                    <a:pt x="10" y="12"/>
                    <a:pt x="9" y="12"/>
                  </a:cubicBezTo>
                  <a:cubicBezTo>
                    <a:pt x="8" y="13"/>
                    <a:pt x="7" y="14"/>
                    <a:pt x="6" y="15"/>
                  </a:cubicBezTo>
                  <a:cubicBezTo>
                    <a:pt x="6" y="0"/>
                    <a:pt x="6" y="0"/>
                    <a:pt x="6" y="0"/>
                  </a:cubicBezTo>
                  <a:cubicBezTo>
                    <a:pt x="0" y="0"/>
                    <a:pt x="0" y="0"/>
                    <a:pt x="0" y="0"/>
                  </a:cubicBezTo>
                  <a:cubicBezTo>
                    <a:pt x="0" y="46"/>
                    <a:pt x="0" y="46"/>
                    <a:pt x="0" y="46"/>
                  </a:cubicBezTo>
                  <a:cubicBezTo>
                    <a:pt x="6" y="46"/>
                    <a:pt x="6" y="46"/>
                    <a:pt x="6" y="46"/>
                  </a:cubicBezTo>
                  <a:cubicBezTo>
                    <a:pt x="6" y="43"/>
                    <a:pt x="6" y="43"/>
                    <a:pt x="6" y="43"/>
                  </a:cubicBezTo>
                  <a:cubicBezTo>
                    <a:pt x="7" y="44"/>
                    <a:pt x="8" y="45"/>
                    <a:pt x="9" y="45"/>
                  </a:cubicBezTo>
                  <a:cubicBezTo>
                    <a:pt x="10" y="46"/>
                    <a:pt x="12" y="46"/>
                    <a:pt x="13" y="46"/>
                  </a:cubicBezTo>
                  <a:cubicBezTo>
                    <a:pt x="15" y="46"/>
                    <a:pt x="16" y="46"/>
                    <a:pt x="18" y="44"/>
                  </a:cubicBezTo>
                  <a:cubicBezTo>
                    <a:pt x="19" y="43"/>
                    <a:pt x="19" y="41"/>
                    <a:pt x="19" y="39"/>
                  </a:cubicBezTo>
                  <a:cubicBezTo>
                    <a:pt x="19" y="20"/>
                    <a:pt x="19" y="20"/>
                    <a:pt x="19" y="20"/>
                  </a:cubicBezTo>
                  <a:cubicBezTo>
                    <a:pt x="19" y="17"/>
                    <a:pt x="19" y="15"/>
                    <a:pt x="17" y="14"/>
                  </a:cubicBezTo>
                  <a:cubicBezTo>
                    <a:pt x="16" y="12"/>
                    <a:pt x="15" y="12"/>
                    <a:pt x="13" y="12"/>
                  </a:cubicBezTo>
                  <a:close/>
                  <a:moveTo>
                    <a:pt x="12" y="38"/>
                  </a:moveTo>
                  <a:cubicBezTo>
                    <a:pt x="12" y="39"/>
                    <a:pt x="12" y="40"/>
                    <a:pt x="12" y="40"/>
                  </a:cubicBezTo>
                  <a:cubicBezTo>
                    <a:pt x="11" y="41"/>
                    <a:pt x="11" y="41"/>
                    <a:pt x="10" y="41"/>
                  </a:cubicBezTo>
                  <a:cubicBezTo>
                    <a:pt x="9" y="41"/>
                    <a:pt x="9" y="41"/>
                    <a:pt x="8" y="41"/>
                  </a:cubicBezTo>
                  <a:cubicBezTo>
                    <a:pt x="8" y="40"/>
                    <a:pt x="7" y="40"/>
                    <a:pt x="6" y="39"/>
                  </a:cubicBezTo>
                  <a:cubicBezTo>
                    <a:pt x="6" y="18"/>
                    <a:pt x="6" y="18"/>
                    <a:pt x="6" y="18"/>
                  </a:cubicBezTo>
                  <a:cubicBezTo>
                    <a:pt x="7" y="18"/>
                    <a:pt x="7" y="17"/>
                    <a:pt x="8" y="17"/>
                  </a:cubicBezTo>
                  <a:cubicBezTo>
                    <a:pt x="8" y="17"/>
                    <a:pt x="9" y="17"/>
                    <a:pt x="9" y="17"/>
                  </a:cubicBezTo>
                  <a:cubicBezTo>
                    <a:pt x="10" y="17"/>
                    <a:pt x="11" y="17"/>
                    <a:pt x="11" y="18"/>
                  </a:cubicBezTo>
                  <a:cubicBezTo>
                    <a:pt x="12" y="18"/>
                    <a:pt x="12" y="19"/>
                    <a:pt x="12" y="20"/>
                  </a:cubicBezTo>
                  <a:lnTo>
                    <a:pt x="12" y="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07710">
                <a:defRPr/>
              </a:pPr>
              <a:endParaRPr lang="id-ID" sz="800" dirty="0"/>
            </a:p>
          </p:txBody>
        </p:sp>
        <p:sp>
          <p:nvSpPr>
            <p:cNvPr id="18" name="Freeform 14"/>
            <p:cNvSpPr>
              <a:spLocks/>
            </p:cNvSpPr>
            <p:nvPr/>
          </p:nvSpPr>
          <p:spPr bwMode="auto">
            <a:xfrm>
              <a:off x="4495801" y="4710113"/>
              <a:ext cx="84138" cy="141287"/>
            </a:xfrm>
            <a:custGeom>
              <a:avLst/>
              <a:gdLst>
                <a:gd name="T0" fmla="*/ 13 w 20"/>
                <a:gd name="T1" fmla="*/ 26 h 34"/>
                <a:gd name="T2" fmla="*/ 11 w 20"/>
                <a:gd name="T3" fmla="*/ 27 h 34"/>
                <a:gd name="T4" fmla="*/ 9 w 20"/>
                <a:gd name="T5" fmla="*/ 28 h 34"/>
                <a:gd name="T6" fmla="*/ 7 w 20"/>
                <a:gd name="T7" fmla="*/ 28 h 34"/>
                <a:gd name="T8" fmla="*/ 7 w 20"/>
                <a:gd name="T9" fmla="*/ 26 h 34"/>
                <a:gd name="T10" fmla="*/ 7 w 20"/>
                <a:gd name="T11" fmla="*/ 0 h 34"/>
                <a:gd name="T12" fmla="*/ 0 w 20"/>
                <a:gd name="T13" fmla="*/ 0 h 34"/>
                <a:gd name="T14" fmla="*/ 0 w 20"/>
                <a:gd name="T15" fmla="*/ 28 h 34"/>
                <a:gd name="T16" fmla="*/ 1 w 20"/>
                <a:gd name="T17" fmla="*/ 33 h 34"/>
                <a:gd name="T18" fmla="*/ 5 w 20"/>
                <a:gd name="T19" fmla="*/ 34 h 34"/>
                <a:gd name="T20" fmla="*/ 9 w 20"/>
                <a:gd name="T21" fmla="*/ 33 h 34"/>
                <a:gd name="T22" fmla="*/ 13 w 20"/>
                <a:gd name="T23" fmla="*/ 30 h 34"/>
                <a:gd name="T24" fmla="*/ 13 w 20"/>
                <a:gd name="T25" fmla="*/ 34 h 34"/>
                <a:gd name="T26" fmla="*/ 20 w 20"/>
                <a:gd name="T27" fmla="*/ 34 h 34"/>
                <a:gd name="T28" fmla="*/ 20 w 20"/>
                <a:gd name="T29" fmla="*/ 0 h 34"/>
                <a:gd name="T30" fmla="*/ 13 w 20"/>
                <a:gd name="T31" fmla="*/ 0 h 34"/>
                <a:gd name="T32" fmla="*/ 13 w 20"/>
                <a:gd name="T33"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4">
                  <a:moveTo>
                    <a:pt x="13" y="26"/>
                  </a:moveTo>
                  <a:cubicBezTo>
                    <a:pt x="12" y="26"/>
                    <a:pt x="11" y="27"/>
                    <a:pt x="11" y="27"/>
                  </a:cubicBezTo>
                  <a:cubicBezTo>
                    <a:pt x="10" y="28"/>
                    <a:pt x="9" y="28"/>
                    <a:pt x="9" y="28"/>
                  </a:cubicBezTo>
                  <a:cubicBezTo>
                    <a:pt x="8" y="28"/>
                    <a:pt x="8" y="28"/>
                    <a:pt x="7" y="28"/>
                  </a:cubicBezTo>
                  <a:cubicBezTo>
                    <a:pt x="7" y="27"/>
                    <a:pt x="7" y="27"/>
                    <a:pt x="7" y="26"/>
                  </a:cubicBezTo>
                  <a:cubicBezTo>
                    <a:pt x="7" y="0"/>
                    <a:pt x="7" y="0"/>
                    <a:pt x="7" y="0"/>
                  </a:cubicBezTo>
                  <a:cubicBezTo>
                    <a:pt x="0" y="0"/>
                    <a:pt x="0" y="0"/>
                    <a:pt x="0" y="0"/>
                  </a:cubicBezTo>
                  <a:cubicBezTo>
                    <a:pt x="0" y="28"/>
                    <a:pt x="0" y="28"/>
                    <a:pt x="0" y="28"/>
                  </a:cubicBezTo>
                  <a:cubicBezTo>
                    <a:pt x="0" y="30"/>
                    <a:pt x="1" y="32"/>
                    <a:pt x="1" y="33"/>
                  </a:cubicBezTo>
                  <a:cubicBezTo>
                    <a:pt x="2" y="34"/>
                    <a:pt x="3" y="34"/>
                    <a:pt x="5" y="34"/>
                  </a:cubicBezTo>
                  <a:cubicBezTo>
                    <a:pt x="6" y="34"/>
                    <a:pt x="8" y="34"/>
                    <a:pt x="9" y="33"/>
                  </a:cubicBezTo>
                  <a:cubicBezTo>
                    <a:pt x="10" y="32"/>
                    <a:pt x="12" y="31"/>
                    <a:pt x="13" y="30"/>
                  </a:cubicBezTo>
                  <a:cubicBezTo>
                    <a:pt x="13" y="34"/>
                    <a:pt x="13" y="34"/>
                    <a:pt x="13" y="34"/>
                  </a:cubicBezTo>
                  <a:cubicBezTo>
                    <a:pt x="20" y="34"/>
                    <a:pt x="20" y="34"/>
                    <a:pt x="20" y="34"/>
                  </a:cubicBezTo>
                  <a:cubicBezTo>
                    <a:pt x="20" y="0"/>
                    <a:pt x="20" y="0"/>
                    <a:pt x="20" y="0"/>
                  </a:cubicBezTo>
                  <a:cubicBezTo>
                    <a:pt x="13" y="0"/>
                    <a:pt x="13" y="0"/>
                    <a:pt x="13" y="0"/>
                  </a:cubicBezTo>
                  <a:lnTo>
                    <a:pt x="13"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07710">
                <a:defRPr/>
              </a:pPr>
              <a:endParaRPr lang="id-ID" sz="800" dirty="0"/>
            </a:p>
          </p:txBody>
        </p:sp>
        <p:sp>
          <p:nvSpPr>
            <p:cNvPr id="19" name="Freeform 15"/>
            <p:cNvSpPr>
              <a:spLocks noEditPoints="1"/>
            </p:cNvSpPr>
            <p:nvPr/>
          </p:nvSpPr>
          <p:spPr bwMode="auto">
            <a:xfrm>
              <a:off x="4127501" y="4194175"/>
              <a:ext cx="909638" cy="909637"/>
            </a:xfrm>
            <a:custGeom>
              <a:avLst/>
              <a:gdLst>
                <a:gd name="T0" fmla="*/ 108 w 217"/>
                <a:gd name="T1" fmla="*/ 0 h 217"/>
                <a:gd name="T2" fmla="*/ 0 w 217"/>
                <a:gd name="T3" fmla="*/ 108 h 217"/>
                <a:gd name="T4" fmla="*/ 108 w 217"/>
                <a:gd name="T5" fmla="*/ 217 h 217"/>
                <a:gd name="T6" fmla="*/ 217 w 217"/>
                <a:gd name="T7" fmla="*/ 108 h 217"/>
                <a:gd name="T8" fmla="*/ 108 w 217"/>
                <a:gd name="T9" fmla="*/ 0 h 217"/>
                <a:gd name="T10" fmla="*/ 126 w 217"/>
                <a:gd name="T11" fmla="*/ 53 h 217"/>
                <a:gd name="T12" fmla="*/ 134 w 217"/>
                <a:gd name="T13" fmla="*/ 53 h 217"/>
                <a:gd name="T14" fmla="*/ 134 w 217"/>
                <a:gd name="T15" fmla="*/ 82 h 217"/>
                <a:gd name="T16" fmla="*/ 134 w 217"/>
                <a:gd name="T17" fmla="*/ 84 h 217"/>
                <a:gd name="T18" fmla="*/ 136 w 217"/>
                <a:gd name="T19" fmla="*/ 84 h 217"/>
                <a:gd name="T20" fmla="*/ 138 w 217"/>
                <a:gd name="T21" fmla="*/ 84 h 217"/>
                <a:gd name="T22" fmla="*/ 140 w 217"/>
                <a:gd name="T23" fmla="*/ 82 h 217"/>
                <a:gd name="T24" fmla="*/ 140 w 217"/>
                <a:gd name="T25" fmla="*/ 53 h 217"/>
                <a:gd name="T26" fmla="*/ 148 w 217"/>
                <a:gd name="T27" fmla="*/ 53 h 217"/>
                <a:gd name="T28" fmla="*/ 148 w 217"/>
                <a:gd name="T29" fmla="*/ 91 h 217"/>
                <a:gd name="T30" fmla="*/ 140 w 217"/>
                <a:gd name="T31" fmla="*/ 91 h 217"/>
                <a:gd name="T32" fmla="*/ 140 w 217"/>
                <a:gd name="T33" fmla="*/ 86 h 217"/>
                <a:gd name="T34" fmla="*/ 136 w 217"/>
                <a:gd name="T35" fmla="*/ 90 h 217"/>
                <a:gd name="T36" fmla="*/ 131 w 217"/>
                <a:gd name="T37" fmla="*/ 91 h 217"/>
                <a:gd name="T38" fmla="*/ 127 w 217"/>
                <a:gd name="T39" fmla="*/ 89 h 217"/>
                <a:gd name="T40" fmla="*/ 126 w 217"/>
                <a:gd name="T41" fmla="*/ 84 h 217"/>
                <a:gd name="T42" fmla="*/ 126 w 217"/>
                <a:gd name="T43" fmla="*/ 53 h 217"/>
                <a:gd name="T44" fmla="*/ 98 w 217"/>
                <a:gd name="T45" fmla="*/ 62 h 217"/>
                <a:gd name="T46" fmla="*/ 101 w 217"/>
                <a:gd name="T47" fmla="*/ 55 h 217"/>
                <a:gd name="T48" fmla="*/ 109 w 217"/>
                <a:gd name="T49" fmla="*/ 52 h 217"/>
                <a:gd name="T50" fmla="*/ 117 w 217"/>
                <a:gd name="T51" fmla="*/ 55 h 217"/>
                <a:gd name="T52" fmla="*/ 120 w 217"/>
                <a:gd name="T53" fmla="*/ 62 h 217"/>
                <a:gd name="T54" fmla="*/ 120 w 217"/>
                <a:gd name="T55" fmla="*/ 81 h 217"/>
                <a:gd name="T56" fmla="*/ 117 w 217"/>
                <a:gd name="T57" fmla="*/ 89 h 217"/>
                <a:gd name="T58" fmla="*/ 109 w 217"/>
                <a:gd name="T59" fmla="*/ 91 h 217"/>
                <a:gd name="T60" fmla="*/ 101 w 217"/>
                <a:gd name="T61" fmla="*/ 89 h 217"/>
                <a:gd name="T62" fmla="*/ 98 w 217"/>
                <a:gd name="T63" fmla="*/ 81 h 217"/>
                <a:gd name="T64" fmla="*/ 98 w 217"/>
                <a:gd name="T65" fmla="*/ 62 h 217"/>
                <a:gd name="T66" fmla="*/ 77 w 217"/>
                <a:gd name="T67" fmla="*/ 40 h 217"/>
                <a:gd name="T68" fmla="*/ 83 w 217"/>
                <a:gd name="T69" fmla="*/ 60 h 217"/>
                <a:gd name="T70" fmla="*/ 83 w 217"/>
                <a:gd name="T71" fmla="*/ 60 h 217"/>
                <a:gd name="T72" fmla="*/ 88 w 217"/>
                <a:gd name="T73" fmla="*/ 40 h 217"/>
                <a:gd name="T74" fmla="*/ 97 w 217"/>
                <a:gd name="T75" fmla="*/ 40 h 217"/>
                <a:gd name="T76" fmla="*/ 87 w 217"/>
                <a:gd name="T77" fmla="*/ 70 h 217"/>
                <a:gd name="T78" fmla="*/ 87 w 217"/>
                <a:gd name="T79" fmla="*/ 91 h 217"/>
                <a:gd name="T80" fmla="*/ 79 w 217"/>
                <a:gd name="T81" fmla="*/ 91 h 217"/>
                <a:gd name="T82" fmla="*/ 79 w 217"/>
                <a:gd name="T83" fmla="*/ 71 h 217"/>
                <a:gd name="T84" fmla="*/ 68 w 217"/>
                <a:gd name="T85" fmla="*/ 40 h 217"/>
                <a:gd name="T86" fmla="*/ 77 w 217"/>
                <a:gd name="T87" fmla="*/ 40 h 217"/>
                <a:gd name="T88" fmla="*/ 177 w 217"/>
                <a:gd name="T89" fmla="*/ 146 h 217"/>
                <a:gd name="T90" fmla="*/ 152 w 217"/>
                <a:gd name="T91" fmla="*/ 171 h 217"/>
                <a:gd name="T92" fmla="*/ 68 w 217"/>
                <a:gd name="T93" fmla="*/ 171 h 217"/>
                <a:gd name="T94" fmla="*/ 43 w 217"/>
                <a:gd name="T95" fmla="*/ 146 h 217"/>
                <a:gd name="T96" fmla="*/ 43 w 217"/>
                <a:gd name="T97" fmla="*/ 127 h 217"/>
                <a:gd name="T98" fmla="*/ 68 w 217"/>
                <a:gd name="T99" fmla="*/ 102 h 217"/>
                <a:gd name="T100" fmla="*/ 152 w 217"/>
                <a:gd name="T101" fmla="*/ 102 h 217"/>
                <a:gd name="T102" fmla="*/ 177 w 217"/>
                <a:gd name="T103" fmla="*/ 127 h 217"/>
                <a:gd name="T104" fmla="*/ 177 w 217"/>
                <a:gd name="T105" fmla="*/ 14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108" y="0"/>
                  </a:moveTo>
                  <a:cubicBezTo>
                    <a:pt x="48" y="0"/>
                    <a:pt x="0" y="48"/>
                    <a:pt x="0" y="108"/>
                  </a:cubicBezTo>
                  <a:cubicBezTo>
                    <a:pt x="0" y="169"/>
                    <a:pt x="48" y="217"/>
                    <a:pt x="108" y="217"/>
                  </a:cubicBezTo>
                  <a:cubicBezTo>
                    <a:pt x="169" y="217"/>
                    <a:pt x="217" y="169"/>
                    <a:pt x="217" y="108"/>
                  </a:cubicBezTo>
                  <a:cubicBezTo>
                    <a:pt x="217" y="48"/>
                    <a:pt x="169" y="0"/>
                    <a:pt x="108" y="0"/>
                  </a:cubicBezTo>
                  <a:close/>
                  <a:moveTo>
                    <a:pt x="126" y="53"/>
                  </a:moveTo>
                  <a:cubicBezTo>
                    <a:pt x="134" y="53"/>
                    <a:pt x="134" y="53"/>
                    <a:pt x="134" y="53"/>
                  </a:cubicBezTo>
                  <a:cubicBezTo>
                    <a:pt x="134" y="82"/>
                    <a:pt x="134" y="82"/>
                    <a:pt x="134" y="82"/>
                  </a:cubicBezTo>
                  <a:cubicBezTo>
                    <a:pt x="134" y="83"/>
                    <a:pt x="134" y="83"/>
                    <a:pt x="134" y="84"/>
                  </a:cubicBezTo>
                  <a:cubicBezTo>
                    <a:pt x="134" y="84"/>
                    <a:pt x="135" y="84"/>
                    <a:pt x="136" y="84"/>
                  </a:cubicBezTo>
                  <a:cubicBezTo>
                    <a:pt x="136" y="84"/>
                    <a:pt x="137" y="84"/>
                    <a:pt x="138" y="84"/>
                  </a:cubicBezTo>
                  <a:cubicBezTo>
                    <a:pt x="139" y="83"/>
                    <a:pt x="139" y="82"/>
                    <a:pt x="140" y="82"/>
                  </a:cubicBezTo>
                  <a:cubicBezTo>
                    <a:pt x="140" y="53"/>
                    <a:pt x="140" y="53"/>
                    <a:pt x="140" y="53"/>
                  </a:cubicBezTo>
                  <a:cubicBezTo>
                    <a:pt x="148" y="53"/>
                    <a:pt x="148" y="53"/>
                    <a:pt x="148" y="53"/>
                  </a:cubicBezTo>
                  <a:cubicBezTo>
                    <a:pt x="148" y="91"/>
                    <a:pt x="148" y="91"/>
                    <a:pt x="148" y="91"/>
                  </a:cubicBezTo>
                  <a:cubicBezTo>
                    <a:pt x="140" y="91"/>
                    <a:pt x="140" y="91"/>
                    <a:pt x="140" y="91"/>
                  </a:cubicBezTo>
                  <a:cubicBezTo>
                    <a:pt x="140" y="86"/>
                    <a:pt x="140" y="86"/>
                    <a:pt x="140" y="86"/>
                  </a:cubicBezTo>
                  <a:cubicBezTo>
                    <a:pt x="139" y="88"/>
                    <a:pt x="137" y="89"/>
                    <a:pt x="136" y="90"/>
                  </a:cubicBezTo>
                  <a:cubicBezTo>
                    <a:pt x="134" y="91"/>
                    <a:pt x="133" y="91"/>
                    <a:pt x="131" y="91"/>
                  </a:cubicBezTo>
                  <a:cubicBezTo>
                    <a:pt x="130" y="91"/>
                    <a:pt x="128" y="91"/>
                    <a:pt x="127" y="89"/>
                  </a:cubicBezTo>
                  <a:cubicBezTo>
                    <a:pt x="126" y="88"/>
                    <a:pt x="126" y="87"/>
                    <a:pt x="126" y="84"/>
                  </a:cubicBezTo>
                  <a:lnTo>
                    <a:pt x="126" y="53"/>
                  </a:lnTo>
                  <a:close/>
                  <a:moveTo>
                    <a:pt x="98" y="62"/>
                  </a:moveTo>
                  <a:cubicBezTo>
                    <a:pt x="98" y="59"/>
                    <a:pt x="99" y="57"/>
                    <a:pt x="101" y="55"/>
                  </a:cubicBezTo>
                  <a:cubicBezTo>
                    <a:pt x="103" y="53"/>
                    <a:pt x="106" y="52"/>
                    <a:pt x="109" y="52"/>
                  </a:cubicBezTo>
                  <a:cubicBezTo>
                    <a:pt x="112" y="52"/>
                    <a:pt x="115" y="53"/>
                    <a:pt x="117" y="55"/>
                  </a:cubicBezTo>
                  <a:cubicBezTo>
                    <a:pt x="119" y="57"/>
                    <a:pt x="120" y="59"/>
                    <a:pt x="120" y="62"/>
                  </a:cubicBezTo>
                  <a:cubicBezTo>
                    <a:pt x="120" y="81"/>
                    <a:pt x="120" y="81"/>
                    <a:pt x="120" y="81"/>
                  </a:cubicBezTo>
                  <a:cubicBezTo>
                    <a:pt x="120" y="84"/>
                    <a:pt x="119" y="87"/>
                    <a:pt x="117" y="89"/>
                  </a:cubicBezTo>
                  <a:cubicBezTo>
                    <a:pt x="115" y="91"/>
                    <a:pt x="112" y="91"/>
                    <a:pt x="109" y="91"/>
                  </a:cubicBezTo>
                  <a:cubicBezTo>
                    <a:pt x="105" y="91"/>
                    <a:pt x="103" y="91"/>
                    <a:pt x="101" y="89"/>
                  </a:cubicBezTo>
                  <a:cubicBezTo>
                    <a:pt x="99" y="87"/>
                    <a:pt x="98" y="84"/>
                    <a:pt x="98" y="81"/>
                  </a:cubicBezTo>
                  <a:lnTo>
                    <a:pt x="98" y="62"/>
                  </a:lnTo>
                  <a:close/>
                  <a:moveTo>
                    <a:pt x="77" y="40"/>
                  </a:moveTo>
                  <a:cubicBezTo>
                    <a:pt x="83" y="60"/>
                    <a:pt x="83" y="60"/>
                    <a:pt x="83" y="60"/>
                  </a:cubicBezTo>
                  <a:cubicBezTo>
                    <a:pt x="83" y="60"/>
                    <a:pt x="83" y="60"/>
                    <a:pt x="83" y="60"/>
                  </a:cubicBezTo>
                  <a:cubicBezTo>
                    <a:pt x="88" y="40"/>
                    <a:pt x="88" y="40"/>
                    <a:pt x="88" y="40"/>
                  </a:cubicBezTo>
                  <a:cubicBezTo>
                    <a:pt x="97" y="40"/>
                    <a:pt x="97" y="40"/>
                    <a:pt x="97" y="40"/>
                  </a:cubicBezTo>
                  <a:cubicBezTo>
                    <a:pt x="87" y="70"/>
                    <a:pt x="87" y="70"/>
                    <a:pt x="87" y="70"/>
                  </a:cubicBezTo>
                  <a:cubicBezTo>
                    <a:pt x="87" y="91"/>
                    <a:pt x="87" y="91"/>
                    <a:pt x="87" y="91"/>
                  </a:cubicBezTo>
                  <a:cubicBezTo>
                    <a:pt x="79" y="91"/>
                    <a:pt x="79" y="91"/>
                    <a:pt x="79" y="91"/>
                  </a:cubicBezTo>
                  <a:cubicBezTo>
                    <a:pt x="79" y="71"/>
                    <a:pt x="79" y="71"/>
                    <a:pt x="79" y="71"/>
                  </a:cubicBezTo>
                  <a:cubicBezTo>
                    <a:pt x="68" y="40"/>
                    <a:pt x="68" y="40"/>
                    <a:pt x="68" y="40"/>
                  </a:cubicBezTo>
                  <a:lnTo>
                    <a:pt x="77" y="40"/>
                  </a:lnTo>
                  <a:close/>
                  <a:moveTo>
                    <a:pt x="177" y="146"/>
                  </a:moveTo>
                  <a:cubicBezTo>
                    <a:pt x="177" y="160"/>
                    <a:pt x="166" y="171"/>
                    <a:pt x="152" y="171"/>
                  </a:cubicBezTo>
                  <a:cubicBezTo>
                    <a:pt x="68" y="171"/>
                    <a:pt x="68" y="171"/>
                    <a:pt x="68" y="171"/>
                  </a:cubicBezTo>
                  <a:cubicBezTo>
                    <a:pt x="54" y="171"/>
                    <a:pt x="43" y="160"/>
                    <a:pt x="43" y="146"/>
                  </a:cubicBezTo>
                  <a:cubicBezTo>
                    <a:pt x="43" y="127"/>
                    <a:pt x="43" y="127"/>
                    <a:pt x="43" y="127"/>
                  </a:cubicBezTo>
                  <a:cubicBezTo>
                    <a:pt x="43" y="113"/>
                    <a:pt x="54" y="102"/>
                    <a:pt x="68" y="102"/>
                  </a:cubicBezTo>
                  <a:cubicBezTo>
                    <a:pt x="152" y="102"/>
                    <a:pt x="152" y="102"/>
                    <a:pt x="152" y="102"/>
                  </a:cubicBezTo>
                  <a:cubicBezTo>
                    <a:pt x="166" y="102"/>
                    <a:pt x="177" y="113"/>
                    <a:pt x="177" y="127"/>
                  </a:cubicBezTo>
                  <a:lnTo>
                    <a:pt x="177" y="1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07710">
                <a:defRPr/>
              </a:pPr>
              <a:endParaRPr lang="id-ID" sz="800" dirty="0"/>
            </a:p>
          </p:txBody>
        </p:sp>
        <p:sp>
          <p:nvSpPr>
            <p:cNvPr id="20" name="Freeform 16"/>
            <p:cNvSpPr>
              <a:spLocks noEditPoints="1"/>
            </p:cNvSpPr>
            <p:nvPr/>
          </p:nvSpPr>
          <p:spPr bwMode="auto">
            <a:xfrm>
              <a:off x="4697413" y="4705350"/>
              <a:ext cx="84138" cy="150812"/>
            </a:xfrm>
            <a:custGeom>
              <a:avLst/>
              <a:gdLst>
                <a:gd name="T0" fmla="*/ 10 w 20"/>
                <a:gd name="T1" fmla="*/ 0 h 36"/>
                <a:gd name="T2" fmla="*/ 3 w 20"/>
                <a:gd name="T3" fmla="*/ 3 h 36"/>
                <a:gd name="T4" fmla="*/ 0 w 20"/>
                <a:gd name="T5" fmla="*/ 10 h 36"/>
                <a:gd name="T6" fmla="*/ 0 w 20"/>
                <a:gd name="T7" fmla="*/ 25 h 36"/>
                <a:gd name="T8" fmla="*/ 2 w 20"/>
                <a:gd name="T9" fmla="*/ 33 h 36"/>
                <a:gd name="T10" fmla="*/ 9 w 20"/>
                <a:gd name="T11" fmla="*/ 36 h 36"/>
                <a:gd name="T12" fmla="*/ 17 w 20"/>
                <a:gd name="T13" fmla="*/ 33 h 36"/>
                <a:gd name="T14" fmla="*/ 20 w 20"/>
                <a:gd name="T15" fmla="*/ 25 h 36"/>
                <a:gd name="T16" fmla="*/ 20 w 20"/>
                <a:gd name="T17" fmla="*/ 23 h 36"/>
                <a:gd name="T18" fmla="*/ 13 w 20"/>
                <a:gd name="T19" fmla="*/ 23 h 36"/>
                <a:gd name="T20" fmla="*/ 13 w 20"/>
                <a:gd name="T21" fmla="*/ 25 h 36"/>
                <a:gd name="T22" fmla="*/ 12 w 20"/>
                <a:gd name="T23" fmla="*/ 29 h 36"/>
                <a:gd name="T24" fmla="*/ 10 w 20"/>
                <a:gd name="T25" fmla="*/ 30 h 36"/>
                <a:gd name="T26" fmla="*/ 7 w 20"/>
                <a:gd name="T27" fmla="*/ 29 h 36"/>
                <a:gd name="T28" fmla="*/ 7 w 20"/>
                <a:gd name="T29" fmla="*/ 25 h 36"/>
                <a:gd name="T30" fmla="*/ 7 w 20"/>
                <a:gd name="T31" fmla="*/ 19 h 36"/>
                <a:gd name="T32" fmla="*/ 20 w 20"/>
                <a:gd name="T33" fmla="*/ 19 h 36"/>
                <a:gd name="T34" fmla="*/ 20 w 20"/>
                <a:gd name="T35" fmla="*/ 10 h 36"/>
                <a:gd name="T36" fmla="*/ 17 w 20"/>
                <a:gd name="T37" fmla="*/ 3 h 36"/>
                <a:gd name="T38" fmla="*/ 10 w 20"/>
                <a:gd name="T39" fmla="*/ 0 h 36"/>
                <a:gd name="T40" fmla="*/ 13 w 20"/>
                <a:gd name="T41" fmla="*/ 13 h 36"/>
                <a:gd name="T42" fmla="*/ 7 w 20"/>
                <a:gd name="T43" fmla="*/ 13 h 36"/>
                <a:gd name="T44" fmla="*/ 7 w 20"/>
                <a:gd name="T45" fmla="*/ 10 h 36"/>
                <a:gd name="T46" fmla="*/ 7 w 20"/>
                <a:gd name="T47" fmla="*/ 7 h 36"/>
                <a:gd name="T48" fmla="*/ 10 w 20"/>
                <a:gd name="T49" fmla="*/ 6 h 36"/>
                <a:gd name="T50" fmla="*/ 12 w 20"/>
                <a:gd name="T51" fmla="*/ 7 h 36"/>
                <a:gd name="T52" fmla="*/ 13 w 20"/>
                <a:gd name="T53" fmla="*/ 10 h 36"/>
                <a:gd name="T54" fmla="*/ 13 w 20"/>
                <a:gd name="T55"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36">
                  <a:moveTo>
                    <a:pt x="10" y="0"/>
                  </a:moveTo>
                  <a:cubicBezTo>
                    <a:pt x="7" y="0"/>
                    <a:pt x="4" y="1"/>
                    <a:pt x="3" y="3"/>
                  </a:cubicBezTo>
                  <a:cubicBezTo>
                    <a:pt x="1" y="5"/>
                    <a:pt x="0" y="7"/>
                    <a:pt x="0" y="10"/>
                  </a:cubicBezTo>
                  <a:cubicBezTo>
                    <a:pt x="0" y="25"/>
                    <a:pt x="0" y="25"/>
                    <a:pt x="0" y="25"/>
                  </a:cubicBezTo>
                  <a:cubicBezTo>
                    <a:pt x="0" y="28"/>
                    <a:pt x="1" y="31"/>
                    <a:pt x="2" y="33"/>
                  </a:cubicBezTo>
                  <a:cubicBezTo>
                    <a:pt x="4" y="35"/>
                    <a:pt x="6" y="36"/>
                    <a:pt x="9" y="36"/>
                  </a:cubicBezTo>
                  <a:cubicBezTo>
                    <a:pt x="13" y="36"/>
                    <a:pt x="15" y="35"/>
                    <a:pt x="17" y="33"/>
                  </a:cubicBezTo>
                  <a:cubicBezTo>
                    <a:pt x="19" y="31"/>
                    <a:pt x="20" y="29"/>
                    <a:pt x="20" y="25"/>
                  </a:cubicBezTo>
                  <a:cubicBezTo>
                    <a:pt x="20" y="23"/>
                    <a:pt x="20" y="23"/>
                    <a:pt x="20" y="23"/>
                  </a:cubicBezTo>
                  <a:cubicBezTo>
                    <a:pt x="13" y="23"/>
                    <a:pt x="13" y="23"/>
                    <a:pt x="13" y="23"/>
                  </a:cubicBezTo>
                  <a:cubicBezTo>
                    <a:pt x="13" y="25"/>
                    <a:pt x="13" y="25"/>
                    <a:pt x="13" y="25"/>
                  </a:cubicBezTo>
                  <a:cubicBezTo>
                    <a:pt x="13" y="27"/>
                    <a:pt x="12" y="28"/>
                    <a:pt x="12" y="29"/>
                  </a:cubicBezTo>
                  <a:cubicBezTo>
                    <a:pt x="11" y="29"/>
                    <a:pt x="11" y="30"/>
                    <a:pt x="10" y="30"/>
                  </a:cubicBezTo>
                  <a:cubicBezTo>
                    <a:pt x="8" y="30"/>
                    <a:pt x="8" y="29"/>
                    <a:pt x="7" y="29"/>
                  </a:cubicBezTo>
                  <a:cubicBezTo>
                    <a:pt x="7" y="28"/>
                    <a:pt x="7" y="27"/>
                    <a:pt x="7" y="25"/>
                  </a:cubicBezTo>
                  <a:cubicBezTo>
                    <a:pt x="7" y="19"/>
                    <a:pt x="7" y="19"/>
                    <a:pt x="7" y="19"/>
                  </a:cubicBezTo>
                  <a:cubicBezTo>
                    <a:pt x="20" y="19"/>
                    <a:pt x="20" y="19"/>
                    <a:pt x="20" y="19"/>
                  </a:cubicBezTo>
                  <a:cubicBezTo>
                    <a:pt x="20" y="10"/>
                    <a:pt x="20" y="10"/>
                    <a:pt x="20" y="10"/>
                  </a:cubicBezTo>
                  <a:cubicBezTo>
                    <a:pt x="20" y="7"/>
                    <a:pt x="19" y="4"/>
                    <a:pt x="17" y="3"/>
                  </a:cubicBezTo>
                  <a:cubicBezTo>
                    <a:pt x="15" y="1"/>
                    <a:pt x="13" y="0"/>
                    <a:pt x="10" y="0"/>
                  </a:cubicBezTo>
                  <a:close/>
                  <a:moveTo>
                    <a:pt x="13" y="13"/>
                  </a:moveTo>
                  <a:cubicBezTo>
                    <a:pt x="7" y="13"/>
                    <a:pt x="7" y="13"/>
                    <a:pt x="7" y="13"/>
                  </a:cubicBezTo>
                  <a:cubicBezTo>
                    <a:pt x="7" y="10"/>
                    <a:pt x="7" y="10"/>
                    <a:pt x="7" y="10"/>
                  </a:cubicBezTo>
                  <a:cubicBezTo>
                    <a:pt x="7" y="9"/>
                    <a:pt x="7" y="8"/>
                    <a:pt x="7" y="7"/>
                  </a:cubicBezTo>
                  <a:cubicBezTo>
                    <a:pt x="8" y="6"/>
                    <a:pt x="9" y="6"/>
                    <a:pt x="10" y="6"/>
                  </a:cubicBezTo>
                  <a:cubicBezTo>
                    <a:pt x="11" y="6"/>
                    <a:pt x="11" y="6"/>
                    <a:pt x="12" y="7"/>
                  </a:cubicBezTo>
                  <a:cubicBezTo>
                    <a:pt x="12" y="8"/>
                    <a:pt x="13" y="9"/>
                    <a:pt x="13" y="10"/>
                  </a:cubicBezTo>
                  <a:lnTo>
                    <a:pt x="13"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07710">
                <a:defRPr/>
              </a:pPr>
              <a:endParaRPr lang="id-ID" sz="800" dirty="0"/>
            </a:p>
          </p:txBody>
        </p:sp>
      </p:grpSp>
      <p:sp>
        <p:nvSpPr>
          <p:cNvPr id="21" name="Freeform 32"/>
          <p:cNvSpPr>
            <a:spLocks noEditPoints="1"/>
          </p:cNvSpPr>
          <p:nvPr/>
        </p:nvSpPr>
        <p:spPr bwMode="auto">
          <a:xfrm>
            <a:off x="3749981" y="2628513"/>
            <a:ext cx="599402" cy="300687"/>
          </a:xfrm>
          <a:custGeom>
            <a:avLst/>
            <a:gdLst>
              <a:gd name="T0" fmla="*/ 101 w 238"/>
              <a:gd name="T1" fmla="*/ 35 h 119"/>
              <a:gd name="T2" fmla="*/ 190 w 238"/>
              <a:gd name="T3" fmla="*/ 50 h 119"/>
              <a:gd name="T4" fmla="*/ 157 w 238"/>
              <a:gd name="T5" fmla="*/ 59 h 119"/>
              <a:gd name="T6" fmla="*/ 147 w 238"/>
              <a:gd name="T7" fmla="*/ 41 h 119"/>
              <a:gd name="T8" fmla="*/ 116 w 238"/>
              <a:gd name="T9" fmla="*/ 41 h 119"/>
              <a:gd name="T10" fmla="*/ 139 w 238"/>
              <a:gd name="T11" fmla="*/ 87 h 119"/>
              <a:gd name="T12" fmla="*/ 238 w 238"/>
              <a:gd name="T13" fmla="*/ 59 h 119"/>
              <a:gd name="T14" fmla="*/ 95 w 238"/>
              <a:gd name="T15" fmla="*/ 21 h 119"/>
              <a:gd name="T16" fmla="*/ 93 w 238"/>
              <a:gd name="T17" fmla="*/ 21 h 119"/>
              <a:gd name="T18" fmla="*/ 83 w 238"/>
              <a:gd name="T19" fmla="*/ 0 h 119"/>
              <a:gd name="T20" fmla="*/ 52 w 238"/>
              <a:gd name="T21" fmla="*/ 4 h 119"/>
              <a:gd name="T22" fmla="*/ 65 w 238"/>
              <a:gd name="T23" fmla="*/ 29 h 119"/>
              <a:gd name="T24" fmla="*/ 29 w 238"/>
              <a:gd name="T25" fmla="*/ 119 h 119"/>
              <a:gd name="T26" fmla="*/ 128 w 238"/>
              <a:gd name="T27" fmla="*/ 91 h 119"/>
              <a:gd name="T28" fmla="*/ 101 w 238"/>
              <a:gd name="T29" fmla="*/ 35 h 119"/>
              <a:gd name="T30" fmla="*/ 56 w 238"/>
              <a:gd name="T31" fmla="*/ 86 h 119"/>
              <a:gd name="T32" fmla="*/ 74 w 238"/>
              <a:gd name="T33" fmla="*/ 47 h 119"/>
              <a:gd name="T34" fmla="*/ 89 w 238"/>
              <a:gd name="T35" fmla="*/ 78 h 119"/>
              <a:gd name="T36" fmla="*/ 56 w 238"/>
              <a:gd name="T37" fmla="*/ 8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119">
                <a:moveTo>
                  <a:pt x="101" y="35"/>
                </a:moveTo>
                <a:cubicBezTo>
                  <a:pt x="149" y="21"/>
                  <a:pt x="190" y="50"/>
                  <a:pt x="190" y="50"/>
                </a:cubicBezTo>
                <a:cubicBezTo>
                  <a:pt x="157" y="59"/>
                  <a:pt x="157" y="59"/>
                  <a:pt x="157" y="59"/>
                </a:cubicBezTo>
                <a:cubicBezTo>
                  <a:pt x="147" y="41"/>
                  <a:pt x="147" y="41"/>
                  <a:pt x="147" y="41"/>
                </a:cubicBezTo>
                <a:cubicBezTo>
                  <a:pt x="138" y="40"/>
                  <a:pt x="127" y="39"/>
                  <a:pt x="116" y="41"/>
                </a:cubicBezTo>
                <a:cubicBezTo>
                  <a:pt x="139" y="87"/>
                  <a:pt x="139" y="87"/>
                  <a:pt x="139" y="87"/>
                </a:cubicBezTo>
                <a:cubicBezTo>
                  <a:pt x="238" y="59"/>
                  <a:pt x="238" y="59"/>
                  <a:pt x="238" y="59"/>
                </a:cubicBezTo>
                <a:cubicBezTo>
                  <a:pt x="238" y="59"/>
                  <a:pt x="202" y="3"/>
                  <a:pt x="95" y="21"/>
                </a:cubicBezTo>
                <a:cubicBezTo>
                  <a:pt x="95" y="21"/>
                  <a:pt x="94" y="21"/>
                  <a:pt x="93" y="21"/>
                </a:cubicBezTo>
                <a:cubicBezTo>
                  <a:pt x="83" y="0"/>
                  <a:pt x="83" y="0"/>
                  <a:pt x="83" y="0"/>
                </a:cubicBezTo>
                <a:cubicBezTo>
                  <a:pt x="52" y="4"/>
                  <a:pt x="52" y="4"/>
                  <a:pt x="52" y="4"/>
                </a:cubicBezTo>
                <a:cubicBezTo>
                  <a:pt x="65" y="29"/>
                  <a:pt x="65" y="29"/>
                  <a:pt x="65" y="29"/>
                </a:cubicBezTo>
                <a:cubicBezTo>
                  <a:pt x="0" y="56"/>
                  <a:pt x="29" y="119"/>
                  <a:pt x="29" y="119"/>
                </a:cubicBezTo>
                <a:cubicBezTo>
                  <a:pt x="128" y="91"/>
                  <a:pt x="128" y="91"/>
                  <a:pt x="128" y="91"/>
                </a:cubicBezTo>
                <a:lnTo>
                  <a:pt x="101" y="35"/>
                </a:lnTo>
                <a:close/>
                <a:moveTo>
                  <a:pt x="56" y="86"/>
                </a:moveTo>
                <a:cubicBezTo>
                  <a:pt x="56" y="86"/>
                  <a:pt x="46" y="65"/>
                  <a:pt x="74" y="47"/>
                </a:cubicBezTo>
                <a:cubicBezTo>
                  <a:pt x="89" y="78"/>
                  <a:pt x="89" y="78"/>
                  <a:pt x="89" y="78"/>
                </a:cubicBezTo>
                <a:lnTo>
                  <a:pt x="56" y="86"/>
                </a:lnTo>
                <a:close/>
              </a:path>
            </a:pathLst>
          </a:custGeom>
          <a:solidFill>
            <a:schemeClr val="accent4"/>
          </a:solidFill>
          <a:ln>
            <a:noFill/>
          </a:ln>
          <a:extLst/>
        </p:spPr>
        <p:txBody>
          <a:bodyPr lIns="68580" tIns="34290" rIns="68580" bIns="34290"/>
          <a:lstStyle/>
          <a:p>
            <a:pPr defTabSz="407710">
              <a:defRPr/>
            </a:pPr>
            <a:endParaRPr lang="id-ID" sz="800" dirty="0"/>
          </a:p>
        </p:txBody>
      </p:sp>
      <p:sp>
        <p:nvSpPr>
          <p:cNvPr id="22" name="Freeform 39"/>
          <p:cNvSpPr>
            <a:spLocks/>
          </p:cNvSpPr>
          <p:nvPr/>
        </p:nvSpPr>
        <p:spPr bwMode="auto">
          <a:xfrm>
            <a:off x="4580929" y="2410590"/>
            <a:ext cx="523807" cy="504915"/>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accent4"/>
          </a:solidFill>
          <a:ln>
            <a:noFill/>
          </a:ln>
          <a:extLst/>
        </p:spPr>
        <p:txBody>
          <a:bodyPr lIns="68580" tIns="34290" rIns="68580" bIns="34290"/>
          <a:lstStyle/>
          <a:p>
            <a:pPr defTabSz="407710">
              <a:defRPr/>
            </a:pPr>
            <a:endParaRPr lang="id-ID" sz="800" dirty="0"/>
          </a:p>
        </p:txBody>
      </p:sp>
      <p:sp>
        <p:nvSpPr>
          <p:cNvPr id="23" name="Freeform 5"/>
          <p:cNvSpPr>
            <a:spLocks noEditPoints="1"/>
          </p:cNvSpPr>
          <p:nvPr/>
        </p:nvSpPr>
        <p:spPr bwMode="auto">
          <a:xfrm>
            <a:off x="5846398" y="1937828"/>
            <a:ext cx="292856" cy="291160"/>
          </a:xfrm>
          <a:custGeom>
            <a:avLst/>
            <a:gdLst>
              <a:gd name="T0" fmla="*/ 749375 w 175"/>
              <a:gd name="T1" fmla="*/ 236739 h 174"/>
              <a:gd name="T2" fmla="*/ 664624 w 175"/>
              <a:gd name="T3" fmla="*/ 111669 h 174"/>
              <a:gd name="T4" fmla="*/ 539728 w 175"/>
              <a:gd name="T5" fmla="*/ 26801 h 174"/>
              <a:gd name="T6" fmla="*/ 388069 w 175"/>
              <a:gd name="T7" fmla="*/ 0 h 174"/>
              <a:gd name="T8" fmla="*/ 236410 w 175"/>
              <a:gd name="T9" fmla="*/ 26801 h 174"/>
              <a:gd name="T10" fmla="*/ 115975 w 175"/>
              <a:gd name="T11" fmla="*/ 111669 h 174"/>
              <a:gd name="T12" fmla="*/ 31224 w 175"/>
              <a:gd name="T13" fmla="*/ 236739 h 174"/>
              <a:gd name="T14" fmla="*/ 0 w 175"/>
              <a:gd name="T15" fmla="*/ 388609 h 174"/>
              <a:gd name="T16" fmla="*/ 31224 w 175"/>
              <a:gd name="T17" fmla="*/ 540479 h 174"/>
              <a:gd name="T18" fmla="*/ 115975 w 175"/>
              <a:gd name="T19" fmla="*/ 665549 h 174"/>
              <a:gd name="T20" fmla="*/ 236410 w 175"/>
              <a:gd name="T21" fmla="*/ 745951 h 174"/>
              <a:gd name="T22" fmla="*/ 388069 w 175"/>
              <a:gd name="T23" fmla="*/ 777218 h 174"/>
              <a:gd name="T24" fmla="*/ 539728 w 175"/>
              <a:gd name="T25" fmla="*/ 745951 h 174"/>
              <a:gd name="T26" fmla="*/ 664624 w 175"/>
              <a:gd name="T27" fmla="*/ 665549 h 174"/>
              <a:gd name="T28" fmla="*/ 749375 w 175"/>
              <a:gd name="T29" fmla="*/ 540479 h 174"/>
              <a:gd name="T30" fmla="*/ 780599 w 175"/>
              <a:gd name="T31" fmla="*/ 388609 h 174"/>
              <a:gd name="T32" fmla="*/ 722612 w 175"/>
              <a:gd name="T33" fmla="*/ 384142 h 174"/>
              <a:gd name="T34" fmla="*/ 481741 w 175"/>
              <a:gd name="T35" fmla="*/ 357342 h 174"/>
              <a:gd name="T36" fmla="*/ 646782 w 175"/>
              <a:gd name="T37" fmla="*/ 178671 h 174"/>
              <a:gd name="T38" fmla="*/ 611098 w 175"/>
              <a:gd name="T39" fmla="*/ 138470 h 174"/>
              <a:gd name="T40" fmla="*/ 312240 w 175"/>
              <a:gd name="T41" fmla="*/ 62535 h 174"/>
              <a:gd name="T42" fmla="*/ 611098 w 175"/>
              <a:gd name="T43" fmla="*/ 138470 h 174"/>
              <a:gd name="T44" fmla="*/ 312240 w 175"/>
              <a:gd name="T45" fmla="*/ 62535 h 174"/>
              <a:gd name="T46" fmla="*/ 312240 w 175"/>
              <a:gd name="T47" fmla="*/ 62535 h 174"/>
              <a:gd name="T48" fmla="*/ 370227 w 175"/>
              <a:gd name="T49" fmla="*/ 276940 h 174"/>
              <a:gd name="T50" fmla="*/ 249792 w 175"/>
              <a:gd name="T51" fmla="*/ 84869 h 174"/>
              <a:gd name="T52" fmla="*/ 57987 w 175"/>
              <a:gd name="T53" fmla="*/ 379675 h 174"/>
              <a:gd name="T54" fmla="*/ 428214 w 175"/>
              <a:gd name="T55" fmla="*/ 388609 h 174"/>
              <a:gd name="T56" fmla="*/ 142738 w 175"/>
              <a:gd name="T57" fmla="*/ 611948 h 174"/>
              <a:gd name="T58" fmla="*/ 57987 w 175"/>
              <a:gd name="T59" fmla="*/ 388609 h 174"/>
              <a:gd name="T60" fmla="*/ 178423 w 175"/>
              <a:gd name="T61" fmla="*/ 643215 h 174"/>
              <a:gd name="T62" fmla="*/ 446057 w 175"/>
              <a:gd name="T63" fmla="*/ 442210 h 174"/>
              <a:gd name="T64" fmla="*/ 521886 w 175"/>
              <a:gd name="T65" fmla="*/ 696816 h 174"/>
              <a:gd name="T66" fmla="*/ 575413 w 175"/>
              <a:gd name="T67" fmla="*/ 665549 h 174"/>
              <a:gd name="T68" fmla="*/ 718151 w 175"/>
              <a:gd name="T69" fmla="*/ 442210 h 1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5" h="174">
                <a:moveTo>
                  <a:pt x="173" y="69"/>
                </a:moveTo>
                <a:cubicBezTo>
                  <a:pt x="172" y="64"/>
                  <a:pt x="170" y="58"/>
                  <a:pt x="168" y="53"/>
                </a:cubicBezTo>
                <a:cubicBezTo>
                  <a:pt x="166" y="48"/>
                  <a:pt x="163" y="43"/>
                  <a:pt x="160" y="38"/>
                </a:cubicBezTo>
                <a:cubicBezTo>
                  <a:pt x="157" y="33"/>
                  <a:pt x="153" y="29"/>
                  <a:pt x="149" y="25"/>
                </a:cubicBezTo>
                <a:cubicBezTo>
                  <a:pt x="145" y="21"/>
                  <a:pt x="141" y="18"/>
                  <a:pt x="136" y="14"/>
                </a:cubicBezTo>
                <a:cubicBezTo>
                  <a:pt x="132" y="11"/>
                  <a:pt x="127" y="9"/>
                  <a:pt x="121" y="6"/>
                </a:cubicBezTo>
                <a:cubicBezTo>
                  <a:pt x="116" y="4"/>
                  <a:pt x="111" y="2"/>
                  <a:pt x="105" y="1"/>
                </a:cubicBezTo>
                <a:cubicBezTo>
                  <a:pt x="99" y="0"/>
                  <a:pt x="93" y="0"/>
                  <a:pt x="87" y="0"/>
                </a:cubicBezTo>
                <a:cubicBezTo>
                  <a:pt x="82" y="0"/>
                  <a:pt x="76" y="0"/>
                  <a:pt x="70" y="1"/>
                </a:cubicBezTo>
                <a:cubicBezTo>
                  <a:pt x="64" y="2"/>
                  <a:pt x="59" y="4"/>
                  <a:pt x="53" y="6"/>
                </a:cubicBezTo>
                <a:cubicBezTo>
                  <a:pt x="48" y="9"/>
                  <a:pt x="43" y="11"/>
                  <a:pt x="39" y="14"/>
                </a:cubicBezTo>
                <a:cubicBezTo>
                  <a:pt x="34" y="18"/>
                  <a:pt x="30" y="21"/>
                  <a:pt x="26" y="25"/>
                </a:cubicBezTo>
                <a:cubicBezTo>
                  <a:pt x="22" y="29"/>
                  <a:pt x="18" y="33"/>
                  <a:pt x="15" y="38"/>
                </a:cubicBezTo>
                <a:cubicBezTo>
                  <a:pt x="12" y="43"/>
                  <a:pt x="9" y="48"/>
                  <a:pt x="7" y="53"/>
                </a:cubicBezTo>
                <a:cubicBezTo>
                  <a:pt x="5" y="58"/>
                  <a:pt x="3" y="64"/>
                  <a:pt x="2" y="69"/>
                </a:cubicBezTo>
                <a:cubicBezTo>
                  <a:pt x="1" y="75"/>
                  <a:pt x="0" y="81"/>
                  <a:pt x="0" y="87"/>
                </a:cubicBezTo>
                <a:cubicBezTo>
                  <a:pt x="0" y="93"/>
                  <a:pt x="1" y="99"/>
                  <a:pt x="2" y="105"/>
                </a:cubicBezTo>
                <a:cubicBezTo>
                  <a:pt x="3" y="110"/>
                  <a:pt x="5" y="116"/>
                  <a:pt x="7" y="121"/>
                </a:cubicBezTo>
                <a:cubicBezTo>
                  <a:pt x="9" y="126"/>
                  <a:pt x="12" y="131"/>
                  <a:pt x="15" y="136"/>
                </a:cubicBezTo>
                <a:cubicBezTo>
                  <a:pt x="18" y="140"/>
                  <a:pt x="22" y="145"/>
                  <a:pt x="26" y="149"/>
                </a:cubicBezTo>
                <a:cubicBezTo>
                  <a:pt x="30" y="153"/>
                  <a:pt x="34" y="156"/>
                  <a:pt x="39" y="159"/>
                </a:cubicBezTo>
                <a:cubicBezTo>
                  <a:pt x="43" y="163"/>
                  <a:pt x="48" y="165"/>
                  <a:pt x="53" y="167"/>
                </a:cubicBezTo>
                <a:cubicBezTo>
                  <a:pt x="59" y="170"/>
                  <a:pt x="64" y="171"/>
                  <a:pt x="70" y="173"/>
                </a:cubicBezTo>
                <a:cubicBezTo>
                  <a:pt x="76" y="174"/>
                  <a:pt x="82" y="174"/>
                  <a:pt x="87" y="174"/>
                </a:cubicBezTo>
                <a:cubicBezTo>
                  <a:pt x="93" y="174"/>
                  <a:pt x="99" y="174"/>
                  <a:pt x="105" y="173"/>
                </a:cubicBezTo>
                <a:cubicBezTo>
                  <a:pt x="111" y="171"/>
                  <a:pt x="116" y="170"/>
                  <a:pt x="121" y="167"/>
                </a:cubicBezTo>
                <a:cubicBezTo>
                  <a:pt x="127" y="165"/>
                  <a:pt x="132" y="163"/>
                  <a:pt x="136" y="159"/>
                </a:cubicBezTo>
                <a:cubicBezTo>
                  <a:pt x="141" y="156"/>
                  <a:pt x="145" y="153"/>
                  <a:pt x="149" y="149"/>
                </a:cubicBezTo>
                <a:cubicBezTo>
                  <a:pt x="153" y="145"/>
                  <a:pt x="157" y="140"/>
                  <a:pt x="160" y="136"/>
                </a:cubicBezTo>
                <a:cubicBezTo>
                  <a:pt x="163" y="131"/>
                  <a:pt x="166" y="126"/>
                  <a:pt x="168" y="121"/>
                </a:cubicBezTo>
                <a:cubicBezTo>
                  <a:pt x="170" y="116"/>
                  <a:pt x="172" y="110"/>
                  <a:pt x="173" y="105"/>
                </a:cubicBezTo>
                <a:cubicBezTo>
                  <a:pt x="174" y="99"/>
                  <a:pt x="175" y="93"/>
                  <a:pt x="175" y="87"/>
                </a:cubicBezTo>
                <a:cubicBezTo>
                  <a:pt x="175" y="81"/>
                  <a:pt x="174" y="75"/>
                  <a:pt x="173" y="69"/>
                </a:cubicBezTo>
                <a:close/>
                <a:moveTo>
                  <a:pt x="162" y="86"/>
                </a:moveTo>
                <a:cubicBezTo>
                  <a:pt x="161" y="86"/>
                  <a:pt x="136" y="81"/>
                  <a:pt x="110" y="84"/>
                </a:cubicBezTo>
                <a:cubicBezTo>
                  <a:pt x="110" y="82"/>
                  <a:pt x="109" y="81"/>
                  <a:pt x="108" y="80"/>
                </a:cubicBezTo>
                <a:cubicBezTo>
                  <a:pt x="107" y="76"/>
                  <a:pt x="105" y="73"/>
                  <a:pt x="104" y="69"/>
                </a:cubicBezTo>
                <a:cubicBezTo>
                  <a:pt x="133" y="57"/>
                  <a:pt x="145" y="40"/>
                  <a:pt x="145" y="40"/>
                </a:cubicBezTo>
                <a:cubicBezTo>
                  <a:pt x="156" y="52"/>
                  <a:pt x="162" y="68"/>
                  <a:pt x="162" y="86"/>
                </a:cubicBezTo>
                <a:close/>
                <a:moveTo>
                  <a:pt x="137" y="31"/>
                </a:moveTo>
                <a:cubicBezTo>
                  <a:pt x="137" y="31"/>
                  <a:pt x="126" y="47"/>
                  <a:pt x="98" y="58"/>
                </a:cubicBezTo>
                <a:cubicBezTo>
                  <a:pt x="85" y="35"/>
                  <a:pt x="71" y="16"/>
                  <a:pt x="70" y="14"/>
                </a:cubicBezTo>
                <a:cubicBezTo>
                  <a:pt x="76" y="13"/>
                  <a:pt x="81" y="12"/>
                  <a:pt x="87" y="12"/>
                </a:cubicBezTo>
                <a:cubicBezTo>
                  <a:pt x="106" y="12"/>
                  <a:pt x="124" y="19"/>
                  <a:pt x="137" y="31"/>
                </a:cubicBezTo>
                <a:close/>
                <a:moveTo>
                  <a:pt x="70" y="14"/>
                </a:moveTo>
                <a:cubicBezTo>
                  <a:pt x="70" y="14"/>
                  <a:pt x="70" y="14"/>
                  <a:pt x="70" y="14"/>
                </a:cubicBezTo>
                <a:cubicBezTo>
                  <a:pt x="70" y="14"/>
                  <a:pt x="69" y="15"/>
                  <a:pt x="69" y="15"/>
                </a:cubicBezTo>
                <a:cubicBezTo>
                  <a:pt x="69" y="15"/>
                  <a:pt x="70" y="15"/>
                  <a:pt x="70" y="14"/>
                </a:cubicBezTo>
                <a:close/>
                <a:moveTo>
                  <a:pt x="56" y="19"/>
                </a:moveTo>
                <a:cubicBezTo>
                  <a:pt x="57" y="21"/>
                  <a:pt x="70" y="39"/>
                  <a:pt x="83" y="62"/>
                </a:cubicBezTo>
                <a:cubicBezTo>
                  <a:pt x="47" y="72"/>
                  <a:pt x="16" y="72"/>
                  <a:pt x="14" y="72"/>
                </a:cubicBezTo>
                <a:cubicBezTo>
                  <a:pt x="19" y="48"/>
                  <a:pt x="35" y="29"/>
                  <a:pt x="56" y="19"/>
                </a:cubicBezTo>
                <a:close/>
                <a:moveTo>
                  <a:pt x="13" y="87"/>
                </a:moveTo>
                <a:cubicBezTo>
                  <a:pt x="13" y="86"/>
                  <a:pt x="13" y="85"/>
                  <a:pt x="13" y="85"/>
                </a:cubicBezTo>
                <a:cubicBezTo>
                  <a:pt x="14" y="85"/>
                  <a:pt x="51" y="85"/>
                  <a:pt x="90" y="74"/>
                </a:cubicBezTo>
                <a:cubicBezTo>
                  <a:pt x="92" y="78"/>
                  <a:pt x="94" y="82"/>
                  <a:pt x="96" y="87"/>
                </a:cubicBezTo>
                <a:cubicBezTo>
                  <a:pt x="95" y="87"/>
                  <a:pt x="94" y="87"/>
                  <a:pt x="93" y="88"/>
                </a:cubicBezTo>
                <a:cubicBezTo>
                  <a:pt x="52" y="101"/>
                  <a:pt x="32" y="137"/>
                  <a:pt x="32" y="137"/>
                </a:cubicBezTo>
                <a:cubicBezTo>
                  <a:pt x="32" y="137"/>
                  <a:pt x="32" y="137"/>
                  <a:pt x="32" y="137"/>
                </a:cubicBezTo>
                <a:cubicBezTo>
                  <a:pt x="20" y="124"/>
                  <a:pt x="13" y="106"/>
                  <a:pt x="13" y="87"/>
                </a:cubicBezTo>
                <a:close/>
                <a:moveTo>
                  <a:pt x="87" y="162"/>
                </a:moveTo>
                <a:cubicBezTo>
                  <a:pt x="69" y="162"/>
                  <a:pt x="53" y="155"/>
                  <a:pt x="40" y="144"/>
                </a:cubicBezTo>
                <a:cubicBezTo>
                  <a:pt x="41" y="145"/>
                  <a:pt x="42" y="146"/>
                  <a:pt x="42" y="146"/>
                </a:cubicBezTo>
                <a:cubicBezTo>
                  <a:pt x="42" y="146"/>
                  <a:pt x="56" y="115"/>
                  <a:pt x="100" y="99"/>
                </a:cubicBezTo>
                <a:cubicBezTo>
                  <a:pt x="100" y="99"/>
                  <a:pt x="100" y="99"/>
                  <a:pt x="101" y="99"/>
                </a:cubicBezTo>
                <a:cubicBezTo>
                  <a:pt x="111" y="126"/>
                  <a:pt x="115" y="149"/>
                  <a:pt x="117" y="156"/>
                </a:cubicBezTo>
                <a:cubicBezTo>
                  <a:pt x="108" y="159"/>
                  <a:pt x="98" y="162"/>
                  <a:pt x="87" y="162"/>
                </a:cubicBezTo>
                <a:close/>
                <a:moveTo>
                  <a:pt x="129" y="149"/>
                </a:moveTo>
                <a:cubicBezTo>
                  <a:pt x="128" y="144"/>
                  <a:pt x="124" y="122"/>
                  <a:pt x="115" y="96"/>
                </a:cubicBezTo>
                <a:cubicBezTo>
                  <a:pt x="139" y="92"/>
                  <a:pt x="160" y="98"/>
                  <a:pt x="161" y="99"/>
                </a:cubicBezTo>
                <a:cubicBezTo>
                  <a:pt x="158" y="120"/>
                  <a:pt x="146" y="138"/>
                  <a:pt x="129" y="14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sz="800" dirty="0"/>
          </a:p>
        </p:txBody>
      </p:sp>
      <p:sp>
        <p:nvSpPr>
          <p:cNvPr id="24" name="Freeform 21"/>
          <p:cNvSpPr>
            <a:spLocks/>
          </p:cNvSpPr>
          <p:nvPr/>
        </p:nvSpPr>
        <p:spPr bwMode="auto">
          <a:xfrm>
            <a:off x="3935694" y="3749688"/>
            <a:ext cx="574402" cy="571602"/>
          </a:xfrm>
          <a:custGeom>
            <a:avLst/>
            <a:gdLst>
              <a:gd name="T0" fmla="*/ 766097 w 228"/>
              <a:gd name="T1" fmla="*/ 0 h 227"/>
              <a:gd name="T2" fmla="*/ 0 w 228"/>
              <a:gd name="T3" fmla="*/ 765642 h 227"/>
              <a:gd name="T4" fmla="*/ 456970 w 228"/>
              <a:gd name="T5" fmla="*/ 1464122 h 227"/>
              <a:gd name="T6" fmla="*/ 470410 w 228"/>
              <a:gd name="T7" fmla="*/ 1289502 h 227"/>
              <a:gd name="T8" fmla="*/ 571212 w 228"/>
              <a:gd name="T9" fmla="*/ 873100 h 227"/>
              <a:gd name="T10" fmla="*/ 544332 w 228"/>
              <a:gd name="T11" fmla="*/ 752209 h 227"/>
              <a:gd name="T12" fmla="*/ 692175 w 228"/>
              <a:gd name="T13" fmla="*/ 550725 h 227"/>
              <a:gd name="T14" fmla="*/ 799697 w 228"/>
              <a:gd name="T15" fmla="*/ 664899 h 227"/>
              <a:gd name="T16" fmla="*/ 732496 w 228"/>
              <a:gd name="T17" fmla="*/ 940262 h 227"/>
              <a:gd name="T18" fmla="*/ 853458 w 228"/>
              <a:gd name="T19" fmla="*/ 1088017 h 227"/>
              <a:gd name="T20" fmla="*/ 1095384 w 228"/>
              <a:gd name="T21" fmla="*/ 678332 h 227"/>
              <a:gd name="T22" fmla="*/ 772817 w 228"/>
              <a:gd name="T23" fmla="*/ 382821 h 227"/>
              <a:gd name="T24" fmla="*/ 396489 w 228"/>
              <a:gd name="T25" fmla="*/ 752209 h 227"/>
              <a:gd name="T26" fmla="*/ 450250 w 228"/>
              <a:gd name="T27" fmla="*/ 899965 h 227"/>
              <a:gd name="T28" fmla="*/ 456970 w 228"/>
              <a:gd name="T29" fmla="*/ 946978 h 227"/>
              <a:gd name="T30" fmla="*/ 443530 w 228"/>
              <a:gd name="T31" fmla="*/ 1007423 h 227"/>
              <a:gd name="T32" fmla="*/ 403209 w 228"/>
              <a:gd name="T33" fmla="*/ 1027572 h 227"/>
              <a:gd name="T34" fmla="*/ 248645 w 228"/>
              <a:gd name="T35" fmla="*/ 732061 h 227"/>
              <a:gd name="T36" fmla="*/ 792977 w 228"/>
              <a:gd name="T37" fmla="*/ 255214 h 227"/>
              <a:gd name="T38" fmla="*/ 1283548 w 228"/>
              <a:gd name="T39" fmla="*/ 691764 h 227"/>
              <a:gd name="T40" fmla="*/ 866899 w 228"/>
              <a:gd name="T41" fmla="*/ 1215624 h 227"/>
              <a:gd name="T42" fmla="*/ 678735 w 228"/>
              <a:gd name="T43" fmla="*/ 1121598 h 227"/>
              <a:gd name="T44" fmla="*/ 624973 w 228"/>
              <a:gd name="T45" fmla="*/ 1329799 h 227"/>
              <a:gd name="T46" fmla="*/ 551052 w 228"/>
              <a:gd name="T47" fmla="*/ 1497702 h 227"/>
              <a:gd name="T48" fmla="*/ 766097 w 228"/>
              <a:gd name="T49" fmla="*/ 1524567 h 227"/>
              <a:gd name="T50" fmla="*/ 1532193 w 228"/>
              <a:gd name="T51" fmla="*/ 765642 h 227"/>
              <a:gd name="T52" fmla="*/ 766097 w 228"/>
              <a:gd name="T53" fmla="*/ 0 h 2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27">
                <a:moveTo>
                  <a:pt x="114" y="0"/>
                </a:moveTo>
                <a:cubicBezTo>
                  <a:pt x="51" y="0"/>
                  <a:pt x="0" y="51"/>
                  <a:pt x="0" y="114"/>
                </a:cubicBezTo>
                <a:cubicBezTo>
                  <a:pt x="0" y="160"/>
                  <a:pt x="28" y="200"/>
                  <a:pt x="68" y="218"/>
                </a:cubicBezTo>
                <a:cubicBezTo>
                  <a:pt x="68" y="210"/>
                  <a:pt x="68" y="200"/>
                  <a:pt x="70" y="192"/>
                </a:cubicBezTo>
                <a:cubicBezTo>
                  <a:pt x="73" y="183"/>
                  <a:pt x="85" y="130"/>
                  <a:pt x="85" y="130"/>
                </a:cubicBezTo>
                <a:cubicBezTo>
                  <a:pt x="85" y="130"/>
                  <a:pt x="81" y="122"/>
                  <a:pt x="81" y="112"/>
                </a:cubicBezTo>
                <a:cubicBezTo>
                  <a:pt x="81" y="95"/>
                  <a:pt x="91" y="82"/>
                  <a:pt x="103" y="82"/>
                </a:cubicBezTo>
                <a:cubicBezTo>
                  <a:pt x="114" y="82"/>
                  <a:pt x="119" y="90"/>
                  <a:pt x="119" y="99"/>
                </a:cubicBezTo>
                <a:cubicBezTo>
                  <a:pt x="119" y="110"/>
                  <a:pt x="112" y="125"/>
                  <a:pt x="109" y="140"/>
                </a:cubicBezTo>
                <a:cubicBezTo>
                  <a:pt x="106" y="152"/>
                  <a:pt x="115" y="162"/>
                  <a:pt x="127" y="162"/>
                </a:cubicBezTo>
                <a:cubicBezTo>
                  <a:pt x="148" y="162"/>
                  <a:pt x="163" y="134"/>
                  <a:pt x="163" y="101"/>
                </a:cubicBezTo>
                <a:cubicBezTo>
                  <a:pt x="163" y="76"/>
                  <a:pt x="146" y="57"/>
                  <a:pt x="115" y="57"/>
                </a:cubicBezTo>
                <a:cubicBezTo>
                  <a:pt x="81" y="57"/>
                  <a:pt x="59" y="83"/>
                  <a:pt x="59" y="112"/>
                </a:cubicBezTo>
                <a:cubicBezTo>
                  <a:pt x="59" y="122"/>
                  <a:pt x="62" y="129"/>
                  <a:pt x="67" y="134"/>
                </a:cubicBezTo>
                <a:cubicBezTo>
                  <a:pt x="69" y="137"/>
                  <a:pt x="69" y="138"/>
                  <a:pt x="68" y="141"/>
                </a:cubicBezTo>
                <a:cubicBezTo>
                  <a:pt x="68" y="143"/>
                  <a:pt x="67" y="148"/>
                  <a:pt x="66" y="150"/>
                </a:cubicBezTo>
                <a:cubicBezTo>
                  <a:pt x="65" y="153"/>
                  <a:pt x="63" y="154"/>
                  <a:pt x="60" y="153"/>
                </a:cubicBezTo>
                <a:cubicBezTo>
                  <a:pt x="44" y="146"/>
                  <a:pt x="37" y="129"/>
                  <a:pt x="37" y="109"/>
                </a:cubicBezTo>
                <a:cubicBezTo>
                  <a:pt x="37" y="77"/>
                  <a:pt x="64" y="38"/>
                  <a:pt x="118" y="38"/>
                </a:cubicBezTo>
                <a:cubicBezTo>
                  <a:pt x="162" y="38"/>
                  <a:pt x="191" y="70"/>
                  <a:pt x="191" y="103"/>
                </a:cubicBezTo>
                <a:cubicBezTo>
                  <a:pt x="191" y="148"/>
                  <a:pt x="166" y="181"/>
                  <a:pt x="129" y="181"/>
                </a:cubicBezTo>
                <a:cubicBezTo>
                  <a:pt x="117" y="181"/>
                  <a:pt x="105" y="175"/>
                  <a:pt x="101" y="167"/>
                </a:cubicBezTo>
                <a:cubicBezTo>
                  <a:pt x="101" y="167"/>
                  <a:pt x="95" y="193"/>
                  <a:pt x="93" y="198"/>
                </a:cubicBezTo>
                <a:cubicBezTo>
                  <a:pt x="91" y="207"/>
                  <a:pt x="86" y="216"/>
                  <a:pt x="82" y="223"/>
                </a:cubicBezTo>
                <a:cubicBezTo>
                  <a:pt x="92" y="226"/>
                  <a:pt x="103" y="227"/>
                  <a:pt x="114" y="227"/>
                </a:cubicBezTo>
                <a:cubicBezTo>
                  <a:pt x="177" y="227"/>
                  <a:pt x="228" y="176"/>
                  <a:pt x="228" y="114"/>
                </a:cubicBezTo>
                <a:cubicBezTo>
                  <a:pt x="228" y="51"/>
                  <a:pt x="177" y="0"/>
                  <a:pt x="11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sz="800" dirty="0"/>
          </a:p>
        </p:txBody>
      </p:sp>
      <p:sp>
        <p:nvSpPr>
          <p:cNvPr id="25" name="Freeform 22"/>
          <p:cNvSpPr>
            <a:spLocks noEditPoints="1"/>
          </p:cNvSpPr>
          <p:nvPr/>
        </p:nvSpPr>
        <p:spPr bwMode="auto">
          <a:xfrm>
            <a:off x="5677947" y="2341521"/>
            <a:ext cx="513688" cy="512656"/>
          </a:xfrm>
          <a:custGeom>
            <a:avLst/>
            <a:gdLst>
              <a:gd name="T0" fmla="*/ 1101028 w 204"/>
              <a:gd name="T1" fmla="*/ 0 h 204"/>
              <a:gd name="T2" fmla="*/ 261830 w 204"/>
              <a:gd name="T3" fmla="*/ 0 h 204"/>
              <a:gd name="T4" fmla="*/ 0 w 204"/>
              <a:gd name="T5" fmla="*/ 261344 h 204"/>
              <a:gd name="T6" fmla="*/ 0 w 204"/>
              <a:gd name="T7" fmla="*/ 542791 h 204"/>
              <a:gd name="T8" fmla="*/ 0 w 204"/>
              <a:gd name="T9" fmla="*/ 1098985 h 204"/>
              <a:gd name="T10" fmla="*/ 261830 w 204"/>
              <a:gd name="T11" fmla="*/ 1367030 h 204"/>
              <a:gd name="T12" fmla="*/ 1101028 w 204"/>
              <a:gd name="T13" fmla="*/ 1367030 h 204"/>
              <a:gd name="T14" fmla="*/ 1369571 w 204"/>
              <a:gd name="T15" fmla="*/ 1098985 h 204"/>
              <a:gd name="T16" fmla="*/ 1369571 w 204"/>
              <a:gd name="T17" fmla="*/ 542791 h 204"/>
              <a:gd name="T18" fmla="*/ 1369571 w 204"/>
              <a:gd name="T19" fmla="*/ 261344 h 204"/>
              <a:gd name="T20" fmla="*/ 1101028 w 204"/>
              <a:gd name="T21" fmla="*/ 0 h 204"/>
              <a:gd name="T22" fmla="*/ 1181591 w 204"/>
              <a:gd name="T23" fmla="*/ 154126 h 204"/>
              <a:gd name="T24" fmla="*/ 1208445 w 204"/>
              <a:gd name="T25" fmla="*/ 154126 h 204"/>
              <a:gd name="T26" fmla="*/ 1208445 w 204"/>
              <a:gd name="T27" fmla="*/ 187632 h 204"/>
              <a:gd name="T28" fmla="*/ 1208445 w 204"/>
              <a:gd name="T29" fmla="*/ 388665 h 204"/>
              <a:gd name="T30" fmla="*/ 980183 w 204"/>
              <a:gd name="T31" fmla="*/ 388665 h 204"/>
              <a:gd name="T32" fmla="*/ 980183 w 204"/>
              <a:gd name="T33" fmla="*/ 160827 h 204"/>
              <a:gd name="T34" fmla="*/ 1181591 w 204"/>
              <a:gd name="T35" fmla="*/ 154126 h 204"/>
              <a:gd name="T36" fmla="*/ 490092 w 204"/>
              <a:gd name="T37" fmla="*/ 542791 h 204"/>
              <a:gd name="T38" fmla="*/ 684786 w 204"/>
              <a:gd name="T39" fmla="*/ 442274 h 204"/>
              <a:gd name="T40" fmla="*/ 879479 w 204"/>
              <a:gd name="T41" fmla="*/ 542791 h 204"/>
              <a:gd name="T42" fmla="*/ 926475 w 204"/>
              <a:gd name="T43" fmla="*/ 683515 h 204"/>
              <a:gd name="T44" fmla="*/ 684786 w 204"/>
              <a:gd name="T45" fmla="*/ 924756 h 204"/>
              <a:gd name="T46" fmla="*/ 443097 w 204"/>
              <a:gd name="T47" fmla="*/ 683515 h 204"/>
              <a:gd name="T48" fmla="*/ 490092 w 204"/>
              <a:gd name="T49" fmla="*/ 542791 h 204"/>
              <a:gd name="T50" fmla="*/ 1235299 w 204"/>
              <a:gd name="T51" fmla="*/ 1098985 h 204"/>
              <a:gd name="T52" fmla="*/ 1101028 w 204"/>
              <a:gd name="T53" fmla="*/ 1233007 h 204"/>
              <a:gd name="T54" fmla="*/ 261830 w 204"/>
              <a:gd name="T55" fmla="*/ 1233007 h 204"/>
              <a:gd name="T56" fmla="*/ 134272 w 204"/>
              <a:gd name="T57" fmla="*/ 1098985 h 204"/>
              <a:gd name="T58" fmla="*/ 134272 w 204"/>
              <a:gd name="T59" fmla="*/ 542791 h 204"/>
              <a:gd name="T60" fmla="*/ 335679 w 204"/>
              <a:gd name="T61" fmla="*/ 542791 h 204"/>
              <a:gd name="T62" fmla="*/ 308825 w 204"/>
              <a:gd name="T63" fmla="*/ 683515 h 204"/>
              <a:gd name="T64" fmla="*/ 684786 w 204"/>
              <a:gd name="T65" fmla="*/ 1058778 h 204"/>
              <a:gd name="T66" fmla="*/ 1054033 w 204"/>
              <a:gd name="T67" fmla="*/ 683515 h 204"/>
              <a:gd name="T68" fmla="*/ 1027178 w 204"/>
              <a:gd name="T69" fmla="*/ 542791 h 204"/>
              <a:gd name="T70" fmla="*/ 1235299 w 204"/>
              <a:gd name="T71" fmla="*/ 542791 h 204"/>
              <a:gd name="T72" fmla="*/ 1235299 w 204"/>
              <a:gd name="T73" fmla="*/ 1098985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sz="800" dirty="0"/>
          </a:p>
        </p:txBody>
      </p:sp>
      <p:grpSp>
        <p:nvGrpSpPr>
          <p:cNvPr id="4" name="Group 50"/>
          <p:cNvGrpSpPr/>
          <p:nvPr/>
        </p:nvGrpSpPr>
        <p:grpSpPr>
          <a:xfrm>
            <a:off x="4686547" y="1390785"/>
            <a:ext cx="463028" cy="430767"/>
            <a:chOff x="3338513" y="696913"/>
            <a:chExt cx="771525" cy="717550"/>
          </a:xfrm>
          <a:solidFill>
            <a:schemeClr val="accent2"/>
          </a:solidFill>
        </p:grpSpPr>
        <p:sp>
          <p:nvSpPr>
            <p:cNvPr id="27" name="Freeform 23"/>
            <p:cNvSpPr>
              <a:spLocks/>
            </p:cNvSpPr>
            <p:nvPr/>
          </p:nvSpPr>
          <p:spPr bwMode="auto">
            <a:xfrm>
              <a:off x="3586163" y="696913"/>
              <a:ext cx="523875" cy="717550"/>
            </a:xfrm>
            <a:custGeom>
              <a:avLst/>
              <a:gdLst>
                <a:gd name="T0" fmla="*/ 115 w 125"/>
                <a:gd name="T1" fmla="*/ 63 h 171"/>
                <a:gd name="T2" fmla="*/ 69 w 125"/>
                <a:gd name="T3" fmla="*/ 63 h 171"/>
                <a:gd name="T4" fmla="*/ 85 w 125"/>
                <a:gd name="T5" fmla="*/ 32 h 171"/>
                <a:gd name="T6" fmla="*/ 74 w 125"/>
                <a:gd name="T7" fmla="*/ 0 h 171"/>
                <a:gd name="T8" fmla="*/ 61 w 125"/>
                <a:gd name="T9" fmla="*/ 21 h 171"/>
                <a:gd name="T10" fmla="*/ 37 w 125"/>
                <a:gd name="T11" fmla="*/ 53 h 171"/>
                <a:gd name="T12" fmla="*/ 0 w 125"/>
                <a:gd name="T13" fmla="*/ 70 h 171"/>
                <a:gd name="T14" fmla="*/ 0 w 125"/>
                <a:gd name="T15" fmla="*/ 71 h 171"/>
                <a:gd name="T16" fmla="*/ 0 w 125"/>
                <a:gd name="T17" fmla="*/ 148 h 171"/>
                <a:gd name="T18" fmla="*/ 26 w 125"/>
                <a:gd name="T19" fmla="*/ 155 h 171"/>
                <a:gd name="T20" fmla="*/ 76 w 125"/>
                <a:gd name="T21" fmla="*/ 171 h 171"/>
                <a:gd name="T22" fmla="*/ 91 w 125"/>
                <a:gd name="T23" fmla="*/ 147 h 171"/>
                <a:gd name="T24" fmla="*/ 103 w 125"/>
                <a:gd name="T25" fmla="*/ 121 h 171"/>
                <a:gd name="T26" fmla="*/ 107 w 125"/>
                <a:gd name="T27" fmla="*/ 91 h 171"/>
                <a:gd name="T28" fmla="*/ 115 w 125"/>
                <a:gd name="T29" fmla="*/ 6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71">
                  <a:moveTo>
                    <a:pt x="115" y="63"/>
                  </a:moveTo>
                  <a:cubicBezTo>
                    <a:pt x="105" y="57"/>
                    <a:pt x="69" y="63"/>
                    <a:pt x="69" y="63"/>
                  </a:cubicBezTo>
                  <a:cubicBezTo>
                    <a:pt x="75" y="59"/>
                    <a:pt x="85" y="38"/>
                    <a:pt x="85" y="32"/>
                  </a:cubicBezTo>
                  <a:cubicBezTo>
                    <a:pt x="86" y="19"/>
                    <a:pt x="83" y="0"/>
                    <a:pt x="74" y="0"/>
                  </a:cubicBezTo>
                  <a:cubicBezTo>
                    <a:pt x="64" y="0"/>
                    <a:pt x="62" y="16"/>
                    <a:pt x="61" y="21"/>
                  </a:cubicBezTo>
                  <a:cubicBezTo>
                    <a:pt x="59" y="35"/>
                    <a:pt x="46" y="48"/>
                    <a:pt x="37" y="53"/>
                  </a:cubicBezTo>
                  <a:cubicBezTo>
                    <a:pt x="25" y="60"/>
                    <a:pt x="16" y="66"/>
                    <a:pt x="0" y="70"/>
                  </a:cubicBezTo>
                  <a:cubicBezTo>
                    <a:pt x="0" y="70"/>
                    <a:pt x="0" y="71"/>
                    <a:pt x="0" y="71"/>
                  </a:cubicBezTo>
                  <a:cubicBezTo>
                    <a:pt x="0" y="148"/>
                    <a:pt x="0" y="148"/>
                    <a:pt x="0" y="148"/>
                  </a:cubicBezTo>
                  <a:cubicBezTo>
                    <a:pt x="9" y="148"/>
                    <a:pt x="18" y="150"/>
                    <a:pt x="26" y="155"/>
                  </a:cubicBezTo>
                  <a:cubicBezTo>
                    <a:pt x="43" y="164"/>
                    <a:pt x="56" y="171"/>
                    <a:pt x="76" y="171"/>
                  </a:cubicBezTo>
                  <a:cubicBezTo>
                    <a:pt x="106" y="171"/>
                    <a:pt x="103" y="148"/>
                    <a:pt x="91" y="147"/>
                  </a:cubicBezTo>
                  <a:cubicBezTo>
                    <a:pt x="115" y="148"/>
                    <a:pt x="117" y="128"/>
                    <a:pt x="103" y="121"/>
                  </a:cubicBezTo>
                  <a:cubicBezTo>
                    <a:pt x="125" y="121"/>
                    <a:pt x="122" y="93"/>
                    <a:pt x="107" y="91"/>
                  </a:cubicBezTo>
                  <a:cubicBezTo>
                    <a:pt x="124" y="92"/>
                    <a:pt x="125" y="70"/>
                    <a:pt x="115" y="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07710">
                <a:defRPr/>
              </a:pPr>
              <a:endParaRPr lang="id-ID" sz="800" dirty="0"/>
            </a:p>
          </p:txBody>
        </p:sp>
        <p:sp>
          <p:nvSpPr>
            <p:cNvPr id="28" name="Rectangle 24"/>
            <p:cNvSpPr>
              <a:spLocks noChangeArrowheads="1"/>
            </p:cNvSpPr>
            <p:nvPr/>
          </p:nvSpPr>
          <p:spPr bwMode="auto">
            <a:xfrm>
              <a:off x="3338513" y="960438"/>
              <a:ext cx="163513" cy="3905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407710">
                <a:defRPr/>
              </a:pPr>
              <a:endParaRPr lang="id-ID" sz="800" dirty="0"/>
            </a:p>
          </p:txBody>
        </p:sp>
      </p:grpSp>
      <p:grpSp>
        <p:nvGrpSpPr>
          <p:cNvPr id="5" name="Group 53"/>
          <p:cNvGrpSpPr/>
          <p:nvPr/>
        </p:nvGrpSpPr>
        <p:grpSpPr>
          <a:xfrm>
            <a:off x="3942385" y="1938735"/>
            <a:ext cx="616619" cy="577657"/>
            <a:chOff x="544513" y="3295650"/>
            <a:chExt cx="1325563" cy="1241425"/>
          </a:xfrm>
          <a:solidFill>
            <a:schemeClr val="accent2"/>
          </a:solidFill>
        </p:grpSpPr>
        <p:sp>
          <p:nvSpPr>
            <p:cNvPr id="30" name="Freeform 26"/>
            <p:cNvSpPr>
              <a:spLocks/>
            </p:cNvSpPr>
            <p:nvPr/>
          </p:nvSpPr>
          <p:spPr bwMode="auto">
            <a:xfrm>
              <a:off x="692151" y="3351213"/>
              <a:ext cx="1077913" cy="1185862"/>
            </a:xfrm>
            <a:custGeom>
              <a:avLst/>
              <a:gdLst>
                <a:gd name="T0" fmla="*/ 55 w 257"/>
                <a:gd name="T1" fmla="*/ 128 h 283"/>
                <a:gd name="T2" fmla="*/ 49 w 257"/>
                <a:gd name="T3" fmla="*/ 128 h 283"/>
                <a:gd name="T4" fmla="*/ 43 w 257"/>
                <a:gd name="T5" fmla="*/ 129 h 283"/>
                <a:gd name="T6" fmla="*/ 36 w 257"/>
                <a:gd name="T7" fmla="*/ 133 h 283"/>
                <a:gd name="T8" fmla="*/ 9 w 257"/>
                <a:gd name="T9" fmla="*/ 145 h 283"/>
                <a:gd name="T10" fmla="*/ 4 w 257"/>
                <a:gd name="T11" fmla="*/ 167 h 283"/>
                <a:gd name="T12" fmla="*/ 26 w 257"/>
                <a:gd name="T13" fmla="*/ 218 h 283"/>
                <a:gd name="T14" fmla="*/ 46 w 257"/>
                <a:gd name="T15" fmla="*/ 229 h 283"/>
                <a:gd name="T16" fmla="*/ 61 w 257"/>
                <a:gd name="T17" fmla="*/ 223 h 283"/>
                <a:gd name="T18" fmla="*/ 73 w 257"/>
                <a:gd name="T19" fmla="*/ 243 h 283"/>
                <a:gd name="T20" fmla="*/ 77 w 257"/>
                <a:gd name="T21" fmla="*/ 240 h 283"/>
                <a:gd name="T22" fmla="*/ 106 w 257"/>
                <a:gd name="T23" fmla="*/ 273 h 283"/>
                <a:gd name="T24" fmla="*/ 139 w 257"/>
                <a:gd name="T25" fmla="*/ 275 h 283"/>
                <a:gd name="T26" fmla="*/ 141 w 257"/>
                <a:gd name="T27" fmla="*/ 242 h 283"/>
                <a:gd name="T28" fmla="*/ 138 w 257"/>
                <a:gd name="T29" fmla="*/ 239 h 283"/>
                <a:gd name="T30" fmla="*/ 138 w 257"/>
                <a:gd name="T31" fmla="*/ 239 h 283"/>
                <a:gd name="T32" fmla="*/ 112 w 257"/>
                <a:gd name="T33" fmla="*/ 209 h 283"/>
                <a:gd name="T34" fmla="*/ 128 w 257"/>
                <a:gd name="T35" fmla="*/ 194 h 283"/>
                <a:gd name="T36" fmla="*/ 131 w 257"/>
                <a:gd name="T37" fmla="*/ 193 h 283"/>
                <a:gd name="T38" fmla="*/ 257 w 257"/>
                <a:gd name="T39" fmla="*/ 188 h 283"/>
                <a:gd name="T40" fmla="*/ 174 w 257"/>
                <a:gd name="T41" fmla="*/ 0 h 283"/>
                <a:gd name="T42" fmla="*/ 55 w 257"/>
                <a:gd name="T43" fmla="*/ 12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7" h="283">
                  <a:moveTo>
                    <a:pt x="55" y="128"/>
                  </a:moveTo>
                  <a:cubicBezTo>
                    <a:pt x="53" y="127"/>
                    <a:pt x="51" y="127"/>
                    <a:pt x="49" y="128"/>
                  </a:cubicBezTo>
                  <a:cubicBezTo>
                    <a:pt x="47" y="128"/>
                    <a:pt x="45" y="128"/>
                    <a:pt x="43" y="129"/>
                  </a:cubicBezTo>
                  <a:cubicBezTo>
                    <a:pt x="41" y="130"/>
                    <a:pt x="38" y="131"/>
                    <a:pt x="36" y="133"/>
                  </a:cubicBezTo>
                  <a:cubicBezTo>
                    <a:pt x="9" y="145"/>
                    <a:pt x="9" y="145"/>
                    <a:pt x="9" y="145"/>
                  </a:cubicBezTo>
                  <a:cubicBezTo>
                    <a:pt x="2" y="148"/>
                    <a:pt x="0" y="158"/>
                    <a:pt x="4" y="167"/>
                  </a:cubicBezTo>
                  <a:cubicBezTo>
                    <a:pt x="26" y="218"/>
                    <a:pt x="26" y="218"/>
                    <a:pt x="26" y="218"/>
                  </a:cubicBezTo>
                  <a:cubicBezTo>
                    <a:pt x="30" y="227"/>
                    <a:pt x="39" y="232"/>
                    <a:pt x="46" y="229"/>
                  </a:cubicBezTo>
                  <a:cubicBezTo>
                    <a:pt x="61" y="223"/>
                    <a:pt x="61" y="223"/>
                    <a:pt x="61" y="223"/>
                  </a:cubicBezTo>
                  <a:cubicBezTo>
                    <a:pt x="73" y="243"/>
                    <a:pt x="73" y="243"/>
                    <a:pt x="73" y="243"/>
                  </a:cubicBezTo>
                  <a:cubicBezTo>
                    <a:pt x="77" y="240"/>
                    <a:pt x="77" y="240"/>
                    <a:pt x="77" y="240"/>
                  </a:cubicBezTo>
                  <a:cubicBezTo>
                    <a:pt x="106" y="273"/>
                    <a:pt x="106" y="273"/>
                    <a:pt x="106" y="273"/>
                  </a:cubicBezTo>
                  <a:cubicBezTo>
                    <a:pt x="115" y="282"/>
                    <a:pt x="129" y="283"/>
                    <a:pt x="139" y="275"/>
                  </a:cubicBezTo>
                  <a:cubicBezTo>
                    <a:pt x="149" y="266"/>
                    <a:pt x="149" y="251"/>
                    <a:pt x="141" y="242"/>
                  </a:cubicBezTo>
                  <a:cubicBezTo>
                    <a:pt x="138" y="239"/>
                    <a:pt x="138" y="239"/>
                    <a:pt x="138" y="239"/>
                  </a:cubicBezTo>
                  <a:cubicBezTo>
                    <a:pt x="138" y="239"/>
                    <a:pt x="138" y="239"/>
                    <a:pt x="138" y="239"/>
                  </a:cubicBezTo>
                  <a:cubicBezTo>
                    <a:pt x="112" y="209"/>
                    <a:pt x="112" y="209"/>
                    <a:pt x="112" y="209"/>
                  </a:cubicBezTo>
                  <a:cubicBezTo>
                    <a:pt x="128" y="194"/>
                    <a:pt x="128" y="194"/>
                    <a:pt x="128" y="194"/>
                  </a:cubicBezTo>
                  <a:cubicBezTo>
                    <a:pt x="129" y="194"/>
                    <a:pt x="130" y="193"/>
                    <a:pt x="131" y="193"/>
                  </a:cubicBezTo>
                  <a:cubicBezTo>
                    <a:pt x="197" y="178"/>
                    <a:pt x="257" y="188"/>
                    <a:pt x="257" y="188"/>
                  </a:cubicBezTo>
                  <a:cubicBezTo>
                    <a:pt x="174" y="0"/>
                    <a:pt x="174" y="0"/>
                    <a:pt x="174" y="0"/>
                  </a:cubicBezTo>
                  <a:cubicBezTo>
                    <a:pt x="161" y="54"/>
                    <a:pt x="86" y="108"/>
                    <a:pt x="55" y="1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07710">
                <a:defRPr/>
              </a:pPr>
              <a:endParaRPr lang="id-ID" sz="800" dirty="0"/>
            </a:p>
          </p:txBody>
        </p:sp>
        <p:sp>
          <p:nvSpPr>
            <p:cNvPr id="31" name="Freeform 27"/>
            <p:cNvSpPr>
              <a:spLocks/>
            </p:cNvSpPr>
            <p:nvPr/>
          </p:nvSpPr>
          <p:spPr bwMode="auto">
            <a:xfrm>
              <a:off x="1446213" y="3295650"/>
              <a:ext cx="423863" cy="865187"/>
            </a:xfrm>
            <a:custGeom>
              <a:avLst/>
              <a:gdLst>
                <a:gd name="T0" fmla="*/ 0 w 267"/>
                <a:gd name="T1" fmla="*/ 16 h 545"/>
                <a:gd name="T2" fmla="*/ 233 w 267"/>
                <a:gd name="T3" fmla="*/ 545 h 545"/>
                <a:gd name="T4" fmla="*/ 267 w 267"/>
                <a:gd name="T5" fmla="*/ 531 h 545"/>
                <a:gd name="T6" fmla="*/ 32 w 267"/>
                <a:gd name="T7" fmla="*/ 0 h 545"/>
                <a:gd name="T8" fmla="*/ 0 w 267"/>
                <a:gd name="T9" fmla="*/ 16 h 545"/>
              </a:gdLst>
              <a:ahLst/>
              <a:cxnLst>
                <a:cxn ang="0">
                  <a:pos x="T0" y="T1"/>
                </a:cxn>
                <a:cxn ang="0">
                  <a:pos x="T2" y="T3"/>
                </a:cxn>
                <a:cxn ang="0">
                  <a:pos x="T4" y="T5"/>
                </a:cxn>
                <a:cxn ang="0">
                  <a:pos x="T6" y="T7"/>
                </a:cxn>
                <a:cxn ang="0">
                  <a:pos x="T8" y="T9"/>
                </a:cxn>
              </a:cxnLst>
              <a:rect l="0" t="0" r="r" b="b"/>
              <a:pathLst>
                <a:path w="267" h="545">
                  <a:moveTo>
                    <a:pt x="0" y="16"/>
                  </a:moveTo>
                  <a:lnTo>
                    <a:pt x="233" y="545"/>
                  </a:lnTo>
                  <a:lnTo>
                    <a:pt x="267" y="531"/>
                  </a:lnTo>
                  <a:lnTo>
                    <a:pt x="32" y="0"/>
                  </a:lnTo>
                  <a:lnTo>
                    <a:pt x="0"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07710">
                <a:defRPr/>
              </a:pPr>
              <a:endParaRPr lang="id-ID" sz="800" dirty="0"/>
            </a:p>
          </p:txBody>
        </p:sp>
        <p:sp>
          <p:nvSpPr>
            <p:cNvPr id="32" name="Freeform 28"/>
            <p:cNvSpPr>
              <a:spLocks/>
            </p:cNvSpPr>
            <p:nvPr/>
          </p:nvSpPr>
          <p:spPr bwMode="auto">
            <a:xfrm>
              <a:off x="544513" y="4021138"/>
              <a:ext cx="257175" cy="339725"/>
            </a:xfrm>
            <a:custGeom>
              <a:avLst/>
              <a:gdLst>
                <a:gd name="T0" fmla="*/ 30 w 61"/>
                <a:gd name="T1" fmla="*/ 10 h 81"/>
                <a:gd name="T2" fmla="*/ 28 w 61"/>
                <a:gd name="T3" fmla="*/ 0 h 81"/>
                <a:gd name="T4" fmla="*/ 17 w 61"/>
                <a:gd name="T5" fmla="*/ 5 h 81"/>
                <a:gd name="T6" fmla="*/ 1 w 61"/>
                <a:gd name="T7" fmla="*/ 32 h 81"/>
                <a:gd name="T8" fmla="*/ 15 w 61"/>
                <a:gd name="T9" fmla="*/ 26 h 81"/>
                <a:gd name="T10" fmla="*/ 21 w 61"/>
                <a:gd name="T11" fmla="*/ 28 h 81"/>
                <a:gd name="T12" fmla="*/ 21 w 61"/>
                <a:gd name="T13" fmla="*/ 29 h 81"/>
                <a:gd name="T14" fmla="*/ 22 w 61"/>
                <a:gd name="T15" fmla="*/ 29 h 81"/>
                <a:gd name="T16" fmla="*/ 19 w 61"/>
                <a:gd name="T17" fmla="*/ 35 h 81"/>
                <a:gd name="T18" fmla="*/ 4 w 61"/>
                <a:gd name="T19" fmla="*/ 42 h 81"/>
                <a:gd name="T20" fmla="*/ 6 w 61"/>
                <a:gd name="T21" fmla="*/ 47 h 81"/>
                <a:gd name="T22" fmla="*/ 21 w 61"/>
                <a:gd name="T23" fmla="*/ 40 h 81"/>
                <a:gd name="T24" fmla="*/ 27 w 61"/>
                <a:gd name="T25" fmla="*/ 42 h 81"/>
                <a:gd name="T26" fmla="*/ 28 w 61"/>
                <a:gd name="T27" fmla="*/ 43 h 81"/>
                <a:gd name="T28" fmla="*/ 28 w 61"/>
                <a:gd name="T29" fmla="*/ 43 h 81"/>
                <a:gd name="T30" fmla="*/ 25 w 61"/>
                <a:gd name="T31" fmla="*/ 49 h 81"/>
                <a:gd name="T32" fmla="*/ 10 w 61"/>
                <a:gd name="T33" fmla="*/ 56 h 81"/>
                <a:gd name="T34" fmla="*/ 12 w 61"/>
                <a:gd name="T35" fmla="*/ 61 h 81"/>
                <a:gd name="T36" fmla="*/ 28 w 61"/>
                <a:gd name="T37" fmla="*/ 54 h 81"/>
                <a:gd name="T38" fmla="*/ 34 w 61"/>
                <a:gd name="T39" fmla="*/ 56 h 81"/>
                <a:gd name="T40" fmla="*/ 34 w 61"/>
                <a:gd name="T41" fmla="*/ 56 h 81"/>
                <a:gd name="T42" fmla="*/ 34 w 61"/>
                <a:gd name="T43" fmla="*/ 57 h 81"/>
                <a:gd name="T44" fmla="*/ 31 w 61"/>
                <a:gd name="T45" fmla="*/ 63 h 81"/>
                <a:gd name="T46" fmla="*/ 17 w 61"/>
                <a:gd name="T47" fmla="*/ 69 h 81"/>
                <a:gd name="T48" fmla="*/ 48 w 61"/>
                <a:gd name="T49" fmla="*/ 76 h 81"/>
                <a:gd name="T50" fmla="*/ 61 w 61"/>
                <a:gd name="T51" fmla="*/ 71 h 81"/>
                <a:gd name="T52" fmla="*/ 53 w 61"/>
                <a:gd name="T53" fmla="*/ 61 h 81"/>
                <a:gd name="T54" fmla="*/ 30 w 61"/>
                <a:gd name="T55" fmla="*/ 1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81">
                  <a:moveTo>
                    <a:pt x="30" y="10"/>
                  </a:moveTo>
                  <a:cubicBezTo>
                    <a:pt x="29" y="6"/>
                    <a:pt x="28" y="3"/>
                    <a:pt x="28" y="0"/>
                  </a:cubicBezTo>
                  <a:cubicBezTo>
                    <a:pt x="17" y="5"/>
                    <a:pt x="17" y="5"/>
                    <a:pt x="17" y="5"/>
                  </a:cubicBezTo>
                  <a:cubicBezTo>
                    <a:pt x="6" y="10"/>
                    <a:pt x="0" y="21"/>
                    <a:pt x="1" y="32"/>
                  </a:cubicBezTo>
                  <a:cubicBezTo>
                    <a:pt x="15" y="26"/>
                    <a:pt x="15" y="26"/>
                    <a:pt x="15" y="26"/>
                  </a:cubicBezTo>
                  <a:cubicBezTo>
                    <a:pt x="18" y="25"/>
                    <a:pt x="20" y="26"/>
                    <a:pt x="21" y="28"/>
                  </a:cubicBezTo>
                  <a:cubicBezTo>
                    <a:pt x="21" y="29"/>
                    <a:pt x="21" y="29"/>
                    <a:pt x="21" y="29"/>
                  </a:cubicBezTo>
                  <a:cubicBezTo>
                    <a:pt x="21" y="29"/>
                    <a:pt x="22" y="29"/>
                    <a:pt x="22" y="29"/>
                  </a:cubicBezTo>
                  <a:cubicBezTo>
                    <a:pt x="23" y="31"/>
                    <a:pt x="22" y="34"/>
                    <a:pt x="19" y="35"/>
                  </a:cubicBezTo>
                  <a:cubicBezTo>
                    <a:pt x="4" y="42"/>
                    <a:pt x="4" y="42"/>
                    <a:pt x="4" y="42"/>
                  </a:cubicBezTo>
                  <a:cubicBezTo>
                    <a:pt x="6" y="47"/>
                    <a:pt x="6" y="47"/>
                    <a:pt x="6" y="47"/>
                  </a:cubicBezTo>
                  <a:cubicBezTo>
                    <a:pt x="21" y="40"/>
                    <a:pt x="21" y="40"/>
                    <a:pt x="21" y="40"/>
                  </a:cubicBezTo>
                  <a:cubicBezTo>
                    <a:pt x="24" y="39"/>
                    <a:pt x="26" y="40"/>
                    <a:pt x="27" y="42"/>
                  </a:cubicBezTo>
                  <a:cubicBezTo>
                    <a:pt x="27" y="42"/>
                    <a:pt x="27" y="43"/>
                    <a:pt x="28" y="43"/>
                  </a:cubicBezTo>
                  <a:cubicBezTo>
                    <a:pt x="28" y="43"/>
                    <a:pt x="28" y="43"/>
                    <a:pt x="28" y="43"/>
                  </a:cubicBezTo>
                  <a:cubicBezTo>
                    <a:pt x="29" y="45"/>
                    <a:pt x="28" y="48"/>
                    <a:pt x="25" y="49"/>
                  </a:cubicBezTo>
                  <a:cubicBezTo>
                    <a:pt x="10" y="56"/>
                    <a:pt x="10" y="56"/>
                    <a:pt x="10" y="56"/>
                  </a:cubicBezTo>
                  <a:cubicBezTo>
                    <a:pt x="12" y="61"/>
                    <a:pt x="12" y="61"/>
                    <a:pt x="12" y="61"/>
                  </a:cubicBezTo>
                  <a:cubicBezTo>
                    <a:pt x="28" y="54"/>
                    <a:pt x="28" y="54"/>
                    <a:pt x="28" y="54"/>
                  </a:cubicBezTo>
                  <a:cubicBezTo>
                    <a:pt x="30" y="53"/>
                    <a:pt x="33" y="54"/>
                    <a:pt x="34" y="56"/>
                  </a:cubicBezTo>
                  <a:cubicBezTo>
                    <a:pt x="34" y="56"/>
                    <a:pt x="34" y="56"/>
                    <a:pt x="34" y="56"/>
                  </a:cubicBezTo>
                  <a:cubicBezTo>
                    <a:pt x="34" y="57"/>
                    <a:pt x="34" y="57"/>
                    <a:pt x="34" y="57"/>
                  </a:cubicBezTo>
                  <a:cubicBezTo>
                    <a:pt x="35" y="59"/>
                    <a:pt x="34" y="62"/>
                    <a:pt x="31" y="63"/>
                  </a:cubicBezTo>
                  <a:cubicBezTo>
                    <a:pt x="17" y="69"/>
                    <a:pt x="17" y="69"/>
                    <a:pt x="17" y="69"/>
                  </a:cubicBezTo>
                  <a:cubicBezTo>
                    <a:pt x="24" y="78"/>
                    <a:pt x="37" y="81"/>
                    <a:pt x="48" y="76"/>
                  </a:cubicBezTo>
                  <a:cubicBezTo>
                    <a:pt x="61" y="71"/>
                    <a:pt x="61" y="71"/>
                    <a:pt x="61" y="71"/>
                  </a:cubicBezTo>
                  <a:cubicBezTo>
                    <a:pt x="58" y="68"/>
                    <a:pt x="55" y="65"/>
                    <a:pt x="53" y="61"/>
                  </a:cubicBezTo>
                  <a:lnTo>
                    <a:pt x="30" y="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07710">
                <a:defRPr/>
              </a:pPr>
              <a:endParaRPr lang="id-ID" sz="800" dirty="0"/>
            </a:p>
          </p:txBody>
        </p:sp>
      </p:grpSp>
      <p:sp>
        <p:nvSpPr>
          <p:cNvPr id="33" name="Freeform 52"/>
          <p:cNvSpPr>
            <a:spLocks/>
          </p:cNvSpPr>
          <p:nvPr/>
        </p:nvSpPr>
        <p:spPr bwMode="auto">
          <a:xfrm>
            <a:off x="2939271" y="2097996"/>
            <a:ext cx="367856" cy="442991"/>
          </a:xfrm>
          <a:custGeom>
            <a:avLst/>
            <a:gdLst>
              <a:gd name="T0" fmla="*/ 403071 w 146"/>
              <a:gd name="T1" fmla="*/ 1161399 h 176"/>
              <a:gd name="T2" fmla="*/ 268714 w 146"/>
              <a:gd name="T3" fmla="*/ 1161399 h 176"/>
              <a:gd name="T4" fmla="*/ 255278 w 146"/>
              <a:gd name="T5" fmla="*/ 1154686 h 176"/>
              <a:gd name="T6" fmla="*/ 114203 w 146"/>
              <a:gd name="T7" fmla="*/ 819021 h 176"/>
              <a:gd name="T8" fmla="*/ 268714 w 146"/>
              <a:gd name="T9" fmla="*/ 416224 h 176"/>
              <a:gd name="T10" fmla="*/ 369482 w 146"/>
              <a:gd name="T11" fmla="*/ 161119 h 176"/>
              <a:gd name="T12" fmla="*/ 691938 w 146"/>
              <a:gd name="T13" fmla="*/ 60420 h 176"/>
              <a:gd name="T14" fmla="*/ 947217 w 146"/>
              <a:gd name="T15" fmla="*/ 355804 h 176"/>
              <a:gd name="T16" fmla="*/ 725528 w 146"/>
              <a:gd name="T17" fmla="*/ 953287 h 176"/>
              <a:gd name="T18" fmla="*/ 658349 w 146"/>
              <a:gd name="T19" fmla="*/ 980140 h 176"/>
              <a:gd name="T20" fmla="*/ 631478 w 146"/>
              <a:gd name="T21" fmla="*/ 919721 h 176"/>
              <a:gd name="T22" fmla="*/ 853167 w 146"/>
              <a:gd name="T23" fmla="*/ 328951 h 176"/>
              <a:gd name="T24" fmla="*/ 658349 w 146"/>
              <a:gd name="T25" fmla="*/ 154406 h 176"/>
              <a:gd name="T26" fmla="*/ 463532 w 146"/>
              <a:gd name="T27" fmla="*/ 201399 h 176"/>
              <a:gd name="T28" fmla="*/ 362764 w 146"/>
              <a:gd name="T29" fmla="*/ 449790 h 176"/>
              <a:gd name="T30" fmla="*/ 201535 w 146"/>
              <a:gd name="T31" fmla="*/ 852588 h 176"/>
              <a:gd name="T32" fmla="*/ 295585 w 146"/>
              <a:gd name="T33" fmla="*/ 1067413 h 176"/>
              <a:gd name="T34" fmla="*/ 302303 w 146"/>
              <a:gd name="T35" fmla="*/ 1067413 h 176"/>
              <a:gd name="T36" fmla="*/ 409789 w 146"/>
              <a:gd name="T37" fmla="*/ 1013707 h 176"/>
              <a:gd name="T38" fmla="*/ 450096 w 146"/>
              <a:gd name="T39" fmla="*/ 906294 h 176"/>
              <a:gd name="T40" fmla="*/ 624760 w 146"/>
              <a:gd name="T41" fmla="*/ 456504 h 176"/>
              <a:gd name="T42" fmla="*/ 611324 w 146"/>
              <a:gd name="T43" fmla="*/ 389371 h 176"/>
              <a:gd name="T44" fmla="*/ 550864 w 146"/>
              <a:gd name="T45" fmla="*/ 449790 h 176"/>
              <a:gd name="T46" fmla="*/ 382917 w 146"/>
              <a:gd name="T47" fmla="*/ 872728 h 176"/>
              <a:gd name="T48" fmla="*/ 322457 w 146"/>
              <a:gd name="T49" fmla="*/ 899581 h 176"/>
              <a:gd name="T50" fmla="*/ 295585 w 146"/>
              <a:gd name="T51" fmla="*/ 832448 h 176"/>
              <a:gd name="T52" fmla="*/ 456814 w 146"/>
              <a:gd name="T53" fmla="*/ 416224 h 176"/>
              <a:gd name="T54" fmla="*/ 644914 w 146"/>
              <a:gd name="T55" fmla="*/ 295385 h 176"/>
              <a:gd name="T56" fmla="*/ 718810 w 146"/>
              <a:gd name="T57" fmla="*/ 483357 h 176"/>
              <a:gd name="T58" fmla="*/ 537428 w 146"/>
              <a:gd name="T59" fmla="*/ 946574 h 176"/>
              <a:gd name="T60" fmla="*/ 497121 w 146"/>
              <a:gd name="T61" fmla="*/ 1047273 h 176"/>
              <a:gd name="T62" fmla="*/ 403071 w 146"/>
              <a:gd name="T63" fmla="*/ 1161399 h 1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17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sz="800" dirty="0"/>
          </a:p>
        </p:txBody>
      </p:sp>
      <p:sp>
        <p:nvSpPr>
          <p:cNvPr id="34" name="Freeform 52"/>
          <p:cNvSpPr>
            <a:spLocks/>
          </p:cNvSpPr>
          <p:nvPr/>
        </p:nvSpPr>
        <p:spPr bwMode="auto">
          <a:xfrm>
            <a:off x="5444020" y="1668699"/>
            <a:ext cx="327380" cy="394167"/>
          </a:xfrm>
          <a:custGeom>
            <a:avLst/>
            <a:gdLst>
              <a:gd name="T0" fmla="*/ 358624 w 146"/>
              <a:gd name="T1" fmla="*/ 1033329 h 176"/>
              <a:gd name="T2" fmla="*/ 239082 w 146"/>
              <a:gd name="T3" fmla="*/ 1033329 h 176"/>
              <a:gd name="T4" fmla="*/ 227128 w 146"/>
              <a:gd name="T5" fmla="*/ 1027356 h 176"/>
              <a:gd name="T6" fmla="*/ 101610 w 146"/>
              <a:gd name="T7" fmla="*/ 728706 h 176"/>
              <a:gd name="T8" fmla="*/ 239082 w 146"/>
              <a:gd name="T9" fmla="*/ 370326 h 176"/>
              <a:gd name="T10" fmla="*/ 328738 w 146"/>
              <a:gd name="T11" fmla="*/ 143352 h 176"/>
              <a:gd name="T12" fmla="*/ 615637 w 146"/>
              <a:gd name="T13" fmla="*/ 53757 h 176"/>
              <a:gd name="T14" fmla="*/ 842766 w 146"/>
              <a:gd name="T15" fmla="*/ 316569 h 176"/>
              <a:gd name="T16" fmla="*/ 645523 w 146"/>
              <a:gd name="T17" fmla="*/ 848166 h 176"/>
              <a:gd name="T18" fmla="*/ 585752 w 146"/>
              <a:gd name="T19" fmla="*/ 872058 h 176"/>
              <a:gd name="T20" fmla="*/ 561844 w 146"/>
              <a:gd name="T21" fmla="*/ 818301 h 176"/>
              <a:gd name="T22" fmla="*/ 759087 w 146"/>
              <a:gd name="T23" fmla="*/ 292677 h 176"/>
              <a:gd name="T24" fmla="*/ 585752 w 146"/>
              <a:gd name="T25" fmla="*/ 137379 h 176"/>
              <a:gd name="T26" fmla="*/ 412417 w 146"/>
              <a:gd name="T27" fmla="*/ 179190 h 176"/>
              <a:gd name="T28" fmla="*/ 322761 w 146"/>
              <a:gd name="T29" fmla="*/ 400191 h 176"/>
              <a:gd name="T30" fmla="*/ 179312 w 146"/>
              <a:gd name="T31" fmla="*/ 758571 h 176"/>
              <a:gd name="T32" fmla="*/ 262991 w 146"/>
              <a:gd name="T33" fmla="*/ 949707 h 176"/>
              <a:gd name="T34" fmla="*/ 268968 w 146"/>
              <a:gd name="T35" fmla="*/ 949707 h 176"/>
              <a:gd name="T36" fmla="*/ 364601 w 146"/>
              <a:gd name="T37" fmla="*/ 901923 h 176"/>
              <a:gd name="T38" fmla="*/ 400463 w 146"/>
              <a:gd name="T39" fmla="*/ 806355 h 176"/>
              <a:gd name="T40" fmla="*/ 555867 w 146"/>
              <a:gd name="T41" fmla="*/ 406164 h 176"/>
              <a:gd name="T42" fmla="*/ 543913 w 146"/>
              <a:gd name="T43" fmla="*/ 346434 h 176"/>
              <a:gd name="T44" fmla="*/ 490119 w 146"/>
              <a:gd name="T45" fmla="*/ 400191 h 176"/>
              <a:gd name="T46" fmla="*/ 340693 w 146"/>
              <a:gd name="T47" fmla="*/ 776490 h 176"/>
              <a:gd name="T48" fmla="*/ 286899 w 146"/>
              <a:gd name="T49" fmla="*/ 800382 h 176"/>
              <a:gd name="T50" fmla="*/ 262991 w 146"/>
              <a:gd name="T51" fmla="*/ 740652 h 176"/>
              <a:gd name="T52" fmla="*/ 406440 w 146"/>
              <a:gd name="T53" fmla="*/ 370326 h 176"/>
              <a:gd name="T54" fmla="*/ 573798 w 146"/>
              <a:gd name="T55" fmla="*/ 262812 h 176"/>
              <a:gd name="T56" fmla="*/ 639546 w 146"/>
              <a:gd name="T57" fmla="*/ 430056 h 176"/>
              <a:gd name="T58" fmla="*/ 478165 w 146"/>
              <a:gd name="T59" fmla="*/ 842193 h 176"/>
              <a:gd name="T60" fmla="*/ 442303 w 146"/>
              <a:gd name="T61" fmla="*/ 931788 h 176"/>
              <a:gd name="T62" fmla="*/ 358624 w 146"/>
              <a:gd name="T63" fmla="*/ 1033329 h 1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17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sz="800" dirty="0"/>
          </a:p>
        </p:txBody>
      </p:sp>
      <p:sp>
        <p:nvSpPr>
          <p:cNvPr id="35" name="Freeform 9"/>
          <p:cNvSpPr>
            <a:spLocks noEditPoints="1"/>
          </p:cNvSpPr>
          <p:nvPr/>
        </p:nvSpPr>
        <p:spPr bwMode="auto">
          <a:xfrm>
            <a:off x="3169033" y="3046498"/>
            <a:ext cx="611306" cy="612091"/>
          </a:xfrm>
          <a:custGeom>
            <a:avLst/>
            <a:gdLst>
              <a:gd name="T0" fmla="*/ 122 w 243"/>
              <a:gd name="T1" fmla="*/ 0 h 243"/>
              <a:gd name="T2" fmla="*/ 0 w 243"/>
              <a:gd name="T3" fmla="*/ 121 h 243"/>
              <a:gd name="T4" fmla="*/ 122 w 243"/>
              <a:gd name="T5" fmla="*/ 243 h 243"/>
              <a:gd name="T6" fmla="*/ 243 w 243"/>
              <a:gd name="T7" fmla="*/ 121 h 243"/>
              <a:gd name="T8" fmla="*/ 122 w 243"/>
              <a:gd name="T9" fmla="*/ 0 h 243"/>
              <a:gd name="T10" fmla="*/ 154 w 243"/>
              <a:gd name="T11" fmla="*/ 121 h 243"/>
              <a:gd name="T12" fmla="*/ 133 w 243"/>
              <a:gd name="T13" fmla="*/ 121 h 243"/>
              <a:gd name="T14" fmla="*/ 133 w 243"/>
              <a:gd name="T15" fmla="*/ 196 h 243"/>
              <a:gd name="T16" fmla="*/ 102 w 243"/>
              <a:gd name="T17" fmla="*/ 196 h 243"/>
              <a:gd name="T18" fmla="*/ 102 w 243"/>
              <a:gd name="T19" fmla="*/ 121 h 243"/>
              <a:gd name="T20" fmla="*/ 87 w 243"/>
              <a:gd name="T21" fmla="*/ 121 h 243"/>
              <a:gd name="T22" fmla="*/ 87 w 243"/>
              <a:gd name="T23" fmla="*/ 94 h 243"/>
              <a:gd name="T24" fmla="*/ 102 w 243"/>
              <a:gd name="T25" fmla="*/ 94 h 243"/>
              <a:gd name="T26" fmla="*/ 102 w 243"/>
              <a:gd name="T27" fmla="*/ 77 h 243"/>
              <a:gd name="T28" fmla="*/ 133 w 243"/>
              <a:gd name="T29" fmla="*/ 46 h 243"/>
              <a:gd name="T30" fmla="*/ 156 w 243"/>
              <a:gd name="T31" fmla="*/ 46 h 243"/>
              <a:gd name="T32" fmla="*/ 156 w 243"/>
              <a:gd name="T33" fmla="*/ 72 h 243"/>
              <a:gd name="T34" fmla="*/ 140 w 243"/>
              <a:gd name="T35" fmla="*/ 72 h 243"/>
              <a:gd name="T36" fmla="*/ 133 w 243"/>
              <a:gd name="T37" fmla="*/ 79 h 243"/>
              <a:gd name="T38" fmla="*/ 133 w 243"/>
              <a:gd name="T39" fmla="*/ 94 h 243"/>
              <a:gd name="T40" fmla="*/ 157 w 243"/>
              <a:gd name="T41" fmla="*/ 94 h 243"/>
              <a:gd name="T42" fmla="*/ 154 w 243"/>
              <a:gd name="T43"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43">
                <a:moveTo>
                  <a:pt x="122" y="0"/>
                </a:moveTo>
                <a:cubicBezTo>
                  <a:pt x="55" y="0"/>
                  <a:pt x="0" y="54"/>
                  <a:pt x="0" y="121"/>
                </a:cubicBezTo>
                <a:cubicBezTo>
                  <a:pt x="0" y="188"/>
                  <a:pt x="55" y="243"/>
                  <a:pt x="122" y="243"/>
                </a:cubicBezTo>
                <a:cubicBezTo>
                  <a:pt x="189" y="243"/>
                  <a:pt x="243" y="188"/>
                  <a:pt x="243" y="121"/>
                </a:cubicBezTo>
                <a:cubicBezTo>
                  <a:pt x="243" y="54"/>
                  <a:pt x="189" y="0"/>
                  <a:pt x="122" y="0"/>
                </a:cubicBezTo>
                <a:close/>
                <a:moveTo>
                  <a:pt x="154" y="121"/>
                </a:moveTo>
                <a:cubicBezTo>
                  <a:pt x="133" y="121"/>
                  <a:pt x="133" y="121"/>
                  <a:pt x="133" y="121"/>
                </a:cubicBezTo>
                <a:cubicBezTo>
                  <a:pt x="133" y="154"/>
                  <a:pt x="133" y="196"/>
                  <a:pt x="133" y="196"/>
                </a:cubicBezTo>
                <a:cubicBezTo>
                  <a:pt x="102" y="196"/>
                  <a:pt x="102" y="196"/>
                  <a:pt x="102" y="196"/>
                </a:cubicBezTo>
                <a:cubicBezTo>
                  <a:pt x="102" y="196"/>
                  <a:pt x="102" y="155"/>
                  <a:pt x="102" y="121"/>
                </a:cubicBezTo>
                <a:cubicBezTo>
                  <a:pt x="87" y="121"/>
                  <a:pt x="87" y="121"/>
                  <a:pt x="87" y="121"/>
                </a:cubicBezTo>
                <a:cubicBezTo>
                  <a:pt x="87" y="94"/>
                  <a:pt x="87" y="94"/>
                  <a:pt x="87" y="94"/>
                </a:cubicBezTo>
                <a:cubicBezTo>
                  <a:pt x="102" y="94"/>
                  <a:pt x="102" y="94"/>
                  <a:pt x="102" y="94"/>
                </a:cubicBezTo>
                <a:cubicBezTo>
                  <a:pt x="102" y="77"/>
                  <a:pt x="102" y="77"/>
                  <a:pt x="102" y="77"/>
                </a:cubicBezTo>
                <a:cubicBezTo>
                  <a:pt x="102" y="65"/>
                  <a:pt x="108" y="46"/>
                  <a:pt x="133" y="46"/>
                </a:cubicBezTo>
                <a:cubicBezTo>
                  <a:pt x="156" y="46"/>
                  <a:pt x="156" y="46"/>
                  <a:pt x="156" y="46"/>
                </a:cubicBezTo>
                <a:cubicBezTo>
                  <a:pt x="156" y="72"/>
                  <a:pt x="156" y="72"/>
                  <a:pt x="156" y="72"/>
                </a:cubicBezTo>
                <a:cubicBezTo>
                  <a:pt x="156" y="72"/>
                  <a:pt x="142" y="72"/>
                  <a:pt x="140" y="72"/>
                </a:cubicBezTo>
                <a:cubicBezTo>
                  <a:pt x="137" y="72"/>
                  <a:pt x="133" y="73"/>
                  <a:pt x="133" y="79"/>
                </a:cubicBezTo>
                <a:cubicBezTo>
                  <a:pt x="133" y="94"/>
                  <a:pt x="133" y="94"/>
                  <a:pt x="133" y="94"/>
                </a:cubicBezTo>
                <a:cubicBezTo>
                  <a:pt x="157" y="94"/>
                  <a:pt x="157" y="94"/>
                  <a:pt x="157" y="94"/>
                </a:cubicBezTo>
                <a:lnTo>
                  <a:pt x="154" y="121"/>
                </a:lnTo>
                <a:close/>
              </a:path>
            </a:pathLst>
          </a:custGeom>
          <a:solidFill>
            <a:schemeClr val="accent5"/>
          </a:solidFill>
          <a:ln>
            <a:noFill/>
          </a:ln>
          <a:extLst/>
        </p:spPr>
        <p:txBody>
          <a:bodyPr lIns="68580" tIns="34290" rIns="68580" bIns="34290"/>
          <a:lstStyle/>
          <a:p>
            <a:pPr defTabSz="407710">
              <a:defRPr/>
            </a:pPr>
            <a:endParaRPr lang="id-ID" sz="800" dirty="0"/>
          </a:p>
        </p:txBody>
      </p:sp>
      <p:sp>
        <p:nvSpPr>
          <p:cNvPr id="36" name="Freeform 36"/>
          <p:cNvSpPr>
            <a:spLocks/>
          </p:cNvSpPr>
          <p:nvPr/>
        </p:nvSpPr>
        <p:spPr bwMode="auto">
          <a:xfrm>
            <a:off x="5137474" y="2626727"/>
            <a:ext cx="354165" cy="470976"/>
          </a:xfrm>
          <a:custGeom>
            <a:avLst/>
            <a:gdLst>
              <a:gd name="T0" fmla="*/ 3 w 141"/>
              <a:gd name="T1" fmla="*/ 157 h 187"/>
              <a:gd name="T2" fmla="*/ 3 w 141"/>
              <a:gd name="T3" fmla="*/ 155 h 187"/>
              <a:gd name="T4" fmla="*/ 36 w 141"/>
              <a:gd name="T5" fmla="*/ 131 h 187"/>
              <a:gd name="T6" fmla="*/ 38 w 141"/>
              <a:gd name="T7" fmla="*/ 130 h 187"/>
              <a:gd name="T8" fmla="*/ 60 w 141"/>
              <a:gd name="T9" fmla="*/ 139 h 187"/>
              <a:gd name="T10" fmla="*/ 87 w 141"/>
              <a:gd name="T11" fmla="*/ 105 h 187"/>
              <a:gd name="T12" fmla="*/ 99 w 141"/>
              <a:gd name="T13" fmla="*/ 65 h 187"/>
              <a:gd name="T14" fmla="*/ 79 w 141"/>
              <a:gd name="T15" fmla="*/ 50 h 187"/>
              <a:gd name="T16" fmla="*/ 80 w 141"/>
              <a:gd name="T17" fmla="*/ 10 h 187"/>
              <a:gd name="T18" fmla="*/ 82 w 141"/>
              <a:gd name="T19" fmla="*/ 8 h 187"/>
              <a:gd name="T20" fmla="*/ 96 w 141"/>
              <a:gd name="T21" fmla="*/ 0 h 187"/>
              <a:gd name="T22" fmla="*/ 100 w 141"/>
              <a:gd name="T23" fmla="*/ 1 h 187"/>
              <a:gd name="T24" fmla="*/ 123 w 141"/>
              <a:gd name="T25" fmla="*/ 15 h 187"/>
              <a:gd name="T26" fmla="*/ 113 w 141"/>
              <a:gd name="T27" fmla="*/ 123 h 187"/>
              <a:gd name="T28" fmla="*/ 32 w 141"/>
              <a:gd name="T29" fmla="*/ 187 h 187"/>
              <a:gd name="T30" fmla="*/ 32 w 141"/>
              <a:gd name="T31" fmla="*/ 187 h 187"/>
              <a:gd name="T32" fmla="*/ 31 w 141"/>
              <a:gd name="T33" fmla="*/ 187 h 187"/>
              <a:gd name="T34" fmla="*/ 7 w 141"/>
              <a:gd name="T35" fmla="*/ 176 h 187"/>
              <a:gd name="T36" fmla="*/ 3 w 141"/>
              <a:gd name="T37" fmla="*/ 15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187">
                <a:moveTo>
                  <a:pt x="3" y="157"/>
                </a:moveTo>
                <a:cubicBezTo>
                  <a:pt x="3" y="155"/>
                  <a:pt x="3" y="155"/>
                  <a:pt x="3" y="155"/>
                </a:cubicBezTo>
                <a:cubicBezTo>
                  <a:pt x="4" y="148"/>
                  <a:pt x="33" y="131"/>
                  <a:pt x="36" y="131"/>
                </a:cubicBezTo>
                <a:cubicBezTo>
                  <a:pt x="38" y="130"/>
                  <a:pt x="38" y="130"/>
                  <a:pt x="38" y="130"/>
                </a:cubicBezTo>
                <a:cubicBezTo>
                  <a:pt x="42" y="130"/>
                  <a:pt x="48" y="133"/>
                  <a:pt x="60" y="139"/>
                </a:cubicBezTo>
                <a:cubicBezTo>
                  <a:pt x="70" y="132"/>
                  <a:pt x="82" y="114"/>
                  <a:pt x="87" y="105"/>
                </a:cubicBezTo>
                <a:cubicBezTo>
                  <a:pt x="92" y="94"/>
                  <a:pt x="99" y="77"/>
                  <a:pt x="99" y="65"/>
                </a:cubicBezTo>
                <a:cubicBezTo>
                  <a:pt x="86" y="58"/>
                  <a:pt x="80" y="55"/>
                  <a:pt x="79" y="50"/>
                </a:cubicBezTo>
                <a:cubicBezTo>
                  <a:pt x="78" y="48"/>
                  <a:pt x="76" y="14"/>
                  <a:pt x="80" y="10"/>
                </a:cubicBezTo>
                <a:cubicBezTo>
                  <a:pt x="82" y="8"/>
                  <a:pt x="82" y="8"/>
                  <a:pt x="82" y="8"/>
                </a:cubicBezTo>
                <a:cubicBezTo>
                  <a:pt x="85" y="5"/>
                  <a:pt x="89" y="0"/>
                  <a:pt x="96" y="0"/>
                </a:cubicBezTo>
                <a:cubicBezTo>
                  <a:pt x="97" y="0"/>
                  <a:pt x="99" y="0"/>
                  <a:pt x="100" y="1"/>
                </a:cubicBezTo>
                <a:cubicBezTo>
                  <a:pt x="105" y="2"/>
                  <a:pt x="117" y="7"/>
                  <a:pt x="123" y="15"/>
                </a:cubicBezTo>
                <a:cubicBezTo>
                  <a:pt x="127" y="20"/>
                  <a:pt x="141" y="70"/>
                  <a:pt x="113" y="123"/>
                </a:cubicBezTo>
                <a:cubicBezTo>
                  <a:pt x="85" y="174"/>
                  <a:pt x="39" y="187"/>
                  <a:pt x="32" y="187"/>
                </a:cubicBezTo>
                <a:cubicBezTo>
                  <a:pt x="32" y="187"/>
                  <a:pt x="32" y="187"/>
                  <a:pt x="32" y="187"/>
                </a:cubicBezTo>
                <a:cubicBezTo>
                  <a:pt x="31" y="187"/>
                  <a:pt x="31" y="187"/>
                  <a:pt x="31" y="187"/>
                </a:cubicBezTo>
                <a:cubicBezTo>
                  <a:pt x="21" y="186"/>
                  <a:pt x="11" y="179"/>
                  <a:pt x="7" y="176"/>
                </a:cubicBezTo>
                <a:cubicBezTo>
                  <a:pt x="0" y="171"/>
                  <a:pt x="2" y="162"/>
                  <a:pt x="3" y="157"/>
                </a:cubicBezTo>
                <a:close/>
              </a:path>
            </a:pathLst>
          </a:custGeom>
          <a:solidFill>
            <a:schemeClr val="accent5"/>
          </a:solidFill>
          <a:ln>
            <a:noFill/>
          </a:ln>
          <a:extLst/>
        </p:spPr>
        <p:txBody>
          <a:bodyPr lIns="68580" tIns="34290" rIns="68580" bIns="34290"/>
          <a:lstStyle/>
          <a:p>
            <a:pPr defTabSz="407710">
              <a:defRPr/>
            </a:pPr>
            <a:endParaRPr lang="id-ID" sz="800" dirty="0"/>
          </a:p>
        </p:txBody>
      </p:sp>
      <p:sp>
        <p:nvSpPr>
          <p:cNvPr id="37" name="Freeform 38"/>
          <p:cNvSpPr>
            <a:spLocks noEditPoints="1"/>
          </p:cNvSpPr>
          <p:nvPr/>
        </p:nvSpPr>
        <p:spPr bwMode="auto">
          <a:xfrm>
            <a:off x="4047004" y="2953613"/>
            <a:ext cx="491069" cy="498366"/>
          </a:xfrm>
          <a:custGeom>
            <a:avLst/>
            <a:gdLst>
              <a:gd name="T0" fmla="*/ 190 w 195"/>
              <a:gd name="T1" fmla="*/ 120 h 198"/>
              <a:gd name="T2" fmla="*/ 192 w 195"/>
              <a:gd name="T3" fmla="*/ 100 h 198"/>
              <a:gd name="T4" fmla="*/ 99 w 195"/>
              <a:gd name="T5" fmla="*/ 7 h 198"/>
              <a:gd name="T6" fmla="*/ 83 w 195"/>
              <a:gd name="T7" fmla="*/ 8 h 198"/>
              <a:gd name="T8" fmla="*/ 54 w 195"/>
              <a:gd name="T9" fmla="*/ 0 h 198"/>
              <a:gd name="T10" fmla="*/ 0 w 195"/>
              <a:gd name="T11" fmla="*/ 54 h 198"/>
              <a:gd name="T12" fmla="*/ 7 w 195"/>
              <a:gd name="T13" fmla="*/ 81 h 198"/>
              <a:gd name="T14" fmla="*/ 5 w 195"/>
              <a:gd name="T15" fmla="*/ 100 h 198"/>
              <a:gd name="T16" fmla="*/ 99 w 195"/>
              <a:gd name="T17" fmla="*/ 193 h 198"/>
              <a:gd name="T18" fmla="*/ 116 w 195"/>
              <a:gd name="T19" fmla="*/ 192 h 198"/>
              <a:gd name="T20" fmla="*/ 141 w 195"/>
              <a:gd name="T21" fmla="*/ 198 h 198"/>
              <a:gd name="T22" fmla="*/ 195 w 195"/>
              <a:gd name="T23" fmla="*/ 144 h 198"/>
              <a:gd name="T24" fmla="*/ 190 w 195"/>
              <a:gd name="T25" fmla="*/ 120 h 198"/>
              <a:gd name="T26" fmla="*/ 146 w 195"/>
              <a:gd name="T27" fmla="*/ 145 h 198"/>
              <a:gd name="T28" fmla="*/ 127 w 195"/>
              <a:gd name="T29" fmla="*/ 159 h 198"/>
              <a:gd name="T30" fmla="*/ 98 w 195"/>
              <a:gd name="T31" fmla="*/ 164 h 198"/>
              <a:gd name="T32" fmla="*/ 65 w 195"/>
              <a:gd name="T33" fmla="*/ 157 h 198"/>
              <a:gd name="T34" fmla="*/ 49 w 195"/>
              <a:gd name="T35" fmla="*/ 144 h 198"/>
              <a:gd name="T36" fmla="*/ 44 w 195"/>
              <a:gd name="T37" fmla="*/ 127 h 198"/>
              <a:gd name="T38" fmla="*/ 47 w 195"/>
              <a:gd name="T39" fmla="*/ 118 h 198"/>
              <a:gd name="T40" fmla="*/ 57 w 195"/>
              <a:gd name="T41" fmla="*/ 114 h 198"/>
              <a:gd name="T42" fmla="*/ 65 w 195"/>
              <a:gd name="T43" fmla="*/ 117 h 198"/>
              <a:gd name="T44" fmla="*/ 71 w 195"/>
              <a:gd name="T45" fmla="*/ 125 h 198"/>
              <a:gd name="T46" fmla="*/ 76 w 195"/>
              <a:gd name="T47" fmla="*/ 135 h 198"/>
              <a:gd name="T48" fmla="*/ 84 w 195"/>
              <a:gd name="T49" fmla="*/ 141 h 198"/>
              <a:gd name="T50" fmla="*/ 98 w 195"/>
              <a:gd name="T51" fmla="*/ 143 h 198"/>
              <a:gd name="T52" fmla="*/ 116 w 195"/>
              <a:gd name="T53" fmla="*/ 138 h 198"/>
              <a:gd name="T54" fmla="*/ 123 w 195"/>
              <a:gd name="T55" fmla="*/ 127 h 198"/>
              <a:gd name="T56" fmla="*/ 120 w 195"/>
              <a:gd name="T57" fmla="*/ 118 h 198"/>
              <a:gd name="T58" fmla="*/ 110 w 195"/>
              <a:gd name="T59" fmla="*/ 112 h 198"/>
              <a:gd name="T60" fmla="*/ 93 w 195"/>
              <a:gd name="T61" fmla="*/ 108 h 198"/>
              <a:gd name="T62" fmla="*/ 68 w 195"/>
              <a:gd name="T63" fmla="*/ 101 h 198"/>
              <a:gd name="T64" fmla="*/ 52 w 195"/>
              <a:gd name="T65" fmla="*/ 89 h 198"/>
              <a:gd name="T66" fmla="*/ 46 w 195"/>
              <a:gd name="T67" fmla="*/ 70 h 198"/>
              <a:gd name="T68" fmla="*/ 52 w 195"/>
              <a:gd name="T69" fmla="*/ 51 h 198"/>
              <a:gd name="T70" fmla="*/ 71 w 195"/>
              <a:gd name="T71" fmla="*/ 39 h 198"/>
              <a:gd name="T72" fmla="*/ 98 w 195"/>
              <a:gd name="T73" fmla="*/ 35 h 198"/>
              <a:gd name="T74" fmla="*/ 120 w 195"/>
              <a:gd name="T75" fmla="*/ 37 h 198"/>
              <a:gd name="T76" fmla="*/ 135 w 195"/>
              <a:gd name="T77" fmla="*/ 45 h 198"/>
              <a:gd name="T78" fmla="*/ 144 w 195"/>
              <a:gd name="T79" fmla="*/ 55 h 198"/>
              <a:gd name="T80" fmla="*/ 147 w 195"/>
              <a:gd name="T81" fmla="*/ 66 h 198"/>
              <a:gd name="T82" fmla="*/ 143 w 195"/>
              <a:gd name="T83" fmla="*/ 75 h 198"/>
              <a:gd name="T84" fmla="*/ 134 w 195"/>
              <a:gd name="T85" fmla="*/ 79 h 198"/>
              <a:gd name="T86" fmla="*/ 126 w 195"/>
              <a:gd name="T87" fmla="*/ 76 h 198"/>
              <a:gd name="T88" fmla="*/ 120 w 195"/>
              <a:gd name="T89" fmla="*/ 69 h 198"/>
              <a:gd name="T90" fmla="*/ 112 w 195"/>
              <a:gd name="T91" fmla="*/ 59 h 198"/>
              <a:gd name="T92" fmla="*/ 96 w 195"/>
              <a:gd name="T93" fmla="*/ 55 h 198"/>
              <a:gd name="T94" fmla="*/ 80 w 195"/>
              <a:gd name="T95" fmla="*/ 59 h 198"/>
              <a:gd name="T96" fmla="*/ 74 w 195"/>
              <a:gd name="T97" fmla="*/ 68 h 198"/>
              <a:gd name="T98" fmla="*/ 76 w 195"/>
              <a:gd name="T99" fmla="*/ 73 h 198"/>
              <a:gd name="T100" fmla="*/ 82 w 195"/>
              <a:gd name="T101" fmla="*/ 78 h 198"/>
              <a:gd name="T102" fmla="*/ 89 w 195"/>
              <a:gd name="T103" fmla="*/ 81 h 198"/>
              <a:gd name="T104" fmla="*/ 102 w 195"/>
              <a:gd name="T105" fmla="*/ 84 h 198"/>
              <a:gd name="T106" fmla="*/ 123 w 195"/>
              <a:gd name="T107" fmla="*/ 89 h 198"/>
              <a:gd name="T108" fmla="*/ 139 w 195"/>
              <a:gd name="T109" fmla="*/ 96 h 198"/>
              <a:gd name="T110" fmla="*/ 149 w 195"/>
              <a:gd name="T111" fmla="*/ 108 h 198"/>
              <a:gd name="T112" fmla="*/ 153 w 195"/>
              <a:gd name="T113" fmla="*/ 124 h 198"/>
              <a:gd name="T114" fmla="*/ 146 w 195"/>
              <a:gd name="T115"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 h="198">
                <a:moveTo>
                  <a:pt x="190" y="120"/>
                </a:moveTo>
                <a:cubicBezTo>
                  <a:pt x="191" y="114"/>
                  <a:pt x="192" y="107"/>
                  <a:pt x="192" y="100"/>
                </a:cubicBezTo>
                <a:cubicBezTo>
                  <a:pt x="192" y="49"/>
                  <a:pt x="150" y="7"/>
                  <a:pt x="99" y="7"/>
                </a:cubicBezTo>
                <a:cubicBezTo>
                  <a:pt x="93" y="7"/>
                  <a:pt x="88" y="7"/>
                  <a:pt x="83" y="8"/>
                </a:cubicBezTo>
                <a:cubicBezTo>
                  <a:pt x="74" y="3"/>
                  <a:pt x="64" y="0"/>
                  <a:pt x="54" y="0"/>
                </a:cubicBezTo>
                <a:cubicBezTo>
                  <a:pt x="24" y="0"/>
                  <a:pt x="0" y="24"/>
                  <a:pt x="0" y="54"/>
                </a:cubicBezTo>
                <a:cubicBezTo>
                  <a:pt x="0" y="64"/>
                  <a:pt x="2" y="73"/>
                  <a:pt x="7" y="81"/>
                </a:cubicBezTo>
                <a:cubicBezTo>
                  <a:pt x="6" y="87"/>
                  <a:pt x="5" y="94"/>
                  <a:pt x="5" y="100"/>
                </a:cubicBezTo>
                <a:cubicBezTo>
                  <a:pt x="5" y="152"/>
                  <a:pt x="47" y="193"/>
                  <a:pt x="99" y="193"/>
                </a:cubicBezTo>
                <a:cubicBezTo>
                  <a:pt x="104" y="193"/>
                  <a:pt x="110" y="193"/>
                  <a:pt x="116" y="192"/>
                </a:cubicBezTo>
                <a:cubicBezTo>
                  <a:pt x="123" y="196"/>
                  <a:pt x="132" y="198"/>
                  <a:pt x="141" y="198"/>
                </a:cubicBezTo>
                <a:cubicBezTo>
                  <a:pt x="171" y="198"/>
                  <a:pt x="195" y="174"/>
                  <a:pt x="195" y="144"/>
                </a:cubicBezTo>
                <a:cubicBezTo>
                  <a:pt x="195" y="136"/>
                  <a:pt x="193" y="127"/>
                  <a:pt x="190" y="120"/>
                </a:cubicBezTo>
                <a:close/>
                <a:moveTo>
                  <a:pt x="146" y="145"/>
                </a:moveTo>
                <a:cubicBezTo>
                  <a:pt x="142" y="151"/>
                  <a:pt x="136" y="156"/>
                  <a:pt x="127" y="159"/>
                </a:cubicBezTo>
                <a:cubicBezTo>
                  <a:pt x="119" y="163"/>
                  <a:pt x="109" y="164"/>
                  <a:pt x="98" y="164"/>
                </a:cubicBezTo>
                <a:cubicBezTo>
                  <a:pt x="85" y="164"/>
                  <a:pt x="74" y="162"/>
                  <a:pt x="65" y="157"/>
                </a:cubicBezTo>
                <a:cubicBezTo>
                  <a:pt x="59" y="154"/>
                  <a:pt x="53" y="149"/>
                  <a:pt x="49" y="144"/>
                </a:cubicBezTo>
                <a:cubicBezTo>
                  <a:pt x="46" y="138"/>
                  <a:pt x="44" y="132"/>
                  <a:pt x="44" y="127"/>
                </a:cubicBezTo>
                <a:cubicBezTo>
                  <a:pt x="44" y="123"/>
                  <a:pt x="45" y="120"/>
                  <a:pt x="47" y="118"/>
                </a:cubicBezTo>
                <a:cubicBezTo>
                  <a:pt x="50" y="116"/>
                  <a:pt x="53" y="114"/>
                  <a:pt x="57" y="114"/>
                </a:cubicBezTo>
                <a:cubicBezTo>
                  <a:pt x="60" y="114"/>
                  <a:pt x="63" y="115"/>
                  <a:pt x="65" y="117"/>
                </a:cubicBezTo>
                <a:cubicBezTo>
                  <a:pt x="68" y="119"/>
                  <a:pt x="69" y="122"/>
                  <a:pt x="71" y="125"/>
                </a:cubicBezTo>
                <a:cubicBezTo>
                  <a:pt x="72" y="129"/>
                  <a:pt x="74" y="132"/>
                  <a:pt x="76" y="135"/>
                </a:cubicBezTo>
                <a:cubicBezTo>
                  <a:pt x="78" y="137"/>
                  <a:pt x="81" y="139"/>
                  <a:pt x="84" y="141"/>
                </a:cubicBezTo>
                <a:cubicBezTo>
                  <a:pt x="87" y="142"/>
                  <a:pt x="92" y="143"/>
                  <a:pt x="98" y="143"/>
                </a:cubicBezTo>
                <a:cubicBezTo>
                  <a:pt x="105" y="143"/>
                  <a:pt x="112" y="142"/>
                  <a:pt x="116" y="138"/>
                </a:cubicBezTo>
                <a:cubicBezTo>
                  <a:pt x="121" y="135"/>
                  <a:pt x="123" y="131"/>
                  <a:pt x="123" y="127"/>
                </a:cubicBezTo>
                <a:cubicBezTo>
                  <a:pt x="123" y="123"/>
                  <a:pt x="122" y="120"/>
                  <a:pt x="120" y="118"/>
                </a:cubicBezTo>
                <a:cubicBezTo>
                  <a:pt x="117" y="115"/>
                  <a:pt x="114" y="114"/>
                  <a:pt x="110" y="112"/>
                </a:cubicBezTo>
                <a:cubicBezTo>
                  <a:pt x="105" y="111"/>
                  <a:pt x="100" y="110"/>
                  <a:pt x="93" y="108"/>
                </a:cubicBezTo>
                <a:cubicBezTo>
                  <a:pt x="83" y="106"/>
                  <a:pt x="75" y="104"/>
                  <a:pt x="68" y="101"/>
                </a:cubicBezTo>
                <a:cubicBezTo>
                  <a:pt x="61" y="98"/>
                  <a:pt x="56" y="94"/>
                  <a:pt x="52" y="89"/>
                </a:cubicBezTo>
                <a:cubicBezTo>
                  <a:pt x="48" y="84"/>
                  <a:pt x="46" y="78"/>
                  <a:pt x="46" y="70"/>
                </a:cubicBezTo>
                <a:cubicBezTo>
                  <a:pt x="46" y="63"/>
                  <a:pt x="48" y="57"/>
                  <a:pt x="52" y="51"/>
                </a:cubicBezTo>
                <a:cubicBezTo>
                  <a:pt x="57" y="46"/>
                  <a:pt x="63" y="42"/>
                  <a:pt x="71" y="39"/>
                </a:cubicBezTo>
                <a:cubicBezTo>
                  <a:pt x="78" y="36"/>
                  <a:pt x="87" y="35"/>
                  <a:pt x="98" y="35"/>
                </a:cubicBezTo>
                <a:cubicBezTo>
                  <a:pt x="106" y="35"/>
                  <a:pt x="114" y="35"/>
                  <a:pt x="120" y="37"/>
                </a:cubicBezTo>
                <a:cubicBezTo>
                  <a:pt x="126" y="39"/>
                  <a:pt x="131" y="42"/>
                  <a:pt x="135" y="45"/>
                </a:cubicBezTo>
                <a:cubicBezTo>
                  <a:pt x="139" y="48"/>
                  <a:pt x="142" y="52"/>
                  <a:pt x="144" y="55"/>
                </a:cubicBezTo>
                <a:cubicBezTo>
                  <a:pt x="146" y="59"/>
                  <a:pt x="147" y="62"/>
                  <a:pt x="147" y="66"/>
                </a:cubicBezTo>
                <a:cubicBezTo>
                  <a:pt x="147" y="69"/>
                  <a:pt x="146" y="72"/>
                  <a:pt x="143" y="75"/>
                </a:cubicBezTo>
                <a:cubicBezTo>
                  <a:pt x="141" y="78"/>
                  <a:pt x="137" y="79"/>
                  <a:pt x="134" y="79"/>
                </a:cubicBezTo>
                <a:cubicBezTo>
                  <a:pt x="130" y="79"/>
                  <a:pt x="128" y="78"/>
                  <a:pt x="126" y="76"/>
                </a:cubicBezTo>
                <a:cubicBezTo>
                  <a:pt x="124" y="75"/>
                  <a:pt x="122" y="72"/>
                  <a:pt x="120" y="69"/>
                </a:cubicBezTo>
                <a:cubicBezTo>
                  <a:pt x="118" y="65"/>
                  <a:pt x="115" y="61"/>
                  <a:pt x="112" y="59"/>
                </a:cubicBezTo>
                <a:cubicBezTo>
                  <a:pt x="109" y="56"/>
                  <a:pt x="103" y="55"/>
                  <a:pt x="96" y="55"/>
                </a:cubicBezTo>
                <a:cubicBezTo>
                  <a:pt x="89" y="55"/>
                  <a:pt x="84" y="56"/>
                  <a:pt x="80" y="59"/>
                </a:cubicBezTo>
                <a:cubicBezTo>
                  <a:pt x="76" y="62"/>
                  <a:pt x="74" y="65"/>
                  <a:pt x="74" y="68"/>
                </a:cubicBezTo>
                <a:cubicBezTo>
                  <a:pt x="74" y="70"/>
                  <a:pt x="75" y="72"/>
                  <a:pt x="76" y="73"/>
                </a:cubicBezTo>
                <a:cubicBezTo>
                  <a:pt x="77" y="75"/>
                  <a:pt x="79" y="76"/>
                  <a:pt x="82" y="78"/>
                </a:cubicBezTo>
                <a:cubicBezTo>
                  <a:pt x="84" y="79"/>
                  <a:pt x="87" y="80"/>
                  <a:pt x="89" y="81"/>
                </a:cubicBezTo>
                <a:cubicBezTo>
                  <a:pt x="92" y="81"/>
                  <a:pt x="96" y="82"/>
                  <a:pt x="102" y="84"/>
                </a:cubicBezTo>
                <a:cubicBezTo>
                  <a:pt x="110" y="85"/>
                  <a:pt x="117" y="87"/>
                  <a:pt x="123" y="89"/>
                </a:cubicBezTo>
                <a:cubicBezTo>
                  <a:pt x="129" y="91"/>
                  <a:pt x="134" y="94"/>
                  <a:pt x="139" y="96"/>
                </a:cubicBezTo>
                <a:cubicBezTo>
                  <a:pt x="143" y="99"/>
                  <a:pt x="147" y="103"/>
                  <a:pt x="149" y="108"/>
                </a:cubicBezTo>
                <a:cubicBezTo>
                  <a:pt x="152" y="112"/>
                  <a:pt x="153" y="118"/>
                  <a:pt x="153" y="124"/>
                </a:cubicBezTo>
                <a:cubicBezTo>
                  <a:pt x="153" y="132"/>
                  <a:pt x="151" y="139"/>
                  <a:pt x="146" y="145"/>
                </a:cubicBezTo>
                <a:close/>
              </a:path>
            </a:pathLst>
          </a:custGeom>
          <a:solidFill>
            <a:schemeClr val="accent3"/>
          </a:solidFill>
          <a:ln>
            <a:noFill/>
          </a:ln>
          <a:extLst/>
        </p:spPr>
        <p:txBody>
          <a:bodyPr lIns="68580" tIns="34290" rIns="68580" bIns="34290"/>
          <a:lstStyle/>
          <a:p>
            <a:pPr defTabSz="407710">
              <a:defRPr/>
            </a:pPr>
            <a:endParaRPr lang="id-ID" sz="800" dirty="0"/>
          </a:p>
        </p:txBody>
      </p:sp>
      <p:sp>
        <p:nvSpPr>
          <p:cNvPr id="38" name="Freeform 44"/>
          <p:cNvSpPr>
            <a:spLocks noEditPoints="1"/>
          </p:cNvSpPr>
          <p:nvPr/>
        </p:nvSpPr>
        <p:spPr bwMode="auto">
          <a:xfrm>
            <a:off x="3307126" y="2261736"/>
            <a:ext cx="485712" cy="488243"/>
          </a:xfrm>
          <a:custGeom>
            <a:avLst/>
            <a:gdLst>
              <a:gd name="T0" fmla="*/ 192 w 193"/>
              <a:gd name="T1" fmla="*/ 81 h 194"/>
              <a:gd name="T2" fmla="*/ 191 w 193"/>
              <a:gd name="T3" fmla="*/ 77 h 194"/>
              <a:gd name="T4" fmla="*/ 188 w 193"/>
              <a:gd name="T5" fmla="*/ 75 h 194"/>
              <a:gd name="T6" fmla="*/ 162 w 193"/>
              <a:gd name="T7" fmla="*/ 71 h 194"/>
              <a:gd name="T8" fmla="*/ 157 w 193"/>
              <a:gd name="T9" fmla="*/ 54 h 194"/>
              <a:gd name="T10" fmla="*/ 151 w 193"/>
              <a:gd name="T11" fmla="*/ 34 h 194"/>
              <a:gd name="T12" fmla="*/ 104 w 193"/>
              <a:gd name="T13" fmla="*/ 0 h 194"/>
              <a:gd name="T14" fmla="*/ 61 w 193"/>
              <a:gd name="T15" fmla="*/ 0 h 194"/>
              <a:gd name="T16" fmla="*/ 0 w 193"/>
              <a:gd name="T17" fmla="*/ 61 h 194"/>
              <a:gd name="T18" fmla="*/ 0 w 193"/>
              <a:gd name="T19" fmla="*/ 133 h 194"/>
              <a:gd name="T20" fmla="*/ 61 w 193"/>
              <a:gd name="T21" fmla="*/ 194 h 194"/>
              <a:gd name="T22" fmla="*/ 131 w 193"/>
              <a:gd name="T23" fmla="*/ 194 h 194"/>
              <a:gd name="T24" fmla="*/ 192 w 193"/>
              <a:gd name="T25" fmla="*/ 133 h 194"/>
              <a:gd name="T26" fmla="*/ 193 w 193"/>
              <a:gd name="T27" fmla="*/ 83 h 194"/>
              <a:gd name="T28" fmla="*/ 192 w 193"/>
              <a:gd name="T29" fmla="*/ 81 h 194"/>
              <a:gd name="T30" fmla="*/ 62 w 193"/>
              <a:gd name="T31" fmla="*/ 50 h 194"/>
              <a:gd name="T32" fmla="*/ 96 w 193"/>
              <a:gd name="T33" fmla="*/ 50 h 194"/>
              <a:gd name="T34" fmla="*/ 108 w 193"/>
              <a:gd name="T35" fmla="*/ 62 h 194"/>
              <a:gd name="T36" fmla="*/ 96 w 193"/>
              <a:gd name="T37" fmla="*/ 73 h 194"/>
              <a:gd name="T38" fmla="*/ 62 w 193"/>
              <a:gd name="T39" fmla="*/ 73 h 194"/>
              <a:gd name="T40" fmla="*/ 50 w 193"/>
              <a:gd name="T41" fmla="*/ 62 h 194"/>
              <a:gd name="T42" fmla="*/ 62 w 193"/>
              <a:gd name="T43" fmla="*/ 50 h 194"/>
              <a:gd name="T44" fmla="*/ 131 w 193"/>
              <a:gd name="T45" fmla="*/ 143 h 194"/>
              <a:gd name="T46" fmla="*/ 62 w 193"/>
              <a:gd name="T47" fmla="*/ 143 h 194"/>
              <a:gd name="T48" fmla="*/ 50 w 193"/>
              <a:gd name="T49" fmla="*/ 132 h 194"/>
              <a:gd name="T50" fmla="*/ 62 w 193"/>
              <a:gd name="T51" fmla="*/ 120 h 194"/>
              <a:gd name="T52" fmla="*/ 131 w 193"/>
              <a:gd name="T53" fmla="*/ 120 h 194"/>
              <a:gd name="T54" fmla="*/ 142 w 193"/>
              <a:gd name="T55" fmla="*/ 132 h 194"/>
              <a:gd name="T56" fmla="*/ 131 w 193"/>
              <a:gd name="T57" fmla="*/ 14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194">
                <a:moveTo>
                  <a:pt x="192" y="81"/>
                </a:moveTo>
                <a:cubicBezTo>
                  <a:pt x="191" y="77"/>
                  <a:pt x="191" y="77"/>
                  <a:pt x="191" y="77"/>
                </a:cubicBezTo>
                <a:cubicBezTo>
                  <a:pt x="188" y="75"/>
                  <a:pt x="188" y="75"/>
                  <a:pt x="188" y="75"/>
                </a:cubicBezTo>
                <a:cubicBezTo>
                  <a:pt x="184" y="72"/>
                  <a:pt x="166" y="75"/>
                  <a:pt x="162" y="71"/>
                </a:cubicBezTo>
                <a:cubicBezTo>
                  <a:pt x="158" y="68"/>
                  <a:pt x="158" y="62"/>
                  <a:pt x="157" y="54"/>
                </a:cubicBezTo>
                <a:cubicBezTo>
                  <a:pt x="155" y="39"/>
                  <a:pt x="153" y="39"/>
                  <a:pt x="151" y="34"/>
                </a:cubicBezTo>
                <a:cubicBezTo>
                  <a:pt x="143" y="16"/>
                  <a:pt x="120" y="2"/>
                  <a:pt x="104" y="0"/>
                </a:cubicBezTo>
                <a:cubicBezTo>
                  <a:pt x="61" y="0"/>
                  <a:pt x="61" y="0"/>
                  <a:pt x="61" y="0"/>
                </a:cubicBezTo>
                <a:cubicBezTo>
                  <a:pt x="28" y="0"/>
                  <a:pt x="0" y="28"/>
                  <a:pt x="0" y="61"/>
                </a:cubicBezTo>
                <a:cubicBezTo>
                  <a:pt x="0" y="133"/>
                  <a:pt x="0" y="133"/>
                  <a:pt x="0" y="133"/>
                </a:cubicBezTo>
                <a:cubicBezTo>
                  <a:pt x="0" y="166"/>
                  <a:pt x="28" y="194"/>
                  <a:pt x="61" y="194"/>
                </a:cubicBezTo>
                <a:cubicBezTo>
                  <a:pt x="131" y="194"/>
                  <a:pt x="131" y="194"/>
                  <a:pt x="131" y="194"/>
                </a:cubicBezTo>
                <a:cubicBezTo>
                  <a:pt x="165" y="194"/>
                  <a:pt x="192" y="166"/>
                  <a:pt x="192" y="133"/>
                </a:cubicBezTo>
                <a:cubicBezTo>
                  <a:pt x="193" y="83"/>
                  <a:pt x="193" y="83"/>
                  <a:pt x="193" y="83"/>
                </a:cubicBezTo>
                <a:lnTo>
                  <a:pt x="192" y="81"/>
                </a:lnTo>
                <a:close/>
                <a:moveTo>
                  <a:pt x="62" y="50"/>
                </a:moveTo>
                <a:cubicBezTo>
                  <a:pt x="96" y="50"/>
                  <a:pt x="96" y="50"/>
                  <a:pt x="96" y="50"/>
                </a:cubicBezTo>
                <a:cubicBezTo>
                  <a:pt x="102" y="50"/>
                  <a:pt x="108" y="55"/>
                  <a:pt x="108" y="62"/>
                </a:cubicBezTo>
                <a:cubicBezTo>
                  <a:pt x="108" y="68"/>
                  <a:pt x="102" y="73"/>
                  <a:pt x="96" y="73"/>
                </a:cubicBezTo>
                <a:cubicBezTo>
                  <a:pt x="62" y="73"/>
                  <a:pt x="62" y="73"/>
                  <a:pt x="62" y="73"/>
                </a:cubicBezTo>
                <a:cubicBezTo>
                  <a:pt x="56" y="73"/>
                  <a:pt x="50" y="68"/>
                  <a:pt x="50" y="62"/>
                </a:cubicBezTo>
                <a:cubicBezTo>
                  <a:pt x="50" y="55"/>
                  <a:pt x="56" y="50"/>
                  <a:pt x="62" y="50"/>
                </a:cubicBezTo>
                <a:close/>
                <a:moveTo>
                  <a:pt x="131" y="143"/>
                </a:moveTo>
                <a:cubicBezTo>
                  <a:pt x="62" y="143"/>
                  <a:pt x="62" y="143"/>
                  <a:pt x="62" y="143"/>
                </a:cubicBezTo>
                <a:cubicBezTo>
                  <a:pt x="56" y="143"/>
                  <a:pt x="50" y="138"/>
                  <a:pt x="50" y="132"/>
                </a:cubicBezTo>
                <a:cubicBezTo>
                  <a:pt x="50" y="125"/>
                  <a:pt x="56" y="120"/>
                  <a:pt x="62" y="120"/>
                </a:cubicBezTo>
                <a:cubicBezTo>
                  <a:pt x="131" y="120"/>
                  <a:pt x="131" y="120"/>
                  <a:pt x="131" y="120"/>
                </a:cubicBezTo>
                <a:cubicBezTo>
                  <a:pt x="137" y="120"/>
                  <a:pt x="142" y="125"/>
                  <a:pt x="142" y="132"/>
                </a:cubicBezTo>
                <a:cubicBezTo>
                  <a:pt x="142" y="138"/>
                  <a:pt x="137" y="143"/>
                  <a:pt x="131" y="143"/>
                </a:cubicBezTo>
                <a:close/>
              </a:path>
            </a:pathLst>
          </a:custGeom>
          <a:solidFill>
            <a:schemeClr val="accent5"/>
          </a:solidFill>
          <a:ln>
            <a:noFill/>
          </a:ln>
          <a:extLst/>
        </p:spPr>
        <p:txBody>
          <a:bodyPr lIns="68580" tIns="34290" rIns="68580" bIns="34290"/>
          <a:lstStyle/>
          <a:p>
            <a:pPr defTabSz="407710">
              <a:defRPr/>
            </a:pPr>
            <a:endParaRPr lang="id-ID" sz="800" dirty="0"/>
          </a:p>
        </p:txBody>
      </p:sp>
      <p:grpSp>
        <p:nvGrpSpPr>
          <p:cNvPr id="8" name="Group 90"/>
          <p:cNvGrpSpPr/>
          <p:nvPr/>
        </p:nvGrpSpPr>
        <p:grpSpPr>
          <a:xfrm>
            <a:off x="3996769" y="1295482"/>
            <a:ext cx="586883" cy="583251"/>
            <a:chOff x="2189163" y="538163"/>
            <a:chExt cx="977900" cy="971549"/>
          </a:xfrm>
          <a:solidFill>
            <a:schemeClr val="accent5"/>
          </a:solidFill>
        </p:grpSpPr>
        <p:sp>
          <p:nvSpPr>
            <p:cNvPr id="40" name="Freeform 50"/>
            <p:cNvSpPr>
              <a:spLocks/>
            </p:cNvSpPr>
            <p:nvPr/>
          </p:nvSpPr>
          <p:spPr bwMode="auto">
            <a:xfrm>
              <a:off x="2189163" y="538163"/>
              <a:ext cx="733425" cy="677862"/>
            </a:xfrm>
            <a:custGeom>
              <a:avLst/>
              <a:gdLst>
                <a:gd name="T0" fmla="*/ 75 w 175"/>
                <a:gd name="T1" fmla="*/ 162 h 162"/>
                <a:gd name="T2" fmla="*/ 87 w 175"/>
                <a:gd name="T3" fmla="*/ 152 h 162"/>
                <a:gd name="T4" fmla="*/ 76 w 175"/>
                <a:gd name="T5" fmla="*/ 142 h 162"/>
                <a:gd name="T6" fmla="*/ 69 w 175"/>
                <a:gd name="T7" fmla="*/ 142 h 162"/>
                <a:gd name="T8" fmla="*/ 37 w 175"/>
                <a:gd name="T9" fmla="*/ 109 h 162"/>
                <a:gd name="T10" fmla="*/ 70 w 175"/>
                <a:gd name="T11" fmla="*/ 78 h 162"/>
                <a:gd name="T12" fmla="*/ 114 w 175"/>
                <a:gd name="T13" fmla="*/ 78 h 162"/>
                <a:gd name="T14" fmla="*/ 146 w 175"/>
                <a:gd name="T15" fmla="*/ 110 h 162"/>
                <a:gd name="T16" fmla="*/ 146 w 175"/>
                <a:gd name="T17" fmla="*/ 151 h 162"/>
                <a:gd name="T18" fmla="*/ 158 w 175"/>
                <a:gd name="T19" fmla="*/ 162 h 162"/>
                <a:gd name="T20" fmla="*/ 163 w 175"/>
                <a:gd name="T21" fmla="*/ 162 h 162"/>
                <a:gd name="T22" fmla="*/ 175 w 175"/>
                <a:gd name="T23" fmla="*/ 151 h 162"/>
                <a:gd name="T24" fmla="*/ 175 w 175"/>
                <a:gd name="T25" fmla="*/ 15 h 162"/>
                <a:gd name="T26" fmla="*/ 117 w 175"/>
                <a:gd name="T27" fmla="*/ 0 h 162"/>
                <a:gd name="T28" fmla="*/ 0 w 175"/>
                <a:gd name="T29" fmla="*/ 116 h 162"/>
                <a:gd name="T30" fmla="*/ 10 w 175"/>
                <a:gd name="T31" fmla="*/ 162 h 162"/>
                <a:gd name="T32" fmla="*/ 75 w 175"/>
                <a:gd name="T33"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2">
                  <a:moveTo>
                    <a:pt x="75" y="162"/>
                  </a:moveTo>
                  <a:cubicBezTo>
                    <a:pt x="82" y="162"/>
                    <a:pt x="87" y="158"/>
                    <a:pt x="87" y="152"/>
                  </a:cubicBezTo>
                  <a:cubicBezTo>
                    <a:pt x="87" y="147"/>
                    <a:pt x="82" y="143"/>
                    <a:pt x="76" y="142"/>
                  </a:cubicBezTo>
                  <a:cubicBezTo>
                    <a:pt x="69" y="142"/>
                    <a:pt x="69" y="142"/>
                    <a:pt x="69" y="142"/>
                  </a:cubicBezTo>
                  <a:cubicBezTo>
                    <a:pt x="52" y="141"/>
                    <a:pt x="37" y="126"/>
                    <a:pt x="37" y="109"/>
                  </a:cubicBezTo>
                  <a:cubicBezTo>
                    <a:pt x="37" y="92"/>
                    <a:pt x="52" y="78"/>
                    <a:pt x="70" y="78"/>
                  </a:cubicBezTo>
                  <a:cubicBezTo>
                    <a:pt x="114" y="78"/>
                    <a:pt x="114" y="78"/>
                    <a:pt x="114" y="78"/>
                  </a:cubicBezTo>
                  <a:cubicBezTo>
                    <a:pt x="132" y="78"/>
                    <a:pt x="146" y="92"/>
                    <a:pt x="146" y="110"/>
                  </a:cubicBezTo>
                  <a:cubicBezTo>
                    <a:pt x="146" y="151"/>
                    <a:pt x="146" y="151"/>
                    <a:pt x="146" y="151"/>
                  </a:cubicBezTo>
                  <a:cubicBezTo>
                    <a:pt x="146" y="157"/>
                    <a:pt x="152" y="162"/>
                    <a:pt x="158" y="162"/>
                  </a:cubicBezTo>
                  <a:cubicBezTo>
                    <a:pt x="163" y="162"/>
                    <a:pt x="163" y="162"/>
                    <a:pt x="163" y="162"/>
                  </a:cubicBezTo>
                  <a:cubicBezTo>
                    <a:pt x="169" y="162"/>
                    <a:pt x="175" y="157"/>
                    <a:pt x="175" y="151"/>
                  </a:cubicBezTo>
                  <a:cubicBezTo>
                    <a:pt x="175" y="15"/>
                    <a:pt x="175" y="15"/>
                    <a:pt x="175" y="15"/>
                  </a:cubicBezTo>
                  <a:cubicBezTo>
                    <a:pt x="158" y="5"/>
                    <a:pt x="138" y="0"/>
                    <a:pt x="117" y="0"/>
                  </a:cubicBezTo>
                  <a:cubicBezTo>
                    <a:pt x="52" y="0"/>
                    <a:pt x="0" y="52"/>
                    <a:pt x="0" y="116"/>
                  </a:cubicBezTo>
                  <a:cubicBezTo>
                    <a:pt x="0" y="132"/>
                    <a:pt x="4" y="148"/>
                    <a:pt x="10" y="162"/>
                  </a:cubicBezTo>
                  <a:lnTo>
                    <a:pt x="75" y="16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07710">
                <a:defRPr/>
              </a:pPr>
              <a:endParaRPr lang="id-ID" sz="800" dirty="0"/>
            </a:p>
          </p:txBody>
        </p:sp>
        <p:sp>
          <p:nvSpPr>
            <p:cNvPr id="41" name="Freeform 51"/>
            <p:cNvSpPr>
              <a:spLocks/>
            </p:cNvSpPr>
            <p:nvPr/>
          </p:nvSpPr>
          <p:spPr bwMode="auto">
            <a:xfrm>
              <a:off x="2281238" y="666750"/>
              <a:ext cx="885825" cy="842962"/>
            </a:xfrm>
            <a:custGeom>
              <a:avLst/>
              <a:gdLst>
                <a:gd name="T0" fmla="*/ 174 w 211"/>
                <a:gd name="T1" fmla="*/ 0 h 201"/>
                <a:gd name="T2" fmla="*/ 174 w 211"/>
                <a:gd name="T3" fmla="*/ 120 h 201"/>
                <a:gd name="T4" fmla="*/ 141 w 211"/>
                <a:gd name="T5" fmla="*/ 152 h 201"/>
                <a:gd name="T6" fmla="*/ 136 w 211"/>
                <a:gd name="T7" fmla="*/ 152 h 201"/>
                <a:gd name="T8" fmla="*/ 103 w 211"/>
                <a:gd name="T9" fmla="*/ 120 h 201"/>
                <a:gd name="T10" fmla="*/ 103 w 211"/>
                <a:gd name="T11" fmla="*/ 79 h 201"/>
                <a:gd name="T12" fmla="*/ 92 w 211"/>
                <a:gd name="T13" fmla="*/ 67 h 201"/>
                <a:gd name="T14" fmla="*/ 48 w 211"/>
                <a:gd name="T15" fmla="*/ 67 h 201"/>
                <a:gd name="T16" fmla="*/ 36 w 211"/>
                <a:gd name="T17" fmla="*/ 78 h 201"/>
                <a:gd name="T18" fmla="*/ 48 w 211"/>
                <a:gd name="T19" fmla="*/ 90 h 201"/>
                <a:gd name="T20" fmla="*/ 55 w 211"/>
                <a:gd name="T21" fmla="*/ 90 h 201"/>
                <a:gd name="T22" fmla="*/ 86 w 211"/>
                <a:gd name="T23" fmla="*/ 122 h 201"/>
                <a:gd name="T24" fmla="*/ 53 w 211"/>
                <a:gd name="T25" fmla="*/ 152 h 201"/>
                <a:gd name="T26" fmla="*/ 0 w 211"/>
                <a:gd name="T27" fmla="*/ 152 h 201"/>
                <a:gd name="T28" fmla="*/ 95 w 211"/>
                <a:gd name="T29" fmla="*/ 201 h 201"/>
                <a:gd name="T30" fmla="*/ 211 w 211"/>
                <a:gd name="T31" fmla="*/ 85 h 201"/>
                <a:gd name="T32" fmla="*/ 174 w 211"/>
                <a:gd name="T33"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01">
                  <a:moveTo>
                    <a:pt x="174" y="0"/>
                  </a:moveTo>
                  <a:cubicBezTo>
                    <a:pt x="174" y="120"/>
                    <a:pt x="174" y="120"/>
                    <a:pt x="174" y="120"/>
                  </a:cubicBezTo>
                  <a:cubicBezTo>
                    <a:pt x="174" y="138"/>
                    <a:pt x="159" y="152"/>
                    <a:pt x="141" y="152"/>
                  </a:cubicBezTo>
                  <a:cubicBezTo>
                    <a:pt x="136" y="152"/>
                    <a:pt x="136" y="152"/>
                    <a:pt x="136" y="152"/>
                  </a:cubicBezTo>
                  <a:cubicBezTo>
                    <a:pt x="118" y="152"/>
                    <a:pt x="103" y="138"/>
                    <a:pt x="103" y="120"/>
                  </a:cubicBezTo>
                  <a:cubicBezTo>
                    <a:pt x="103" y="79"/>
                    <a:pt x="103" y="79"/>
                    <a:pt x="103" y="79"/>
                  </a:cubicBezTo>
                  <a:cubicBezTo>
                    <a:pt x="103" y="73"/>
                    <a:pt x="98" y="67"/>
                    <a:pt x="92" y="67"/>
                  </a:cubicBezTo>
                  <a:cubicBezTo>
                    <a:pt x="48" y="67"/>
                    <a:pt x="48" y="67"/>
                    <a:pt x="48" y="67"/>
                  </a:cubicBezTo>
                  <a:cubicBezTo>
                    <a:pt x="42" y="67"/>
                    <a:pt x="36" y="72"/>
                    <a:pt x="36" y="78"/>
                  </a:cubicBezTo>
                  <a:cubicBezTo>
                    <a:pt x="36" y="84"/>
                    <a:pt x="42" y="90"/>
                    <a:pt x="48" y="90"/>
                  </a:cubicBezTo>
                  <a:cubicBezTo>
                    <a:pt x="55" y="90"/>
                    <a:pt x="55" y="90"/>
                    <a:pt x="55" y="90"/>
                  </a:cubicBezTo>
                  <a:cubicBezTo>
                    <a:pt x="73" y="91"/>
                    <a:pt x="87" y="106"/>
                    <a:pt x="86" y="122"/>
                  </a:cubicBezTo>
                  <a:cubicBezTo>
                    <a:pt x="86" y="139"/>
                    <a:pt x="71" y="152"/>
                    <a:pt x="53" y="152"/>
                  </a:cubicBezTo>
                  <a:cubicBezTo>
                    <a:pt x="0" y="152"/>
                    <a:pt x="0" y="152"/>
                    <a:pt x="0" y="152"/>
                  </a:cubicBezTo>
                  <a:cubicBezTo>
                    <a:pt x="21" y="182"/>
                    <a:pt x="55" y="201"/>
                    <a:pt x="95" y="201"/>
                  </a:cubicBezTo>
                  <a:cubicBezTo>
                    <a:pt x="159" y="201"/>
                    <a:pt x="211" y="149"/>
                    <a:pt x="211" y="85"/>
                  </a:cubicBezTo>
                  <a:cubicBezTo>
                    <a:pt x="211" y="51"/>
                    <a:pt x="197" y="21"/>
                    <a:pt x="17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07710">
                <a:defRPr/>
              </a:pPr>
              <a:endParaRPr lang="id-ID" sz="800" dirty="0"/>
            </a:p>
          </p:txBody>
        </p:sp>
      </p:grpSp>
      <p:sp>
        <p:nvSpPr>
          <p:cNvPr id="42" name="Freeform 36"/>
          <p:cNvSpPr>
            <a:spLocks/>
          </p:cNvSpPr>
          <p:nvPr/>
        </p:nvSpPr>
        <p:spPr bwMode="auto">
          <a:xfrm>
            <a:off x="4618429" y="2011660"/>
            <a:ext cx="461903" cy="420961"/>
          </a:xfrm>
          <a:custGeom>
            <a:avLst/>
            <a:gdLst>
              <a:gd name="T0" fmla="*/ 189 w 255"/>
              <a:gd name="T1" fmla="*/ 10 h 233"/>
              <a:gd name="T2" fmla="*/ 104 w 255"/>
              <a:gd name="T3" fmla="*/ 16 h 233"/>
              <a:gd name="T4" fmla="*/ 18 w 255"/>
              <a:gd name="T5" fmla="*/ 30 h 233"/>
              <a:gd name="T6" fmla="*/ 6 w 255"/>
              <a:gd name="T7" fmla="*/ 30 h 233"/>
              <a:gd name="T8" fmla="*/ 3 w 255"/>
              <a:gd name="T9" fmla="*/ 46 h 233"/>
              <a:gd name="T10" fmla="*/ 115 w 255"/>
              <a:gd name="T11" fmla="*/ 228 h 233"/>
              <a:gd name="T12" fmla="*/ 124 w 255"/>
              <a:gd name="T13" fmla="*/ 233 h 233"/>
              <a:gd name="T14" fmla="*/ 130 w 255"/>
              <a:gd name="T15" fmla="*/ 231 h 233"/>
              <a:gd name="T16" fmla="*/ 134 w 255"/>
              <a:gd name="T17" fmla="*/ 216 h 233"/>
              <a:gd name="T18" fmla="*/ 84 w 255"/>
              <a:gd name="T19" fmla="*/ 135 h 233"/>
              <a:gd name="T20" fmla="*/ 170 w 255"/>
              <a:gd name="T21" fmla="*/ 121 h 233"/>
              <a:gd name="T22" fmla="*/ 255 w 255"/>
              <a:gd name="T23" fmla="*/ 115 h 233"/>
              <a:gd name="T24" fmla="*/ 189 w 255"/>
              <a:gd name="T25" fmla="*/ 1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33">
                <a:moveTo>
                  <a:pt x="189" y="10"/>
                </a:moveTo>
                <a:cubicBezTo>
                  <a:pt x="189" y="10"/>
                  <a:pt x="146" y="31"/>
                  <a:pt x="104" y="16"/>
                </a:cubicBezTo>
                <a:cubicBezTo>
                  <a:pt x="58" y="0"/>
                  <a:pt x="37" y="6"/>
                  <a:pt x="18" y="30"/>
                </a:cubicBezTo>
                <a:cubicBezTo>
                  <a:pt x="14" y="28"/>
                  <a:pt x="10" y="28"/>
                  <a:pt x="6" y="30"/>
                </a:cubicBezTo>
                <a:cubicBezTo>
                  <a:pt x="1" y="33"/>
                  <a:pt x="0" y="40"/>
                  <a:pt x="3" y="46"/>
                </a:cubicBezTo>
                <a:cubicBezTo>
                  <a:pt x="115" y="228"/>
                  <a:pt x="115" y="228"/>
                  <a:pt x="115" y="228"/>
                </a:cubicBezTo>
                <a:cubicBezTo>
                  <a:pt x="117" y="231"/>
                  <a:pt x="121" y="233"/>
                  <a:pt x="124" y="233"/>
                </a:cubicBezTo>
                <a:cubicBezTo>
                  <a:pt x="126" y="233"/>
                  <a:pt x="128" y="232"/>
                  <a:pt x="130" y="231"/>
                </a:cubicBezTo>
                <a:cubicBezTo>
                  <a:pt x="135" y="228"/>
                  <a:pt x="137" y="221"/>
                  <a:pt x="134" y="216"/>
                </a:cubicBezTo>
                <a:cubicBezTo>
                  <a:pt x="84" y="135"/>
                  <a:pt x="84" y="135"/>
                  <a:pt x="84" y="135"/>
                </a:cubicBezTo>
                <a:cubicBezTo>
                  <a:pt x="104" y="111"/>
                  <a:pt x="124" y="105"/>
                  <a:pt x="170" y="121"/>
                </a:cubicBezTo>
                <a:cubicBezTo>
                  <a:pt x="213" y="135"/>
                  <a:pt x="255" y="115"/>
                  <a:pt x="255" y="115"/>
                </a:cubicBezTo>
                <a:lnTo>
                  <a:pt x="189" y="10"/>
                </a:lnTo>
                <a:close/>
              </a:path>
            </a:pathLst>
          </a:custGeom>
          <a:solidFill>
            <a:schemeClr val="accent5"/>
          </a:solidFill>
          <a:ln>
            <a:noFill/>
          </a:ln>
        </p:spPr>
        <p:txBody>
          <a:bodyPr lIns="68580" tIns="34290" rIns="68580" bIns="34290"/>
          <a:lstStyle/>
          <a:p>
            <a:pPr defTabSz="407710">
              <a:defRPr/>
            </a:pPr>
            <a:endParaRPr lang="id-ID" sz="800" dirty="0"/>
          </a:p>
        </p:txBody>
      </p:sp>
      <p:sp>
        <p:nvSpPr>
          <p:cNvPr id="43" name="Freeform 326"/>
          <p:cNvSpPr>
            <a:spLocks noChangeArrowheads="1"/>
          </p:cNvSpPr>
          <p:nvPr/>
        </p:nvSpPr>
        <p:spPr bwMode="auto">
          <a:xfrm>
            <a:off x="5571995" y="2950636"/>
            <a:ext cx="420831" cy="401907"/>
          </a:xfrm>
          <a:custGeom>
            <a:avLst/>
            <a:gdLst>
              <a:gd name="T0" fmla="*/ 1121873 w 1348"/>
              <a:gd name="T1" fmla="*/ 653276 h 1289"/>
              <a:gd name="T2" fmla="*/ 1121873 w 1348"/>
              <a:gd name="T3" fmla="*/ 1070509 h 1289"/>
              <a:gd name="T4" fmla="*/ 877843 w 1348"/>
              <a:gd name="T5" fmla="*/ 1070509 h 1289"/>
              <a:gd name="T6" fmla="*/ 877843 w 1348"/>
              <a:gd name="T7" fmla="*/ 680704 h 1289"/>
              <a:gd name="T8" fmla="*/ 759576 w 1348"/>
              <a:gd name="T9" fmla="*/ 521125 h 1289"/>
              <a:gd name="T10" fmla="*/ 633813 w 1348"/>
              <a:gd name="T11" fmla="*/ 611719 h 1289"/>
              <a:gd name="T12" fmla="*/ 627150 w 1348"/>
              <a:gd name="T13" fmla="*/ 667406 h 1289"/>
              <a:gd name="T14" fmla="*/ 627150 w 1348"/>
              <a:gd name="T15" fmla="*/ 1070509 h 1289"/>
              <a:gd name="T16" fmla="*/ 389782 w 1348"/>
              <a:gd name="T17" fmla="*/ 1070509 h 1289"/>
              <a:gd name="T18" fmla="*/ 389782 w 1348"/>
              <a:gd name="T19" fmla="*/ 347417 h 1289"/>
              <a:gd name="T20" fmla="*/ 627150 w 1348"/>
              <a:gd name="T21" fmla="*/ 347417 h 1289"/>
              <a:gd name="T22" fmla="*/ 627150 w 1348"/>
              <a:gd name="T23" fmla="*/ 451309 h 1289"/>
              <a:gd name="T24" fmla="*/ 842862 w 1348"/>
              <a:gd name="T25" fmla="*/ 333287 h 1289"/>
              <a:gd name="T26" fmla="*/ 1121873 w 1348"/>
              <a:gd name="T27" fmla="*/ 653276 h 1289"/>
              <a:gd name="T28" fmla="*/ 139089 w 1348"/>
              <a:gd name="T29" fmla="*/ 0 h 1289"/>
              <a:gd name="T30" fmla="*/ 0 w 1348"/>
              <a:gd name="T31" fmla="*/ 125502 h 1289"/>
              <a:gd name="T32" fmla="*/ 132426 w 1348"/>
              <a:gd name="T33" fmla="*/ 250173 h 1289"/>
              <a:gd name="T34" fmla="*/ 139089 w 1348"/>
              <a:gd name="T35" fmla="*/ 250173 h 1289"/>
              <a:gd name="T36" fmla="*/ 271515 w 1348"/>
              <a:gd name="T37" fmla="*/ 125502 h 1289"/>
              <a:gd name="T38" fmla="*/ 139089 w 1348"/>
              <a:gd name="T39" fmla="*/ 0 h 1289"/>
              <a:gd name="T40" fmla="*/ 14159 w 1348"/>
              <a:gd name="T41" fmla="*/ 1070509 h 1289"/>
              <a:gd name="T42" fmla="*/ 258189 w 1348"/>
              <a:gd name="T43" fmla="*/ 1070509 h 1289"/>
              <a:gd name="T44" fmla="*/ 258189 w 1348"/>
              <a:gd name="T45" fmla="*/ 347417 h 1289"/>
              <a:gd name="T46" fmla="*/ 14159 w 1348"/>
              <a:gd name="T47" fmla="*/ 347417 h 1289"/>
              <a:gd name="T48" fmla="*/ 14159 w 1348"/>
              <a:gd name="T49" fmla="*/ 1070509 h 1289"/>
              <a:gd name="T50" fmla="*/ 14159 w 1348"/>
              <a:gd name="T51" fmla="*/ 1070509 h 1289"/>
              <a:gd name="T52" fmla="*/ 14159 w 1348"/>
              <a:gd name="T53" fmla="*/ 1070509 h 12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48" h="1289">
                <a:moveTo>
                  <a:pt x="1347" y="786"/>
                </a:moveTo>
                <a:cubicBezTo>
                  <a:pt x="1347" y="1288"/>
                  <a:pt x="1347" y="1288"/>
                  <a:pt x="1347" y="1288"/>
                </a:cubicBezTo>
                <a:cubicBezTo>
                  <a:pt x="1054" y="1288"/>
                  <a:pt x="1054" y="1288"/>
                  <a:pt x="1054" y="1288"/>
                </a:cubicBezTo>
                <a:cubicBezTo>
                  <a:pt x="1054" y="819"/>
                  <a:pt x="1054" y="819"/>
                  <a:pt x="1054" y="819"/>
                </a:cubicBezTo>
                <a:cubicBezTo>
                  <a:pt x="1054" y="702"/>
                  <a:pt x="1020" y="627"/>
                  <a:pt x="912" y="627"/>
                </a:cubicBezTo>
                <a:cubicBezTo>
                  <a:pt x="836" y="627"/>
                  <a:pt x="786" y="677"/>
                  <a:pt x="761" y="736"/>
                </a:cubicBezTo>
                <a:cubicBezTo>
                  <a:pt x="761" y="752"/>
                  <a:pt x="753" y="777"/>
                  <a:pt x="753" y="803"/>
                </a:cubicBezTo>
                <a:cubicBezTo>
                  <a:pt x="753" y="1288"/>
                  <a:pt x="753" y="1288"/>
                  <a:pt x="753" y="1288"/>
                </a:cubicBezTo>
                <a:cubicBezTo>
                  <a:pt x="468" y="1288"/>
                  <a:pt x="468" y="1288"/>
                  <a:pt x="468" y="1288"/>
                </a:cubicBezTo>
                <a:cubicBezTo>
                  <a:pt x="468" y="1288"/>
                  <a:pt x="468" y="502"/>
                  <a:pt x="468" y="418"/>
                </a:cubicBezTo>
                <a:cubicBezTo>
                  <a:pt x="753" y="418"/>
                  <a:pt x="753" y="418"/>
                  <a:pt x="753" y="418"/>
                </a:cubicBezTo>
                <a:cubicBezTo>
                  <a:pt x="753" y="543"/>
                  <a:pt x="753" y="543"/>
                  <a:pt x="753" y="543"/>
                </a:cubicBezTo>
                <a:cubicBezTo>
                  <a:pt x="795" y="485"/>
                  <a:pt x="862" y="401"/>
                  <a:pt x="1012" y="401"/>
                </a:cubicBezTo>
                <a:cubicBezTo>
                  <a:pt x="1204" y="401"/>
                  <a:pt x="1347" y="527"/>
                  <a:pt x="1347" y="786"/>
                </a:cubicBezTo>
                <a:close/>
                <a:moveTo>
                  <a:pt x="167" y="0"/>
                </a:moveTo>
                <a:cubicBezTo>
                  <a:pt x="67" y="0"/>
                  <a:pt x="0" y="67"/>
                  <a:pt x="0" y="151"/>
                </a:cubicBezTo>
                <a:cubicBezTo>
                  <a:pt x="0" y="234"/>
                  <a:pt x="67" y="301"/>
                  <a:pt x="159" y="301"/>
                </a:cubicBezTo>
                <a:cubicBezTo>
                  <a:pt x="167" y="301"/>
                  <a:pt x="167" y="301"/>
                  <a:pt x="167" y="301"/>
                </a:cubicBezTo>
                <a:cubicBezTo>
                  <a:pt x="268" y="301"/>
                  <a:pt x="326" y="234"/>
                  <a:pt x="326" y="151"/>
                </a:cubicBezTo>
                <a:cubicBezTo>
                  <a:pt x="326" y="67"/>
                  <a:pt x="268" y="0"/>
                  <a:pt x="167" y="0"/>
                </a:cubicBezTo>
                <a:close/>
                <a:moveTo>
                  <a:pt x="17" y="1288"/>
                </a:moveTo>
                <a:cubicBezTo>
                  <a:pt x="310" y="1288"/>
                  <a:pt x="310" y="1288"/>
                  <a:pt x="310" y="1288"/>
                </a:cubicBezTo>
                <a:cubicBezTo>
                  <a:pt x="310" y="418"/>
                  <a:pt x="310" y="418"/>
                  <a:pt x="310" y="418"/>
                </a:cubicBezTo>
                <a:cubicBezTo>
                  <a:pt x="17" y="418"/>
                  <a:pt x="17" y="418"/>
                  <a:pt x="17" y="418"/>
                </a:cubicBezTo>
                <a:lnTo>
                  <a:pt x="17" y="1288"/>
                </a:lnTo>
                <a:close/>
                <a:moveTo>
                  <a:pt x="17" y="1288"/>
                </a:moveTo>
                <a:lnTo>
                  <a:pt x="17" y="128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13" tIns="22856" rIns="45713" bIns="22856" anchor="ctr"/>
          <a:lstStyle/>
          <a:p>
            <a:endParaRPr lang="zh-CN" altLang="en-US" sz="800" dirty="0"/>
          </a:p>
        </p:txBody>
      </p:sp>
      <p:sp>
        <p:nvSpPr>
          <p:cNvPr id="44" name="AutoShape 64"/>
          <p:cNvSpPr>
            <a:spLocks/>
          </p:cNvSpPr>
          <p:nvPr/>
        </p:nvSpPr>
        <p:spPr bwMode="auto">
          <a:xfrm>
            <a:off x="5104736" y="3177489"/>
            <a:ext cx="294046" cy="2929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3"/>
          </a:solidFill>
          <a:ln>
            <a:noFill/>
          </a:ln>
          <a:effectLst/>
          <a:extLst/>
        </p:spPr>
        <p:txBody>
          <a:bodyPr lIns="19047" tIns="19047" rIns="19047" bIns="19047" anchor="ctr"/>
          <a:lstStyle/>
          <a:p>
            <a:pPr defTabSz="171412">
              <a:defRPr/>
            </a:pPr>
            <a:endParaRPr lang="es-ES" sz="11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45" name="Freeform 234"/>
          <p:cNvSpPr>
            <a:spLocks noChangeArrowheads="1"/>
          </p:cNvSpPr>
          <p:nvPr/>
        </p:nvSpPr>
        <p:spPr bwMode="auto">
          <a:xfrm>
            <a:off x="5219021" y="1688943"/>
            <a:ext cx="212499" cy="306045"/>
          </a:xfrm>
          <a:custGeom>
            <a:avLst/>
            <a:gdLst>
              <a:gd name="T0" fmla="*/ 424457 w 667"/>
              <a:gd name="T1" fmla="*/ 44211 h 959"/>
              <a:gd name="T2" fmla="*/ 468689 w 667"/>
              <a:gd name="T3" fmla="*/ 88421 h 959"/>
              <a:gd name="T4" fmla="*/ 504415 w 667"/>
              <a:gd name="T5" fmla="*/ 186195 h 959"/>
              <a:gd name="T6" fmla="*/ 478045 w 667"/>
              <a:gd name="T7" fmla="*/ 274616 h 959"/>
              <a:gd name="T8" fmla="*/ 406594 w 667"/>
              <a:gd name="T9" fmla="*/ 336681 h 959"/>
              <a:gd name="T10" fmla="*/ 371719 w 667"/>
              <a:gd name="T11" fmla="*/ 390243 h 959"/>
              <a:gd name="T12" fmla="*/ 406594 w 667"/>
              <a:gd name="T13" fmla="*/ 434454 h 959"/>
              <a:gd name="T14" fmla="*/ 486552 w 667"/>
              <a:gd name="T15" fmla="*/ 495669 h 959"/>
              <a:gd name="T16" fmla="*/ 530784 w 667"/>
              <a:gd name="T17" fmla="*/ 567086 h 959"/>
              <a:gd name="T18" fmla="*/ 522277 w 667"/>
              <a:gd name="T19" fmla="*/ 690365 h 959"/>
              <a:gd name="T20" fmla="*/ 371719 w 667"/>
              <a:gd name="T21" fmla="*/ 796641 h 959"/>
              <a:gd name="T22" fmla="*/ 141202 w 667"/>
              <a:gd name="T23" fmla="*/ 805993 h 959"/>
              <a:gd name="T24" fmla="*/ 17012 w 667"/>
              <a:gd name="T25" fmla="*/ 717572 h 959"/>
              <a:gd name="T26" fmla="*/ 17012 w 667"/>
              <a:gd name="T27" fmla="*/ 593442 h 959"/>
              <a:gd name="T28" fmla="*/ 141202 w 667"/>
              <a:gd name="T29" fmla="*/ 505021 h 959"/>
              <a:gd name="T30" fmla="*/ 256035 w 667"/>
              <a:gd name="T31" fmla="*/ 487167 h 959"/>
              <a:gd name="T32" fmla="*/ 283255 w 667"/>
              <a:gd name="T33" fmla="*/ 451458 h 959"/>
              <a:gd name="T34" fmla="*/ 273898 w 667"/>
              <a:gd name="T35" fmla="*/ 390243 h 959"/>
              <a:gd name="T36" fmla="*/ 265392 w 667"/>
              <a:gd name="T37" fmla="*/ 372389 h 959"/>
              <a:gd name="T38" fmla="*/ 167571 w 667"/>
              <a:gd name="T39" fmla="*/ 354535 h 959"/>
              <a:gd name="T40" fmla="*/ 70601 w 667"/>
              <a:gd name="T41" fmla="*/ 266114 h 959"/>
              <a:gd name="T42" fmla="*/ 79107 w 667"/>
              <a:gd name="T43" fmla="*/ 132632 h 959"/>
              <a:gd name="T44" fmla="*/ 229666 w 667"/>
              <a:gd name="T45" fmla="*/ 17854 h 959"/>
              <a:gd name="T46" fmla="*/ 566509 w 667"/>
              <a:gd name="T47" fmla="*/ 0 h 959"/>
              <a:gd name="T48" fmla="*/ 468689 w 667"/>
              <a:gd name="T49" fmla="*/ 655507 h 959"/>
              <a:gd name="T50" fmla="*/ 442320 w 667"/>
              <a:gd name="T51" fmla="*/ 584090 h 959"/>
              <a:gd name="T52" fmla="*/ 345350 w 667"/>
              <a:gd name="T53" fmla="*/ 513523 h 959"/>
              <a:gd name="T54" fmla="*/ 318130 w 667"/>
              <a:gd name="T55" fmla="*/ 513523 h 959"/>
              <a:gd name="T56" fmla="*/ 273898 w 667"/>
              <a:gd name="T57" fmla="*/ 513523 h 959"/>
              <a:gd name="T58" fmla="*/ 203297 w 667"/>
              <a:gd name="T59" fmla="*/ 531377 h 959"/>
              <a:gd name="T60" fmla="*/ 141202 w 667"/>
              <a:gd name="T61" fmla="*/ 557733 h 959"/>
              <a:gd name="T62" fmla="*/ 105476 w 667"/>
              <a:gd name="T63" fmla="*/ 637653 h 959"/>
              <a:gd name="T64" fmla="*/ 159065 w 667"/>
              <a:gd name="T65" fmla="*/ 726074 h 959"/>
              <a:gd name="T66" fmla="*/ 300267 w 667"/>
              <a:gd name="T67" fmla="*/ 770284 h 959"/>
              <a:gd name="T68" fmla="*/ 468689 w 667"/>
              <a:gd name="T69" fmla="*/ 655507 h 959"/>
              <a:gd name="T70" fmla="*/ 398088 w 667"/>
              <a:gd name="T71" fmla="*/ 274616 h 959"/>
              <a:gd name="T72" fmla="*/ 398088 w 667"/>
              <a:gd name="T73" fmla="*/ 168340 h 959"/>
              <a:gd name="T74" fmla="*/ 327487 w 667"/>
              <a:gd name="T75" fmla="*/ 62065 h 959"/>
              <a:gd name="T76" fmla="*/ 221160 w 667"/>
              <a:gd name="T77" fmla="*/ 53563 h 959"/>
              <a:gd name="T78" fmla="*/ 167571 w 667"/>
              <a:gd name="T79" fmla="*/ 115628 h 959"/>
              <a:gd name="T80" fmla="*/ 167571 w 667"/>
              <a:gd name="T81" fmla="*/ 212551 h 959"/>
              <a:gd name="T82" fmla="*/ 239023 w 667"/>
              <a:gd name="T83" fmla="*/ 318826 h 959"/>
              <a:gd name="T84" fmla="*/ 345350 w 667"/>
              <a:gd name="T85" fmla="*/ 336681 h 959"/>
              <a:gd name="T86" fmla="*/ 371719 w 667"/>
              <a:gd name="T87" fmla="*/ 310324 h 9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67" h="959">
                <a:moveTo>
                  <a:pt x="583" y="52"/>
                </a:moveTo>
                <a:cubicBezTo>
                  <a:pt x="499" y="52"/>
                  <a:pt x="499" y="52"/>
                  <a:pt x="499" y="52"/>
                </a:cubicBezTo>
                <a:cubicBezTo>
                  <a:pt x="520" y="73"/>
                  <a:pt x="520" y="73"/>
                  <a:pt x="520" y="73"/>
                </a:cubicBezTo>
                <a:cubicBezTo>
                  <a:pt x="531" y="84"/>
                  <a:pt x="541" y="94"/>
                  <a:pt x="551" y="104"/>
                </a:cubicBezTo>
                <a:cubicBezTo>
                  <a:pt x="562" y="125"/>
                  <a:pt x="572" y="136"/>
                  <a:pt x="583" y="156"/>
                </a:cubicBezTo>
                <a:cubicBezTo>
                  <a:pt x="593" y="177"/>
                  <a:pt x="593" y="198"/>
                  <a:pt x="593" y="219"/>
                </a:cubicBezTo>
                <a:cubicBezTo>
                  <a:pt x="593" y="240"/>
                  <a:pt x="593" y="261"/>
                  <a:pt x="583" y="281"/>
                </a:cubicBezTo>
                <a:cubicBezTo>
                  <a:pt x="572" y="292"/>
                  <a:pt x="572" y="313"/>
                  <a:pt x="562" y="323"/>
                </a:cubicBezTo>
                <a:cubicBezTo>
                  <a:pt x="551" y="344"/>
                  <a:pt x="531" y="354"/>
                  <a:pt x="520" y="365"/>
                </a:cubicBezTo>
                <a:cubicBezTo>
                  <a:pt x="478" y="396"/>
                  <a:pt x="478" y="396"/>
                  <a:pt x="478" y="396"/>
                </a:cubicBezTo>
                <a:cubicBezTo>
                  <a:pt x="468" y="406"/>
                  <a:pt x="458" y="417"/>
                  <a:pt x="458" y="417"/>
                </a:cubicBezTo>
                <a:cubicBezTo>
                  <a:pt x="447" y="427"/>
                  <a:pt x="437" y="438"/>
                  <a:pt x="437" y="459"/>
                </a:cubicBezTo>
                <a:cubicBezTo>
                  <a:pt x="437" y="469"/>
                  <a:pt x="447" y="479"/>
                  <a:pt x="458" y="490"/>
                </a:cubicBezTo>
                <a:cubicBezTo>
                  <a:pt x="468" y="500"/>
                  <a:pt x="478" y="511"/>
                  <a:pt x="478" y="511"/>
                </a:cubicBezTo>
                <a:cubicBezTo>
                  <a:pt x="531" y="542"/>
                  <a:pt x="531" y="542"/>
                  <a:pt x="531" y="542"/>
                </a:cubicBezTo>
                <a:cubicBezTo>
                  <a:pt x="541" y="552"/>
                  <a:pt x="562" y="573"/>
                  <a:pt x="572" y="583"/>
                </a:cubicBezTo>
                <a:cubicBezTo>
                  <a:pt x="583" y="594"/>
                  <a:pt x="593" y="604"/>
                  <a:pt x="603" y="614"/>
                </a:cubicBezTo>
                <a:cubicBezTo>
                  <a:pt x="614" y="635"/>
                  <a:pt x="614" y="646"/>
                  <a:pt x="624" y="667"/>
                </a:cubicBezTo>
                <a:cubicBezTo>
                  <a:pt x="624" y="677"/>
                  <a:pt x="635" y="698"/>
                  <a:pt x="635" y="719"/>
                </a:cubicBezTo>
                <a:cubicBezTo>
                  <a:pt x="635" y="750"/>
                  <a:pt x="624" y="781"/>
                  <a:pt x="614" y="812"/>
                </a:cubicBezTo>
                <a:cubicBezTo>
                  <a:pt x="593" y="833"/>
                  <a:pt x="572" y="864"/>
                  <a:pt x="541" y="885"/>
                </a:cubicBezTo>
                <a:cubicBezTo>
                  <a:pt x="520" y="906"/>
                  <a:pt x="478" y="927"/>
                  <a:pt x="437" y="937"/>
                </a:cubicBezTo>
                <a:cubicBezTo>
                  <a:pt x="395" y="948"/>
                  <a:pt x="343" y="958"/>
                  <a:pt x="291" y="958"/>
                </a:cubicBezTo>
                <a:cubicBezTo>
                  <a:pt x="239" y="958"/>
                  <a:pt x="197" y="958"/>
                  <a:pt x="166" y="948"/>
                </a:cubicBezTo>
                <a:cubicBezTo>
                  <a:pt x="124" y="937"/>
                  <a:pt x="93" y="917"/>
                  <a:pt x="72" y="906"/>
                </a:cubicBezTo>
                <a:cubicBezTo>
                  <a:pt x="51" y="885"/>
                  <a:pt x="31" y="864"/>
                  <a:pt x="20" y="844"/>
                </a:cubicBezTo>
                <a:cubicBezTo>
                  <a:pt x="10" y="823"/>
                  <a:pt x="0" y="802"/>
                  <a:pt x="0" y="781"/>
                </a:cubicBezTo>
                <a:cubicBezTo>
                  <a:pt x="0" y="760"/>
                  <a:pt x="10" y="729"/>
                  <a:pt x="20" y="698"/>
                </a:cubicBezTo>
                <a:cubicBezTo>
                  <a:pt x="41" y="677"/>
                  <a:pt x="62" y="646"/>
                  <a:pt x="103" y="625"/>
                </a:cubicBezTo>
                <a:cubicBezTo>
                  <a:pt x="124" y="614"/>
                  <a:pt x="145" y="604"/>
                  <a:pt x="166" y="594"/>
                </a:cubicBezTo>
                <a:cubicBezTo>
                  <a:pt x="197" y="594"/>
                  <a:pt x="218" y="583"/>
                  <a:pt x="239" y="583"/>
                </a:cubicBezTo>
                <a:cubicBezTo>
                  <a:pt x="260" y="573"/>
                  <a:pt x="281" y="573"/>
                  <a:pt x="301" y="573"/>
                </a:cubicBezTo>
                <a:cubicBezTo>
                  <a:pt x="322" y="573"/>
                  <a:pt x="343" y="573"/>
                  <a:pt x="353" y="573"/>
                </a:cubicBezTo>
                <a:cubicBezTo>
                  <a:pt x="353" y="552"/>
                  <a:pt x="343" y="542"/>
                  <a:pt x="333" y="531"/>
                </a:cubicBezTo>
                <a:cubicBezTo>
                  <a:pt x="322" y="521"/>
                  <a:pt x="322" y="500"/>
                  <a:pt x="322" y="479"/>
                </a:cubicBezTo>
                <a:cubicBezTo>
                  <a:pt x="322" y="469"/>
                  <a:pt x="322" y="459"/>
                  <a:pt x="322" y="459"/>
                </a:cubicBezTo>
                <a:cubicBezTo>
                  <a:pt x="322" y="448"/>
                  <a:pt x="333" y="438"/>
                  <a:pt x="333" y="438"/>
                </a:cubicBezTo>
                <a:cubicBezTo>
                  <a:pt x="322" y="438"/>
                  <a:pt x="322" y="438"/>
                  <a:pt x="312" y="438"/>
                </a:cubicBezTo>
                <a:cubicBezTo>
                  <a:pt x="301" y="438"/>
                  <a:pt x="301" y="438"/>
                  <a:pt x="291" y="438"/>
                </a:cubicBezTo>
                <a:cubicBezTo>
                  <a:pt x="260" y="438"/>
                  <a:pt x="218" y="427"/>
                  <a:pt x="197" y="417"/>
                </a:cubicBezTo>
                <a:cubicBezTo>
                  <a:pt x="166" y="406"/>
                  <a:pt x="145" y="396"/>
                  <a:pt x="124" y="375"/>
                </a:cubicBezTo>
                <a:cubicBezTo>
                  <a:pt x="103" y="354"/>
                  <a:pt x="93" y="334"/>
                  <a:pt x="83" y="313"/>
                </a:cubicBezTo>
                <a:cubicBezTo>
                  <a:pt x="72" y="292"/>
                  <a:pt x="62" y="261"/>
                  <a:pt x="62" y="240"/>
                </a:cubicBezTo>
                <a:cubicBezTo>
                  <a:pt x="62" y="209"/>
                  <a:pt x="72" y="177"/>
                  <a:pt x="93" y="156"/>
                </a:cubicBezTo>
                <a:cubicBezTo>
                  <a:pt x="103" y="125"/>
                  <a:pt x="124" y="94"/>
                  <a:pt x="156" y="73"/>
                </a:cubicBezTo>
                <a:cubicBezTo>
                  <a:pt x="187" y="42"/>
                  <a:pt x="228" y="21"/>
                  <a:pt x="270" y="21"/>
                </a:cubicBezTo>
                <a:cubicBezTo>
                  <a:pt x="312" y="11"/>
                  <a:pt x="353" y="0"/>
                  <a:pt x="395" y="0"/>
                </a:cubicBezTo>
                <a:cubicBezTo>
                  <a:pt x="666" y="0"/>
                  <a:pt x="666" y="0"/>
                  <a:pt x="666" y="0"/>
                </a:cubicBezTo>
                <a:lnTo>
                  <a:pt x="583" y="52"/>
                </a:lnTo>
                <a:close/>
                <a:moveTo>
                  <a:pt x="551" y="771"/>
                </a:moveTo>
                <a:cubicBezTo>
                  <a:pt x="551" y="750"/>
                  <a:pt x="541" y="739"/>
                  <a:pt x="541" y="729"/>
                </a:cubicBezTo>
                <a:cubicBezTo>
                  <a:pt x="531" y="708"/>
                  <a:pt x="531" y="698"/>
                  <a:pt x="520" y="687"/>
                </a:cubicBezTo>
                <a:cubicBezTo>
                  <a:pt x="510" y="677"/>
                  <a:pt x="489" y="667"/>
                  <a:pt x="468" y="646"/>
                </a:cubicBezTo>
                <a:cubicBezTo>
                  <a:pt x="458" y="635"/>
                  <a:pt x="426" y="625"/>
                  <a:pt x="406" y="604"/>
                </a:cubicBezTo>
                <a:lnTo>
                  <a:pt x="395" y="604"/>
                </a:lnTo>
                <a:cubicBezTo>
                  <a:pt x="374" y="604"/>
                  <a:pt x="374" y="604"/>
                  <a:pt x="374" y="604"/>
                </a:cubicBezTo>
                <a:cubicBezTo>
                  <a:pt x="374" y="604"/>
                  <a:pt x="364" y="604"/>
                  <a:pt x="353" y="604"/>
                </a:cubicBezTo>
                <a:cubicBezTo>
                  <a:pt x="343" y="604"/>
                  <a:pt x="333" y="604"/>
                  <a:pt x="322" y="604"/>
                </a:cubicBezTo>
                <a:cubicBezTo>
                  <a:pt x="312" y="604"/>
                  <a:pt x="291" y="604"/>
                  <a:pt x="281" y="614"/>
                </a:cubicBezTo>
                <a:cubicBezTo>
                  <a:pt x="260" y="614"/>
                  <a:pt x="249" y="614"/>
                  <a:pt x="239" y="625"/>
                </a:cubicBezTo>
                <a:cubicBezTo>
                  <a:pt x="228" y="625"/>
                  <a:pt x="218" y="625"/>
                  <a:pt x="208" y="635"/>
                </a:cubicBezTo>
                <a:cubicBezTo>
                  <a:pt x="187" y="635"/>
                  <a:pt x="176" y="646"/>
                  <a:pt x="166" y="656"/>
                </a:cubicBezTo>
                <a:cubicBezTo>
                  <a:pt x="156" y="667"/>
                  <a:pt x="145" y="677"/>
                  <a:pt x="135" y="698"/>
                </a:cubicBezTo>
                <a:cubicBezTo>
                  <a:pt x="124" y="708"/>
                  <a:pt x="124" y="729"/>
                  <a:pt x="124" y="750"/>
                </a:cubicBezTo>
                <a:cubicBezTo>
                  <a:pt x="124" y="771"/>
                  <a:pt x="124" y="792"/>
                  <a:pt x="135" y="812"/>
                </a:cubicBezTo>
                <a:cubicBezTo>
                  <a:pt x="145" y="833"/>
                  <a:pt x="166" y="844"/>
                  <a:pt x="187" y="854"/>
                </a:cubicBezTo>
                <a:cubicBezTo>
                  <a:pt x="208" y="875"/>
                  <a:pt x="228" y="885"/>
                  <a:pt x="260" y="896"/>
                </a:cubicBezTo>
                <a:cubicBezTo>
                  <a:pt x="281" y="896"/>
                  <a:pt x="322" y="906"/>
                  <a:pt x="353" y="906"/>
                </a:cubicBezTo>
                <a:cubicBezTo>
                  <a:pt x="416" y="906"/>
                  <a:pt x="468" y="885"/>
                  <a:pt x="499" y="864"/>
                </a:cubicBezTo>
                <a:cubicBezTo>
                  <a:pt x="531" y="844"/>
                  <a:pt x="551" y="802"/>
                  <a:pt x="551" y="771"/>
                </a:cubicBezTo>
                <a:close/>
                <a:moveTo>
                  <a:pt x="437" y="365"/>
                </a:moveTo>
                <a:cubicBezTo>
                  <a:pt x="458" y="354"/>
                  <a:pt x="468" y="334"/>
                  <a:pt x="468" y="323"/>
                </a:cubicBezTo>
                <a:cubicBezTo>
                  <a:pt x="468" y="302"/>
                  <a:pt x="478" y="292"/>
                  <a:pt x="478" y="271"/>
                </a:cubicBezTo>
                <a:cubicBezTo>
                  <a:pt x="478" y="250"/>
                  <a:pt x="468" y="229"/>
                  <a:pt x="468" y="198"/>
                </a:cubicBezTo>
                <a:cubicBezTo>
                  <a:pt x="458" y="177"/>
                  <a:pt x="447" y="146"/>
                  <a:pt x="437" y="125"/>
                </a:cubicBezTo>
                <a:cubicBezTo>
                  <a:pt x="416" y="104"/>
                  <a:pt x="406" y="84"/>
                  <a:pt x="385" y="73"/>
                </a:cubicBezTo>
                <a:cubicBezTo>
                  <a:pt x="364" y="52"/>
                  <a:pt x="333" y="42"/>
                  <a:pt x="312" y="42"/>
                </a:cubicBezTo>
                <a:cubicBezTo>
                  <a:pt x="291" y="42"/>
                  <a:pt x="270" y="52"/>
                  <a:pt x="260" y="63"/>
                </a:cubicBezTo>
                <a:cubicBezTo>
                  <a:pt x="239" y="63"/>
                  <a:pt x="228" y="73"/>
                  <a:pt x="218" y="84"/>
                </a:cubicBezTo>
                <a:cubicBezTo>
                  <a:pt x="208" y="104"/>
                  <a:pt x="197" y="115"/>
                  <a:pt x="197" y="136"/>
                </a:cubicBezTo>
                <a:cubicBezTo>
                  <a:pt x="187" y="146"/>
                  <a:pt x="187" y="167"/>
                  <a:pt x="187" y="177"/>
                </a:cubicBezTo>
                <a:cubicBezTo>
                  <a:pt x="187" y="198"/>
                  <a:pt x="187" y="219"/>
                  <a:pt x="197" y="250"/>
                </a:cubicBezTo>
                <a:cubicBezTo>
                  <a:pt x="208" y="271"/>
                  <a:pt x="208" y="302"/>
                  <a:pt x="228" y="323"/>
                </a:cubicBezTo>
                <a:cubicBezTo>
                  <a:pt x="239" y="344"/>
                  <a:pt x="260" y="365"/>
                  <a:pt x="281" y="375"/>
                </a:cubicBezTo>
                <a:cubicBezTo>
                  <a:pt x="301" y="396"/>
                  <a:pt x="322" y="396"/>
                  <a:pt x="353" y="396"/>
                </a:cubicBezTo>
                <a:cubicBezTo>
                  <a:pt x="364" y="396"/>
                  <a:pt x="385" y="396"/>
                  <a:pt x="406" y="396"/>
                </a:cubicBezTo>
                <a:cubicBezTo>
                  <a:pt x="416" y="386"/>
                  <a:pt x="426" y="375"/>
                  <a:pt x="437" y="365"/>
                </a:cubicBezTo>
                <a:close/>
                <a:moveTo>
                  <a:pt x="437" y="365"/>
                </a:moveTo>
                <a:lnTo>
                  <a:pt x="437" y="36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13" tIns="22856" rIns="45713" bIns="22856" anchor="ctr"/>
          <a:lstStyle/>
          <a:p>
            <a:endParaRPr lang="zh-CN" altLang="en-US" sz="800" dirty="0"/>
          </a:p>
        </p:txBody>
      </p:sp>
      <p:sp>
        <p:nvSpPr>
          <p:cNvPr id="46" name="Freeform 238"/>
          <p:cNvSpPr>
            <a:spLocks noChangeArrowheads="1"/>
          </p:cNvSpPr>
          <p:nvPr/>
        </p:nvSpPr>
        <p:spPr bwMode="auto">
          <a:xfrm>
            <a:off x="3651172" y="1724667"/>
            <a:ext cx="264880" cy="515633"/>
          </a:xfrm>
          <a:custGeom>
            <a:avLst/>
            <a:gdLst>
              <a:gd name="T0" fmla="*/ 502 w 503"/>
              <a:gd name="T1" fmla="*/ 351 h 980"/>
              <a:gd name="T2" fmla="*/ 318 w 503"/>
              <a:gd name="T3" fmla="*/ 351 h 980"/>
              <a:gd name="T4" fmla="*/ 318 w 503"/>
              <a:gd name="T5" fmla="*/ 260 h 980"/>
              <a:gd name="T6" fmla="*/ 368 w 503"/>
              <a:gd name="T7" fmla="*/ 176 h 980"/>
              <a:gd name="T8" fmla="*/ 485 w 503"/>
              <a:gd name="T9" fmla="*/ 176 h 980"/>
              <a:gd name="T10" fmla="*/ 485 w 503"/>
              <a:gd name="T11" fmla="*/ 0 h 980"/>
              <a:gd name="T12" fmla="*/ 284 w 503"/>
              <a:gd name="T13" fmla="*/ 0 h 980"/>
              <a:gd name="T14" fmla="*/ 117 w 503"/>
              <a:gd name="T15" fmla="*/ 168 h 980"/>
              <a:gd name="T16" fmla="*/ 117 w 503"/>
              <a:gd name="T17" fmla="*/ 351 h 980"/>
              <a:gd name="T18" fmla="*/ 0 w 503"/>
              <a:gd name="T19" fmla="*/ 351 h 980"/>
              <a:gd name="T20" fmla="*/ 0 w 503"/>
              <a:gd name="T21" fmla="*/ 494 h 980"/>
              <a:gd name="T22" fmla="*/ 117 w 503"/>
              <a:gd name="T23" fmla="*/ 494 h 980"/>
              <a:gd name="T24" fmla="*/ 117 w 503"/>
              <a:gd name="T25" fmla="*/ 979 h 980"/>
              <a:gd name="T26" fmla="*/ 318 w 503"/>
              <a:gd name="T27" fmla="*/ 979 h 980"/>
              <a:gd name="T28" fmla="*/ 318 w 503"/>
              <a:gd name="T29" fmla="*/ 494 h 980"/>
              <a:gd name="T30" fmla="*/ 451 w 503"/>
              <a:gd name="T31" fmla="*/ 494 h 980"/>
              <a:gd name="T32" fmla="*/ 502 w 503"/>
              <a:gd name="T33" fmla="*/ 351 h 980"/>
              <a:gd name="T34" fmla="*/ 502 w 503"/>
              <a:gd name="T35" fmla="*/ 351 h 980"/>
              <a:gd name="T36" fmla="*/ 502 w 503"/>
              <a:gd name="T37" fmla="*/ 351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3" h="980">
                <a:moveTo>
                  <a:pt x="502" y="351"/>
                </a:moveTo>
                <a:cubicBezTo>
                  <a:pt x="318" y="351"/>
                  <a:pt x="318" y="351"/>
                  <a:pt x="318" y="351"/>
                </a:cubicBezTo>
                <a:cubicBezTo>
                  <a:pt x="318" y="260"/>
                  <a:pt x="318" y="260"/>
                  <a:pt x="318" y="260"/>
                </a:cubicBezTo>
                <a:cubicBezTo>
                  <a:pt x="318" y="260"/>
                  <a:pt x="309" y="176"/>
                  <a:pt x="368" y="176"/>
                </a:cubicBezTo>
                <a:cubicBezTo>
                  <a:pt x="485" y="176"/>
                  <a:pt x="485" y="176"/>
                  <a:pt x="485" y="176"/>
                </a:cubicBezTo>
                <a:cubicBezTo>
                  <a:pt x="485" y="0"/>
                  <a:pt x="485" y="0"/>
                  <a:pt x="485" y="0"/>
                </a:cubicBezTo>
                <a:cubicBezTo>
                  <a:pt x="284" y="0"/>
                  <a:pt x="284" y="0"/>
                  <a:pt x="284" y="0"/>
                </a:cubicBezTo>
                <a:cubicBezTo>
                  <a:pt x="284" y="0"/>
                  <a:pt x="117" y="0"/>
                  <a:pt x="117" y="168"/>
                </a:cubicBezTo>
                <a:cubicBezTo>
                  <a:pt x="117" y="209"/>
                  <a:pt x="117" y="268"/>
                  <a:pt x="117" y="351"/>
                </a:cubicBezTo>
                <a:cubicBezTo>
                  <a:pt x="0" y="351"/>
                  <a:pt x="0" y="351"/>
                  <a:pt x="0" y="351"/>
                </a:cubicBezTo>
                <a:cubicBezTo>
                  <a:pt x="0" y="494"/>
                  <a:pt x="0" y="494"/>
                  <a:pt x="0" y="494"/>
                </a:cubicBezTo>
                <a:cubicBezTo>
                  <a:pt x="117" y="494"/>
                  <a:pt x="117" y="494"/>
                  <a:pt x="117" y="494"/>
                </a:cubicBezTo>
                <a:cubicBezTo>
                  <a:pt x="117" y="719"/>
                  <a:pt x="117" y="979"/>
                  <a:pt x="117" y="979"/>
                </a:cubicBezTo>
                <a:cubicBezTo>
                  <a:pt x="318" y="979"/>
                  <a:pt x="318" y="979"/>
                  <a:pt x="318" y="979"/>
                </a:cubicBezTo>
                <a:cubicBezTo>
                  <a:pt x="318" y="494"/>
                  <a:pt x="318" y="494"/>
                  <a:pt x="318" y="494"/>
                </a:cubicBezTo>
                <a:cubicBezTo>
                  <a:pt x="451" y="494"/>
                  <a:pt x="451" y="494"/>
                  <a:pt x="451" y="494"/>
                </a:cubicBezTo>
                <a:lnTo>
                  <a:pt x="502" y="351"/>
                </a:lnTo>
                <a:close/>
                <a:moveTo>
                  <a:pt x="502" y="351"/>
                </a:moveTo>
                <a:lnTo>
                  <a:pt x="502" y="351"/>
                </a:lnTo>
                <a:close/>
              </a:path>
            </a:pathLst>
          </a:custGeom>
          <a:solidFill>
            <a:schemeClr val="accent3"/>
          </a:solidFill>
          <a:ln>
            <a:noFill/>
          </a:ln>
          <a:effectLst/>
          <a:extLst/>
        </p:spPr>
        <p:txBody>
          <a:bodyPr wrap="none" lIns="45713" tIns="22856" rIns="45713" bIns="22856" anchor="ctr"/>
          <a:lstStyle/>
          <a:p>
            <a:pPr defTabSz="407710">
              <a:defRPr/>
            </a:pPr>
            <a:endParaRPr lang="en-US" sz="800" dirty="0">
              <a:ea typeface="SimSun" charset="0"/>
            </a:endParaRPr>
          </a:p>
        </p:txBody>
      </p:sp>
      <p:grpSp>
        <p:nvGrpSpPr>
          <p:cNvPr id="14" name="Group 26"/>
          <p:cNvGrpSpPr>
            <a:grpSpLocks/>
          </p:cNvGrpSpPr>
          <p:nvPr/>
        </p:nvGrpSpPr>
        <p:grpSpPr bwMode="auto">
          <a:xfrm>
            <a:off x="3604495" y="3657793"/>
            <a:ext cx="253588" cy="369226"/>
            <a:chOff x="4294188" y="1712913"/>
            <a:chExt cx="285750" cy="415925"/>
          </a:xfrm>
          <a:solidFill>
            <a:schemeClr val="accent3"/>
          </a:solidFill>
        </p:grpSpPr>
        <p:sp>
          <p:nvSpPr>
            <p:cNvPr id="48" name="Freeform 166"/>
            <p:cNvSpPr>
              <a:spLocks noChangeArrowheads="1"/>
            </p:cNvSpPr>
            <p:nvPr/>
          </p:nvSpPr>
          <p:spPr bwMode="auto">
            <a:xfrm>
              <a:off x="4294188" y="1712913"/>
              <a:ext cx="285750" cy="415925"/>
            </a:xfrm>
            <a:custGeom>
              <a:avLst/>
              <a:gdLst>
                <a:gd name="T0" fmla="*/ 396 w 793"/>
                <a:gd name="T1" fmla="*/ 146 h 1157"/>
                <a:gd name="T2" fmla="*/ 553 w 793"/>
                <a:gd name="T3" fmla="*/ 209 h 1157"/>
                <a:gd name="T4" fmla="*/ 615 w 793"/>
                <a:gd name="T5" fmla="*/ 365 h 1157"/>
                <a:gd name="T6" fmla="*/ 553 w 793"/>
                <a:gd name="T7" fmla="*/ 511 h 1157"/>
                <a:gd name="T8" fmla="*/ 396 w 793"/>
                <a:gd name="T9" fmla="*/ 709 h 1157"/>
                <a:gd name="T10" fmla="*/ 240 w 793"/>
                <a:gd name="T11" fmla="*/ 511 h 1157"/>
                <a:gd name="T12" fmla="*/ 178 w 793"/>
                <a:gd name="T13" fmla="*/ 365 h 1157"/>
                <a:gd name="T14" fmla="*/ 240 w 793"/>
                <a:gd name="T15" fmla="*/ 209 h 1157"/>
                <a:gd name="T16" fmla="*/ 396 w 793"/>
                <a:gd name="T17" fmla="*/ 146 h 1157"/>
                <a:gd name="T18" fmla="*/ 396 w 793"/>
                <a:gd name="T19" fmla="*/ 0 h 1157"/>
                <a:gd name="T20" fmla="*/ 136 w 793"/>
                <a:gd name="T21" fmla="*/ 105 h 1157"/>
                <a:gd name="T22" fmla="*/ 136 w 793"/>
                <a:gd name="T23" fmla="*/ 615 h 1157"/>
                <a:gd name="T24" fmla="*/ 396 w 793"/>
                <a:gd name="T25" fmla="*/ 1156 h 1157"/>
                <a:gd name="T26" fmla="*/ 646 w 793"/>
                <a:gd name="T27" fmla="*/ 615 h 1157"/>
                <a:gd name="T28" fmla="*/ 646 w 793"/>
                <a:gd name="T29" fmla="*/ 105 h 1157"/>
                <a:gd name="T30" fmla="*/ 396 w 793"/>
                <a:gd name="T31" fmla="*/ 0 h 1157"/>
                <a:gd name="T32" fmla="*/ 396 w 793"/>
                <a:gd name="T33" fmla="*/ 146 h 1157"/>
                <a:gd name="T34" fmla="*/ 396 w 793"/>
                <a:gd name="T35" fmla="*/ 0 h 1157"/>
                <a:gd name="T36" fmla="*/ 396 w 793"/>
                <a:gd name="T37"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3" h="1157">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407710">
                <a:defRPr/>
              </a:pPr>
              <a:endParaRPr lang="en-US" sz="800" dirty="0">
                <a:ea typeface="SimSun" charset="0"/>
              </a:endParaRPr>
            </a:p>
          </p:txBody>
        </p:sp>
        <p:sp>
          <p:nvSpPr>
            <p:cNvPr id="49" name="Freeform 167"/>
            <p:cNvSpPr>
              <a:spLocks noChangeArrowheads="1"/>
            </p:cNvSpPr>
            <p:nvPr/>
          </p:nvSpPr>
          <p:spPr bwMode="auto">
            <a:xfrm>
              <a:off x="4410075" y="1817688"/>
              <a:ext cx="52388" cy="52387"/>
            </a:xfrm>
            <a:custGeom>
              <a:avLst/>
              <a:gdLst>
                <a:gd name="T0" fmla="*/ 146 w 147"/>
                <a:gd name="T1" fmla="*/ 73 h 147"/>
                <a:gd name="T2" fmla="*/ 73 w 147"/>
                <a:gd name="T3" fmla="*/ 146 h 147"/>
                <a:gd name="T4" fmla="*/ 0 w 147"/>
                <a:gd name="T5" fmla="*/ 73 h 147"/>
                <a:gd name="T6" fmla="*/ 73 w 147"/>
                <a:gd name="T7" fmla="*/ 0 h 147"/>
                <a:gd name="T8" fmla="*/ 146 w 147"/>
                <a:gd name="T9" fmla="*/ 73 h 147"/>
                <a:gd name="T10" fmla="*/ 146 w 147"/>
                <a:gd name="T11" fmla="*/ 73 h 147"/>
                <a:gd name="T12" fmla="*/ 146 w 147"/>
                <a:gd name="T13" fmla="*/ 73 h 147"/>
              </a:gdLst>
              <a:ahLst/>
              <a:cxnLst>
                <a:cxn ang="0">
                  <a:pos x="T0" y="T1"/>
                </a:cxn>
                <a:cxn ang="0">
                  <a:pos x="T2" y="T3"/>
                </a:cxn>
                <a:cxn ang="0">
                  <a:pos x="T4" y="T5"/>
                </a:cxn>
                <a:cxn ang="0">
                  <a:pos x="T6" y="T7"/>
                </a:cxn>
                <a:cxn ang="0">
                  <a:pos x="T8" y="T9"/>
                </a:cxn>
                <a:cxn ang="0">
                  <a:pos x="T10" y="T11"/>
                </a:cxn>
                <a:cxn ang="0">
                  <a:pos x="T12" y="T13"/>
                </a:cxn>
              </a:cxnLst>
              <a:rect l="0" t="0" r="r" b="b"/>
              <a:pathLst>
                <a:path w="147" h="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407710">
                <a:defRPr/>
              </a:pPr>
              <a:endParaRPr lang="en-US" sz="800" dirty="0">
                <a:ea typeface="SimSun" charset="0"/>
              </a:endParaRPr>
            </a:p>
          </p:txBody>
        </p:sp>
      </p:grpSp>
      <p:grpSp>
        <p:nvGrpSpPr>
          <p:cNvPr id="26" name="Group 101"/>
          <p:cNvGrpSpPr>
            <a:grpSpLocks/>
          </p:cNvGrpSpPr>
          <p:nvPr/>
        </p:nvGrpSpPr>
        <p:grpSpPr bwMode="auto">
          <a:xfrm>
            <a:off x="839877" y="1816958"/>
            <a:ext cx="1600587" cy="755586"/>
            <a:chOff x="838200" y="2992185"/>
            <a:chExt cx="1600200" cy="755461"/>
          </a:xfrm>
        </p:grpSpPr>
        <p:sp>
          <p:nvSpPr>
            <p:cNvPr id="51" name="TextBox 102"/>
            <p:cNvSpPr txBox="1">
              <a:spLocks noChangeArrowheads="1"/>
            </p:cNvSpPr>
            <p:nvPr/>
          </p:nvSpPr>
          <p:spPr bwMode="auto">
            <a:xfrm>
              <a:off x="838200" y="2992185"/>
              <a:ext cx="1600200" cy="27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300">
                  <a:solidFill>
                    <a:schemeClr val="tx1"/>
                  </a:solidFill>
                  <a:latin typeface="Calibri" panose="020F0502020204030204" pitchFamily="34" charset="0"/>
                  <a:ea typeface="ＭＳ Ｐゴシック" panose="020B0600070205080204" pitchFamily="34" charset="-128"/>
                </a:defRPr>
              </a:lvl1pPr>
              <a:lvl2pPr marL="742950" indent="-285750">
                <a:defRPr sz="4300">
                  <a:solidFill>
                    <a:schemeClr val="tx1"/>
                  </a:solidFill>
                  <a:latin typeface="Calibri" panose="020F0502020204030204" pitchFamily="34" charset="0"/>
                  <a:ea typeface="ＭＳ Ｐゴシック" panose="020B0600070205080204" pitchFamily="34" charset="-128"/>
                </a:defRPr>
              </a:lvl2pPr>
              <a:lvl3pPr marL="1143000" indent="-228600">
                <a:defRPr sz="4300">
                  <a:solidFill>
                    <a:schemeClr val="tx1"/>
                  </a:solidFill>
                  <a:latin typeface="Calibri" panose="020F0502020204030204" pitchFamily="34" charset="0"/>
                  <a:ea typeface="ＭＳ Ｐゴシック" panose="020B0600070205080204" pitchFamily="34" charset="-128"/>
                </a:defRPr>
              </a:lvl3pPr>
              <a:lvl4pPr marL="1600200" indent="-228600">
                <a:defRPr sz="4300">
                  <a:solidFill>
                    <a:schemeClr val="tx1"/>
                  </a:solidFill>
                  <a:latin typeface="Calibri" panose="020F0502020204030204" pitchFamily="34" charset="0"/>
                  <a:ea typeface="ＭＳ Ｐゴシック" panose="020B0600070205080204" pitchFamily="34" charset="-128"/>
                </a:defRPr>
              </a:lvl4pPr>
              <a:lvl5pPr marL="2057400" indent="-228600">
                <a:defRPr sz="4300">
                  <a:solidFill>
                    <a:schemeClr val="tx1"/>
                  </a:solidFill>
                  <a:latin typeface="Calibri" panose="020F0502020204030204" pitchFamily="34" charset="0"/>
                  <a:ea typeface="ＭＳ Ｐゴシック"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9p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rPr>
                <a:t>在此添加标题</a:t>
              </a:r>
              <a:endParaRPr lang="id-ID"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endParaRPr>
            </a:p>
          </p:txBody>
        </p:sp>
        <p:sp>
          <p:nvSpPr>
            <p:cNvPr id="52" name="TextBox 103"/>
            <p:cNvSpPr txBox="1">
              <a:spLocks noChangeArrowheads="1"/>
            </p:cNvSpPr>
            <p:nvPr/>
          </p:nvSpPr>
          <p:spPr bwMode="auto">
            <a:xfrm>
              <a:off x="838200" y="3228853"/>
              <a:ext cx="1600200" cy="51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ＭＳ Ｐゴシック" panose="020B0600070205080204" pitchFamily="34" charset="-128"/>
                </a:defRPr>
              </a:lvl1pPr>
              <a:lvl2pPr marL="742950" indent="-285750">
                <a:defRPr sz="4300">
                  <a:solidFill>
                    <a:schemeClr val="tx1"/>
                  </a:solidFill>
                  <a:latin typeface="Calibri" panose="020F0502020204030204" pitchFamily="34" charset="0"/>
                  <a:ea typeface="ＭＳ Ｐゴシック" panose="020B0600070205080204" pitchFamily="34" charset="-128"/>
                </a:defRPr>
              </a:lvl2pPr>
              <a:lvl3pPr marL="1143000" indent="-228600">
                <a:defRPr sz="4300">
                  <a:solidFill>
                    <a:schemeClr val="tx1"/>
                  </a:solidFill>
                  <a:latin typeface="Calibri" panose="020F0502020204030204" pitchFamily="34" charset="0"/>
                  <a:ea typeface="ＭＳ Ｐゴシック" panose="020B0600070205080204" pitchFamily="34" charset="-128"/>
                </a:defRPr>
              </a:lvl3pPr>
              <a:lvl4pPr marL="1600200" indent="-228600">
                <a:defRPr sz="4300">
                  <a:solidFill>
                    <a:schemeClr val="tx1"/>
                  </a:solidFill>
                  <a:latin typeface="Calibri" panose="020F0502020204030204" pitchFamily="34" charset="0"/>
                  <a:ea typeface="ＭＳ Ｐゴシック" panose="020B0600070205080204" pitchFamily="34" charset="-128"/>
                </a:defRPr>
              </a:lvl4pPr>
              <a:lvl5pPr marL="2057400" indent="-228600">
                <a:defRPr sz="4300">
                  <a:solidFill>
                    <a:schemeClr val="tx1"/>
                  </a:solidFill>
                  <a:latin typeface="Calibri" panose="020F0502020204030204" pitchFamily="34" charset="0"/>
                  <a:ea typeface="ＭＳ Ｐゴシック"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9pPr>
            </a:lstStyle>
            <a:p>
              <a:r>
                <a:rPr lang="zh-CN" altLang="en-US" sz="800" spc="225" dirty="0">
                  <a:solidFill>
                    <a:schemeClr val="bg1">
                      <a:lumMod val="50000"/>
                    </a:schemeClr>
                  </a:solidFill>
                  <a:latin typeface="微软雅黑 Light" panose="020B0502040204020203" pitchFamily="34" charset="-122"/>
                  <a:ea typeface="微软雅黑 Light" panose="020B0502040204020203" pitchFamily="34" charset="-122"/>
                  <a:cs typeface="微软雅黑 Light"/>
                </a:rPr>
                <a:t>文字内容需概括精炼，不用多余的文字修饰，言简意赅的说明分项内容。</a:t>
              </a:r>
              <a:endParaRPr lang="en-US" altLang="zh-CN" sz="800" dirty="0">
                <a:solidFill>
                  <a:schemeClr val="bg1">
                    <a:lumMod val="50000"/>
                  </a:schemeClr>
                </a:solidFill>
                <a:latin typeface="微软雅黑 Light" panose="020B0502040204020203" pitchFamily="34" charset="-122"/>
                <a:ea typeface="微软雅黑 Light" panose="020B0502040204020203" pitchFamily="34" charset="-122"/>
              </a:endParaRPr>
            </a:p>
          </p:txBody>
        </p:sp>
      </p:grpSp>
      <p:grpSp>
        <p:nvGrpSpPr>
          <p:cNvPr id="29" name="Group 104"/>
          <p:cNvGrpSpPr>
            <a:grpSpLocks/>
          </p:cNvGrpSpPr>
          <p:nvPr/>
        </p:nvGrpSpPr>
        <p:grpSpPr bwMode="auto">
          <a:xfrm>
            <a:off x="839877" y="2647566"/>
            <a:ext cx="1600587" cy="755587"/>
            <a:chOff x="838200" y="2992185"/>
            <a:chExt cx="1600200" cy="755461"/>
          </a:xfrm>
        </p:grpSpPr>
        <p:sp>
          <p:nvSpPr>
            <p:cNvPr id="54" name="TextBox 105"/>
            <p:cNvSpPr txBox="1">
              <a:spLocks noChangeArrowheads="1"/>
            </p:cNvSpPr>
            <p:nvPr/>
          </p:nvSpPr>
          <p:spPr bwMode="auto">
            <a:xfrm>
              <a:off x="838200" y="2992185"/>
              <a:ext cx="1600200" cy="27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300">
                  <a:solidFill>
                    <a:schemeClr val="tx1"/>
                  </a:solidFill>
                  <a:latin typeface="Calibri" panose="020F0502020204030204" pitchFamily="34" charset="0"/>
                  <a:ea typeface="ＭＳ Ｐゴシック" panose="020B0600070205080204" pitchFamily="34" charset="-128"/>
                </a:defRPr>
              </a:lvl1pPr>
              <a:lvl2pPr marL="742950" indent="-285750">
                <a:defRPr sz="4300">
                  <a:solidFill>
                    <a:schemeClr val="tx1"/>
                  </a:solidFill>
                  <a:latin typeface="Calibri" panose="020F0502020204030204" pitchFamily="34" charset="0"/>
                  <a:ea typeface="ＭＳ Ｐゴシック" panose="020B0600070205080204" pitchFamily="34" charset="-128"/>
                </a:defRPr>
              </a:lvl2pPr>
              <a:lvl3pPr marL="1143000" indent="-228600">
                <a:defRPr sz="4300">
                  <a:solidFill>
                    <a:schemeClr val="tx1"/>
                  </a:solidFill>
                  <a:latin typeface="Calibri" panose="020F0502020204030204" pitchFamily="34" charset="0"/>
                  <a:ea typeface="ＭＳ Ｐゴシック" panose="020B0600070205080204" pitchFamily="34" charset="-128"/>
                </a:defRPr>
              </a:lvl3pPr>
              <a:lvl4pPr marL="1600200" indent="-228600">
                <a:defRPr sz="4300">
                  <a:solidFill>
                    <a:schemeClr val="tx1"/>
                  </a:solidFill>
                  <a:latin typeface="Calibri" panose="020F0502020204030204" pitchFamily="34" charset="0"/>
                  <a:ea typeface="ＭＳ Ｐゴシック" panose="020B0600070205080204" pitchFamily="34" charset="-128"/>
                </a:defRPr>
              </a:lvl4pPr>
              <a:lvl5pPr marL="2057400" indent="-228600">
                <a:defRPr sz="4300">
                  <a:solidFill>
                    <a:schemeClr val="tx1"/>
                  </a:solidFill>
                  <a:latin typeface="Calibri" panose="020F0502020204030204" pitchFamily="34" charset="0"/>
                  <a:ea typeface="ＭＳ Ｐゴシック"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9p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rPr>
                <a:t>在此添加标题</a:t>
              </a:r>
              <a:endParaRPr lang="id-ID"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endParaRPr>
            </a:p>
          </p:txBody>
        </p:sp>
        <p:sp>
          <p:nvSpPr>
            <p:cNvPr id="55" name="TextBox 106"/>
            <p:cNvSpPr txBox="1">
              <a:spLocks noChangeArrowheads="1"/>
            </p:cNvSpPr>
            <p:nvPr/>
          </p:nvSpPr>
          <p:spPr bwMode="auto">
            <a:xfrm>
              <a:off x="838200" y="3228853"/>
              <a:ext cx="1600200" cy="51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ＭＳ Ｐゴシック" panose="020B0600070205080204" pitchFamily="34" charset="-128"/>
                </a:defRPr>
              </a:lvl1pPr>
              <a:lvl2pPr marL="742950" indent="-285750">
                <a:defRPr sz="4300">
                  <a:solidFill>
                    <a:schemeClr val="tx1"/>
                  </a:solidFill>
                  <a:latin typeface="Calibri" panose="020F0502020204030204" pitchFamily="34" charset="0"/>
                  <a:ea typeface="ＭＳ Ｐゴシック" panose="020B0600070205080204" pitchFamily="34" charset="-128"/>
                </a:defRPr>
              </a:lvl2pPr>
              <a:lvl3pPr marL="1143000" indent="-228600">
                <a:defRPr sz="4300">
                  <a:solidFill>
                    <a:schemeClr val="tx1"/>
                  </a:solidFill>
                  <a:latin typeface="Calibri" panose="020F0502020204030204" pitchFamily="34" charset="0"/>
                  <a:ea typeface="ＭＳ Ｐゴシック" panose="020B0600070205080204" pitchFamily="34" charset="-128"/>
                </a:defRPr>
              </a:lvl3pPr>
              <a:lvl4pPr marL="1600200" indent="-228600">
                <a:defRPr sz="4300">
                  <a:solidFill>
                    <a:schemeClr val="tx1"/>
                  </a:solidFill>
                  <a:latin typeface="Calibri" panose="020F0502020204030204" pitchFamily="34" charset="0"/>
                  <a:ea typeface="ＭＳ Ｐゴシック" panose="020B0600070205080204" pitchFamily="34" charset="-128"/>
                </a:defRPr>
              </a:lvl4pPr>
              <a:lvl5pPr marL="2057400" indent="-228600">
                <a:defRPr sz="4300">
                  <a:solidFill>
                    <a:schemeClr val="tx1"/>
                  </a:solidFill>
                  <a:latin typeface="Calibri" panose="020F0502020204030204" pitchFamily="34" charset="0"/>
                  <a:ea typeface="ＭＳ Ｐゴシック"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9pPr>
            </a:lstStyle>
            <a:p>
              <a:r>
                <a:rPr lang="zh-CN" altLang="en-US" sz="800" spc="225" dirty="0">
                  <a:solidFill>
                    <a:schemeClr val="bg1">
                      <a:lumMod val="50000"/>
                    </a:schemeClr>
                  </a:solidFill>
                  <a:latin typeface="微软雅黑 Light" panose="020B0502040204020203" pitchFamily="34" charset="-122"/>
                  <a:ea typeface="微软雅黑 Light" panose="020B0502040204020203" pitchFamily="34" charset="-122"/>
                  <a:cs typeface="微软雅黑 Light"/>
                </a:rPr>
                <a:t>文字内容需概括精炼，不用多余的文字修饰，言简意赅的说明分项内容。</a:t>
              </a:r>
              <a:endParaRPr lang="en-US" altLang="zh-CN" sz="800" dirty="0">
                <a:solidFill>
                  <a:schemeClr val="bg1">
                    <a:lumMod val="50000"/>
                  </a:schemeClr>
                </a:solidFill>
                <a:latin typeface="微软雅黑 Light" panose="020B0502040204020203" pitchFamily="34" charset="-122"/>
                <a:ea typeface="微软雅黑 Light" panose="020B0502040204020203" pitchFamily="34" charset="-122"/>
              </a:endParaRPr>
            </a:p>
          </p:txBody>
        </p:sp>
      </p:grpSp>
      <p:sp>
        <p:nvSpPr>
          <p:cNvPr id="56" name="TextBox 6"/>
          <p:cNvSpPr txBox="1">
            <a:spLocks noChangeArrowheads="1"/>
          </p:cNvSpPr>
          <p:nvPr/>
        </p:nvSpPr>
        <p:spPr bwMode="auto">
          <a:xfrm>
            <a:off x="822021" y="1164974"/>
            <a:ext cx="1201184" cy="53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4300">
                <a:solidFill>
                  <a:schemeClr val="tx1"/>
                </a:solidFill>
                <a:latin typeface="Calibri" panose="020F0502020204030204" pitchFamily="34" charset="0"/>
                <a:ea typeface="ＭＳ Ｐゴシック" panose="020B0600070205080204" pitchFamily="34" charset="-128"/>
              </a:defRPr>
            </a:lvl1pPr>
            <a:lvl2pPr marL="742950" indent="-285750">
              <a:defRPr sz="4300">
                <a:solidFill>
                  <a:schemeClr val="tx1"/>
                </a:solidFill>
                <a:latin typeface="Calibri" panose="020F0502020204030204" pitchFamily="34" charset="0"/>
                <a:ea typeface="ＭＳ Ｐゴシック" panose="020B0600070205080204" pitchFamily="34" charset="-128"/>
              </a:defRPr>
            </a:lvl2pPr>
            <a:lvl3pPr marL="1143000" indent="-228600">
              <a:defRPr sz="4300">
                <a:solidFill>
                  <a:schemeClr val="tx1"/>
                </a:solidFill>
                <a:latin typeface="Calibri" panose="020F0502020204030204" pitchFamily="34" charset="0"/>
                <a:ea typeface="ＭＳ Ｐゴシック" panose="020B0600070205080204" pitchFamily="34" charset="-128"/>
              </a:defRPr>
            </a:lvl3pPr>
            <a:lvl4pPr marL="1600200" indent="-228600">
              <a:defRPr sz="4300">
                <a:solidFill>
                  <a:schemeClr val="tx1"/>
                </a:solidFill>
                <a:latin typeface="Calibri" panose="020F0502020204030204" pitchFamily="34" charset="0"/>
                <a:ea typeface="ＭＳ Ｐゴシック" panose="020B0600070205080204" pitchFamily="34" charset="-128"/>
              </a:defRPr>
            </a:lvl4pPr>
            <a:lvl5pPr marL="2057400" indent="-228600">
              <a:defRPr sz="4300">
                <a:solidFill>
                  <a:schemeClr val="tx1"/>
                </a:solidFill>
                <a:latin typeface="Calibri" panose="020F0502020204030204" pitchFamily="34" charset="0"/>
                <a:ea typeface="ＭＳ Ｐゴシック"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9pPr>
          </a:lstStyle>
          <a:p>
            <a:r>
              <a:rPr lang="en-US" altLang="zh-CN" sz="3000" dirty="0">
                <a:solidFill>
                  <a:schemeClr val="accent2"/>
                </a:solidFill>
                <a:latin typeface="Impact" panose="020B0806030902050204" pitchFamily="34" charset="0"/>
                <a:cs typeface="Open Sans" panose="020B0606030504020204" pitchFamily="34" charset="0"/>
              </a:rPr>
              <a:t>79%</a:t>
            </a:r>
          </a:p>
        </p:txBody>
      </p:sp>
      <p:cxnSp>
        <p:nvCxnSpPr>
          <p:cNvPr id="57" name="Straight Connector 113"/>
          <p:cNvCxnSpPr>
            <a:cxnSpLocks noChangeShapeType="1"/>
          </p:cNvCxnSpPr>
          <p:nvPr/>
        </p:nvCxnSpPr>
        <p:spPr bwMode="auto">
          <a:xfrm>
            <a:off x="860115" y="1713355"/>
            <a:ext cx="1317851" cy="0"/>
          </a:xfrm>
          <a:prstGeom prst="line">
            <a:avLst/>
          </a:prstGeom>
          <a:noFill/>
          <a:ln w="25400">
            <a:solidFill>
              <a:schemeClr val="accent2"/>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8" name="Straight Connector 114"/>
          <p:cNvCxnSpPr>
            <a:cxnSpLocks noChangeShapeType="1"/>
          </p:cNvCxnSpPr>
          <p:nvPr/>
        </p:nvCxnSpPr>
        <p:spPr bwMode="auto">
          <a:xfrm>
            <a:off x="6941631" y="3506161"/>
            <a:ext cx="1317851" cy="0"/>
          </a:xfrm>
          <a:prstGeom prst="line">
            <a:avLst/>
          </a:prstGeom>
          <a:noFill/>
          <a:ln w="25400">
            <a:solidFill>
              <a:schemeClr val="accent1"/>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9" name="TextBox 115"/>
          <p:cNvSpPr txBox="1"/>
          <p:nvPr/>
        </p:nvSpPr>
        <p:spPr>
          <a:xfrm>
            <a:off x="7101750" y="3565107"/>
            <a:ext cx="1201184" cy="530982"/>
          </a:xfrm>
          <a:prstGeom prst="rect">
            <a:avLst/>
          </a:prstGeom>
          <a:noFill/>
        </p:spPr>
        <p:txBody>
          <a:bodyPr lIns="68580" tIns="34290" rIns="68580" bIns="34290">
            <a:spAutoFit/>
          </a:bodyPr>
          <a:lstStyle/>
          <a:p>
            <a:pPr algn="r" defTabSz="407710">
              <a:defRPr/>
            </a:pPr>
            <a:r>
              <a:rPr lang="en-US" sz="3000" dirty="0">
                <a:solidFill>
                  <a:schemeClr val="accent1"/>
                </a:solidFill>
                <a:latin typeface="Impact" panose="020B0806030902050204" pitchFamily="34" charset="0"/>
                <a:cs typeface="Open Sans"/>
              </a:rPr>
              <a:t>99%</a:t>
            </a:r>
          </a:p>
        </p:txBody>
      </p:sp>
      <p:grpSp>
        <p:nvGrpSpPr>
          <p:cNvPr id="39" name="Group 116"/>
          <p:cNvGrpSpPr>
            <a:grpSpLocks/>
          </p:cNvGrpSpPr>
          <p:nvPr/>
        </p:nvGrpSpPr>
        <p:grpSpPr bwMode="auto">
          <a:xfrm>
            <a:off x="6694609" y="1816958"/>
            <a:ext cx="1599992" cy="755586"/>
            <a:chOff x="838200" y="2992185"/>
            <a:chExt cx="1600200" cy="755461"/>
          </a:xfrm>
        </p:grpSpPr>
        <p:sp>
          <p:nvSpPr>
            <p:cNvPr id="61" name="TextBox 117"/>
            <p:cNvSpPr txBox="1">
              <a:spLocks noChangeArrowheads="1"/>
            </p:cNvSpPr>
            <p:nvPr/>
          </p:nvSpPr>
          <p:spPr bwMode="auto">
            <a:xfrm>
              <a:off x="838200" y="2992185"/>
              <a:ext cx="1600200" cy="27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300">
                  <a:solidFill>
                    <a:schemeClr val="tx1"/>
                  </a:solidFill>
                  <a:latin typeface="Calibri" panose="020F0502020204030204" pitchFamily="34" charset="0"/>
                  <a:ea typeface="ＭＳ Ｐゴシック" panose="020B0600070205080204" pitchFamily="34" charset="-128"/>
                </a:defRPr>
              </a:lvl1pPr>
              <a:lvl2pPr marL="742950" indent="-285750">
                <a:defRPr sz="4300">
                  <a:solidFill>
                    <a:schemeClr val="tx1"/>
                  </a:solidFill>
                  <a:latin typeface="Calibri" panose="020F0502020204030204" pitchFamily="34" charset="0"/>
                  <a:ea typeface="ＭＳ Ｐゴシック" panose="020B0600070205080204" pitchFamily="34" charset="-128"/>
                </a:defRPr>
              </a:lvl2pPr>
              <a:lvl3pPr marL="1143000" indent="-228600">
                <a:defRPr sz="4300">
                  <a:solidFill>
                    <a:schemeClr val="tx1"/>
                  </a:solidFill>
                  <a:latin typeface="Calibri" panose="020F0502020204030204" pitchFamily="34" charset="0"/>
                  <a:ea typeface="ＭＳ Ｐゴシック" panose="020B0600070205080204" pitchFamily="34" charset="-128"/>
                </a:defRPr>
              </a:lvl3pPr>
              <a:lvl4pPr marL="1600200" indent="-228600">
                <a:defRPr sz="4300">
                  <a:solidFill>
                    <a:schemeClr val="tx1"/>
                  </a:solidFill>
                  <a:latin typeface="Calibri" panose="020F0502020204030204" pitchFamily="34" charset="0"/>
                  <a:ea typeface="ＭＳ Ｐゴシック" panose="020B0600070205080204" pitchFamily="34" charset="-128"/>
                </a:defRPr>
              </a:lvl4pPr>
              <a:lvl5pPr marL="2057400" indent="-228600">
                <a:defRPr sz="4300">
                  <a:solidFill>
                    <a:schemeClr val="tx1"/>
                  </a:solidFill>
                  <a:latin typeface="Calibri" panose="020F0502020204030204" pitchFamily="34" charset="0"/>
                  <a:ea typeface="ＭＳ Ｐゴシック"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9pPr>
            </a:lstStyle>
            <a:p>
              <a:pPr algn="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rPr>
                <a:t>在此添加标题</a:t>
              </a:r>
              <a:endParaRPr lang="id-ID"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endParaRPr>
            </a:p>
          </p:txBody>
        </p:sp>
        <p:sp>
          <p:nvSpPr>
            <p:cNvPr id="62" name="TextBox 118"/>
            <p:cNvSpPr txBox="1">
              <a:spLocks noChangeArrowheads="1"/>
            </p:cNvSpPr>
            <p:nvPr/>
          </p:nvSpPr>
          <p:spPr bwMode="auto">
            <a:xfrm>
              <a:off x="838200" y="3228853"/>
              <a:ext cx="1600200" cy="51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ＭＳ Ｐゴシック" panose="020B0600070205080204" pitchFamily="34" charset="-128"/>
                </a:defRPr>
              </a:lvl1pPr>
              <a:lvl2pPr marL="742950" indent="-285750">
                <a:defRPr sz="4300">
                  <a:solidFill>
                    <a:schemeClr val="tx1"/>
                  </a:solidFill>
                  <a:latin typeface="Calibri" panose="020F0502020204030204" pitchFamily="34" charset="0"/>
                  <a:ea typeface="ＭＳ Ｐゴシック" panose="020B0600070205080204" pitchFamily="34" charset="-128"/>
                </a:defRPr>
              </a:lvl2pPr>
              <a:lvl3pPr marL="1143000" indent="-228600">
                <a:defRPr sz="4300">
                  <a:solidFill>
                    <a:schemeClr val="tx1"/>
                  </a:solidFill>
                  <a:latin typeface="Calibri" panose="020F0502020204030204" pitchFamily="34" charset="0"/>
                  <a:ea typeface="ＭＳ Ｐゴシック" panose="020B0600070205080204" pitchFamily="34" charset="-128"/>
                </a:defRPr>
              </a:lvl3pPr>
              <a:lvl4pPr marL="1600200" indent="-228600">
                <a:defRPr sz="4300">
                  <a:solidFill>
                    <a:schemeClr val="tx1"/>
                  </a:solidFill>
                  <a:latin typeface="Calibri" panose="020F0502020204030204" pitchFamily="34" charset="0"/>
                  <a:ea typeface="ＭＳ Ｐゴシック" panose="020B0600070205080204" pitchFamily="34" charset="-128"/>
                </a:defRPr>
              </a:lvl4pPr>
              <a:lvl5pPr marL="2057400" indent="-228600">
                <a:defRPr sz="4300">
                  <a:solidFill>
                    <a:schemeClr val="tx1"/>
                  </a:solidFill>
                  <a:latin typeface="Calibri" panose="020F0502020204030204" pitchFamily="34" charset="0"/>
                  <a:ea typeface="ＭＳ Ｐゴシック"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9pPr>
            </a:lstStyle>
            <a:p>
              <a:pPr algn="r"/>
              <a:r>
                <a:rPr lang="zh-CN" altLang="en-US" sz="800" spc="225" dirty="0">
                  <a:solidFill>
                    <a:schemeClr val="bg1">
                      <a:lumMod val="50000"/>
                    </a:schemeClr>
                  </a:solidFill>
                  <a:latin typeface="微软雅黑 Light" panose="020B0502040204020203" pitchFamily="34" charset="-122"/>
                  <a:ea typeface="微软雅黑 Light" panose="020B0502040204020203" pitchFamily="34" charset="-122"/>
                  <a:cs typeface="微软雅黑 Light"/>
                </a:rPr>
                <a:t>文字内容需概括精炼，不用多余的文字修饰，言简意赅的说明分项内容。</a:t>
              </a:r>
              <a:endParaRPr lang="en-US" altLang="zh-CN" sz="800" dirty="0">
                <a:solidFill>
                  <a:schemeClr val="bg1">
                    <a:lumMod val="50000"/>
                  </a:schemeClr>
                </a:solidFill>
                <a:latin typeface="微软雅黑 Light" panose="020B0502040204020203" pitchFamily="34" charset="-122"/>
                <a:ea typeface="微软雅黑 Light" panose="020B0502040204020203" pitchFamily="34" charset="-122"/>
              </a:endParaRPr>
            </a:p>
          </p:txBody>
        </p:sp>
      </p:grpSp>
      <p:grpSp>
        <p:nvGrpSpPr>
          <p:cNvPr id="47" name="Group 119"/>
          <p:cNvGrpSpPr>
            <a:grpSpLocks/>
          </p:cNvGrpSpPr>
          <p:nvPr/>
        </p:nvGrpSpPr>
        <p:grpSpPr bwMode="auto">
          <a:xfrm>
            <a:off x="6694609" y="2647566"/>
            <a:ext cx="1599992" cy="755587"/>
            <a:chOff x="838200" y="2992185"/>
            <a:chExt cx="1600200" cy="755461"/>
          </a:xfrm>
        </p:grpSpPr>
        <p:sp>
          <p:nvSpPr>
            <p:cNvPr id="64" name="TextBox 120"/>
            <p:cNvSpPr txBox="1">
              <a:spLocks noChangeArrowheads="1"/>
            </p:cNvSpPr>
            <p:nvPr/>
          </p:nvSpPr>
          <p:spPr bwMode="auto">
            <a:xfrm>
              <a:off x="838200" y="2992185"/>
              <a:ext cx="1600200" cy="27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300">
                  <a:solidFill>
                    <a:schemeClr val="tx1"/>
                  </a:solidFill>
                  <a:latin typeface="Calibri" panose="020F0502020204030204" pitchFamily="34" charset="0"/>
                  <a:ea typeface="ＭＳ Ｐゴシック" panose="020B0600070205080204" pitchFamily="34" charset="-128"/>
                </a:defRPr>
              </a:lvl1pPr>
              <a:lvl2pPr marL="742950" indent="-285750">
                <a:defRPr sz="4300">
                  <a:solidFill>
                    <a:schemeClr val="tx1"/>
                  </a:solidFill>
                  <a:latin typeface="Calibri" panose="020F0502020204030204" pitchFamily="34" charset="0"/>
                  <a:ea typeface="ＭＳ Ｐゴシック" panose="020B0600070205080204" pitchFamily="34" charset="-128"/>
                </a:defRPr>
              </a:lvl2pPr>
              <a:lvl3pPr marL="1143000" indent="-228600">
                <a:defRPr sz="4300">
                  <a:solidFill>
                    <a:schemeClr val="tx1"/>
                  </a:solidFill>
                  <a:latin typeface="Calibri" panose="020F0502020204030204" pitchFamily="34" charset="0"/>
                  <a:ea typeface="ＭＳ Ｐゴシック" panose="020B0600070205080204" pitchFamily="34" charset="-128"/>
                </a:defRPr>
              </a:lvl3pPr>
              <a:lvl4pPr marL="1600200" indent="-228600">
                <a:defRPr sz="4300">
                  <a:solidFill>
                    <a:schemeClr val="tx1"/>
                  </a:solidFill>
                  <a:latin typeface="Calibri" panose="020F0502020204030204" pitchFamily="34" charset="0"/>
                  <a:ea typeface="ＭＳ Ｐゴシック" panose="020B0600070205080204" pitchFamily="34" charset="-128"/>
                </a:defRPr>
              </a:lvl4pPr>
              <a:lvl5pPr marL="2057400" indent="-228600">
                <a:defRPr sz="4300">
                  <a:solidFill>
                    <a:schemeClr val="tx1"/>
                  </a:solidFill>
                  <a:latin typeface="Calibri" panose="020F0502020204030204" pitchFamily="34" charset="0"/>
                  <a:ea typeface="ＭＳ Ｐゴシック"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9pPr>
            </a:lstStyle>
            <a:p>
              <a:pPr algn="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rPr>
                <a:t>在此添加标题</a:t>
              </a:r>
              <a:endParaRPr lang="id-ID"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endParaRPr>
            </a:p>
          </p:txBody>
        </p:sp>
        <p:sp>
          <p:nvSpPr>
            <p:cNvPr id="65" name="TextBox 121"/>
            <p:cNvSpPr txBox="1">
              <a:spLocks noChangeArrowheads="1"/>
            </p:cNvSpPr>
            <p:nvPr/>
          </p:nvSpPr>
          <p:spPr bwMode="auto">
            <a:xfrm>
              <a:off x="838200" y="3228853"/>
              <a:ext cx="1600200" cy="51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ＭＳ Ｐゴシック" panose="020B0600070205080204" pitchFamily="34" charset="-128"/>
                </a:defRPr>
              </a:lvl1pPr>
              <a:lvl2pPr marL="742950" indent="-285750">
                <a:defRPr sz="4300">
                  <a:solidFill>
                    <a:schemeClr val="tx1"/>
                  </a:solidFill>
                  <a:latin typeface="Calibri" panose="020F0502020204030204" pitchFamily="34" charset="0"/>
                  <a:ea typeface="ＭＳ Ｐゴシック" panose="020B0600070205080204" pitchFamily="34" charset="-128"/>
                </a:defRPr>
              </a:lvl2pPr>
              <a:lvl3pPr marL="1143000" indent="-228600">
                <a:defRPr sz="4300">
                  <a:solidFill>
                    <a:schemeClr val="tx1"/>
                  </a:solidFill>
                  <a:latin typeface="Calibri" panose="020F0502020204030204" pitchFamily="34" charset="0"/>
                  <a:ea typeface="ＭＳ Ｐゴシック" panose="020B0600070205080204" pitchFamily="34" charset="-128"/>
                </a:defRPr>
              </a:lvl3pPr>
              <a:lvl4pPr marL="1600200" indent="-228600">
                <a:defRPr sz="4300">
                  <a:solidFill>
                    <a:schemeClr val="tx1"/>
                  </a:solidFill>
                  <a:latin typeface="Calibri" panose="020F0502020204030204" pitchFamily="34" charset="0"/>
                  <a:ea typeface="ＭＳ Ｐゴシック" panose="020B0600070205080204" pitchFamily="34" charset="-128"/>
                </a:defRPr>
              </a:lvl4pPr>
              <a:lvl5pPr marL="2057400" indent="-228600">
                <a:defRPr sz="4300">
                  <a:solidFill>
                    <a:schemeClr val="tx1"/>
                  </a:solidFill>
                  <a:latin typeface="Calibri" panose="020F0502020204030204" pitchFamily="34" charset="0"/>
                  <a:ea typeface="ＭＳ Ｐゴシック"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ＭＳ Ｐゴシック" panose="020B0600070205080204" pitchFamily="34" charset="-128"/>
                </a:defRPr>
              </a:lvl9pPr>
            </a:lstStyle>
            <a:p>
              <a:pPr algn="r"/>
              <a:r>
                <a:rPr lang="zh-CN" altLang="en-US" sz="800" spc="225" dirty="0">
                  <a:solidFill>
                    <a:schemeClr val="bg1">
                      <a:lumMod val="50000"/>
                    </a:schemeClr>
                  </a:solidFill>
                  <a:latin typeface="微软雅黑 Light" panose="020B0502040204020203" pitchFamily="34" charset="-122"/>
                  <a:ea typeface="微软雅黑 Light" panose="020B0502040204020203" pitchFamily="34" charset="-122"/>
                  <a:cs typeface="微软雅黑 Light"/>
                </a:rPr>
                <a:t>文字内容需概括精炼，不用多余的文字修饰，言简意赅的说明分项内容。</a:t>
              </a:r>
              <a:endParaRPr lang="en-US" altLang="zh-CN" sz="800" dirty="0">
                <a:solidFill>
                  <a:schemeClr val="bg1">
                    <a:lumMod val="50000"/>
                  </a:schemeClr>
                </a:solidFill>
                <a:latin typeface="微软雅黑 Light" panose="020B0502040204020203" pitchFamily="34" charset="-122"/>
                <a:ea typeface="微软雅黑 Light" panose="020B0502040204020203" pitchFamily="34" charset="-122"/>
              </a:endParaRPr>
            </a:p>
          </p:txBody>
        </p:sp>
      </p:grpSp>
    </p:spTree>
    <p:extLst>
      <p:ext uri="{BB962C8B-B14F-4D97-AF65-F5344CB8AC3E}">
        <p14:creationId xmlns:p14="http://schemas.microsoft.com/office/powerpoint/2010/main" val="4017576663"/>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fltVal val="0"/>
                                          </p:val>
                                        </p:tav>
                                        <p:tav tm="100000">
                                          <p:val>
                                            <p:strVal val="#ppt_w"/>
                                          </p:val>
                                        </p:tav>
                                      </p:tavLst>
                                    </p:anim>
                                    <p:anim calcmode="lin" valueType="num">
                                      <p:cBhvr>
                                        <p:cTn id="54" dur="500" fill="hold"/>
                                        <p:tgtEl>
                                          <p:spTgt spid="24"/>
                                        </p:tgtEl>
                                        <p:attrNameLst>
                                          <p:attrName>ppt_h</p:attrName>
                                        </p:attrNameLst>
                                      </p:cBhvr>
                                      <p:tavLst>
                                        <p:tav tm="0">
                                          <p:val>
                                            <p:fltVal val="0"/>
                                          </p:val>
                                        </p:tav>
                                        <p:tav tm="100000">
                                          <p:val>
                                            <p:strVal val="#ppt_h"/>
                                          </p:val>
                                        </p:tav>
                                      </p:tavLst>
                                    </p:anim>
                                    <p:animEffect transition="in" filter="fade">
                                      <p:cBhvr>
                                        <p:cTn id="55" dur="500"/>
                                        <p:tgtEl>
                                          <p:spTgt spid="24"/>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000"/>
                            </p:stCondLst>
                            <p:childTnLst>
                              <p:par>
                                <p:cTn id="63" presetID="53" presetClass="entr" presetSubtype="16"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500" fill="hold"/>
                                        <p:tgtEl>
                                          <p:spTgt spid="4"/>
                                        </p:tgtEl>
                                        <p:attrNameLst>
                                          <p:attrName>ppt_w</p:attrName>
                                        </p:attrNameLst>
                                      </p:cBhvr>
                                      <p:tavLst>
                                        <p:tav tm="0">
                                          <p:val>
                                            <p:fltVal val="0"/>
                                          </p:val>
                                        </p:tav>
                                        <p:tav tm="100000">
                                          <p:val>
                                            <p:strVal val="#ppt_w"/>
                                          </p:val>
                                        </p:tav>
                                      </p:tavLst>
                                    </p:anim>
                                    <p:anim calcmode="lin" valueType="num">
                                      <p:cBhvr>
                                        <p:cTn id="66" dur="500" fill="hold"/>
                                        <p:tgtEl>
                                          <p:spTgt spid="4"/>
                                        </p:tgtEl>
                                        <p:attrNameLst>
                                          <p:attrName>ppt_h</p:attrName>
                                        </p:attrNameLst>
                                      </p:cBhvr>
                                      <p:tavLst>
                                        <p:tav tm="0">
                                          <p:val>
                                            <p:fltVal val="0"/>
                                          </p:val>
                                        </p:tav>
                                        <p:tav tm="100000">
                                          <p:val>
                                            <p:strVal val="#ppt_h"/>
                                          </p:val>
                                        </p:tav>
                                      </p:tavLst>
                                    </p:anim>
                                    <p:animEffect transition="in" filter="fade">
                                      <p:cBhvr>
                                        <p:cTn id="67" dur="500"/>
                                        <p:tgtEl>
                                          <p:spTgt spid="4"/>
                                        </p:tgtEl>
                                      </p:cBhvr>
                                    </p:animEffect>
                                  </p:childTnLst>
                                </p:cTn>
                              </p:par>
                            </p:childTnLst>
                          </p:cTn>
                        </p:par>
                        <p:par>
                          <p:cTn id="68" fill="hold">
                            <p:stCondLst>
                              <p:cond delay="5500"/>
                            </p:stCondLst>
                            <p:childTnLst>
                              <p:par>
                                <p:cTn id="69" presetID="53" presetClass="entr" presetSubtype="16"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500" fill="hold"/>
                                        <p:tgtEl>
                                          <p:spTgt spid="5"/>
                                        </p:tgtEl>
                                        <p:attrNameLst>
                                          <p:attrName>ppt_w</p:attrName>
                                        </p:attrNameLst>
                                      </p:cBhvr>
                                      <p:tavLst>
                                        <p:tav tm="0">
                                          <p:val>
                                            <p:fltVal val="0"/>
                                          </p:val>
                                        </p:tav>
                                        <p:tav tm="100000">
                                          <p:val>
                                            <p:strVal val="#ppt_w"/>
                                          </p:val>
                                        </p:tav>
                                      </p:tavLst>
                                    </p:anim>
                                    <p:anim calcmode="lin" valueType="num">
                                      <p:cBhvr>
                                        <p:cTn id="72" dur="500" fill="hold"/>
                                        <p:tgtEl>
                                          <p:spTgt spid="5"/>
                                        </p:tgtEl>
                                        <p:attrNameLst>
                                          <p:attrName>ppt_h</p:attrName>
                                        </p:attrNameLst>
                                      </p:cBhvr>
                                      <p:tavLst>
                                        <p:tav tm="0">
                                          <p:val>
                                            <p:fltVal val="0"/>
                                          </p:val>
                                        </p:tav>
                                        <p:tav tm="100000">
                                          <p:val>
                                            <p:strVal val="#ppt_h"/>
                                          </p:val>
                                        </p:tav>
                                      </p:tavLst>
                                    </p:anim>
                                    <p:animEffect transition="in" filter="fade">
                                      <p:cBhvr>
                                        <p:cTn id="73" dur="500"/>
                                        <p:tgtEl>
                                          <p:spTgt spid="5"/>
                                        </p:tgtEl>
                                      </p:cBhvr>
                                    </p:animEffect>
                                  </p:childTnLst>
                                </p:cTn>
                              </p:par>
                            </p:childTnLst>
                          </p:cTn>
                        </p:par>
                        <p:par>
                          <p:cTn id="74" fill="hold">
                            <p:stCondLst>
                              <p:cond delay="60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p:cTn id="83" dur="500" fill="hold"/>
                                        <p:tgtEl>
                                          <p:spTgt spid="34"/>
                                        </p:tgtEl>
                                        <p:attrNameLst>
                                          <p:attrName>ppt_w</p:attrName>
                                        </p:attrNameLst>
                                      </p:cBhvr>
                                      <p:tavLst>
                                        <p:tav tm="0">
                                          <p:val>
                                            <p:fltVal val="0"/>
                                          </p:val>
                                        </p:tav>
                                        <p:tav tm="100000">
                                          <p:val>
                                            <p:strVal val="#ppt_w"/>
                                          </p:val>
                                        </p:tav>
                                      </p:tavLst>
                                    </p:anim>
                                    <p:anim calcmode="lin" valueType="num">
                                      <p:cBhvr>
                                        <p:cTn id="84" dur="500" fill="hold"/>
                                        <p:tgtEl>
                                          <p:spTgt spid="34"/>
                                        </p:tgtEl>
                                        <p:attrNameLst>
                                          <p:attrName>ppt_h</p:attrName>
                                        </p:attrNameLst>
                                      </p:cBhvr>
                                      <p:tavLst>
                                        <p:tav tm="0">
                                          <p:val>
                                            <p:fltVal val="0"/>
                                          </p:val>
                                        </p:tav>
                                        <p:tav tm="100000">
                                          <p:val>
                                            <p:strVal val="#ppt_h"/>
                                          </p:val>
                                        </p:tav>
                                      </p:tavLst>
                                    </p:anim>
                                    <p:animEffect transition="in" filter="fade">
                                      <p:cBhvr>
                                        <p:cTn id="85" dur="500"/>
                                        <p:tgtEl>
                                          <p:spTgt spid="34"/>
                                        </p:tgtEl>
                                      </p:cBhvr>
                                    </p:animEffect>
                                  </p:childTnLst>
                                </p:cTn>
                              </p:par>
                            </p:childTnLst>
                          </p:cTn>
                        </p:par>
                        <p:par>
                          <p:cTn id="86" fill="hold">
                            <p:stCondLst>
                              <p:cond delay="7000"/>
                            </p:stCondLst>
                            <p:childTnLst>
                              <p:par>
                                <p:cTn id="87" presetID="53" presetClass="entr" presetSubtype="16" fill="hold" nodeType="afterEffect">
                                  <p:stCondLst>
                                    <p:cond delay="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par>
                          <p:cTn id="92" fill="hold">
                            <p:stCondLst>
                              <p:cond delay="7500"/>
                            </p:stCondLst>
                            <p:childTnLst>
                              <p:par>
                                <p:cTn id="93" presetID="53" presetClass="entr" presetSubtype="16" fill="hold" nodeType="after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p:cTn id="95" dur="500" fill="hold"/>
                                        <p:tgtEl>
                                          <p:spTgt spid="36"/>
                                        </p:tgtEl>
                                        <p:attrNameLst>
                                          <p:attrName>ppt_w</p:attrName>
                                        </p:attrNameLst>
                                      </p:cBhvr>
                                      <p:tavLst>
                                        <p:tav tm="0">
                                          <p:val>
                                            <p:fltVal val="0"/>
                                          </p:val>
                                        </p:tav>
                                        <p:tav tm="100000">
                                          <p:val>
                                            <p:strVal val="#ppt_w"/>
                                          </p:val>
                                        </p:tav>
                                      </p:tavLst>
                                    </p:anim>
                                    <p:anim calcmode="lin" valueType="num">
                                      <p:cBhvr>
                                        <p:cTn id="96" dur="500" fill="hold"/>
                                        <p:tgtEl>
                                          <p:spTgt spid="36"/>
                                        </p:tgtEl>
                                        <p:attrNameLst>
                                          <p:attrName>ppt_h</p:attrName>
                                        </p:attrNameLst>
                                      </p:cBhvr>
                                      <p:tavLst>
                                        <p:tav tm="0">
                                          <p:val>
                                            <p:fltVal val="0"/>
                                          </p:val>
                                        </p:tav>
                                        <p:tav tm="100000">
                                          <p:val>
                                            <p:strVal val="#ppt_h"/>
                                          </p:val>
                                        </p:tav>
                                      </p:tavLst>
                                    </p:anim>
                                    <p:animEffect transition="in" filter="fade">
                                      <p:cBhvr>
                                        <p:cTn id="97" dur="500"/>
                                        <p:tgtEl>
                                          <p:spTgt spid="36"/>
                                        </p:tgtEl>
                                      </p:cBhvr>
                                    </p:animEffect>
                                  </p:childTnLst>
                                </p:cTn>
                              </p:par>
                            </p:childTnLst>
                          </p:cTn>
                        </p:par>
                        <p:par>
                          <p:cTn id="98" fill="hold">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37"/>
                                        </p:tgtEl>
                                        <p:attrNameLst>
                                          <p:attrName>style.visibility</p:attrName>
                                        </p:attrNameLst>
                                      </p:cBhvr>
                                      <p:to>
                                        <p:strVal val="visible"/>
                                      </p:to>
                                    </p:set>
                                    <p:anim calcmode="lin" valueType="num">
                                      <p:cBhvr>
                                        <p:cTn id="101" dur="500" fill="hold"/>
                                        <p:tgtEl>
                                          <p:spTgt spid="37"/>
                                        </p:tgtEl>
                                        <p:attrNameLst>
                                          <p:attrName>ppt_w</p:attrName>
                                        </p:attrNameLst>
                                      </p:cBhvr>
                                      <p:tavLst>
                                        <p:tav tm="0">
                                          <p:val>
                                            <p:fltVal val="0"/>
                                          </p:val>
                                        </p:tav>
                                        <p:tav tm="100000">
                                          <p:val>
                                            <p:strVal val="#ppt_w"/>
                                          </p:val>
                                        </p:tav>
                                      </p:tavLst>
                                    </p:anim>
                                    <p:anim calcmode="lin" valueType="num">
                                      <p:cBhvr>
                                        <p:cTn id="102" dur="500" fill="hold"/>
                                        <p:tgtEl>
                                          <p:spTgt spid="37"/>
                                        </p:tgtEl>
                                        <p:attrNameLst>
                                          <p:attrName>ppt_h</p:attrName>
                                        </p:attrNameLst>
                                      </p:cBhvr>
                                      <p:tavLst>
                                        <p:tav tm="0">
                                          <p:val>
                                            <p:fltVal val="0"/>
                                          </p:val>
                                        </p:tav>
                                        <p:tav tm="100000">
                                          <p:val>
                                            <p:strVal val="#ppt_h"/>
                                          </p:val>
                                        </p:tav>
                                      </p:tavLst>
                                    </p:anim>
                                    <p:animEffect transition="in" filter="fade">
                                      <p:cBhvr>
                                        <p:cTn id="103" dur="500"/>
                                        <p:tgtEl>
                                          <p:spTgt spid="37"/>
                                        </p:tgtEl>
                                      </p:cBhvr>
                                    </p:animEffect>
                                  </p:childTnLst>
                                </p:cTn>
                              </p:par>
                            </p:childTnLst>
                          </p:cTn>
                        </p:par>
                        <p:par>
                          <p:cTn id="104" fill="hold">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8"/>
                                        </p:tgtEl>
                                        <p:attrNameLst>
                                          <p:attrName>style.visibility</p:attrName>
                                        </p:attrNameLst>
                                      </p:cBhvr>
                                      <p:to>
                                        <p:strVal val="visible"/>
                                      </p:to>
                                    </p:set>
                                    <p:anim calcmode="lin" valueType="num">
                                      <p:cBhvr>
                                        <p:cTn id="113" dur="500" fill="hold"/>
                                        <p:tgtEl>
                                          <p:spTgt spid="8"/>
                                        </p:tgtEl>
                                        <p:attrNameLst>
                                          <p:attrName>ppt_w</p:attrName>
                                        </p:attrNameLst>
                                      </p:cBhvr>
                                      <p:tavLst>
                                        <p:tav tm="0">
                                          <p:val>
                                            <p:fltVal val="0"/>
                                          </p:val>
                                        </p:tav>
                                        <p:tav tm="100000">
                                          <p:val>
                                            <p:strVal val="#ppt_w"/>
                                          </p:val>
                                        </p:tav>
                                      </p:tavLst>
                                    </p:anim>
                                    <p:anim calcmode="lin" valueType="num">
                                      <p:cBhvr>
                                        <p:cTn id="114" dur="500" fill="hold"/>
                                        <p:tgtEl>
                                          <p:spTgt spid="8"/>
                                        </p:tgtEl>
                                        <p:attrNameLst>
                                          <p:attrName>ppt_h</p:attrName>
                                        </p:attrNameLst>
                                      </p:cBhvr>
                                      <p:tavLst>
                                        <p:tav tm="0">
                                          <p:val>
                                            <p:fltVal val="0"/>
                                          </p:val>
                                        </p:tav>
                                        <p:tav tm="100000">
                                          <p:val>
                                            <p:strVal val="#ppt_h"/>
                                          </p:val>
                                        </p:tav>
                                      </p:tavLst>
                                    </p:anim>
                                    <p:animEffect transition="in" filter="fade">
                                      <p:cBhvr>
                                        <p:cTn id="115" dur="500"/>
                                        <p:tgtEl>
                                          <p:spTgt spid="8"/>
                                        </p:tgtEl>
                                      </p:cBhvr>
                                    </p:animEffect>
                                  </p:childTnLst>
                                </p:cTn>
                              </p:par>
                            </p:childTnLst>
                          </p:cTn>
                        </p:par>
                        <p:par>
                          <p:cTn id="116" fill="hold">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p:cTn id="119" dur="500" fill="hold"/>
                                        <p:tgtEl>
                                          <p:spTgt spid="42"/>
                                        </p:tgtEl>
                                        <p:attrNameLst>
                                          <p:attrName>ppt_w</p:attrName>
                                        </p:attrNameLst>
                                      </p:cBhvr>
                                      <p:tavLst>
                                        <p:tav tm="0">
                                          <p:val>
                                            <p:fltVal val="0"/>
                                          </p:val>
                                        </p:tav>
                                        <p:tav tm="100000">
                                          <p:val>
                                            <p:strVal val="#ppt_w"/>
                                          </p:val>
                                        </p:tav>
                                      </p:tavLst>
                                    </p:anim>
                                    <p:anim calcmode="lin" valueType="num">
                                      <p:cBhvr>
                                        <p:cTn id="120" dur="500" fill="hold"/>
                                        <p:tgtEl>
                                          <p:spTgt spid="42"/>
                                        </p:tgtEl>
                                        <p:attrNameLst>
                                          <p:attrName>ppt_h</p:attrName>
                                        </p:attrNameLst>
                                      </p:cBhvr>
                                      <p:tavLst>
                                        <p:tav tm="0">
                                          <p:val>
                                            <p:fltVal val="0"/>
                                          </p:val>
                                        </p:tav>
                                        <p:tav tm="100000">
                                          <p:val>
                                            <p:strVal val="#ppt_h"/>
                                          </p:val>
                                        </p:tav>
                                      </p:tavLst>
                                    </p:anim>
                                    <p:animEffect transition="in" filter="fade">
                                      <p:cBhvr>
                                        <p:cTn id="121" dur="500"/>
                                        <p:tgtEl>
                                          <p:spTgt spid="42"/>
                                        </p:tgtEl>
                                      </p:cBhvr>
                                    </p:animEffect>
                                  </p:childTnLst>
                                </p:cTn>
                              </p:par>
                            </p:childTnLst>
                          </p:cTn>
                        </p:par>
                        <p:par>
                          <p:cTn id="122" fill="hold">
                            <p:stCondLst>
                              <p:cond delay="10000"/>
                            </p:stCondLst>
                            <p:childTnLst>
                              <p:par>
                                <p:cTn id="123" presetID="53" presetClass="entr" presetSubtype="16" fill="hold" grpId="0" nodeType="afterEffect">
                                  <p:stCondLst>
                                    <p:cond delay="0"/>
                                  </p:stCondLst>
                                  <p:childTnLst>
                                    <p:set>
                                      <p:cBhvr>
                                        <p:cTn id="124" dur="1" fill="hold">
                                          <p:stCondLst>
                                            <p:cond delay="0"/>
                                          </p:stCondLst>
                                        </p:cTn>
                                        <p:tgtEl>
                                          <p:spTgt spid="43"/>
                                        </p:tgtEl>
                                        <p:attrNameLst>
                                          <p:attrName>style.visibility</p:attrName>
                                        </p:attrNameLst>
                                      </p:cBhvr>
                                      <p:to>
                                        <p:strVal val="visible"/>
                                      </p:to>
                                    </p:set>
                                    <p:anim calcmode="lin" valueType="num">
                                      <p:cBhvr>
                                        <p:cTn id="125" dur="500" fill="hold"/>
                                        <p:tgtEl>
                                          <p:spTgt spid="43"/>
                                        </p:tgtEl>
                                        <p:attrNameLst>
                                          <p:attrName>ppt_w</p:attrName>
                                        </p:attrNameLst>
                                      </p:cBhvr>
                                      <p:tavLst>
                                        <p:tav tm="0">
                                          <p:val>
                                            <p:fltVal val="0"/>
                                          </p:val>
                                        </p:tav>
                                        <p:tav tm="100000">
                                          <p:val>
                                            <p:strVal val="#ppt_w"/>
                                          </p:val>
                                        </p:tav>
                                      </p:tavLst>
                                    </p:anim>
                                    <p:anim calcmode="lin" valueType="num">
                                      <p:cBhvr>
                                        <p:cTn id="126" dur="500" fill="hold"/>
                                        <p:tgtEl>
                                          <p:spTgt spid="43"/>
                                        </p:tgtEl>
                                        <p:attrNameLst>
                                          <p:attrName>ppt_h</p:attrName>
                                        </p:attrNameLst>
                                      </p:cBhvr>
                                      <p:tavLst>
                                        <p:tav tm="0">
                                          <p:val>
                                            <p:fltVal val="0"/>
                                          </p:val>
                                        </p:tav>
                                        <p:tav tm="100000">
                                          <p:val>
                                            <p:strVal val="#ppt_h"/>
                                          </p:val>
                                        </p:tav>
                                      </p:tavLst>
                                    </p:anim>
                                    <p:animEffect transition="in" filter="fade">
                                      <p:cBhvr>
                                        <p:cTn id="127" dur="500"/>
                                        <p:tgtEl>
                                          <p:spTgt spid="43"/>
                                        </p:tgtEl>
                                      </p:cBhvr>
                                    </p:animEffect>
                                  </p:childTnLst>
                                </p:cTn>
                              </p:par>
                            </p:childTnLst>
                          </p:cTn>
                        </p:par>
                        <p:par>
                          <p:cTn id="128" fill="hold">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44"/>
                                        </p:tgtEl>
                                        <p:attrNameLst>
                                          <p:attrName>style.visibility</p:attrName>
                                        </p:attrNameLst>
                                      </p:cBhvr>
                                      <p:to>
                                        <p:strVal val="visible"/>
                                      </p:to>
                                    </p:set>
                                    <p:anim calcmode="lin" valueType="num">
                                      <p:cBhvr>
                                        <p:cTn id="131" dur="500" fill="hold"/>
                                        <p:tgtEl>
                                          <p:spTgt spid="44"/>
                                        </p:tgtEl>
                                        <p:attrNameLst>
                                          <p:attrName>ppt_w</p:attrName>
                                        </p:attrNameLst>
                                      </p:cBhvr>
                                      <p:tavLst>
                                        <p:tav tm="0">
                                          <p:val>
                                            <p:fltVal val="0"/>
                                          </p:val>
                                        </p:tav>
                                        <p:tav tm="100000">
                                          <p:val>
                                            <p:strVal val="#ppt_w"/>
                                          </p:val>
                                        </p:tav>
                                      </p:tavLst>
                                    </p:anim>
                                    <p:anim calcmode="lin" valueType="num">
                                      <p:cBhvr>
                                        <p:cTn id="132" dur="500" fill="hold"/>
                                        <p:tgtEl>
                                          <p:spTgt spid="44"/>
                                        </p:tgtEl>
                                        <p:attrNameLst>
                                          <p:attrName>ppt_h</p:attrName>
                                        </p:attrNameLst>
                                      </p:cBhvr>
                                      <p:tavLst>
                                        <p:tav tm="0">
                                          <p:val>
                                            <p:fltVal val="0"/>
                                          </p:val>
                                        </p:tav>
                                        <p:tav tm="100000">
                                          <p:val>
                                            <p:strVal val="#ppt_h"/>
                                          </p:val>
                                        </p:tav>
                                      </p:tavLst>
                                    </p:anim>
                                    <p:animEffect transition="in" filter="fade">
                                      <p:cBhvr>
                                        <p:cTn id="133" dur="500"/>
                                        <p:tgtEl>
                                          <p:spTgt spid="44"/>
                                        </p:tgtEl>
                                      </p:cBhvr>
                                    </p:animEffect>
                                  </p:childTnLst>
                                </p:cTn>
                              </p:par>
                            </p:childTnLst>
                          </p:cTn>
                        </p:par>
                        <p:par>
                          <p:cTn id="134" fill="hold">
                            <p:stCondLst>
                              <p:cond delay="11000"/>
                            </p:stCondLst>
                            <p:childTnLst>
                              <p:par>
                                <p:cTn id="135" presetID="53" presetClass="entr" presetSubtype="16" fill="hold" grpId="0" nodeType="afterEffect">
                                  <p:stCondLst>
                                    <p:cond delay="0"/>
                                  </p:stCondLst>
                                  <p:childTnLst>
                                    <p:set>
                                      <p:cBhvr>
                                        <p:cTn id="136" dur="1" fill="hold">
                                          <p:stCondLst>
                                            <p:cond delay="0"/>
                                          </p:stCondLst>
                                        </p:cTn>
                                        <p:tgtEl>
                                          <p:spTgt spid="45"/>
                                        </p:tgtEl>
                                        <p:attrNameLst>
                                          <p:attrName>style.visibility</p:attrName>
                                        </p:attrNameLst>
                                      </p:cBhvr>
                                      <p:to>
                                        <p:strVal val="visible"/>
                                      </p:to>
                                    </p:set>
                                    <p:anim calcmode="lin" valueType="num">
                                      <p:cBhvr>
                                        <p:cTn id="137" dur="500" fill="hold"/>
                                        <p:tgtEl>
                                          <p:spTgt spid="45"/>
                                        </p:tgtEl>
                                        <p:attrNameLst>
                                          <p:attrName>ppt_w</p:attrName>
                                        </p:attrNameLst>
                                      </p:cBhvr>
                                      <p:tavLst>
                                        <p:tav tm="0">
                                          <p:val>
                                            <p:fltVal val="0"/>
                                          </p:val>
                                        </p:tav>
                                        <p:tav tm="100000">
                                          <p:val>
                                            <p:strVal val="#ppt_w"/>
                                          </p:val>
                                        </p:tav>
                                      </p:tavLst>
                                    </p:anim>
                                    <p:anim calcmode="lin" valueType="num">
                                      <p:cBhvr>
                                        <p:cTn id="138" dur="500" fill="hold"/>
                                        <p:tgtEl>
                                          <p:spTgt spid="45"/>
                                        </p:tgtEl>
                                        <p:attrNameLst>
                                          <p:attrName>ppt_h</p:attrName>
                                        </p:attrNameLst>
                                      </p:cBhvr>
                                      <p:tavLst>
                                        <p:tav tm="0">
                                          <p:val>
                                            <p:fltVal val="0"/>
                                          </p:val>
                                        </p:tav>
                                        <p:tav tm="100000">
                                          <p:val>
                                            <p:strVal val="#ppt_h"/>
                                          </p:val>
                                        </p:tav>
                                      </p:tavLst>
                                    </p:anim>
                                    <p:animEffect transition="in" filter="fade">
                                      <p:cBhvr>
                                        <p:cTn id="139" dur="500"/>
                                        <p:tgtEl>
                                          <p:spTgt spid="45"/>
                                        </p:tgtEl>
                                      </p:cBhvr>
                                    </p:animEffect>
                                  </p:childTnLst>
                                </p:cTn>
                              </p:par>
                            </p:childTnLst>
                          </p:cTn>
                        </p:par>
                        <p:par>
                          <p:cTn id="140" fill="hold">
                            <p:stCondLst>
                              <p:cond delay="11500"/>
                            </p:stCondLst>
                            <p:childTnLst>
                              <p:par>
                                <p:cTn id="141" presetID="53" presetClass="entr" presetSubtype="16" fill="hold" nodeType="afterEffect">
                                  <p:stCondLst>
                                    <p:cond delay="0"/>
                                  </p:stCondLst>
                                  <p:childTnLst>
                                    <p:set>
                                      <p:cBhvr>
                                        <p:cTn id="142" dur="1" fill="hold">
                                          <p:stCondLst>
                                            <p:cond delay="0"/>
                                          </p:stCondLst>
                                        </p:cTn>
                                        <p:tgtEl>
                                          <p:spTgt spid="46"/>
                                        </p:tgtEl>
                                        <p:attrNameLst>
                                          <p:attrName>style.visibility</p:attrName>
                                        </p:attrNameLst>
                                      </p:cBhvr>
                                      <p:to>
                                        <p:strVal val="visible"/>
                                      </p:to>
                                    </p:set>
                                    <p:anim calcmode="lin" valueType="num">
                                      <p:cBhvr>
                                        <p:cTn id="143" dur="500" fill="hold"/>
                                        <p:tgtEl>
                                          <p:spTgt spid="46"/>
                                        </p:tgtEl>
                                        <p:attrNameLst>
                                          <p:attrName>ppt_w</p:attrName>
                                        </p:attrNameLst>
                                      </p:cBhvr>
                                      <p:tavLst>
                                        <p:tav tm="0">
                                          <p:val>
                                            <p:fltVal val="0"/>
                                          </p:val>
                                        </p:tav>
                                        <p:tav tm="100000">
                                          <p:val>
                                            <p:strVal val="#ppt_w"/>
                                          </p:val>
                                        </p:tav>
                                      </p:tavLst>
                                    </p:anim>
                                    <p:anim calcmode="lin" valueType="num">
                                      <p:cBhvr>
                                        <p:cTn id="144" dur="500" fill="hold"/>
                                        <p:tgtEl>
                                          <p:spTgt spid="46"/>
                                        </p:tgtEl>
                                        <p:attrNameLst>
                                          <p:attrName>ppt_h</p:attrName>
                                        </p:attrNameLst>
                                      </p:cBhvr>
                                      <p:tavLst>
                                        <p:tav tm="0">
                                          <p:val>
                                            <p:fltVal val="0"/>
                                          </p:val>
                                        </p:tav>
                                        <p:tav tm="100000">
                                          <p:val>
                                            <p:strVal val="#ppt_h"/>
                                          </p:val>
                                        </p:tav>
                                      </p:tavLst>
                                    </p:anim>
                                    <p:animEffect transition="in" filter="fade">
                                      <p:cBhvr>
                                        <p:cTn id="145" dur="500"/>
                                        <p:tgtEl>
                                          <p:spTgt spid="46"/>
                                        </p:tgtEl>
                                      </p:cBhvr>
                                    </p:animEffect>
                                  </p:childTnLst>
                                </p:cTn>
                              </p:par>
                            </p:childTnLst>
                          </p:cTn>
                        </p:par>
                        <p:par>
                          <p:cTn id="146" fill="hold">
                            <p:stCondLst>
                              <p:cond delay="12000"/>
                            </p:stCondLst>
                            <p:childTnLst>
                              <p:par>
                                <p:cTn id="147" presetID="53" presetClass="entr" presetSubtype="16" fill="hold" nodeType="afterEffect">
                                  <p:stCondLst>
                                    <p:cond delay="0"/>
                                  </p:stCondLst>
                                  <p:childTnLst>
                                    <p:set>
                                      <p:cBhvr>
                                        <p:cTn id="148" dur="1" fill="hold">
                                          <p:stCondLst>
                                            <p:cond delay="0"/>
                                          </p:stCondLst>
                                        </p:cTn>
                                        <p:tgtEl>
                                          <p:spTgt spid="14"/>
                                        </p:tgtEl>
                                        <p:attrNameLst>
                                          <p:attrName>style.visibility</p:attrName>
                                        </p:attrNameLst>
                                      </p:cBhvr>
                                      <p:to>
                                        <p:strVal val="visible"/>
                                      </p:to>
                                    </p:set>
                                    <p:anim calcmode="lin" valueType="num">
                                      <p:cBhvr>
                                        <p:cTn id="149" dur="500" fill="hold"/>
                                        <p:tgtEl>
                                          <p:spTgt spid="14"/>
                                        </p:tgtEl>
                                        <p:attrNameLst>
                                          <p:attrName>ppt_w</p:attrName>
                                        </p:attrNameLst>
                                      </p:cBhvr>
                                      <p:tavLst>
                                        <p:tav tm="0">
                                          <p:val>
                                            <p:fltVal val="0"/>
                                          </p:val>
                                        </p:tav>
                                        <p:tav tm="100000">
                                          <p:val>
                                            <p:strVal val="#ppt_w"/>
                                          </p:val>
                                        </p:tav>
                                      </p:tavLst>
                                    </p:anim>
                                    <p:anim calcmode="lin" valueType="num">
                                      <p:cBhvr>
                                        <p:cTn id="150" dur="500" fill="hold"/>
                                        <p:tgtEl>
                                          <p:spTgt spid="14"/>
                                        </p:tgtEl>
                                        <p:attrNameLst>
                                          <p:attrName>ppt_h</p:attrName>
                                        </p:attrNameLst>
                                      </p:cBhvr>
                                      <p:tavLst>
                                        <p:tav tm="0">
                                          <p:val>
                                            <p:fltVal val="0"/>
                                          </p:val>
                                        </p:tav>
                                        <p:tav tm="100000">
                                          <p:val>
                                            <p:strVal val="#ppt_h"/>
                                          </p:val>
                                        </p:tav>
                                      </p:tavLst>
                                    </p:anim>
                                    <p:animEffect transition="in" filter="fade">
                                      <p:cBhvr>
                                        <p:cTn id="151" dur="500"/>
                                        <p:tgtEl>
                                          <p:spTgt spid="14"/>
                                        </p:tgtEl>
                                      </p:cBhvr>
                                    </p:animEffect>
                                  </p:childTnLst>
                                </p:cTn>
                              </p:par>
                            </p:childTnLst>
                          </p:cTn>
                        </p:par>
                        <p:par>
                          <p:cTn id="152" fill="hold">
                            <p:stCondLst>
                              <p:cond delay="12500"/>
                            </p:stCondLst>
                            <p:childTnLst>
                              <p:par>
                                <p:cTn id="153" presetID="10" presetClass="entr" presetSubtype="0" fill="hold" grpId="0"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fade">
                                      <p:cBhvr>
                                        <p:cTn id="155" dur="500"/>
                                        <p:tgtEl>
                                          <p:spTgt spid="56"/>
                                        </p:tgtEl>
                                      </p:cBhvr>
                                    </p:animEffect>
                                  </p:childTnLst>
                                </p:cTn>
                              </p:par>
                            </p:childTnLst>
                          </p:cTn>
                        </p:par>
                        <p:par>
                          <p:cTn id="156" fill="hold">
                            <p:stCondLst>
                              <p:cond delay="13000"/>
                            </p:stCondLst>
                            <p:childTnLst>
                              <p:par>
                                <p:cTn id="157" presetID="10" presetClass="entr" presetSubtype="0" fill="hold"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fade">
                                      <p:cBhvr>
                                        <p:cTn id="159" dur="500"/>
                                        <p:tgtEl>
                                          <p:spTgt spid="57"/>
                                        </p:tgtEl>
                                      </p:cBhvr>
                                    </p:animEffect>
                                  </p:childTnLst>
                                </p:cTn>
                              </p:par>
                            </p:childTnLst>
                          </p:cTn>
                        </p:par>
                        <p:par>
                          <p:cTn id="160" fill="hold">
                            <p:stCondLst>
                              <p:cond delay="13500"/>
                            </p:stCondLst>
                            <p:childTnLst>
                              <p:par>
                                <p:cTn id="161" presetID="10" presetClass="entr" presetSubtype="0" fill="hold" nodeType="afterEffect">
                                  <p:stCondLst>
                                    <p:cond delay="0"/>
                                  </p:stCondLst>
                                  <p:childTnLst>
                                    <p:set>
                                      <p:cBhvr>
                                        <p:cTn id="162" dur="1" fill="hold">
                                          <p:stCondLst>
                                            <p:cond delay="0"/>
                                          </p:stCondLst>
                                        </p:cTn>
                                        <p:tgtEl>
                                          <p:spTgt spid="26"/>
                                        </p:tgtEl>
                                        <p:attrNameLst>
                                          <p:attrName>style.visibility</p:attrName>
                                        </p:attrNameLst>
                                      </p:cBhvr>
                                      <p:to>
                                        <p:strVal val="visible"/>
                                      </p:to>
                                    </p:set>
                                    <p:animEffect transition="in" filter="fade">
                                      <p:cBhvr>
                                        <p:cTn id="163" dur="500"/>
                                        <p:tgtEl>
                                          <p:spTgt spid="26"/>
                                        </p:tgtEl>
                                      </p:cBhvr>
                                    </p:animEffect>
                                  </p:childTnLst>
                                </p:cTn>
                              </p:par>
                            </p:childTnLst>
                          </p:cTn>
                        </p:par>
                        <p:par>
                          <p:cTn id="164" fill="hold">
                            <p:stCondLst>
                              <p:cond delay="14000"/>
                            </p:stCondLst>
                            <p:childTnLst>
                              <p:par>
                                <p:cTn id="165" presetID="10" presetClass="entr" presetSubtype="0" fill="hold" nodeType="afterEffect">
                                  <p:stCondLst>
                                    <p:cond delay="0"/>
                                  </p:stCondLst>
                                  <p:childTnLst>
                                    <p:set>
                                      <p:cBhvr>
                                        <p:cTn id="166" dur="1" fill="hold">
                                          <p:stCondLst>
                                            <p:cond delay="0"/>
                                          </p:stCondLst>
                                        </p:cTn>
                                        <p:tgtEl>
                                          <p:spTgt spid="29"/>
                                        </p:tgtEl>
                                        <p:attrNameLst>
                                          <p:attrName>style.visibility</p:attrName>
                                        </p:attrNameLst>
                                      </p:cBhvr>
                                      <p:to>
                                        <p:strVal val="visible"/>
                                      </p:to>
                                    </p:set>
                                    <p:animEffect transition="in" filter="fade">
                                      <p:cBhvr>
                                        <p:cTn id="167" dur="500"/>
                                        <p:tgtEl>
                                          <p:spTgt spid="29"/>
                                        </p:tgtEl>
                                      </p:cBhvr>
                                    </p:animEffect>
                                  </p:childTnLst>
                                </p:cTn>
                              </p:par>
                            </p:childTnLst>
                          </p:cTn>
                        </p:par>
                        <p:par>
                          <p:cTn id="168" fill="hold">
                            <p:stCondLst>
                              <p:cond delay="14500"/>
                            </p:stCondLst>
                            <p:childTnLst>
                              <p:par>
                                <p:cTn id="169" presetID="10" presetClass="entr" presetSubtype="0" fill="hold" nodeType="afterEffect">
                                  <p:stCondLst>
                                    <p:cond delay="0"/>
                                  </p:stCondLst>
                                  <p:childTnLst>
                                    <p:set>
                                      <p:cBhvr>
                                        <p:cTn id="170" dur="1" fill="hold">
                                          <p:stCondLst>
                                            <p:cond delay="0"/>
                                          </p:stCondLst>
                                        </p:cTn>
                                        <p:tgtEl>
                                          <p:spTgt spid="39"/>
                                        </p:tgtEl>
                                        <p:attrNameLst>
                                          <p:attrName>style.visibility</p:attrName>
                                        </p:attrNameLst>
                                      </p:cBhvr>
                                      <p:to>
                                        <p:strVal val="visible"/>
                                      </p:to>
                                    </p:set>
                                    <p:animEffect transition="in" filter="fade">
                                      <p:cBhvr>
                                        <p:cTn id="171" dur="500"/>
                                        <p:tgtEl>
                                          <p:spTgt spid="39"/>
                                        </p:tgtEl>
                                      </p:cBhvr>
                                    </p:animEffect>
                                  </p:childTnLst>
                                </p:cTn>
                              </p:par>
                            </p:childTnLst>
                          </p:cTn>
                        </p:par>
                        <p:par>
                          <p:cTn id="172" fill="hold">
                            <p:stCondLst>
                              <p:cond delay="15000"/>
                            </p:stCondLst>
                            <p:childTnLst>
                              <p:par>
                                <p:cTn id="173" presetID="10" presetClass="entr" presetSubtype="0" fill="hold" nodeType="afterEffect">
                                  <p:stCondLst>
                                    <p:cond delay="0"/>
                                  </p:stCondLst>
                                  <p:childTnLst>
                                    <p:set>
                                      <p:cBhvr>
                                        <p:cTn id="174" dur="1" fill="hold">
                                          <p:stCondLst>
                                            <p:cond delay="0"/>
                                          </p:stCondLst>
                                        </p:cTn>
                                        <p:tgtEl>
                                          <p:spTgt spid="47"/>
                                        </p:tgtEl>
                                        <p:attrNameLst>
                                          <p:attrName>style.visibility</p:attrName>
                                        </p:attrNameLst>
                                      </p:cBhvr>
                                      <p:to>
                                        <p:strVal val="visible"/>
                                      </p:to>
                                    </p:set>
                                    <p:animEffect transition="in" filter="fade">
                                      <p:cBhvr>
                                        <p:cTn id="175" dur="500"/>
                                        <p:tgtEl>
                                          <p:spTgt spid="47"/>
                                        </p:tgtEl>
                                      </p:cBhvr>
                                    </p:animEffect>
                                  </p:childTnLst>
                                </p:cTn>
                              </p:par>
                            </p:childTnLst>
                          </p:cTn>
                        </p:par>
                        <p:par>
                          <p:cTn id="176" fill="hold">
                            <p:stCondLst>
                              <p:cond delay="15500"/>
                            </p:stCondLst>
                            <p:childTnLst>
                              <p:par>
                                <p:cTn id="177" presetID="10" presetClass="entr" presetSubtype="0" fill="hold" nodeType="afterEffect">
                                  <p:stCondLst>
                                    <p:cond delay="0"/>
                                  </p:stCondLst>
                                  <p:childTnLst>
                                    <p:set>
                                      <p:cBhvr>
                                        <p:cTn id="178" dur="1" fill="hold">
                                          <p:stCondLst>
                                            <p:cond delay="0"/>
                                          </p:stCondLst>
                                        </p:cTn>
                                        <p:tgtEl>
                                          <p:spTgt spid="58"/>
                                        </p:tgtEl>
                                        <p:attrNameLst>
                                          <p:attrName>style.visibility</p:attrName>
                                        </p:attrNameLst>
                                      </p:cBhvr>
                                      <p:to>
                                        <p:strVal val="visible"/>
                                      </p:to>
                                    </p:set>
                                    <p:animEffect transition="in" filter="fade">
                                      <p:cBhvr>
                                        <p:cTn id="179" dur="500"/>
                                        <p:tgtEl>
                                          <p:spTgt spid="58"/>
                                        </p:tgtEl>
                                      </p:cBhvr>
                                    </p:animEffect>
                                  </p:childTnLst>
                                </p:cTn>
                              </p:par>
                            </p:childTnLst>
                          </p:cTn>
                        </p:par>
                        <p:par>
                          <p:cTn id="180" fill="hold">
                            <p:stCondLst>
                              <p:cond delay="16000"/>
                            </p:stCondLst>
                            <p:childTnLst>
                              <p:par>
                                <p:cTn id="181" presetID="10" presetClass="entr" presetSubtype="0" fill="hold" grpId="0" nodeType="afterEffect">
                                  <p:stCondLst>
                                    <p:cond delay="0"/>
                                  </p:stCondLst>
                                  <p:childTnLst>
                                    <p:set>
                                      <p:cBhvr>
                                        <p:cTn id="182" dur="1" fill="hold">
                                          <p:stCondLst>
                                            <p:cond delay="0"/>
                                          </p:stCondLst>
                                        </p:cTn>
                                        <p:tgtEl>
                                          <p:spTgt spid="59"/>
                                        </p:tgtEl>
                                        <p:attrNameLst>
                                          <p:attrName>style.visibility</p:attrName>
                                        </p:attrNameLst>
                                      </p:cBhvr>
                                      <p:to>
                                        <p:strVal val="visible"/>
                                      </p:to>
                                    </p:set>
                                    <p:animEffect transition="in" filter="fade">
                                      <p:cBhvr>
                                        <p:cTn id="18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3" grpId="0" animBg="1"/>
      <p:bldP spid="24" grpId="0" animBg="1"/>
      <p:bldP spid="25" grpId="0" animBg="1"/>
      <p:bldP spid="33" grpId="0" animBg="1"/>
      <p:bldP spid="34" grpId="0" animBg="1"/>
      <p:bldP spid="43" grpId="0" animBg="1"/>
      <p:bldP spid="45" grpId="0" animBg="1"/>
      <p:bldP spid="56" grpId="0"/>
      <p:bldP spid="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5008905" y="1502571"/>
            <a:ext cx="3400938" cy="842478"/>
            <a:chOff x="6678540" y="2002809"/>
            <a:chExt cx="4534584" cy="1122957"/>
          </a:xfrm>
        </p:grpSpPr>
        <p:sp>
          <p:nvSpPr>
            <p:cNvPr id="47" name="Oval 8"/>
            <p:cNvSpPr>
              <a:spLocks noChangeArrowheads="1"/>
            </p:cNvSpPr>
            <p:nvPr/>
          </p:nvSpPr>
          <p:spPr bwMode="auto">
            <a:xfrm rot="2700000">
              <a:off x="6675661" y="2055695"/>
              <a:ext cx="1072950" cy="106719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AutoShape 59"/>
            <p:cNvSpPr/>
            <p:nvPr/>
          </p:nvSpPr>
          <p:spPr bwMode="auto">
            <a:xfrm>
              <a:off x="6884390" y="2284059"/>
              <a:ext cx="539418" cy="537043"/>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algn="ctr" defTabSz="171450">
                <a:defRPr/>
              </a:pPr>
              <a:endParaRPr lang="en-US" sz="1100"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60" name="TextBox 76"/>
            <p:cNvSpPr txBox="1"/>
            <p:nvPr/>
          </p:nvSpPr>
          <p:spPr>
            <a:xfrm>
              <a:off x="8097945" y="2002809"/>
              <a:ext cx="2284695" cy="369218"/>
            </a:xfrm>
            <a:prstGeom prst="rect">
              <a:avLst/>
            </a:prstGeom>
            <a:noFill/>
            <a:effectLst/>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Regular"/>
                </a:rPr>
                <a:t>在此添加标题</a:t>
              </a:r>
              <a:endParaRPr lang="id-ID"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sp>
          <p:nvSpPr>
            <p:cNvPr id="61" name="文本框 60"/>
            <p:cNvSpPr txBox="1"/>
            <p:nvPr/>
          </p:nvSpPr>
          <p:spPr>
            <a:xfrm>
              <a:off x="8097945" y="2319883"/>
              <a:ext cx="3115179" cy="579638"/>
            </a:xfrm>
            <a:prstGeom prst="rect">
              <a:avLst/>
            </a:prstGeom>
            <a:noFill/>
            <a:effectLst/>
          </p:spPr>
          <p:txBody>
            <a:bodyPr wrap="square" rtlCol="0">
              <a:spAutoFit/>
            </a:bodyPr>
            <a:lstStyle/>
            <a:p>
              <a:pPr>
                <a:lnSpc>
                  <a:spcPct val="130000"/>
                </a:lnSpc>
              </a:pPr>
              <a:r>
                <a:rPr lang="en-US" altLang="zh-CN" sz="900" dirty="0">
                  <a:solidFill>
                    <a:schemeClr val="bg1">
                      <a:lumMod val="65000"/>
                    </a:schemeClr>
                  </a:solidFill>
                  <a:latin typeface="微软雅黑" panose="020B0503020204020204" pitchFamily="34" charset="-122"/>
                  <a:ea typeface="微软雅黑" panose="020B0503020204020204" pitchFamily="34" charset="-122"/>
                </a:rPr>
                <a:t>Please add your text description to the flying impression plane.</a:t>
              </a:r>
            </a:p>
          </p:txBody>
        </p:sp>
      </p:grpSp>
      <p:grpSp>
        <p:nvGrpSpPr>
          <p:cNvPr id="3" name="组合 3"/>
          <p:cNvGrpSpPr/>
          <p:nvPr/>
        </p:nvGrpSpPr>
        <p:grpSpPr>
          <a:xfrm>
            <a:off x="5007466" y="3211927"/>
            <a:ext cx="3402377" cy="804961"/>
            <a:chOff x="6676621" y="4281248"/>
            <a:chExt cx="4536503" cy="1072950"/>
          </a:xfrm>
        </p:grpSpPr>
        <p:sp>
          <p:nvSpPr>
            <p:cNvPr id="45" name="Oval 6"/>
            <p:cNvSpPr>
              <a:spLocks noChangeArrowheads="1"/>
            </p:cNvSpPr>
            <p:nvPr/>
          </p:nvSpPr>
          <p:spPr bwMode="auto">
            <a:xfrm rot="2700000">
              <a:off x="6675661" y="4282208"/>
              <a:ext cx="1072950" cy="107103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AutoShape 4"/>
            <p:cNvSpPr/>
            <p:nvPr/>
          </p:nvSpPr>
          <p:spPr bwMode="auto">
            <a:xfrm>
              <a:off x="6982785" y="4556330"/>
              <a:ext cx="520409" cy="522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19050" tIns="19050" rIns="19050" bIns="19050" anchor="ctr"/>
            <a:lstStyle/>
            <a:p>
              <a:pPr algn="ctr" defTabSz="171450">
                <a:defRPr/>
              </a:pPr>
              <a:endParaRPr lang="en-US" sz="1100"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62" name="TextBox 76"/>
            <p:cNvSpPr txBox="1"/>
            <p:nvPr/>
          </p:nvSpPr>
          <p:spPr>
            <a:xfrm>
              <a:off x="8097945" y="4324588"/>
              <a:ext cx="2284695" cy="369218"/>
            </a:xfrm>
            <a:prstGeom prst="rect">
              <a:avLst/>
            </a:prstGeom>
            <a:noFill/>
            <a:effectLst/>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Regular"/>
                </a:rPr>
                <a:t>在此添加标题</a:t>
              </a:r>
              <a:endParaRPr lang="id-ID"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sp>
          <p:nvSpPr>
            <p:cNvPr id="63" name="文本框 62"/>
            <p:cNvSpPr txBox="1"/>
            <p:nvPr/>
          </p:nvSpPr>
          <p:spPr>
            <a:xfrm>
              <a:off x="8097945" y="4641662"/>
              <a:ext cx="3115179" cy="579638"/>
            </a:xfrm>
            <a:prstGeom prst="rect">
              <a:avLst/>
            </a:prstGeom>
            <a:noFill/>
            <a:effectLst/>
          </p:spPr>
          <p:txBody>
            <a:bodyPr wrap="square" rtlCol="0">
              <a:spAutoFit/>
            </a:bodyPr>
            <a:lstStyle/>
            <a:p>
              <a:pPr>
                <a:lnSpc>
                  <a:spcPct val="130000"/>
                </a:lnSpc>
              </a:pPr>
              <a:r>
                <a:rPr lang="en-US" altLang="zh-CN" sz="900" dirty="0">
                  <a:solidFill>
                    <a:schemeClr val="bg1">
                      <a:lumMod val="65000"/>
                    </a:schemeClr>
                  </a:solidFill>
                  <a:latin typeface="微软雅黑" panose="020B0503020204020204" pitchFamily="34" charset="-122"/>
                  <a:ea typeface="微软雅黑" panose="020B0503020204020204" pitchFamily="34" charset="-122"/>
                </a:rPr>
                <a:t>Please add your text description to the flying impression plane.</a:t>
              </a:r>
            </a:p>
          </p:txBody>
        </p:sp>
      </p:grpSp>
      <p:grpSp>
        <p:nvGrpSpPr>
          <p:cNvPr id="4" name="组合 1"/>
          <p:cNvGrpSpPr/>
          <p:nvPr/>
        </p:nvGrpSpPr>
        <p:grpSpPr>
          <a:xfrm>
            <a:off x="730882" y="1502571"/>
            <a:ext cx="3405652" cy="841037"/>
            <a:chOff x="974509" y="2002809"/>
            <a:chExt cx="4540869" cy="1121037"/>
          </a:xfrm>
        </p:grpSpPr>
        <p:sp>
          <p:nvSpPr>
            <p:cNvPr id="46" name="Oval 7"/>
            <p:cNvSpPr>
              <a:spLocks noChangeArrowheads="1"/>
            </p:cNvSpPr>
            <p:nvPr/>
          </p:nvSpPr>
          <p:spPr bwMode="auto">
            <a:xfrm rot="2700000">
              <a:off x="4447228" y="2055695"/>
              <a:ext cx="1069110" cy="1067191"/>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55"/>
            <p:cNvGrpSpPr/>
            <p:nvPr/>
          </p:nvGrpSpPr>
          <p:grpSpPr>
            <a:xfrm>
              <a:off x="4716835" y="2320478"/>
              <a:ext cx="537625" cy="537627"/>
              <a:chOff x="3191434" y="2145028"/>
              <a:chExt cx="359165" cy="359165"/>
            </a:xfrm>
            <a:solidFill>
              <a:schemeClr val="bg1"/>
            </a:solidFill>
            <a:effectLst/>
          </p:grpSpPr>
          <p:sp>
            <p:nvSpPr>
              <p:cNvPr id="57"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algn="ctr" defTabSz="171450">
                  <a:defRPr/>
                </a:pPr>
                <a:endParaRPr lang="en-US" sz="1100"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58"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algn="ctr" defTabSz="171450">
                  <a:defRPr/>
                </a:pPr>
                <a:endParaRPr lang="en-US" sz="1100"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59"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algn="ctr" defTabSz="171450">
                  <a:defRPr/>
                </a:pPr>
                <a:endParaRPr lang="en-US" sz="1100"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sp>
          <p:nvSpPr>
            <p:cNvPr id="64" name="TextBox 76"/>
            <p:cNvSpPr txBox="1"/>
            <p:nvPr/>
          </p:nvSpPr>
          <p:spPr>
            <a:xfrm>
              <a:off x="1775520" y="2002809"/>
              <a:ext cx="2284694" cy="369218"/>
            </a:xfrm>
            <a:prstGeom prst="rect">
              <a:avLst/>
            </a:prstGeom>
            <a:noFill/>
            <a:effectLst/>
          </p:spPr>
          <p:txBody>
            <a:bodyPr wrap="square" rtlCol="0">
              <a:spAutoFit/>
            </a:bodyPr>
            <a:lstStyle/>
            <a:p>
              <a:pPr algn="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Regular"/>
                </a:rPr>
                <a:t>在此添加标题</a:t>
              </a:r>
              <a:endParaRPr lang="id-ID"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sp>
          <p:nvSpPr>
            <p:cNvPr id="65" name="文本框 64"/>
            <p:cNvSpPr txBox="1"/>
            <p:nvPr/>
          </p:nvSpPr>
          <p:spPr>
            <a:xfrm>
              <a:off x="974509" y="2319883"/>
              <a:ext cx="3115178" cy="579639"/>
            </a:xfrm>
            <a:prstGeom prst="rect">
              <a:avLst/>
            </a:prstGeom>
            <a:noFill/>
            <a:effectLst/>
          </p:spPr>
          <p:txBody>
            <a:bodyPr wrap="square" rtlCol="0">
              <a:spAutoFit/>
            </a:bodyPr>
            <a:lstStyle/>
            <a:p>
              <a:pPr algn="r">
                <a:lnSpc>
                  <a:spcPct val="130000"/>
                </a:lnSpc>
              </a:pPr>
              <a:r>
                <a:rPr lang="en-US" altLang="zh-CN" sz="900" dirty="0">
                  <a:solidFill>
                    <a:schemeClr val="bg1">
                      <a:lumMod val="65000"/>
                    </a:schemeClr>
                  </a:solidFill>
                  <a:latin typeface="微软雅黑" panose="020B0503020204020204" pitchFamily="34" charset="-122"/>
                  <a:ea typeface="微软雅黑" panose="020B0503020204020204" pitchFamily="34" charset="-122"/>
                </a:rPr>
                <a:t>Please add your text description to the flying impression plane.</a:t>
              </a:r>
            </a:p>
          </p:txBody>
        </p:sp>
      </p:grpSp>
      <p:grpSp>
        <p:nvGrpSpPr>
          <p:cNvPr id="6" name="组合 2"/>
          <p:cNvGrpSpPr/>
          <p:nvPr/>
        </p:nvGrpSpPr>
        <p:grpSpPr>
          <a:xfrm>
            <a:off x="730882" y="3213368"/>
            <a:ext cx="3407092" cy="802080"/>
            <a:chOff x="974509" y="4283168"/>
            <a:chExt cx="4542789" cy="1069110"/>
          </a:xfrm>
        </p:grpSpPr>
        <p:sp>
          <p:nvSpPr>
            <p:cNvPr id="48" name="Oval 9"/>
            <p:cNvSpPr>
              <a:spLocks noChangeArrowheads="1"/>
            </p:cNvSpPr>
            <p:nvPr/>
          </p:nvSpPr>
          <p:spPr bwMode="auto">
            <a:xfrm rot="2700000">
              <a:off x="4447228" y="4282208"/>
              <a:ext cx="1069110" cy="107103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 name="Group 112"/>
            <p:cNvGrpSpPr/>
            <p:nvPr/>
          </p:nvGrpSpPr>
          <p:grpSpPr>
            <a:xfrm>
              <a:off x="4698745" y="4574573"/>
              <a:ext cx="538545" cy="504543"/>
              <a:chOff x="5368132" y="3540125"/>
              <a:chExt cx="465138" cy="435769"/>
            </a:xfrm>
            <a:solidFill>
              <a:schemeClr val="bg1"/>
            </a:solidFill>
            <a:effectLst/>
          </p:grpSpPr>
          <p:sp>
            <p:nvSpPr>
              <p:cNvPr id="5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171450">
                  <a:defRPr/>
                </a:pPr>
                <a:endParaRPr lang="en-US" sz="1100"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5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171450">
                  <a:defRPr/>
                </a:pPr>
                <a:endParaRPr lang="en-US" sz="1100"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sp>
          <p:nvSpPr>
            <p:cNvPr id="66" name="TextBox 76"/>
            <p:cNvSpPr txBox="1"/>
            <p:nvPr/>
          </p:nvSpPr>
          <p:spPr>
            <a:xfrm>
              <a:off x="1804993" y="4324589"/>
              <a:ext cx="2284694" cy="369218"/>
            </a:xfrm>
            <a:prstGeom prst="rect">
              <a:avLst/>
            </a:prstGeom>
            <a:noFill/>
            <a:effectLst/>
          </p:spPr>
          <p:txBody>
            <a:bodyPr wrap="square" rtlCol="0">
              <a:spAutoFit/>
            </a:bodyPr>
            <a:lstStyle/>
            <a:p>
              <a:pPr algn="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Regular"/>
                </a:rPr>
                <a:t>在此添加标题</a:t>
              </a:r>
              <a:endParaRPr lang="id-ID"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sp>
          <p:nvSpPr>
            <p:cNvPr id="67" name="文本框 66"/>
            <p:cNvSpPr txBox="1"/>
            <p:nvPr/>
          </p:nvSpPr>
          <p:spPr>
            <a:xfrm>
              <a:off x="974509" y="4641661"/>
              <a:ext cx="3115178" cy="549725"/>
            </a:xfrm>
            <a:prstGeom prst="rect">
              <a:avLst/>
            </a:prstGeom>
            <a:noFill/>
            <a:effectLst/>
          </p:spPr>
          <p:txBody>
            <a:bodyPr wrap="square" rtlCol="0">
              <a:spAutoFit/>
            </a:bodyPr>
            <a:lstStyle/>
            <a:p>
              <a:pPr algn="r">
                <a:lnSpc>
                  <a:spcPct val="130000"/>
                </a:lnSpc>
              </a:pPr>
              <a:r>
                <a:rPr lang="en-US" altLang="zh-CN" sz="800" dirty="0">
                  <a:solidFill>
                    <a:schemeClr val="bg1">
                      <a:lumMod val="65000"/>
                    </a:schemeClr>
                  </a:solidFill>
                  <a:latin typeface="微软雅黑" panose="020B0503020204020204" pitchFamily="34" charset="-122"/>
                  <a:ea typeface="微软雅黑" panose="020B0503020204020204" pitchFamily="34" charset="-122"/>
                </a:rPr>
                <a:t>Please add your text description to the flying impression plane.</a:t>
              </a:r>
            </a:p>
          </p:txBody>
        </p:sp>
      </p:grpSp>
      <p:grpSp>
        <p:nvGrpSpPr>
          <p:cNvPr id="8" name="组合 5"/>
          <p:cNvGrpSpPr/>
          <p:nvPr/>
        </p:nvGrpSpPr>
        <p:grpSpPr>
          <a:xfrm>
            <a:off x="4037541" y="2265089"/>
            <a:ext cx="1095591" cy="1097900"/>
            <a:chOff x="5383388" y="3019186"/>
            <a:chExt cx="1460788" cy="1463415"/>
          </a:xfrm>
          <a:solidFill>
            <a:schemeClr val="accent1"/>
          </a:solidFill>
        </p:grpSpPr>
        <p:sp>
          <p:nvSpPr>
            <p:cNvPr id="68" name="Oval 7"/>
            <p:cNvSpPr>
              <a:spLocks noChangeArrowheads="1"/>
            </p:cNvSpPr>
            <p:nvPr/>
          </p:nvSpPr>
          <p:spPr bwMode="auto">
            <a:xfrm rot="2700000">
              <a:off x="5382074" y="3020500"/>
              <a:ext cx="1463415" cy="146078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9" name="TextBox 76"/>
            <p:cNvSpPr txBox="1"/>
            <p:nvPr/>
          </p:nvSpPr>
          <p:spPr>
            <a:xfrm>
              <a:off x="5630915" y="3534518"/>
              <a:ext cx="930171" cy="492291"/>
            </a:xfrm>
            <a:prstGeom prst="rect">
              <a:avLst/>
            </a:prstGeom>
            <a:grpFill/>
          </p:spPr>
          <p:txBody>
            <a:bodyPr wrap="non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Title</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566165729"/>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500"/>
                                        <p:tgtEl>
                                          <p:spTgt spid="2"/>
                                        </p:tgtEl>
                                      </p:cBhvr>
                                    </p:animEffect>
                                  </p:childTnLst>
                                </p:cTn>
                              </p:par>
                              <p:par>
                                <p:cTn id="20" presetID="22" presetClass="entr" presetSubtype="2"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8CB78F70-CF1F-4B6E-BA8C-53EBFC1B84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
            <a:ext cx="9144416" cy="5145024"/>
          </a:xfrm>
          <a:prstGeom prst="rect">
            <a:avLst/>
          </a:prstGeom>
        </p:spPr>
      </p:pic>
      <p:sp>
        <p:nvSpPr>
          <p:cNvPr id="14" name="Rectangle 20">
            <a:extLst>
              <a:ext uri="{FF2B5EF4-FFF2-40B4-BE49-F238E27FC236}">
                <a16:creationId xmlns:a16="http://schemas.microsoft.com/office/drawing/2014/main" id="{E5CAB84A-67F9-4C42-AD62-401C176957BA}"/>
              </a:ext>
            </a:extLst>
          </p:cNvPr>
          <p:cNvSpPr>
            <a:spLocks noChangeArrowheads="1"/>
          </p:cNvSpPr>
          <p:nvPr/>
        </p:nvSpPr>
        <p:spPr bwMode="auto">
          <a:xfrm>
            <a:off x="3131640" y="2278766"/>
            <a:ext cx="344275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zh-CN" altLang="en-US" sz="3200" dirty="0">
                <a:latin typeface="微软雅黑" panose="020B0503020204020204" pitchFamily="34" charset="-122"/>
                <a:ea typeface="微软雅黑" panose="020B0503020204020204" pitchFamily="34" charset="-122"/>
                <a:cs typeface="宋体" pitchFamily="2" charset="-122"/>
              </a:rPr>
              <a:t>谢谢您的观看</a:t>
            </a:r>
            <a:endParaRPr lang="en-US" altLang="zh-CN" sz="3200" dirty="0">
              <a:latin typeface="微软雅黑" panose="020B0503020204020204" pitchFamily="34" charset="-122"/>
              <a:ea typeface="微软雅黑" panose="020B0503020204020204" pitchFamily="34" charset="-122"/>
              <a:cs typeface="宋体" pitchFamily="2" charset="-122"/>
            </a:endParaRPr>
          </a:p>
        </p:txBody>
      </p:sp>
      <p:sp>
        <p:nvSpPr>
          <p:cNvPr id="12" name="TextBox 9">
            <a:extLst>
              <a:ext uri="{FF2B5EF4-FFF2-40B4-BE49-F238E27FC236}">
                <a16:creationId xmlns:a16="http://schemas.microsoft.com/office/drawing/2014/main" id="{5A531202-FA2D-404D-BAC4-A0871E79AD6A}"/>
              </a:ext>
            </a:extLst>
          </p:cNvPr>
          <p:cNvSpPr txBox="1"/>
          <p:nvPr/>
        </p:nvSpPr>
        <p:spPr>
          <a:xfrm>
            <a:off x="3698903" y="2909148"/>
            <a:ext cx="2844316" cy="246221"/>
          </a:xfrm>
          <a:prstGeom prst="rect">
            <a:avLst/>
          </a:prstGeom>
          <a:noFill/>
          <a:effectLst/>
        </p:spPr>
        <p:txBody>
          <a:bodyPr wrap="square" rtlCol="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汇报人：猪七爷</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时间：</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2019</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x</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x</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日</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Rectangle 20">
            <a:extLst>
              <a:ext uri="{FF2B5EF4-FFF2-40B4-BE49-F238E27FC236}">
                <a16:creationId xmlns:a16="http://schemas.microsoft.com/office/drawing/2014/main" id="{C2A4B876-06D3-4F56-9C33-73056F76F53B}"/>
              </a:ext>
            </a:extLst>
          </p:cNvPr>
          <p:cNvSpPr>
            <a:spLocks noChangeArrowheads="1"/>
          </p:cNvSpPr>
          <p:nvPr/>
        </p:nvSpPr>
        <p:spPr bwMode="auto">
          <a:xfrm>
            <a:off x="3621948" y="1620858"/>
            <a:ext cx="225431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3600" dirty="0">
                <a:solidFill>
                  <a:srgbClr val="53585E"/>
                </a:solidFill>
                <a:latin typeface="方正姚体" panose="02010601030101010101" pitchFamily="2" charset="-122"/>
                <a:ea typeface="方正姚体" panose="02010601030101010101" pitchFamily="2" charset="-122"/>
                <a:cs typeface="Arial" pitchFamily="34" charset="0"/>
              </a:rPr>
              <a:t>2019</a:t>
            </a:r>
            <a:endParaRPr lang="zh-CN" altLang="en-US" sz="3600" dirty="0">
              <a:solidFill>
                <a:srgbClr val="53585E"/>
              </a:solidFill>
              <a:latin typeface="方正姚体" panose="02010601030101010101" pitchFamily="2" charset="-122"/>
              <a:ea typeface="方正姚体" panose="02010601030101010101" pitchFamily="2" charset="-122"/>
              <a:cs typeface="Arial" pitchFamily="34" charset="0"/>
            </a:endParaRPr>
          </a:p>
        </p:txBody>
      </p:sp>
    </p:spTree>
    <p:extLst>
      <p:ext uri="{BB962C8B-B14F-4D97-AF65-F5344CB8AC3E}">
        <p14:creationId xmlns:p14="http://schemas.microsoft.com/office/powerpoint/2010/main" val="3952422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0">
        <p15:prstTrans prst="origami"/>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750"/>
                                        <p:tgtEl>
                                          <p:spTgt spid="21"/>
                                        </p:tgtEl>
                                      </p:cBhvr>
                                    </p:animEffect>
                                    <p:anim calcmode="lin" valueType="num">
                                      <p:cBhvr>
                                        <p:cTn id="14" dur="750" fill="hold"/>
                                        <p:tgtEl>
                                          <p:spTgt spid="21"/>
                                        </p:tgtEl>
                                        <p:attrNameLst>
                                          <p:attrName>ppt_x</p:attrName>
                                        </p:attrNameLst>
                                      </p:cBhvr>
                                      <p:tavLst>
                                        <p:tav tm="0">
                                          <p:val>
                                            <p:strVal val="#ppt_x"/>
                                          </p:val>
                                        </p:tav>
                                        <p:tav tm="100000">
                                          <p:val>
                                            <p:strVal val="#ppt_x"/>
                                          </p:val>
                                        </p:tav>
                                      </p:tavLst>
                                    </p:anim>
                                    <p:anim calcmode="lin" valueType="num">
                                      <p:cBhvr>
                                        <p:cTn id="15" dur="75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750"/>
                                        <p:tgtEl>
                                          <p:spTgt spid="14"/>
                                        </p:tgtEl>
                                      </p:cBhvr>
                                    </p:animEffect>
                                    <p:anim calcmode="lin" valueType="num">
                                      <p:cBhvr>
                                        <p:cTn id="20" dur="750" fill="hold"/>
                                        <p:tgtEl>
                                          <p:spTgt spid="14"/>
                                        </p:tgtEl>
                                        <p:attrNameLst>
                                          <p:attrName>ppt_x</p:attrName>
                                        </p:attrNameLst>
                                      </p:cBhvr>
                                      <p:tavLst>
                                        <p:tav tm="0">
                                          <p:val>
                                            <p:strVal val="#ppt_x"/>
                                          </p:val>
                                        </p:tav>
                                        <p:tav tm="100000">
                                          <p:val>
                                            <p:strVal val="#ppt_x"/>
                                          </p:val>
                                        </p:tav>
                                      </p:tavLst>
                                    </p:anim>
                                    <p:anim calcmode="lin" valueType="num">
                                      <p:cBhvr>
                                        <p:cTn id="21" dur="75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E699947E-62E6-489B-B058-C28C59B721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6" r="889"/>
          <a:stretch/>
        </p:blipFill>
        <p:spPr>
          <a:xfrm>
            <a:off x="0" y="0"/>
            <a:ext cx="9144000" cy="5145056"/>
          </a:xfrm>
          <a:prstGeom prst="rect">
            <a:avLst/>
          </a:prstGeom>
        </p:spPr>
      </p:pic>
      <p:grpSp>
        <p:nvGrpSpPr>
          <p:cNvPr id="4" name="组合 25"/>
          <p:cNvGrpSpPr>
            <a:grpSpLocks/>
          </p:cNvGrpSpPr>
          <p:nvPr/>
        </p:nvGrpSpPr>
        <p:grpSpPr bwMode="auto">
          <a:xfrm>
            <a:off x="3560372" y="2850323"/>
            <a:ext cx="1703306" cy="655176"/>
            <a:chOff x="3891" y="0"/>
            <a:chExt cx="2272957" cy="873867"/>
          </a:xfrm>
        </p:grpSpPr>
        <p:sp>
          <p:nvSpPr>
            <p:cNvPr id="27" name="文本框 66"/>
            <p:cNvSpPr txBox="1">
              <a:spLocks noChangeArrowheads="1"/>
            </p:cNvSpPr>
            <p:nvPr/>
          </p:nvSpPr>
          <p:spPr bwMode="auto">
            <a:xfrm>
              <a:off x="15071" y="0"/>
              <a:ext cx="2261777" cy="49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defTabSz="685869">
                <a:defRPr/>
              </a:pPr>
              <a:r>
                <a:rPr lang="zh-CN" altLang="en-US" sz="1800" b="1" dirty="0">
                  <a:solidFill>
                    <a:schemeClr val="accent2"/>
                  </a:solidFill>
                  <a:latin typeface="微软雅黑" pitchFamily="34" charset="-122"/>
                  <a:ea typeface="微软雅黑" pitchFamily="34" charset="-122"/>
                </a:rPr>
                <a:t>项目介绍</a:t>
              </a:r>
              <a:endParaRPr lang="zh-CN" altLang="en-US" sz="1800" kern="0" dirty="0">
                <a:solidFill>
                  <a:schemeClr val="accent2"/>
                </a:solidFill>
                <a:latin typeface="微软雅黑" pitchFamily="34" charset="-122"/>
                <a:ea typeface="微软雅黑" pitchFamily="34" charset="-122"/>
              </a:endParaRPr>
            </a:p>
          </p:txBody>
        </p:sp>
        <p:sp>
          <p:nvSpPr>
            <p:cNvPr id="28" name="矩形 70"/>
            <p:cNvSpPr>
              <a:spLocks noChangeArrowheads="1"/>
            </p:cNvSpPr>
            <p:nvPr/>
          </p:nvSpPr>
          <p:spPr bwMode="auto">
            <a:xfrm>
              <a:off x="3891" y="504579"/>
              <a:ext cx="2268604" cy="36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endParaRPr lang="zh-CN" altLang="en-US" sz="1199" dirty="0">
                <a:solidFill>
                  <a:schemeClr val="tx1">
                    <a:lumMod val="65000"/>
                    <a:lumOff val="35000"/>
                  </a:schemeClr>
                </a:solidFill>
                <a:latin typeface="微软雅黑" pitchFamily="34" charset="-122"/>
                <a:ea typeface="微软雅黑" pitchFamily="34" charset="-122"/>
              </a:endParaRPr>
            </a:p>
          </p:txBody>
        </p:sp>
      </p:grpSp>
      <p:sp>
        <p:nvSpPr>
          <p:cNvPr id="29" name="矩形 26"/>
          <p:cNvSpPr>
            <a:spLocks noChangeArrowheads="1"/>
          </p:cNvSpPr>
          <p:nvPr/>
        </p:nvSpPr>
        <p:spPr bwMode="auto">
          <a:xfrm>
            <a:off x="3316801" y="3330220"/>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rPr>
              <a:t>单此处添加文本</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30" name="矩形 26"/>
          <p:cNvSpPr>
            <a:spLocks noChangeArrowheads="1"/>
          </p:cNvSpPr>
          <p:nvPr/>
        </p:nvSpPr>
        <p:spPr bwMode="auto">
          <a:xfrm>
            <a:off x="3316801" y="3582171"/>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rPr>
              <a:t>单此处添加文本</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31" name="矩形 26"/>
          <p:cNvSpPr>
            <a:spLocks noChangeArrowheads="1"/>
          </p:cNvSpPr>
          <p:nvPr/>
        </p:nvSpPr>
        <p:spPr bwMode="auto">
          <a:xfrm>
            <a:off x="4468573" y="3330220"/>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rPr>
              <a:t>单此处添加文本</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32" name="矩形 31"/>
          <p:cNvSpPr>
            <a:spLocks noChangeArrowheads="1"/>
          </p:cNvSpPr>
          <p:nvPr/>
        </p:nvSpPr>
        <p:spPr bwMode="auto">
          <a:xfrm>
            <a:off x="4468573" y="3582171"/>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rPr>
              <a:t>单此处添加文本</a:t>
            </a:r>
            <a:endParaRPr lang="zh-CN" altLang="en-US" sz="1000" dirty="0">
              <a:solidFill>
                <a:schemeClr val="tx1">
                  <a:lumMod val="75000"/>
                  <a:lumOff val="25000"/>
                </a:schemeClr>
              </a:solidFill>
              <a:latin typeface="微软雅黑" pitchFamily="34" charset="-122"/>
              <a:ea typeface="微软雅黑" pitchFamily="34" charset="-122"/>
            </a:endParaRPr>
          </a:p>
        </p:txBody>
      </p:sp>
      <p:grpSp>
        <p:nvGrpSpPr>
          <p:cNvPr id="15" name="组合 14">
            <a:extLst>
              <a:ext uri="{FF2B5EF4-FFF2-40B4-BE49-F238E27FC236}">
                <a16:creationId xmlns:a16="http://schemas.microsoft.com/office/drawing/2014/main" id="{4DBCD343-776A-4557-8182-8396CB6097FF}"/>
              </a:ext>
            </a:extLst>
          </p:cNvPr>
          <p:cNvGrpSpPr/>
          <p:nvPr/>
        </p:nvGrpSpPr>
        <p:grpSpPr>
          <a:xfrm>
            <a:off x="3830878" y="1197845"/>
            <a:ext cx="1215535" cy="1411234"/>
            <a:chOff x="5520831" y="2759122"/>
            <a:chExt cx="1709941" cy="1984515"/>
          </a:xfrm>
        </p:grpSpPr>
        <p:sp>
          <p:nvSpPr>
            <p:cNvPr id="18" name="Hexagon 4">
              <a:extLst>
                <a:ext uri="{FF2B5EF4-FFF2-40B4-BE49-F238E27FC236}">
                  <a16:creationId xmlns:a16="http://schemas.microsoft.com/office/drawing/2014/main" id="{E6A6B674-51A9-4F5D-85F3-BF1DD926C4F0}"/>
                </a:ext>
              </a:extLst>
            </p:cNvPr>
            <p:cNvSpPr/>
            <p:nvPr/>
          </p:nvSpPr>
          <p:spPr>
            <a:xfrm rot="5400000">
              <a:off x="5383544" y="2896409"/>
              <a:ext cx="1984515" cy="1709941"/>
            </a:xfrm>
            <a:prstGeom prst="hexagon">
              <a:avLst/>
            </a:prstGeom>
            <a:solidFill>
              <a:schemeClr val="accent2"/>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00B0F0"/>
                </a:solidFill>
                <a:latin typeface="Signika" pitchFamily="2" charset="0"/>
                <a:cs typeface="Arial" pitchFamily="34" charset="0"/>
              </a:endParaRPr>
            </a:p>
          </p:txBody>
        </p:sp>
        <p:sp>
          <p:nvSpPr>
            <p:cNvPr id="19" name="Rectangle 35">
              <a:extLst>
                <a:ext uri="{FF2B5EF4-FFF2-40B4-BE49-F238E27FC236}">
                  <a16:creationId xmlns:a16="http://schemas.microsoft.com/office/drawing/2014/main" id="{A41EB536-0B46-45B0-91F0-710EE5A56CA5}"/>
                </a:ext>
              </a:extLst>
            </p:cNvPr>
            <p:cNvSpPr>
              <a:spLocks noChangeArrowheads="1"/>
            </p:cNvSpPr>
            <p:nvPr/>
          </p:nvSpPr>
          <p:spPr bwMode="auto">
            <a:xfrm>
              <a:off x="5538498" y="3274960"/>
              <a:ext cx="1599710" cy="116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zh-CN" sz="2400" dirty="0">
                  <a:solidFill>
                    <a:schemeClr val="bg1"/>
                  </a:solidFill>
                  <a:ea typeface="微软雅黑" panose="020B0503020204020204" pitchFamily="34" charset="-122"/>
                </a:rPr>
                <a:t>PART 01</a:t>
              </a:r>
              <a:endParaRPr lang="zh-CN" altLang="en-US" sz="1200" dirty="0">
                <a:ln w="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582823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0">
        <p15:prstTrans prst="origami"/>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90"/>
                                          </p:val>
                                        </p:tav>
                                        <p:tav tm="100000">
                                          <p:val>
                                            <p:fltVal val="0"/>
                                          </p:val>
                                        </p:tav>
                                      </p:tavLst>
                                    </p:anim>
                                    <p:animEffect transition="in" filter="fade">
                                      <p:cBhvr>
                                        <p:cTn id="10" dur="500"/>
                                        <p:tgtEl>
                                          <p:spTgt spid="15"/>
                                        </p:tgtEl>
                                      </p:cBhvr>
                                    </p:animEffect>
                                  </p:childTnLst>
                                </p:cTn>
                              </p:par>
                            </p:childTnLst>
                          </p:cTn>
                        </p:par>
                        <p:par>
                          <p:cTn id="11" fill="hold">
                            <p:stCondLst>
                              <p:cond delay="500"/>
                            </p:stCondLst>
                            <p:childTnLst>
                              <p:par>
                                <p:cTn id="12" presetID="12"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down)">
                                      <p:cBhvr>
                                        <p:cTn id="15" dur="500"/>
                                        <p:tgtEl>
                                          <p:spTgt spid="4"/>
                                        </p:tgtEl>
                                      </p:cBhvr>
                                    </p:animEffect>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600" fill="hold"/>
                                        <p:tgtEl>
                                          <p:spTgt spid="29"/>
                                        </p:tgtEl>
                                        <p:attrNameLst>
                                          <p:attrName>ppt_x</p:attrName>
                                        </p:attrNameLst>
                                      </p:cBhvr>
                                      <p:tavLst>
                                        <p:tav tm="0">
                                          <p:val>
                                            <p:strVal val="#ppt_x"/>
                                          </p:val>
                                        </p:tav>
                                        <p:tav tm="100000">
                                          <p:val>
                                            <p:strVal val="#ppt_x"/>
                                          </p:val>
                                        </p:tav>
                                      </p:tavLst>
                                    </p:anim>
                                    <p:anim calcmode="lin" valueType="num">
                                      <p:cBhvr additive="base">
                                        <p:cTn id="20" dur="6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600" fill="hold"/>
                                        <p:tgtEl>
                                          <p:spTgt spid="30"/>
                                        </p:tgtEl>
                                        <p:attrNameLst>
                                          <p:attrName>ppt_x</p:attrName>
                                        </p:attrNameLst>
                                      </p:cBhvr>
                                      <p:tavLst>
                                        <p:tav tm="0">
                                          <p:val>
                                            <p:strVal val="#ppt_x"/>
                                          </p:val>
                                        </p:tav>
                                        <p:tav tm="100000">
                                          <p:val>
                                            <p:strVal val="#ppt_x"/>
                                          </p:val>
                                        </p:tav>
                                      </p:tavLst>
                                    </p:anim>
                                    <p:anim calcmode="lin" valueType="num">
                                      <p:cBhvr additive="base">
                                        <p:cTn id="24" dur="6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600" fill="hold"/>
                                        <p:tgtEl>
                                          <p:spTgt spid="31"/>
                                        </p:tgtEl>
                                        <p:attrNameLst>
                                          <p:attrName>ppt_x</p:attrName>
                                        </p:attrNameLst>
                                      </p:cBhvr>
                                      <p:tavLst>
                                        <p:tav tm="0">
                                          <p:val>
                                            <p:strVal val="#ppt_x"/>
                                          </p:val>
                                        </p:tav>
                                        <p:tav tm="100000">
                                          <p:val>
                                            <p:strVal val="#ppt_x"/>
                                          </p:val>
                                        </p:tav>
                                      </p:tavLst>
                                    </p:anim>
                                    <p:anim calcmode="lin" valueType="num">
                                      <p:cBhvr additive="base">
                                        <p:cTn id="28" dur="6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600" fill="hold"/>
                                        <p:tgtEl>
                                          <p:spTgt spid="32"/>
                                        </p:tgtEl>
                                        <p:attrNameLst>
                                          <p:attrName>ppt_x</p:attrName>
                                        </p:attrNameLst>
                                      </p:cBhvr>
                                      <p:tavLst>
                                        <p:tav tm="0">
                                          <p:val>
                                            <p:strVal val="#ppt_x"/>
                                          </p:val>
                                        </p:tav>
                                        <p:tav tm="100000">
                                          <p:val>
                                            <p:strVal val="#ppt_x"/>
                                          </p:val>
                                        </p:tav>
                                      </p:tavLst>
                                    </p:anim>
                                    <p:anim calcmode="lin" valueType="num">
                                      <p:cBhvr additive="base">
                                        <p:cTn id="32" dur="6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501176" y="1169785"/>
            <a:ext cx="258072" cy="505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572079" y="1169785"/>
            <a:ext cx="258072" cy="505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812544" y="1169785"/>
            <a:ext cx="258072" cy="505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699871" y="1169785"/>
            <a:ext cx="258072" cy="505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圆角矩形 21"/>
          <p:cNvSpPr/>
          <p:nvPr/>
        </p:nvSpPr>
        <p:spPr>
          <a:xfrm>
            <a:off x="0" y="1256793"/>
            <a:ext cx="9144000" cy="71081"/>
          </a:xfrm>
          <a:prstGeom prst="roundRect">
            <a:avLst/>
          </a:prstGeom>
          <a:gradFill flip="none" rotWithShape="1">
            <a:gsLst>
              <a:gs pos="0">
                <a:sysClr val="windowText" lastClr="000000">
                  <a:lumMod val="50000"/>
                  <a:lumOff val="50000"/>
                </a:sysClr>
              </a:gs>
              <a:gs pos="100000">
                <a:sysClr val="window" lastClr="FFFFFF">
                  <a:lumMod val="50000"/>
                  <a:shade val="67500"/>
                  <a:satMod val="115000"/>
                </a:sysClr>
              </a:gs>
              <a:gs pos="55000">
                <a:sysClr val="window" lastClr="FFFFFF">
                  <a:lumMod val="75000"/>
                </a:sysClr>
              </a:gs>
            </a:gsLst>
            <a:lin ang="54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3" name="五边形 9"/>
          <p:cNvSpPr/>
          <p:nvPr/>
        </p:nvSpPr>
        <p:spPr>
          <a:xfrm rot="5400000">
            <a:off x="2992742" y="1688229"/>
            <a:ext cx="1307453" cy="954982"/>
          </a:xfrm>
          <a:prstGeom prst="rect">
            <a:avLst/>
          </a:prstGeom>
          <a:solidFill>
            <a:schemeClr val="accent2"/>
          </a:solidFill>
          <a:ln w="25400" cap="flat" cmpd="sng" algn="ctr">
            <a:noFill/>
            <a:prstDash val="solid"/>
          </a:ln>
          <a:effectLst/>
        </p:spPr>
        <p:txBody>
          <a:bodyPr rtlCol="0" anchor="ctr"/>
          <a:lstStyle/>
          <a:p>
            <a:pPr algn="ctr"/>
            <a:endParaRPr lang="zh-CN" altLang="en-US" kern="0">
              <a:solidFill>
                <a:sysClr val="window" lastClr="FFFFFF"/>
              </a:solidFill>
              <a:latin typeface="Calibri"/>
              <a:ea typeface="宋体"/>
            </a:endParaRPr>
          </a:p>
        </p:txBody>
      </p:sp>
      <p:sp>
        <p:nvSpPr>
          <p:cNvPr id="24" name="椭圆 23"/>
          <p:cNvSpPr/>
          <p:nvPr/>
        </p:nvSpPr>
        <p:spPr>
          <a:xfrm>
            <a:off x="3568996" y="1549604"/>
            <a:ext cx="147045" cy="87569"/>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pic>
        <p:nvPicPr>
          <p:cNvPr id="2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294753" y="1169785"/>
            <a:ext cx="405119" cy="505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五边形 12"/>
          <p:cNvSpPr/>
          <p:nvPr/>
        </p:nvSpPr>
        <p:spPr>
          <a:xfrm rot="5400000">
            <a:off x="1108611" y="1688229"/>
            <a:ext cx="1308041" cy="95498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7" name="椭圆 26"/>
          <p:cNvSpPr/>
          <p:nvPr/>
        </p:nvSpPr>
        <p:spPr>
          <a:xfrm>
            <a:off x="1681669" y="1549605"/>
            <a:ext cx="147045" cy="87569"/>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pic>
        <p:nvPicPr>
          <p:cNvPr id="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407426" y="1169785"/>
            <a:ext cx="405119" cy="505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五边形 15"/>
          <p:cNvSpPr/>
          <p:nvPr/>
        </p:nvSpPr>
        <p:spPr>
          <a:xfrm rot="5400000">
            <a:off x="6760121" y="1688229"/>
            <a:ext cx="1308045" cy="954982"/>
          </a:xfrm>
          <a:prstGeom prst="rect">
            <a:avLst/>
          </a:prstGeom>
          <a:solidFill>
            <a:schemeClr val="accent4"/>
          </a:solidFill>
          <a:ln w="25400" cap="flat" cmpd="sng" algn="ctr">
            <a:noFill/>
            <a:prstDash val="solid"/>
          </a:ln>
          <a:effectLst/>
        </p:spPr>
        <p:txBody>
          <a:bodyPr rtlCol="0" anchor="ctr"/>
          <a:lstStyle/>
          <a:p>
            <a:pPr algn="ctr"/>
            <a:endParaRPr lang="zh-CN" altLang="en-US" kern="0">
              <a:solidFill>
                <a:sysClr val="window" lastClr="FFFFFF"/>
              </a:solidFill>
              <a:latin typeface="Calibri"/>
              <a:ea typeface="宋体"/>
            </a:endParaRPr>
          </a:p>
        </p:txBody>
      </p:sp>
      <p:sp>
        <p:nvSpPr>
          <p:cNvPr id="31" name="椭圆 30"/>
          <p:cNvSpPr/>
          <p:nvPr/>
        </p:nvSpPr>
        <p:spPr>
          <a:xfrm>
            <a:off x="7370301" y="1549604"/>
            <a:ext cx="147045" cy="87569"/>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pic>
        <p:nvPicPr>
          <p:cNvPr id="3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096058" y="1169785"/>
            <a:ext cx="405119" cy="505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五边形 18"/>
          <p:cNvSpPr/>
          <p:nvPr/>
        </p:nvSpPr>
        <p:spPr>
          <a:xfrm rot="5400000">
            <a:off x="4876284" y="1688229"/>
            <a:ext cx="1308043" cy="954982"/>
          </a:xfrm>
          <a:prstGeom prst="rect">
            <a:avLst/>
          </a:prstGeom>
          <a:solidFill>
            <a:schemeClr val="accent3"/>
          </a:solidFill>
          <a:ln w="25400" cap="flat" cmpd="sng" algn="ctr">
            <a:noFill/>
            <a:prstDash val="solid"/>
          </a:ln>
          <a:effectLst/>
        </p:spPr>
        <p:txBody>
          <a:bodyPr rtlCol="0" anchor="ctr"/>
          <a:lstStyle/>
          <a:p>
            <a:pPr algn="ctr"/>
            <a:endParaRPr lang="zh-CN" altLang="en-US" kern="0">
              <a:solidFill>
                <a:sysClr val="window" lastClr="FFFFFF"/>
              </a:solidFill>
              <a:latin typeface="Calibri"/>
              <a:ea typeface="宋体"/>
            </a:endParaRPr>
          </a:p>
        </p:txBody>
      </p:sp>
      <p:sp>
        <p:nvSpPr>
          <p:cNvPr id="34" name="椭圆 33"/>
          <p:cNvSpPr/>
          <p:nvPr/>
        </p:nvSpPr>
        <p:spPr>
          <a:xfrm>
            <a:off x="5441204" y="1549605"/>
            <a:ext cx="147045" cy="87569"/>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pic>
        <p:nvPicPr>
          <p:cNvPr id="3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166961" y="1169785"/>
            <a:ext cx="405119" cy="505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1022896" y="2968421"/>
            <a:ext cx="2373399" cy="399691"/>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r>
              <a:rPr lang="zh-CN" altLang="en-US" sz="1200" dirty="0">
                <a:solidFill>
                  <a:schemeClr val="tx1">
                    <a:lumMod val="75000"/>
                    <a:lumOff val="25000"/>
                  </a:schemeClr>
                </a:solidFill>
                <a:latin typeface="微软雅黑" pitchFamily="34" charset="-122"/>
                <a:ea typeface="微软雅黑" pitchFamily="34" charset="-122"/>
              </a:rPr>
              <a:t>添加关键文本</a:t>
            </a:r>
          </a:p>
        </p:txBody>
      </p:sp>
      <p:sp>
        <p:nvSpPr>
          <p:cNvPr id="40" name="TextBox 39"/>
          <p:cNvSpPr txBox="1"/>
          <p:nvPr/>
        </p:nvSpPr>
        <p:spPr>
          <a:xfrm>
            <a:off x="1022897" y="3369458"/>
            <a:ext cx="7380875" cy="482791"/>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nSpc>
                <a:spcPct val="130000"/>
              </a:lnSpc>
            </a:pPr>
            <a:r>
              <a:rPr lang="zh-CN" altLang="en-US" sz="900" dirty="0">
                <a:solidFill>
                  <a:schemeClr val="tx1">
                    <a:lumMod val="50000"/>
                    <a:lumOff val="50000"/>
                  </a:schemeClr>
                </a:solidFill>
                <a:latin typeface="微软雅黑" pitchFamily="34" charset="-122"/>
                <a:ea typeface="微软雅黑" pitchFamily="34"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endParaRPr lang="en-US" altLang="zh-CN" sz="900" dirty="0">
              <a:solidFill>
                <a:schemeClr val="tx1">
                  <a:lumMod val="50000"/>
                  <a:lumOff val="50000"/>
                </a:schemeClr>
              </a:solidFill>
              <a:latin typeface="微软雅黑" pitchFamily="34" charset="-122"/>
              <a:ea typeface="微软雅黑" pitchFamily="34" charset="-122"/>
            </a:endParaRPr>
          </a:p>
        </p:txBody>
      </p:sp>
      <p:sp>
        <p:nvSpPr>
          <p:cNvPr id="41" name="TextBox 40"/>
          <p:cNvSpPr txBox="1"/>
          <p:nvPr/>
        </p:nvSpPr>
        <p:spPr>
          <a:xfrm>
            <a:off x="1672264" y="1851883"/>
            <a:ext cx="369332" cy="707886"/>
          </a:xfrm>
          <a:prstGeom prst="rect">
            <a:avLst/>
          </a:prstGeom>
          <a:noFill/>
        </p:spPr>
        <p:txBody>
          <a:bodyPr vert="eaVert" wrap="none" rtlCol="0">
            <a:spAutoFit/>
          </a:bodyPr>
          <a:lstStyle/>
          <a:p>
            <a:pPr algn="ctr"/>
            <a:r>
              <a:rPr lang="zh-CN" altLang="en-US" sz="1200" dirty="0">
                <a:solidFill>
                  <a:schemeClr val="bg1"/>
                </a:solidFill>
                <a:latin typeface="微软雅黑" pitchFamily="34" charset="-122"/>
                <a:ea typeface="微软雅黑" pitchFamily="34" charset="-122"/>
              </a:rPr>
              <a:t>添加文本</a:t>
            </a:r>
          </a:p>
        </p:txBody>
      </p:sp>
      <p:sp>
        <p:nvSpPr>
          <p:cNvPr id="42" name="TextBox 41"/>
          <p:cNvSpPr txBox="1"/>
          <p:nvPr/>
        </p:nvSpPr>
        <p:spPr>
          <a:xfrm>
            <a:off x="3519412" y="1851883"/>
            <a:ext cx="369332" cy="707886"/>
          </a:xfrm>
          <a:prstGeom prst="rect">
            <a:avLst/>
          </a:prstGeom>
          <a:noFill/>
        </p:spPr>
        <p:txBody>
          <a:bodyPr vert="eaVert" wrap="none" rtlCol="0">
            <a:spAutoFit/>
          </a:bodyPr>
          <a:lstStyle/>
          <a:p>
            <a:pPr algn="ctr"/>
            <a:r>
              <a:rPr lang="zh-CN" altLang="en-US" sz="1200" dirty="0">
                <a:solidFill>
                  <a:schemeClr val="bg1"/>
                </a:solidFill>
                <a:latin typeface="微软雅黑" pitchFamily="34" charset="-122"/>
                <a:ea typeface="微软雅黑" pitchFamily="34" charset="-122"/>
              </a:rPr>
              <a:t>添加文本</a:t>
            </a:r>
          </a:p>
        </p:txBody>
      </p:sp>
      <p:sp>
        <p:nvSpPr>
          <p:cNvPr id="43" name="TextBox 42"/>
          <p:cNvSpPr txBox="1"/>
          <p:nvPr/>
        </p:nvSpPr>
        <p:spPr>
          <a:xfrm>
            <a:off x="5435162" y="1851883"/>
            <a:ext cx="369332" cy="707886"/>
          </a:xfrm>
          <a:prstGeom prst="rect">
            <a:avLst/>
          </a:prstGeom>
          <a:noFill/>
        </p:spPr>
        <p:txBody>
          <a:bodyPr vert="eaVert" wrap="none" rtlCol="0">
            <a:spAutoFit/>
          </a:bodyPr>
          <a:lstStyle/>
          <a:p>
            <a:pPr algn="ctr"/>
            <a:r>
              <a:rPr lang="zh-CN" altLang="en-US" sz="1200" dirty="0">
                <a:solidFill>
                  <a:schemeClr val="bg1"/>
                </a:solidFill>
                <a:latin typeface="微软雅黑" pitchFamily="34" charset="-122"/>
                <a:ea typeface="微软雅黑" pitchFamily="34" charset="-122"/>
              </a:rPr>
              <a:t>添加文本</a:t>
            </a:r>
          </a:p>
        </p:txBody>
      </p:sp>
      <p:sp>
        <p:nvSpPr>
          <p:cNvPr id="44" name="TextBox 43"/>
          <p:cNvSpPr txBox="1"/>
          <p:nvPr/>
        </p:nvSpPr>
        <p:spPr>
          <a:xfrm>
            <a:off x="7320717" y="1851883"/>
            <a:ext cx="369332" cy="707886"/>
          </a:xfrm>
          <a:prstGeom prst="rect">
            <a:avLst/>
          </a:prstGeom>
          <a:noFill/>
        </p:spPr>
        <p:txBody>
          <a:bodyPr vert="eaVert" wrap="none" rtlCol="0">
            <a:spAutoFit/>
          </a:bodyPr>
          <a:lstStyle/>
          <a:p>
            <a:pPr algn="ctr"/>
            <a:r>
              <a:rPr lang="zh-CN" altLang="en-US" sz="1200" dirty="0">
                <a:solidFill>
                  <a:schemeClr val="bg1"/>
                </a:solidFill>
                <a:latin typeface="微软雅黑" pitchFamily="34" charset="-122"/>
                <a:ea typeface="微软雅黑" pitchFamily="34" charset="-122"/>
              </a:rPr>
              <a:t>添加文本</a:t>
            </a:r>
          </a:p>
        </p:txBody>
      </p:sp>
    </p:spTree>
    <p:extLst>
      <p:ext uri="{BB962C8B-B14F-4D97-AF65-F5344CB8AC3E}">
        <p14:creationId xmlns:p14="http://schemas.microsoft.com/office/powerpoint/2010/main" val="1709398905"/>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0-#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750" fill="hold"/>
                                        <p:tgtEl>
                                          <p:spTgt spid="28"/>
                                        </p:tgtEl>
                                        <p:attrNameLst>
                                          <p:attrName>ppt_x</p:attrName>
                                        </p:attrNameLst>
                                      </p:cBhvr>
                                      <p:tavLst>
                                        <p:tav tm="0">
                                          <p:val>
                                            <p:strVal val="0-#ppt_w/2"/>
                                          </p:val>
                                        </p:tav>
                                        <p:tav tm="100000">
                                          <p:val>
                                            <p:strVal val="#ppt_x"/>
                                          </p:val>
                                        </p:tav>
                                      </p:tavLst>
                                    </p:anim>
                                    <p:anim calcmode="lin" valueType="num">
                                      <p:cBhvr additive="base">
                                        <p:cTn id="13" dur="750" fill="hold"/>
                                        <p:tgtEl>
                                          <p:spTgt spid="28"/>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750" fill="hold"/>
                                        <p:tgtEl>
                                          <p:spTgt spid="20"/>
                                        </p:tgtEl>
                                        <p:attrNameLst>
                                          <p:attrName>ppt_x</p:attrName>
                                        </p:attrNameLst>
                                      </p:cBhvr>
                                      <p:tavLst>
                                        <p:tav tm="0">
                                          <p:val>
                                            <p:strVal val="0-#ppt_w/2"/>
                                          </p:val>
                                        </p:tav>
                                        <p:tav tm="100000">
                                          <p:val>
                                            <p:strVal val="#ppt_x"/>
                                          </p:val>
                                        </p:tav>
                                      </p:tavLst>
                                    </p:anim>
                                    <p:anim calcmode="lin" valueType="num">
                                      <p:cBhvr additive="base">
                                        <p:cTn id="17" dur="75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750" fill="hold"/>
                                        <p:tgtEl>
                                          <p:spTgt spid="25"/>
                                        </p:tgtEl>
                                        <p:attrNameLst>
                                          <p:attrName>ppt_x</p:attrName>
                                        </p:attrNameLst>
                                      </p:cBhvr>
                                      <p:tavLst>
                                        <p:tav tm="0">
                                          <p:val>
                                            <p:strVal val="0-#ppt_w/2"/>
                                          </p:val>
                                        </p:tav>
                                        <p:tav tm="100000">
                                          <p:val>
                                            <p:strVal val="#ppt_x"/>
                                          </p:val>
                                        </p:tav>
                                      </p:tavLst>
                                    </p:anim>
                                    <p:anim calcmode="lin" valueType="num">
                                      <p:cBhvr additive="base">
                                        <p:cTn id="21" dur="750" fill="hold"/>
                                        <p:tgtEl>
                                          <p:spTgt spid="25"/>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750" fill="hold"/>
                                        <p:tgtEl>
                                          <p:spTgt spid="21"/>
                                        </p:tgtEl>
                                        <p:attrNameLst>
                                          <p:attrName>ppt_x</p:attrName>
                                        </p:attrNameLst>
                                      </p:cBhvr>
                                      <p:tavLst>
                                        <p:tav tm="0">
                                          <p:val>
                                            <p:strVal val="0-#ppt_w/2"/>
                                          </p:val>
                                        </p:tav>
                                        <p:tav tm="100000">
                                          <p:val>
                                            <p:strVal val="#ppt_x"/>
                                          </p:val>
                                        </p:tav>
                                      </p:tavLst>
                                    </p:anim>
                                    <p:anim calcmode="lin" valueType="num">
                                      <p:cBhvr additive="base">
                                        <p:cTn id="25" dur="750" fill="hold"/>
                                        <p:tgtEl>
                                          <p:spTgt spid="2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750" fill="hold"/>
                                        <p:tgtEl>
                                          <p:spTgt spid="35"/>
                                        </p:tgtEl>
                                        <p:attrNameLst>
                                          <p:attrName>ppt_x</p:attrName>
                                        </p:attrNameLst>
                                      </p:cBhvr>
                                      <p:tavLst>
                                        <p:tav tm="0">
                                          <p:val>
                                            <p:strVal val="0-#ppt_w/2"/>
                                          </p:val>
                                        </p:tav>
                                        <p:tav tm="100000">
                                          <p:val>
                                            <p:strVal val="#ppt_x"/>
                                          </p:val>
                                        </p:tav>
                                      </p:tavLst>
                                    </p:anim>
                                    <p:anim calcmode="lin" valueType="num">
                                      <p:cBhvr additive="base">
                                        <p:cTn id="29" dur="750" fill="hold"/>
                                        <p:tgtEl>
                                          <p:spTgt spid="35"/>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750" fill="hold"/>
                                        <p:tgtEl>
                                          <p:spTgt spid="19"/>
                                        </p:tgtEl>
                                        <p:attrNameLst>
                                          <p:attrName>ppt_x</p:attrName>
                                        </p:attrNameLst>
                                      </p:cBhvr>
                                      <p:tavLst>
                                        <p:tav tm="0">
                                          <p:val>
                                            <p:strVal val="0-#ppt_w/2"/>
                                          </p:val>
                                        </p:tav>
                                        <p:tav tm="100000">
                                          <p:val>
                                            <p:strVal val="#ppt_x"/>
                                          </p:val>
                                        </p:tav>
                                      </p:tavLst>
                                    </p:anim>
                                    <p:anim calcmode="lin" valueType="num">
                                      <p:cBhvr additive="base">
                                        <p:cTn id="33" dur="750" fill="hold"/>
                                        <p:tgtEl>
                                          <p:spTgt spid="19"/>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750" fill="hold"/>
                                        <p:tgtEl>
                                          <p:spTgt spid="32"/>
                                        </p:tgtEl>
                                        <p:attrNameLst>
                                          <p:attrName>ppt_x</p:attrName>
                                        </p:attrNameLst>
                                      </p:cBhvr>
                                      <p:tavLst>
                                        <p:tav tm="0">
                                          <p:val>
                                            <p:strVal val="0-#ppt_w/2"/>
                                          </p:val>
                                        </p:tav>
                                        <p:tav tm="100000">
                                          <p:val>
                                            <p:strVal val="#ppt_x"/>
                                          </p:val>
                                        </p:tav>
                                      </p:tavLst>
                                    </p:anim>
                                    <p:anim calcmode="lin" valueType="num">
                                      <p:cBhvr additive="base">
                                        <p:cTn id="37" dur="750" fill="hold"/>
                                        <p:tgtEl>
                                          <p:spTgt spid="32"/>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750" fill="hold"/>
                                        <p:tgtEl>
                                          <p:spTgt spid="18"/>
                                        </p:tgtEl>
                                        <p:attrNameLst>
                                          <p:attrName>ppt_x</p:attrName>
                                        </p:attrNameLst>
                                      </p:cBhvr>
                                      <p:tavLst>
                                        <p:tav tm="0">
                                          <p:val>
                                            <p:strVal val="0-#ppt_w/2"/>
                                          </p:val>
                                        </p:tav>
                                        <p:tav tm="100000">
                                          <p:val>
                                            <p:strVal val="#ppt_x"/>
                                          </p:val>
                                        </p:tav>
                                      </p:tavLst>
                                    </p:anim>
                                    <p:anim calcmode="lin" valueType="num">
                                      <p:cBhvr additive="base">
                                        <p:cTn id="41" dur="750" fill="hold"/>
                                        <p:tgtEl>
                                          <p:spTgt spid="18"/>
                                        </p:tgtEl>
                                        <p:attrNameLst>
                                          <p:attrName>ppt_y</p:attrName>
                                        </p:attrNameLst>
                                      </p:cBhvr>
                                      <p:tavLst>
                                        <p:tav tm="0">
                                          <p:val>
                                            <p:strVal val="#ppt_y"/>
                                          </p:val>
                                        </p:tav>
                                        <p:tav tm="100000">
                                          <p:val>
                                            <p:strVal val="#ppt_y"/>
                                          </p:val>
                                        </p:tav>
                                      </p:tavLst>
                                    </p:anim>
                                  </p:childTnLst>
                                </p:cTn>
                              </p:par>
                            </p:childTnLst>
                          </p:cTn>
                        </p:par>
                        <p:par>
                          <p:cTn id="42" fill="hold">
                            <p:stCondLst>
                              <p:cond delay="1500"/>
                            </p:stCondLst>
                            <p:childTnLst>
                              <p:par>
                                <p:cTn id="43" presetID="2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edge">
                                      <p:cBhvr>
                                        <p:cTn id="45" dur="1000"/>
                                        <p:tgtEl>
                                          <p:spTgt spid="26"/>
                                        </p:tgtEl>
                                      </p:cBhvr>
                                    </p:animEffect>
                                  </p:childTnLst>
                                </p:cTn>
                              </p:par>
                              <p:par>
                                <p:cTn id="46" presetID="2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edge">
                                      <p:cBhvr>
                                        <p:cTn id="48" dur="1000"/>
                                        <p:tgtEl>
                                          <p:spTgt spid="23"/>
                                        </p:tgtEl>
                                      </p:cBhvr>
                                    </p:animEffect>
                                  </p:childTnLst>
                                </p:cTn>
                              </p:par>
                              <p:par>
                                <p:cTn id="49" presetID="20"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edge">
                                      <p:cBhvr>
                                        <p:cTn id="51" dur="1000"/>
                                        <p:tgtEl>
                                          <p:spTgt spid="33"/>
                                        </p:tgtEl>
                                      </p:cBhvr>
                                    </p:animEffect>
                                  </p:childTnLst>
                                </p:cTn>
                              </p:par>
                              <p:par>
                                <p:cTn id="52" presetID="2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edge">
                                      <p:cBhvr>
                                        <p:cTn id="54" dur="1000"/>
                                        <p:tgtEl>
                                          <p:spTgt spid="30"/>
                                        </p:tgtEl>
                                      </p:cBhvr>
                                    </p:animEffect>
                                  </p:childTnLst>
                                </p:cTn>
                              </p:par>
                            </p:childTnLst>
                          </p:cTn>
                        </p:par>
                        <p:par>
                          <p:cTn id="55" fill="hold">
                            <p:stCondLst>
                              <p:cond delay="2500"/>
                            </p:stCondLst>
                            <p:childTnLst>
                              <p:par>
                                <p:cTn id="56" presetID="47" presetClass="entr" presetSubtype="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anim calcmode="lin" valueType="num">
                                      <p:cBhvr>
                                        <p:cTn id="59" dur="500" fill="hold"/>
                                        <p:tgtEl>
                                          <p:spTgt spid="39"/>
                                        </p:tgtEl>
                                        <p:attrNameLst>
                                          <p:attrName>ppt_x</p:attrName>
                                        </p:attrNameLst>
                                      </p:cBhvr>
                                      <p:tavLst>
                                        <p:tav tm="0">
                                          <p:val>
                                            <p:strVal val="#ppt_x"/>
                                          </p:val>
                                        </p:tav>
                                        <p:tav tm="100000">
                                          <p:val>
                                            <p:strVal val="#ppt_x"/>
                                          </p:val>
                                        </p:tav>
                                      </p:tavLst>
                                    </p:anim>
                                    <p:anim calcmode="lin" valueType="num">
                                      <p:cBhvr>
                                        <p:cTn id="60" dur="500" fill="hold"/>
                                        <p:tgtEl>
                                          <p:spTgt spid="39"/>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6" presetClass="entr" presetSubtype="0" fill="hold" grpId="0" nodeType="afterEffect">
                                  <p:stCondLst>
                                    <p:cond delay="0"/>
                                  </p:stCondLst>
                                  <p:iterate type="lt">
                                    <p:tmPct val="10000"/>
                                  </p:iterate>
                                  <p:childTnLst>
                                    <p:set>
                                      <p:cBhvr>
                                        <p:cTn id="63" dur="1" fill="hold">
                                          <p:stCondLst>
                                            <p:cond delay="0"/>
                                          </p:stCondLst>
                                        </p:cTn>
                                        <p:tgtEl>
                                          <p:spTgt spid="40"/>
                                        </p:tgtEl>
                                        <p:attrNameLst>
                                          <p:attrName>style.visibility</p:attrName>
                                        </p:attrNameLst>
                                      </p:cBhvr>
                                      <p:to>
                                        <p:strVal val="visible"/>
                                      </p:to>
                                    </p:set>
                                    <p:anim by="(-#ppt_w*2)" calcmode="lin" valueType="num">
                                      <p:cBhvr rctx="PPT">
                                        <p:cTn id="64" dur="150" autoRev="1" fill="hold">
                                          <p:stCondLst>
                                            <p:cond delay="0"/>
                                          </p:stCondLst>
                                        </p:cTn>
                                        <p:tgtEl>
                                          <p:spTgt spid="40"/>
                                        </p:tgtEl>
                                        <p:attrNameLst>
                                          <p:attrName>ppt_w</p:attrName>
                                        </p:attrNameLst>
                                      </p:cBhvr>
                                    </p:anim>
                                    <p:anim by="(#ppt_w*0.50)" calcmode="lin" valueType="num">
                                      <p:cBhvr>
                                        <p:cTn id="65" dur="150" decel="50000" autoRev="1" fill="hold">
                                          <p:stCondLst>
                                            <p:cond delay="0"/>
                                          </p:stCondLst>
                                        </p:cTn>
                                        <p:tgtEl>
                                          <p:spTgt spid="40"/>
                                        </p:tgtEl>
                                        <p:attrNameLst>
                                          <p:attrName>ppt_x</p:attrName>
                                        </p:attrNameLst>
                                      </p:cBhvr>
                                    </p:anim>
                                    <p:anim from="(-#ppt_h/2)" to="(#ppt_y)" calcmode="lin" valueType="num">
                                      <p:cBhvr>
                                        <p:cTn id="66" dur="300" fill="hold">
                                          <p:stCondLst>
                                            <p:cond delay="0"/>
                                          </p:stCondLst>
                                        </p:cTn>
                                        <p:tgtEl>
                                          <p:spTgt spid="40"/>
                                        </p:tgtEl>
                                        <p:attrNameLst>
                                          <p:attrName>ppt_y</p:attrName>
                                        </p:attrNameLst>
                                      </p:cBhvr>
                                    </p:anim>
                                    <p:animRot by="21600000">
                                      <p:cBhvr>
                                        <p:cTn id="67" dur="300"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6" grpId="0" animBg="1"/>
      <p:bldP spid="30" grpId="0" animBg="1"/>
      <p:bldP spid="33" grpId="0" animBg="1"/>
      <p:bldP spid="3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1"/>
          <p:cNvSpPr>
            <a:spLocks noGrp="1"/>
          </p:cNvSpPr>
          <p:nvPr>
            <p:ph type="sldNum" sz="quarter" idx="4294967295"/>
          </p:nvPr>
        </p:nvSpPr>
        <p:spPr bwMode="auto">
          <a:xfrm>
            <a:off x="8821738" y="4537075"/>
            <a:ext cx="322262"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微软雅黑 Light" panose="020B0502040204020203" pitchFamily="34" charset="-122"/>
                <a:ea typeface="微软雅黑 Light" panose="020B0502040204020203" pitchFamily="34" charset="-122"/>
              </a:defRPr>
            </a:lvl1pPr>
            <a:lvl2pPr marL="556736" indent="-214313">
              <a:lnSpc>
                <a:spcPct val="90000"/>
              </a:lnSpc>
              <a:spcBef>
                <a:spcPts val="375"/>
              </a:spcBef>
              <a:buFont typeface="Arial" panose="020B0604020202020204" pitchFamily="34" charset="0"/>
              <a:buChar char="•"/>
              <a:defRPr sz="1800">
                <a:solidFill>
                  <a:schemeClr val="tx1"/>
                </a:solidFill>
                <a:latin typeface="微软雅黑 Light" panose="020B0502040204020203" pitchFamily="34" charset="-122"/>
                <a:ea typeface="微软雅黑 Light" panose="020B0502040204020203" pitchFamily="34" charset="-122"/>
              </a:defRPr>
            </a:lvl2pPr>
            <a:lvl3pPr marL="856298" indent="-171450">
              <a:lnSpc>
                <a:spcPct val="90000"/>
              </a:lnSpc>
              <a:spcBef>
                <a:spcPts val="375"/>
              </a:spcBef>
              <a:buFont typeface="Arial" panose="020B0604020202020204" pitchFamily="34" charset="0"/>
              <a:buChar char="•"/>
              <a:defRPr sz="1500">
                <a:solidFill>
                  <a:schemeClr val="tx1"/>
                </a:solidFill>
                <a:latin typeface="微软雅黑 Light" panose="020B0502040204020203" pitchFamily="34" charset="-122"/>
                <a:ea typeface="微软雅黑 Light" panose="020B0502040204020203" pitchFamily="34" charset="-122"/>
              </a:defRPr>
            </a:lvl3pPr>
            <a:lvl4pPr marL="1198721" indent="-171450">
              <a:lnSpc>
                <a:spcPct val="90000"/>
              </a:lnSpc>
              <a:spcBef>
                <a:spcPts val="375"/>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1541621" indent="-171450">
              <a:lnSpc>
                <a:spcPct val="90000"/>
              </a:lnSpc>
              <a:spcBef>
                <a:spcPts val="375"/>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1884045"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226469"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2568893"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2911793"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nSpc>
                <a:spcPct val="100000"/>
              </a:lnSpc>
              <a:spcBef>
                <a:spcPct val="0"/>
              </a:spcBef>
              <a:buFontTx/>
              <a:buNone/>
            </a:pPr>
            <a:fld id="{2C03D9D1-ED24-47C4-A690-B4B507B1F270}" type="slidenum">
              <a:rPr lang="zh-CN" altLang="en-US" sz="900">
                <a:solidFill>
                  <a:prstClr val="white"/>
                </a:solidFill>
                <a:latin typeface="微软雅黑" panose="020B0503020204020204" pitchFamily="34" charset="-122"/>
                <a:ea typeface="微软雅黑" panose="020B0503020204020204" pitchFamily="34" charset="-122"/>
              </a:rPr>
              <a:pPr>
                <a:lnSpc>
                  <a:spcPct val="100000"/>
                </a:lnSpc>
                <a:spcBef>
                  <a:spcPct val="0"/>
                </a:spcBef>
                <a:buFontTx/>
                <a:buNone/>
              </a:pPr>
              <a:t>5</a:t>
            </a:fld>
            <a:endParaRPr lang="zh-CN" altLang="en-US" sz="900" dirty="0">
              <a:solidFill>
                <a:prstClr val="white"/>
              </a:solidFill>
              <a:latin typeface="微软雅黑" panose="020B0503020204020204" pitchFamily="34" charset="-122"/>
              <a:ea typeface="微软雅黑" panose="020B0503020204020204" pitchFamily="34" charset="-122"/>
            </a:endParaRPr>
          </a:p>
        </p:txBody>
      </p:sp>
      <p:grpSp>
        <p:nvGrpSpPr>
          <p:cNvPr id="2" name="组合 38"/>
          <p:cNvGrpSpPr/>
          <p:nvPr/>
        </p:nvGrpSpPr>
        <p:grpSpPr bwMode="auto">
          <a:xfrm>
            <a:off x="404812" y="1110005"/>
            <a:ext cx="3595688" cy="2877438"/>
            <a:chOff x="539927" y="1479512"/>
            <a:chExt cx="4794073" cy="3835257"/>
          </a:xfrm>
        </p:grpSpPr>
        <p:sp>
          <p:nvSpPr>
            <p:cNvPr id="6" name="Freeform 135"/>
            <p:cNvSpPr>
              <a:spLocks noEditPoints="1"/>
            </p:cNvSpPr>
            <p:nvPr/>
          </p:nvSpPr>
          <p:spPr bwMode="auto">
            <a:xfrm>
              <a:off x="539927" y="1479512"/>
              <a:ext cx="4794073" cy="3835257"/>
            </a:xfrm>
            <a:custGeom>
              <a:avLst/>
              <a:gdLst>
                <a:gd name="T0" fmla="*/ 197 w 207"/>
                <a:gd name="T1" fmla="*/ 0 h 166"/>
                <a:gd name="T2" fmla="*/ 9 w 207"/>
                <a:gd name="T3" fmla="*/ 0 h 166"/>
                <a:gd name="T4" fmla="*/ 0 w 207"/>
                <a:gd name="T5" fmla="*/ 10 h 166"/>
                <a:gd name="T6" fmla="*/ 0 w 207"/>
                <a:gd name="T7" fmla="*/ 126 h 166"/>
                <a:gd name="T8" fmla="*/ 9 w 207"/>
                <a:gd name="T9" fmla="*/ 135 h 166"/>
                <a:gd name="T10" fmla="*/ 80 w 207"/>
                <a:gd name="T11" fmla="*/ 135 h 166"/>
                <a:gd name="T12" fmla="*/ 80 w 207"/>
                <a:gd name="T13" fmla="*/ 157 h 166"/>
                <a:gd name="T14" fmla="*/ 60 w 207"/>
                <a:gd name="T15" fmla="*/ 157 h 166"/>
                <a:gd name="T16" fmla="*/ 60 w 207"/>
                <a:gd name="T17" fmla="*/ 166 h 166"/>
                <a:gd name="T18" fmla="*/ 147 w 207"/>
                <a:gd name="T19" fmla="*/ 166 h 166"/>
                <a:gd name="T20" fmla="*/ 147 w 207"/>
                <a:gd name="T21" fmla="*/ 157 h 166"/>
                <a:gd name="T22" fmla="*/ 126 w 207"/>
                <a:gd name="T23" fmla="*/ 157 h 166"/>
                <a:gd name="T24" fmla="*/ 126 w 207"/>
                <a:gd name="T25" fmla="*/ 135 h 166"/>
                <a:gd name="T26" fmla="*/ 197 w 207"/>
                <a:gd name="T27" fmla="*/ 135 h 166"/>
                <a:gd name="T28" fmla="*/ 207 w 207"/>
                <a:gd name="T29" fmla="*/ 126 h 166"/>
                <a:gd name="T30" fmla="*/ 207 w 207"/>
                <a:gd name="T31" fmla="*/ 10 h 166"/>
                <a:gd name="T32" fmla="*/ 197 w 207"/>
                <a:gd name="T33" fmla="*/ 0 h 166"/>
                <a:gd name="T34" fmla="*/ 199 w 207"/>
                <a:gd name="T35" fmla="*/ 126 h 166"/>
                <a:gd name="T36" fmla="*/ 197 w 207"/>
                <a:gd name="T37" fmla="*/ 127 h 166"/>
                <a:gd name="T38" fmla="*/ 9 w 207"/>
                <a:gd name="T39" fmla="*/ 127 h 166"/>
                <a:gd name="T40" fmla="*/ 8 w 207"/>
                <a:gd name="T41" fmla="*/ 126 h 166"/>
                <a:gd name="T42" fmla="*/ 8 w 207"/>
                <a:gd name="T43" fmla="*/ 10 h 166"/>
                <a:gd name="T44" fmla="*/ 9 w 207"/>
                <a:gd name="T45" fmla="*/ 8 h 166"/>
                <a:gd name="T46" fmla="*/ 197 w 207"/>
                <a:gd name="T47" fmla="*/ 8 h 166"/>
                <a:gd name="T48" fmla="*/ 199 w 207"/>
                <a:gd name="T49" fmla="*/ 10 h 166"/>
                <a:gd name="T50" fmla="*/ 199 w 207"/>
                <a:gd name="T51" fmla="*/ 1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7" h="166">
                  <a:moveTo>
                    <a:pt x="197" y="0"/>
                  </a:moveTo>
                  <a:cubicBezTo>
                    <a:pt x="9" y="0"/>
                    <a:pt x="9" y="0"/>
                    <a:pt x="9" y="0"/>
                  </a:cubicBezTo>
                  <a:cubicBezTo>
                    <a:pt x="4" y="0"/>
                    <a:pt x="0" y="4"/>
                    <a:pt x="0" y="10"/>
                  </a:cubicBezTo>
                  <a:cubicBezTo>
                    <a:pt x="0" y="126"/>
                    <a:pt x="0" y="126"/>
                    <a:pt x="0" y="126"/>
                  </a:cubicBezTo>
                  <a:cubicBezTo>
                    <a:pt x="0" y="131"/>
                    <a:pt x="4" y="135"/>
                    <a:pt x="9" y="135"/>
                  </a:cubicBezTo>
                  <a:cubicBezTo>
                    <a:pt x="80" y="135"/>
                    <a:pt x="80" y="135"/>
                    <a:pt x="80" y="135"/>
                  </a:cubicBezTo>
                  <a:cubicBezTo>
                    <a:pt x="80" y="157"/>
                    <a:pt x="80" y="157"/>
                    <a:pt x="80" y="157"/>
                  </a:cubicBezTo>
                  <a:cubicBezTo>
                    <a:pt x="60" y="157"/>
                    <a:pt x="60" y="157"/>
                    <a:pt x="60" y="157"/>
                  </a:cubicBezTo>
                  <a:cubicBezTo>
                    <a:pt x="60" y="166"/>
                    <a:pt x="60" y="166"/>
                    <a:pt x="60" y="166"/>
                  </a:cubicBezTo>
                  <a:cubicBezTo>
                    <a:pt x="147" y="166"/>
                    <a:pt x="147" y="166"/>
                    <a:pt x="147" y="166"/>
                  </a:cubicBezTo>
                  <a:cubicBezTo>
                    <a:pt x="147" y="157"/>
                    <a:pt x="147" y="157"/>
                    <a:pt x="147" y="157"/>
                  </a:cubicBezTo>
                  <a:cubicBezTo>
                    <a:pt x="126" y="157"/>
                    <a:pt x="126" y="157"/>
                    <a:pt x="126" y="157"/>
                  </a:cubicBezTo>
                  <a:cubicBezTo>
                    <a:pt x="126" y="135"/>
                    <a:pt x="126" y="135"/>
                    <a:pt x="126" y="135"/>
                  </a:cubicBezTo>
                  <a:cubicBezTo>
                    <a:pt x="197" y="135"/>
                    <a:pt x="197" y="135"/>
                    <a:pt x="197" y="135"/>
                  </a:cubicBezTo>
                  <a:cubicBezTo>
                    <a:pt x="202" y="135"/>
                    <a:pt x="207" y="131"/>
                    <a:pt x="207" y="126"/>
                  </a:cubicBezTo>
                  <a:cubicBezTo>
                    <a:pt x="207" y="10"/>
                    <a:pt x="207" y="10"/>
                    <a:pt x="207" y="10"/>
                  </a:cubicBezTo>
                  <a:cubicBezTo>
                    <a:pt x="207" y="4"/>
                    <a:pt x="202" y="0"/>
                    <a:pt x="197" y="0"/>
                  </a:cubicBezTo>
                  <a:close/>
                  <a:moveTo>
                    <a:pt x="199" y="126"/>
                  </a:moveTo>
                  <a:cubicBezTo>
                    <a:pt x="199" y="126"/>
                    <a:pt x="198" y="127"/>
                    <a:pt x="197" y="127"/>
                  </a:cubicBezTo>
                  <a:cubicBezTo>
                    <a:pt x="9" y="127"/>
                    <a:pt x="9" y="127"/>
                    <a:pt x="9" y="127"/>
                  </a:cubicBezTo>
                  <a:cubicBezTo>
                    <a:pt x="8" y="127"/>
                    <a:pt x="8" y="126"/>
                    <a:pt x="8" y="126"/>
                  </a:cubicBezTo>
                  <a:cubicBezTo>
                    <a:pt x="8" y="10"/>
                    <a:pt x="8" y="10"/>
                    <a:pt x="8" y="10"/>
                  </a:cubicBezTo>
                  <a:cubicBezTo>
                    <a:pt x="8" y="9"/>
                    <a:pt x="8" y="8"/>
                    <a:pt x="9" y="8"/>
                  </a:cubicBezTo>
                  <a:cubicBezTo>
                    <a:pt x="197" y="8"/>
                    <a:pt x="197" y="8"/>
                    <a:pt x="197" y="8"/>
                  </a:cubicBezTo>
                  <a:cubicBezTo>
                    <a:pt x="198" y="8"/>
                    <a:pt x="199" y="9"/>
                    <a:pt x="199" y="10"/>
                  </a:cubicBezTo>
                  <a:lnTo>
                    <a:pt x="199" y="126"/>
                  </a:lnTo>
                  <a:close/>
                </a:path>
              </a:pathLst>
            </a:custGeom>
            <a:solidFill>
              <a:schemeClr val="bg1">
                <a:lumMod val="75000"/>
              </a:schemeClr>
            </a:solidFill>
            <a:ln>
              <a:noFill/>
            </a:ln>
          </p:spPr>
          <p:txBody>
            <a:bodyPr/>
            <a:lstStyle/>
            <a:p>
              <a:pPr defTabSz="912971">
                <a:defRPr/>
              </a:pPr>
              <a:endParaRPr lang="zh-CN" altLang="en-US" sz="1400" dirty="0">
                <a:solidFill>
                  <a:prstClr val="black"/>
                </a:solidFill>
                <a:latin typeface="微软雅黑" panose="020B0503020204020204" pitchFamily="34" charset="-122"/>
                <a:ea typeface="微软雅黑" panose="020B0503020204020204" pitchFamily="34" charset="-122"/>
              </a:endParaRPr>
            </a:p>
          </p:txBody>
        </p:sp>
        <p:pic>
          <p:nvPicPr>
            <p:cNvPr id="18462"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56665" y="1661161"/>
              <a:ext cx="4501493" cy="277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组合 13"/>
          <p:cNvGrpSpPr/>
          <p:nvPr/>
        </p:nvGrpSpPr>
        <p:grpSpPr bwMode="auto">
          <a:xfrm>
            <a:off x="1346682" y="1489935"/>
            <a:ext cx="1529586" cy="1441100"/>
            <a:chOff x="1995549" y="2175005"/>
            <a:chExt cx="1638214" cy="1543555"/>
          </a:xfrm>
        </p:grpSpPr>
        <p:grpSp>
          <p:nvGrpSpPr>
            <p:cNvPr id="4" name="组合 10"/>
            <p:cNvGrpSpPr/>
            <p:nvPr/>
          </p:nvGrpSpPr>
          <p:grpSpPr bwMode="auto">
            <a:xfrm>
              <a:off x="1995549" y="2175005"/>
              <a:ext cx="1638214" cy="1543555"/>
              <a:chOff x="1764646" y="2175005"/>
              <a:chExt cx="1853064" cy="1745992"/>
            </a:xfrm>
          </p:grpSpPr>
          <p:sp>
            <p:nvSpPr>
              <p:cNvPr id="10" name="椭圆 9"/>
              <p:cNvSpPr/>
              <p:nvPr/>
            </p:nvSpPr>
            <p:spPr>
              <a:xfrm>
                <a:off x="1868407" y="2175005"/>
                <a:ext cx="1745328" cy="1745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971">
                  <a:defRPr/>
                </a:pPr>
                <a:endParaRPr lang="zh-CN" altLang="en-US" sz="1500" dirty="0">
                  <a:solidFill>
                    <a:prstClr val="white"/>
                  </a:solidFill>
                  <a:latin typeface="微软雅黑" panose="020B0503020204020204" pitchFamily="34" charset="-122"/>
                  <a:ea typeface="微软雅黑" panose="020B0503020204020204" pitchFamily="34" charset="-122"/>
                </a:endParaRPr>
              </a:p>
            </p:txBody>
          </p:sp>
          <p:sp>
            <p:nvSpPr>
              <p:cNvPr id="18460" name="文本框 8"/>
              <p:cNvSpPr txBox="1">
                <a:spLocks noChangeArrowheads="1"/>
              </p:cNvSpPr>
              <p:nvPr/>
            </p:nvSpPr>
            <p:spPr bwMode="auto">
              <a:xfrm>
                <a:off x="1764646" y="2738694"/>
                <a:ext cx="1853064" cy="72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defTabSz="912971">
                  <a:lnSpc>
                    <a:spcPct val="100000"/>
                  </a:lnSpc>
                  <a:spcBef>
                    <a:spcPct val="0"/>
                  </a:spcBef>
                  <a:buNone/>
                </a:pPr>
                <a:r>
                  <a:rPr lang="en-US" altLang="zh-CN" sz="3300" dirty="0">
                    <a:solidFill>
                      <a:prstClr val="white"/>
                    </a:solidFill>
                    <a:latin typeface="微软雅黑" panose="020B0503020204020204" pitchFamily="34" charset="-122"/>
                    <a:ea typeface="微软雅黑" panose="020B0503020204020204" pitchFamily="34" charset="-122"/>
                  </a:rPr>
                  <a:t>19,400</a:t>
                </a:r>
                <a:endParaRPr lang="zh-CN" altLang="en-US" sz="3300" dirty="0">
                  <a:solidFill>
                    <a:prstClr val="white"/>
                  </a:solidFill>
                  <a:latin typeface="微软雅黑" panose="020B0503020204020204" pitchFamily="34" charset="-122"/>
                  <a:ea typeface="微软雅黑" panose="020B0503020204020204" pitchFamily="34" charset="-122"/>
                </a:endParaRPr>
              </a:p>
            </p:txBody>
          </p:sp>
        </p:grpSp>
        <p:sp>
          <p:nvSpPr>
            <p:cNvPr id="18457" name="矩形 11"/>
            <p:cNvSpPr>
              <a:spLocks noChangeArrowheads="1"/>
            </p:cNvSpPr>
            <p:nvPr/>
          </p:nvSpPr>
          <p:spPr bwMode="auto">
            <a:xfrm>
              <a:off x="2183802" y="2434268"/>
              <a:ext cx="1351500" cy="29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defTabSz="912971">
                <a:lnSpc>
                  <a:spcPct val="100000"/>
                </a:lnSpc>
                <a:spcBef>
                  <a:spcPct val="0"/>
                </a:spcBef>
                <a:buNone/>
              </a:pPr>
              <a:r>
                <a:rPr lang="zh-CN" altLang="en-US" sz="1200" dirty="0">
                  <a:solidFill>
                    <a:prstClr val="white"/>
                  </a:solidFill>
                  <a:latin typeface="微软雅黑" panose="020B0503020204020204" pitchFamily="34" charset="-122"/>
                  <a:ea typeface="微软雅黑" panose="020B0503020204020204" pitchFamily="34" charset="-122"/>
                </a:rPr>
                <a:t>大约每秒钟售出</a:t>
              </a:r>
            </a:p>
          </p:txBody>
        </p:sp>
        <p:sp>
          <p:nvSpPr>
            <p:cNvPr id="18458" name="矩形 12"/>
            <p:cNvSpPr>
              <a:spLocks noChangeArrowheads="1"/>
            </p:cNvSpPr>
            <p:nvPr/>
          </p:nvSpPr>
          <p:spPr bwMode="auto">
            <a:xfrm>
              <a:off x="2347539" y="3238654"/>
              <a:ext cx="1021866" cy="34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defTabSz="912971">
                <a:lnSpc>
                  <a:spcPct val="100000"/>
                </a:lnSpc>
                <a:spcBef>
                  <a:spcPct val="0"/>
                </a:spcBef>
                <a:buNone/>
              </a:pPr>
              <a:r>
                <a:rPr lang="zh-CN" altLang="en-US" sz="1500" dirty="0">
                  <a:solidFill>
                    <a:prstClr val="white"/>
                  </a:solidFill>
                  <a:latin typeface="微软雅黑" panose="020B0503020204020204" pitchFamily="34" charset="-122"/>
                  <a:ea typeface="微软雅黑" panose="020B0503020204020204" pitchFamily="34" charset="-122"/>
                </a:rPr>
                <a:t>你的文字</a:t>
              </a:r>
            </a:p>
          </p:txBody>
        </p:sp>
      </p:grpSp>
      <p:grpSp>
        <p:nvGrpSpPr>
          <p:cNvPr id="5" name="组合 18"/>
          <p:cNvGrpSpPr/>
          <p:nvPr/>
        </p:nvGrpSpPr>
        <p:grpSpPr bwMode="auto">
          <a:xfrm>
            <a:off x="4217199" y="1110008"/>
            <a:ext cx="4743450" cy="749259"/>
            <a:chOff x="5623560" y="1479512"/>
            <a:chExt cx="6324600" cy="998143"/>
          </a:xfrm>
        </p:grpSpPr>
        <p:grpSp>
          <p:nvGrpSpPr>
            <p:cNvPr id="7" name="组合 17"/>
            <p:cNvGrpSpPr/>
            <p:nvPr/>
          </p:nvGrpSpPr>
          <p:grpSpPr bwMode="auto">
            <a:xfrm>
              <a:off x="5623560" y="1479512"/>
              <a:ext cx="6324600" cy="998143"/>
              <a:chOff x="5623560" y="1479512"/>
              <a:chExt cx="6324600" cy="998143"/>
            </a:xfrm>
          </p:grpSpPr>
          <p:sp>
            <p:nvSpPr>
              <p:cNvPr id="15" name="矩形 14"/>
              <p:cNvSpPr/>
              <p:nvPr/>
            </p:nvSpPr>
            <p:spPr>
              <a:xfrm>
                <a:off x="5623560" y="1479512"/>
                <a:ext cx="6324600" cy="4347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971">
                  <a:defRPr/>
                </a:pP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5791835" y="1985641"/>
                <a:ext cx="6156325" cy="492014"/>
              </a:xfrm>
              <a:prstGeom prst="rect">
                <a:avLst/>
              </a:prstGeom>
            </p:spPr>
            <p:txBody>
              <a:bodyPr>
                <a:spAutoFit/>
              </a:bodyPr>
              <a:lstStyle/>
              <a:p>
                <a:pPr defTabSz="912971">
                  <a:defRPr/>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1886</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年，可口可乐在美国乔治亚州亚特兰大市诞生，自此便与社会发展相互交融，激发创新灵感。</a:t>
                </a:r>
              </a:p>
            </p:txBody>
          </p:sp>
        </p:grpSp>
        <p:sp>
          <p:nvSpPr>
            <p:cNvPr id="18453" name="文本框 15"/>
            <p:cNvSpPr txBox="1">
              <a:spLocks noChangeArrowheads="1"/>
            </p:cNvSpPr>
            <p:nvPr/>
          </p:nvSpPr>
          <p:spPr bwMode="auto">
            <a:xfrm>
              <a:off x="5897880" y="1512294"/>
              <a:ext cx="1272143" cy="36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defTabSz="912971">
                <a:lnSpc>
                  <a:spcPct val="100000"/>
                </a:lnSpc>
                <a:spcBef>
                  <a:spcPct val="0"/>
                </a:spcBef>
                <a:buNone/>
              </a:pPr>
              <a:r>
                <a:rPr lang="zh-CN" altLang="en-US" sz="1200" b="1" dirty="0">
                  <a:solidFill>
                    <a:schemeClr val="bg1"/>
                  </a:solidFill>
                  <a:latin typeface="微软雅黑" panose="020B0503020204020204" pitchFamily="34" charset="-122"/>
                  <a:ea typeface="微软雅黑" panose="020B0503020204020204" pitchFamily="34" charset="-122"/>
                </a:rPr>
                <a:t>输入小标题</a:t>
              </a:r>
            </a:p>
          </p:txBody>
        </p:sp>
      </p:grpSp>
      <p:grpSp>
        <p:nvGrpSpPr>
          <p:cNvPr id="8" name="组合 19"/>
          <p:cNvGrpSpPr/>
          <p:nvPr/>
        </p:nvGrpSpPr>
        <p:grpSpPr bwMode="auto">
          <a:xfrm>
            <a:off x="4217199" y="2011591"/>
            <a:ext cx="4743450" cy="887756"/>
            <a:chOff x="5623560" y="1479512"/>
            <a:chExt cx="6324600" cy="1183837"/>
          </a:xfrm>
        </p:grpSpPr>
        <p:grpSp>
          <p:nvGrpSpPr>
            <p:cNvPr id="9" name="组合 20"/>
            <p:cNvGrpSpPr/>
            <p:nvPr/>
          </p:nvGrpSpPr>
          <p:grpSpPr bwMode="auto">
            <a:xfrm>
              <a:off x="5623560" y="1479512"/>
              <a:ext cx="6324600" cy="1183837"/>
              <a:chOff x="5623560" y="1479512"/>
              <a:chExt cx="6324600" cy="1183837"/>
            </a:xfrm>
          </p:grpSpPr>
          <p:sp>
            <p:nvSpPr>
              <p:cNvPr id="23" name="矩形 22"/>
              <p:cNvSpPr/>
              <p:nvPr/>
            </p:nvSpPr>
            <p:spPr>
              <a:xfrm>
                <a:off x="5623560" y="1479512"/>
                <a:ext cx="6324600" cy="4351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971">
                  <a:defRPr/>
                </a:pP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5791835" y="1986148"/>
                <a:ext cx="6156325" cy="677201"/>
              </a:xfrm>
              <a:prstGeom prst="rect">
                <a:avLst/>
              </a:prstGeom>
            </p:spPr>
            <p:txBody>
              <a:bodyPr>
                <a:spAutoFit/>
              </a:bodyPr>
              <a:lstStyle/>
              <a:p>
                <a:pPr defTabSz="912971">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现在，它每天为全球的人们带来怡 神畅快的美妙感受。目前，全球每天有</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17</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亿人次的消费者在畅饮可口可乐公司的产品，大约每秒钟售出</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19,400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瓶饮料。目前为全球最大的饮料厂商。</a:t>
                </a:r>
              </a:p>
            </p:txBody>
          </p:sp>
        </p:grpSp>
        <p:sp>
          <p:nvSpPr>
            <p:cNvPr id="18449" name="文本框 21"/>
            <p:cNvSpPr txBox="1">
              <a:spLocks noChangeArrowheads="1"/>
            </p:cNvSpPr>
            <p:nvPr/>
          </p:nvSpPr>
          <p:spPr bwMode="auto">
            <a:xfrm>
              <a:off x="5897880" y="1512292"/>
              <a:ext cx="1443131" cy="41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defTabSz="912971">
                <a:lnSpc>
                  <a:spcPct val="100000"/>
                </a:lnSpc>
                <a:spcBef>
                  <a:spcPct val="0"/>
                </a:spcBef>
                <a:buNone/>
              </a:pPr>
              <a:r>
                <a:rPr lang="zh-CN" altLang="en-US" sz="1400" b="1" dirty="0">
                  <a:solidFill>
                    <a:schemeClr val="bg1"/>
                  </a:solidFill>
                  <a:latin typeface="微软雅黑" panose="020B0503020204020204" pitchFamily="34" charset="-122"/>
                  <a:ea typeface="微软雅黑" panose="020B0503020204020204" pitchFamily="34" charset="-122"/>
                </a:rPr>
                <a:t>输入小标题</a:t>
              </a:r>
            </a:p>
          </p:txBody>
        </p:sp>
      </p:grpSp>
      <p:grpSp>
        <p:nvGrpSpPr>
          <p:cNvPr id="11" name="组合 24"/>
          <p:cNvGrpSpPr/>
          <p:nvPr/>
        </p:nvGrpSpPr>
        <p:grpSpPr bwMode="auto">
          <a:xfrm>
            <a:off x="4217199" y="3132316"/>
            <a:ext cx="4743450" cy="819557"/>
            <a:chOff x="5623560" y="1479512"/>
            <a:chExt cx="6324600" cy="1091792"/>
          </a:xfrm>
        </p:grpSpPr>
        <p:grpSp>
          <p:nvGrpSpPr>
            <p:cNvPr id="12" name="组合 25"/>
            <p:cNvGrpSpPr/>
            <p:nvPr/>
          </p:nvGrpSpPr>
          <p:grpSpPr bwMode="auto">
            <a:xfrm>
              <a:off x="5623560" y="1479512"/>
              <a:ext cx="6324600" cy="1091792"/>
              <a:chOff x="5623560" y="1479512"/>
              <a:chExt cx="6324600" cy="1091792"/>
            </a:xfrm>
          </p:grpSpPr>
          <p:sp>
            <p:nvSpPr>
              <p:cNvPr id="28" name="矩形 27"/>
              <p:cNvSpPr/>
              <p:nvPr/>
            </p:nvSpPr>
            <p:spPr>
              <a:xfrm>
                <a:off x="5623560" y="1479512"/>
                <a:ext cx="6324600" cy="4347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971">
                  <a:defRPr/>
                </a:pP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5791835" y="2079290"/>
                <a:ext cx="6156325" cy="492014"/>
              </a:xfrm>
              <a:prstGeom prst="rect">
                <a:avLst/>
              </a:prstGeom>
            </p:spPr>
            <p:txBody>
              <a:bodyPr>
                <a:spAutoFit/>
              </a:bodyPr>
              <a:lstStyle/>
              <a:p>
                <a:pPr defTabSz="912971">
                  <a:defRPr/>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1886</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年，可口可乐在美国乔治亚州亚特兰大市诞生，自此便与社会发展相互交融，激发创新灵感。</a:t>
                </a:r>
              </a:p>
            </p:txBody>
          </p:sp>
        </p:grpSp>
        <p:sp>
          <p:nvSpPr>
            <p:cNvPr id="18445" name="文本框 26"/>
            <p:cNvSpPr txBox="1">
              <a:spLocks noChangeArrowheads="1"/>
            </p:cNvSpPr>
            <p:nvPr/>
          </p:nvSpPr>
          <p:spPr bwMode="auto">
            <a:xfrm>
              <a:off x="5897880" y="1512294"/>
              <a:ext cx="1272143" cy="36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defTabSz="912971">
                <a:lnSpc>
                  <a:spcPct val="100000"/>
                </a:lnSpc>
                <a:spcBef>
                  <a:spcPct val="0"/>
                </a:spcBef>
                <a:buNone/>
              </a:pPr>
              <a:r>
                <a:rPr lang="zh-CN" altLang="en-US" sz="1200" b="1" dirty="0">
                  <a:solidFill>
                    <a:schemeClr val="bg1"/>
                  </a:solidFill>
                  <a:latin typeface="微软雅黑" panose="020B0503020204020204" pitchFamily="34" charset="-122"/>
                  <a:ea typeface="微软雅黑" panose="020B0503020204020204" pitchFamily="34" charset="-122"/>
                </a:rPr>
                <a:t>输入小标题</a:t>
              </a:r>
            </a:p>
          </p:txBody>
        </p:sp>
      </p:grpSp>
      <p:sp>
        <p:nvSpPr>
          <p:cNvPr id="18441" name="文本框 29"/>
          <p:cNvSpPr txBox="1">
            <a:spLocks noChangeArrowheads="1"/>
          </p:cNvSpPr>
          <p:nvPr/>
        </p:nvSpPr>
        <p:spPr bwMode="auto">
          <a:xfrm>
            <a:off x="4154991" y="1087220"/>
            <a:ext cx="335152" cy="4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3" tIns="45672" rIns="91343" bIns="45672">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defTabSz="912971">
              <a:lnSpc>
                <a:spcPct val="100000"/>
              </a:lnSpc>
              <a:spcBef>
                <a:spcPct val="0"/>
              </a:spcBef>
              <a:buNone/>
            </a:pPr>
            <a:r>
              <a:rPr lang="en-US" altLang="zh-CN" sz="2000" dirty="0">
                <a:solidFill>
                  <a:prstClr val="white"/>
                </a:solidFill>
                <a:latin typeface="微软雅黑" panose="020B0503020204020204" pitchFamily="34" charset="-122"/>
                <a:ea typeface="微软雅黑" panose="020B0503020204020204" pitchFamily="34" charset="-122"/>
              </a:rPr>
              <a:t>1</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18442" name="文本框 30"/>
          <p:cNvSpPr txBox="1">
            <a:spLocks noChangeArrowheads="1"/>
          </p:cNvSpPr>
          <p:nvPr/>
        </p:nvSpPr>
        <p:spPr bwMode="auto">
          <a:xfrm>
            <a:off x="4154991" y="1973998"/>
            <a:ext cx="335152" cy="4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3" tIns="45672" rIns="91343" bIns="45672">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defTabSz="912971">
              <a:lnSpc>
                <a:spcPct val="100000"/>
              </a:lnSpc>
              <a:spcBef>
                <a:spcPct val="0"/>
              </a:spcBef>
              <a:buNone/>
            </a:pPr>
            <a:r>
              <a:rPr lang="en-US" altLang="zh-CN" sz="2000" dirty="0">
                <a:solidFill>
                  <a:prstClr val="white"/>
                </a:solidFill>
                <a:latin typeface="微软雅黑" panose="020B0503020204020204" pitchFamily="34" charset="-122"/>
                <a:ea typeface="微软雅黑" panose="020B0503020204020204" pitchFamily="34" charset="-122"/>
              </a:rPr>
              <a:t>2</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18443" name="文本框 37"/>
          <p:cNvSpPr txBox="1">
            <a:spLocks noChangeArrowheads="1"/>
          </p:cNvSpPr>
          <p:nvPr/>
        </p:nvSpPr>
        <p:spPr bwMode="auto">
          <a:xfrm>
            <a:off x="4154991" y="3112588"/>
            <a:ext cx="335152" cy="4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3" tIns="45672" rIns="91343" bIns="45672">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defTabSz="912971">
              <a:lnSpc>
                <a:spcPct val="100000"/>
              </a:lnSpc>
              <a:spcBef>
                <a:spcPct val="0"/>
              </a:spcBef>
              <a:buNone/>
            </a:pPr>
            <a:r>
              <a:rPr lang="en-US" altLang="zh-CN" sz="2000" dirty="0">
                <a:solidFill>
                  <a:prstClr val="white"/>
                </a:solidFill>
                <a:latin typeface="微软雅黑" panose="020B0503020204020204" pitchFamily="34" charset="-122"/>
                <a:ea typeface="微软雅黑" panose="020B0503020204020204" pitchFamily="34" charset="-122"/>
              </a:rPr>
              <a:t>3</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68180217"/>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nodeType="withEffect">
                                  <p:stCondLst>
                                    <p:cond delay="2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nodeType="withEffect">
                                  <p:stCondLst>
                                    <p:cond delay="4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9" name="KSO_GT1"/>
          <p:cNvSpPr txBox="1">
            <a:spLocks noChangeArrowheads="1"/>
          </p:cNvSpPr>
          <p:nvPr/>
        </p:nvSpPr>
        <p:spPr bwMode="auto">
          <a:xfrm rot="3140710">
            <a:off x="696365" y="2707774"/>
            <a:ext cx="983760" cy="411956"/>
          </a:xfrm>
          <a:prstGeom prst="rect">
            <a:avLst/>
          </a:prstGeom>
          <a:noFill/>
          <a:ln w="9525">
            <a:noFill/>
            <a:miter lim="800000"/>
          </a:ln>
        </p:spPr>
        <p:txBody>
          <a:bodyPr lIns="0" tIns="0" rIns="0" bIns="0" anchor="ctr"/>
          <a:lstStyle/>
          <a:p>
            <a:pPr algn="r"/>
            <a:r>
              <a:rPr lang="zh-CN" altLang="en-US" sz="1200" dirty="0">
                <a:solidFill>
                  <a:schemeClr val="tx1">
                    <a:lumMod val="75000"/>
                    <a:lumOff val="25000"/>
                  </a:schemeClr>
                </a:solidFill>
                <a:latin typeface="微软雅黑" pitchFamily="34" charset="-122"/>
                <a:ea typeface="微软雅黑" pitchFamily="34" charset="-122"/>
              </a:rPr>
              <a:t>小标题</a:t>
            </a:r>
          </a:p>
        </p:txBody>
      </p:sp>
      <p:sp>
        <p:nvSpPr>
          <p:cNvPr id="30" name="任意多边形 29"/>
          <p:cNvSpPr/>
          <p:nvPr/>
        </p:nvSpPr>
        <p:spPr>
          <a:xfrm>
            <a:off x="833855" y="1564432"/>
            <a:ext cx="1584120" cy="1621894"/>
          </a:xfrm>
          <a:custGeom>
            <a:avLst/>
            <a:gdLst>
              <a:gd name="connsiteX0" fmla="*/ 810262 w 1773141"/>
              <a:gd name="connsiteY0" fmla="*/ 1611 h 1814710"/>
              <a:gd name="connsiteX1" fmla="*/ 1585932 w 1773141"/>
              <a:gd name="connsiteY1" fmla="*/ 355924 h 1814710"/>
              <a:gd name="connsiteX2" fmla="*/ 1417218 w 1773141"/>
              <a:gd name="connsiteY2" fmla="*/ 1628933 h 1814710"/>
              <a:gd name="connsiteX3" fmla="*/ 904488 w 1773141"/>
              <a:gd name="connsiteY3" fmla="*/ 1814710 h 1814710"/>
              <a:gd name="connsiteX4" fmla="*/ 0 w 1773141"/>
              <a:gd name="connsiteY4" fmla="*/ 633846 h 1814710"/>
              <a:gd name="connsiteX5" fmla="*/ 312924 w 1773141"/>
              <a:gd name="connsiteY5" fmla="*/ 187210 h 1814710"/>
              <a:gd name="connsiteX6" fmla="*/ 810262 w 1773141"/>
              <a:gd name="connsiteY6" fmla="*/ 1611 h 18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3141" h="1814710">
                <a:moveTo>
                  <a:pt x="810262" y="1611"/>
                </a:moveTo>
                <a:cubicBezTo>
                  <a:pt x="1101237" y="-15717"/>
                  <a:pt x="1395343" y="107099"/>
                  <a:pt x="1585932" y="355924"/>
                </a:cubicBezTo>
                <a:cubicBezTo>
                  <a:pt x="1890875" y="754045"/>
                  <a:pt x="1815339" y="1323990"/>
                  <a:pt x="1417218" y="1628933"/>
                </a:cubicBezTo>
                <a:cubicBezTo>
                  <a:pt x="1263543" y="1746641"/>
                  <a:pt x="1084268" y="1807659"/>
                  <a:pt x="904488" y="1814710"/>
                </a:cubicBezTo>
                <a:lnTo>
                  <a:pt x="0" y="633846"/>
                </a:lnTo>
                <a:cubicBezTo>
                  <a:pt x="53638" y="462110"/>
                  <a:pt x="159249" y="304918"/>
                  <a:pt x="312924" y="187210"/>
                </a:cubicBezTo>
                <a:cubicBezTo>
                  <a:pt x="462219" y="72857"/>
                  <a:pt x="635677" y="12008"/>
                  <a:pt x="810262" y="1611"/>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ltLang="zh-CN" sz="1400" b="1" dirty="0">
              <a:solidFill>
                <a:schemeClr val="tx1"/>
              </a:solidFill>
            </a:endParaRPr>
          </a:p>
        </p:txBody>
      </p:sp>
      <p:pic>
        <p:nvPicPr>
          <p:cNvPr id="49163" name="图片 37"/>
          <p:cNvPicPr>
            <a:picLocks noChangeAspect="1"/>
          </p:cNvPicPr>
          <p:nvPr/>
        </p:nvPicPr>
        <p:blipFill>
          <a:blip r:embed="rId3" cstate="print"/>
          <a:srcRect l="86467"/>
          <a:stretch>
            <a:fillRect/>
          </a:stretch>
        </p:blipFill>
        <p:spPr bwMode="auto">
          <a:xfrm rot="-2245971">
            <a:off x="1185863" y="1580919"/>
            <a:ext cx="240506" cy="2012777"/>
          </a:xfrm>
          <a:prstGeom prst="rect">
            <a:avLst/>
          </a:prstGeom>
          <a:noFill/>
          <a:ln w="9525">
            <a:noFill/>
            <a:miter lim="800000"/>
            <a:headEnd/>
            <a:tailEnd/>
          </a:ln>
        </p:spPr>
      </p:pic>
      <p:sp>
        <p:nvSpPr>
          <p:cNvPr id="49164" name="Freeform 114"/>
          <p:cNvSpPr>
            <a:spLocks noEditPoints="1"/>
          </p:cNvSpPr>
          <p:nvPr/>
        </p:nvSpPr>
        <p:spPr bwMode="auto">
          <a:xfrm>
            <a:off x="1445419" y="2106145"/>
            <a:ext cx="332185" cy="441859"/>
          </a:xfrm>
          <a:custGeom>
            <a:avLst/>
            <a:gdLst>
              <a:gd name="T0" fmla="*/ 2147483647 w 680"/>
              <a:gd name="T1" fmla="*/ 2147483647 h 904"/>
              <a:gd name="T2" fmla="*/ 2147483647 w 680"/>
              <a:gd name="T3" fmla="*/ 2147483647 h 904"/>
              <a:gd name="T4" fmla="*/ 2147483647 w 680"/>
              <a:gd name="T5" fmla="*/ 2147483647 h 904"/>
              <a:gd name="T6" fmla="*/ 0 w 680"/>
              <a:gd name="T7" fmla="*/ 2147483647 h 904"/>
              <a:gd name="T8" fmla="*/ 0 w 680"/>
              <a:gd name="T9" fmla="*/ 2147483647 h 904"/>
              <a:gd name="T10" fmla="*/ 2147483647 w 680"/>
              <a:gd name="T11" fmla="*/ 2147483647 h 904"/>
              <a:gd name="T12" fmla="*/ 2147483647 w 680"/>
              <a:gd name="T13" fmla="*/ 2147483647 h 904"/>
              <a:gd name="T14" fmla="*/ 2147483647 w 680"/>
              <a:gd name="T15" fmla="*/ 2147483647 h 904"/>
              <a:gd name="T16" fmla="*/ 2147483647 w 680"/>
              <a:gd name="T17" fmla="*/ 2147483647 h 904"/>
              <a:gd name="T18" fmla="*/ 2147483647 w 680"/>
              <a:gd name="T19" fmla="*/ 2147483647 h 904"/>
              <a:gd name="T20" fmla="*/ 2147483647 w 680"/>
              <a:gd name="T21" fmla="*/ 2147483647 h 904"/>
              <a:gd name="T22" fmla="*/ 2147483647 w 680"/>
              <a:gd name="T23" fmla="*/ 2147483647 h 904"/>
              <a:gd name="T24" fmla="*/ 2147483647 w 680"/>
              <a:gd name="T25" fmla="*/ 2147483647 h 904"/>
              <a:gd name="T26" fmla="*/ 2147483647 w 680"/>
              <a:gd name="T27" fmla="*/ 0 h 904"/>
              <a:gd name="T28" fmla="*/ 2147483647 w 680"/>
              <a:gd name="T29" fmla="*/ 0 h 904"/>
              <a:gd name="T30" fmla="*/ 2147483647 w 680"/>
              <a:gd name="T31" fmla="*/ 2147483647 h 904"/>
              <a:gd name="T32" fmla="*/ 2147483647 w 680"/>
              <a:gd name="T33" fmla="*/ 2147483647 h 904"/>
              <a:gd name="T34" fmla="*/ 2147483647 w 680"/>
              <a:gd name="T35" fmla="*/ 2147483647 h 904"/>
              <a:gd name="T36" fmla="*/ 2147483647 w 680"/>
              <a:gd name="T37" fmla="*/ 2147483647 h 904"/>
              <a:gd name="T38" fmla="*/ 2147483647 w 680"/>
              <a:gd name="T39" fmla="*/ 2147483647 h 904"/>
              <a:gd name="T40" fmla="*/ 2147483647 w 680"/>
              <a:gd name="T41" fmla="*/ 2147483647 h 904"/>
              <a:gd name="T42" fmla="*/ 2147483647 w 680"/>
              <a:gd name="T43" fmla="*/ 2147483647 h 904"/>
              <a:gd name="T44" fmla="*/ 2147483647 w 680"/>
              <a:gd name="T45" fmla="*/ 2147483647 h 904"/>
              <a:gd name="T46" fmla="*/ 2147483647 w 680"/>
              <a:gd name="T47" fmla="*/ 2147483647 h 904"/>
              <a:gd name="T48" fmla="*/ 2147483647 w 680"/>
              <a:gd name="T49" fmla="*/ 2147483647 h 904"/>
              <a:gd name="T50" fmla="*/ 0 w 680"/>
              <a:gd name="T51" fmla="*/ 2147483647 h 904"/>
              <a:gd name="T52" fmla="*/ 2147483647 w 680"/>
              <a:gd name="T53" fmla="*/ 2147483647 h 904"/>
              <a:gd name="T54" fmla="*/ 2147483647 w 680"/>
              <a:gd name="T55" fmla="*/ 2147483647 h 904"/>
              <a:gd name="T56" fmla="*/ 2147483647 w 680"/>
              <a:gd name="T57" fmla="*/ 2147483647 h 9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80"/>
              <a:gd name="T88" fmla="*/ 0 h 904"/>
              <a:gd name="T89" fmla="*/ 680 w 680"/>
              <a:gd name="T90" fmla="*/ 904 h 9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80" h="904">
                <a:moveTo>
                  <a:pt x="680" y="527"/>
                </a:moveTo>
                <a:cubicBezTo>
                  <a:pt x="680" y="803"/>
                  <a:pt x="680" y="803"/>
                  <a:pt x="680" y="803"/>
                </a:cubicBezTo>
                <a:cubicBezTo>
                  <a:pt x="680" y="859"/>
                  <a:pt x="528" y="904"/>
                  <a:pt x="340" y="904"/>
                </a:cubicBezTo>
                <a:cubicBezTo>
                  <a:pt x="152" y="904"/>
                  <a:pt x="0" y="859"/>
                  <a:pt x="0" y="803"/>
                </a:cubicBezTo>
                <a:cubicBezTo>
                  <a:pt x="0" y="527"/>
                  <a:pt x="0" y="527"/>
                  <a:pt x="0" y="527"/>
                </a:cubicBezTo>
                <a:cubicBezTo>
                  <a:pt x="109" y="587"/>
                  <a:pt x="291" y="591"/>
                  <a:pt x="340" y="591"/>
                </a:cubicBezTo>
                <a:cubicBezTo>
                  <a:pt x="389" y="591"/>
                  <a:pt x="571" y="587"/>
                  <a:pt x="680" y="527"/>
                </a:cubicBezTo>
                <a:close/>
                <a:moveTo>
                  <a:pt x="299" y="398"/>
                </a:moveTo>
                <a:cubicBezTo>
                  <a:pt x="322" y="422"/>
                  <a:pt x="358" y="422"/>
                  <a:pt x="381" y="398"/>
                </a:cubicBezTo>
                <a:cubicBezTo>
                  <a:pt x="550" y="217"/>
                  <a:pt x="550" y="217"/>
                  <a:pt x="550" y="217"/>
                </a:cubicBezTo>
                <a:cubicBezTo>
                  <a:pt x="572" y="194"/>
                  <a:pt x="564" y="174"/>
                  <a:pt x="531" y="174"/>
                </a:cubicBezTo>
                <a:cubicBezTo>
                  <a:pt x="444" y="174"/>
                  <a:pt x="444" y="174"/>
                  <a:pt x="444" y="174"/>
                </a:cubicBezTo>
                <a:cubicBezTo>
                  <a:pt x="444" y="59"/>
                  <a:pt x="444" y="59"/>
                  <a:pt x="444" y="59"/>
                </a:cubicBezTo>
                <a:cubicBezTo>
                  <a:pt x="444" y="27"/>
                  <a:pt x="417" y="0"/>
                  <a:pt x="385" y="0"/>
                </a:cubicBezTo>
                <a:cubicBezTo>
                  <a:pt x="295" y="0"/>
                  <a:pt x="295" y="0"/>
                  <a:pt x="295" y="0"/>
                </a:cubicBezTo>
                <a:cubicBezTo>
                  <a:pt x="263" y="0"/>
                  <a:pt x="236" y="27"/>
                  <a:pt x="236" y="59"/>
                </a:cubicBezTo>
                <a:cubicBezTo>
                  <a:pt x="236" y="174"/>
                  <a:pt x="236" y="174"/>
                  <a:pt x="236" y="174"/>
                </a:cubicBezTo>
                <a:cubicBezTo>
                  <a:pt x="149" y="174"/>
                  <a:pt x="149" y="174"/>
                  <a:pt x="149" y="174"/>
                </a:cubicBezTo>
                <a:cubicBezTo>
                  <a:pt x="116" y="174"/>
                  <a:pt x="108" y="194"/>
                  <a:pt x="130" y="217"/>
                </a:cubicBezTo>
                <a:lnTo>
                  <a:pt x="299" y="398"/>
                </a:lnTo>
                <a:close/>
                <a:moveTo>
                  <a:pt x="477" y="356"/>
                </a:moveTo>
                <a:cubicBezTo>
                  <a:pt x="411" y="426"/>
                  <a:pt x="411" y="426"/>
                  <a:pt x="411" y="426"/>
                </a:cubicBezTo>
                <a:cubicBezTo>
                  <a:pt x="392" y="446"/>
                  <a:pt x="367" y="457"/>
                  <a:pt x="340" y="457"/>
                </a:cubicBezTo>
                <a:cubicBezTo>
                  <a:pt x="313" y="457"/>
                  <a:pt x="288" y="446"/>
                  <a:pt x="269" y="426"/>
                </a:cubicBezTo>
                <a:cubicBezTo>
                  <a:pt x="203" y="356"/>
                  <a:pt x="203" y="356"/>
                  <a:pt x="203" y="356"/>
                </a:cubicBezTo>
                <a:cubicBezTo>
                  <a:pt x="83" y="371"/>
                  <a:pt x="0" y="407"/>
                  <a:pt x="0" y="448"/>
                </a:cubicBezTo>
                <a:cubicBezTo>
                  <a:pt x="0" y="504"/>
                  <a:pt x="152" y="550"/>
                  <a:pt x="340" y="550"/>
                </a:cubicBezTo>
                <a:cubicBezTo>
                  <a:pt x="528" y="550"/>
                  <a:pt x="680" y="504"/>
                  <a:pt x="680" y="448"/>
                </a:cubicBezTo>
                <a:cubicBezTo>
                  <a:pt x="680" y="407"/>
                  <a:pt x="597" y="371"/>
                  <a:pt x="477" y="356"/>
                </a:cubicBezTo>
                <a:close/>
              </a:path>
            </a:pathLst>
          </a:custGeom>
          <a:solidFill>
            <a:schemeClr val="bg2"/>
          </a:solidFill>
          <a:ln w="9525">
            <a:noFill/>
            <a:round/>
          </a:ln>
        </p:spPr>
        <p:txBody>
          <a:bodyPr lIns="68573" tIns="34287" rIns="68573" bIns="34287"/>
          <a:lstStyle/>
          <a:p>
            <a:endParaRPr lang="zh-CN" altLang="en-US"/>
          </a:p>
        </p:txBody>
      </p:sp>
      <p:sp>
        <p:nvSpPr>
          <p:cNvPr id="49166" name="KSO_GT1"/>
          <p:cNvSpPr txBox="1">
            <a:spLocks noChangeArrowheads="1"/>
          </p:cNvSpPr>
          <p:nvPr/>
        </p:nvSpPr>
        <p:spPr bwMode="auto">
          <a:xfrm rot="3140710">
            <a:off x="2677565" y="2707774"/>
            <a:ext cx="983760" cy="411956"/>
          </a:xfrm>
          <a:prstGeom prst="rect">
            <a:avLst/>
          </a:prstGeom>
          <a:noFill/>
          <a:ln w="9525">
            <a:noFill/>
            <a:miter lim="800000"/>
          </a:ln>
        </p:spPr>
        <p:txBody>
          <a:bodyPr lIns="0" tIns="0" rIns="0" bIns="0" anchor="ctr"/>
          <a:lstStyle/>
          <a:p>
            <a:pPr algn="r"/>
            <a:r>
              <a:rPr lang="zh-CN" altLang="en-US" sz="1200" dirty="0">
                <a:solidFill>
                  <a:schemeClr val="tx1">
                    <a:lumMod val="75000"/>
                    <a:lumOff val="25000"/>
                  </a:schemeClr>
                </a:solidFill>
                <a:latin typeface="微软雅黑" pitchFamily="34" charset="-122"/>
                <a:ea typeface="微软雅黑" pitchFamily="34" charset="-122"/>
              </a:rPr>
              <a:t>小标题</a:t>
            </a:r>
          </a:p>
        </p:txBody>
      </p:sp>
      <p:sp>
        <p:nvSpPr>
          <p:cNvPr id="42" name="任意多边形 41"/>
          <p:cNvSpPr/>
          <p:nvPr/>
        </p:nvSpPr>
        <p:spPr>
          <a:xfrm>
            <a:off x="2814222" y="1564432"/>
            <a:ext cx="1584175" cy="1621894"/>
          </a:xfrm>
          <a:custGeom>
            <a:avLst/>
            <a:gdLst>
              <a:gd name="connsiteX0" fmla="*/ 810262 w 1773141"/>
              <a:gd name="connsiteY0" fmla="*/ 1611 h 1814710"/>
              <a:gd name="connsiteX1" fmla="*/ 1585932 w 1773141"/>
              <a:gd name="connsiteY1" fmla="*/ 355924 h 1814710"/>
              <a:gd name="connsiteX2" fmla="*/ 1417218 w 1773141"/>
              <a:gd name="connsiteY2" fmla="*/ 1628933 h 1814710"/>
              <a:gd name="connsiteX3" fmla="*/ 904488 w 1773141"/>
              <a:gd name="connsiteY3" fmla="*/ 1814710 h 1814710"/>
              <a:gd name="connsiteX4" fmla="*/ 0 w 1773141"/>
              <a:gd name="connsiteY4" fmla="*/ 633846 h 1814710"/>
              <a:gd name="connsiteX5" fmla="*/ 312924 w 1773141"/>
              <a:gd name="connsiteY5" fmla="*/ 187210 h 1814710"/>
              <a:gd name="connsiteX6" fmla="*/ 810262 w 1773141"/>
              <a:gd name="connsiteY6" fmla="*/ 1611 h 18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3141" h="1814710">
                <a:moveTo>
                  <a:pt x="810262" y="1611"/>
                </a:moveTo>
                <a:cubicBezTo>
                  <a:pt x="1101237" y="-15717"/>
                  <a:pt x="1395343" y="107099"/>
                  <a:pt x="1585932" y="355924"/>
                </a:cubicBezTo>
                <a:cubicBezTo>
                  <a:pt x="1890875" y="754045"/>
                  <a:pt x="1815339" y="1323990"/>
                  <a:pt x="1417218" y="1628933"/>
                </a:cubicBezTo>
                <a:cubicBezTo>
                  <a:pt x="1263543" y="1746641"/>
                  <a:pt x="1084268" y="1807659"/>
                  <a:pt x="904488" y="1814710"/>
                </a:cubicBezTo>
                <a:lnTo>
                  <a:pt x="0" y="633846"/>
                </a:lnTo>
                <a:cubicBezTo>
                  <a:pt x="53638" y="462110"/>
                  <a:pt x="159249" y="304918"/>
                  <a:pt x="312924" y="187210"/>
                </a:cubicBezTo>
                <a:cubicBezTo>
                  <a:pt x="462219" y="72857"/>
                  <a:pt x="635677" y="12008"/>
                  <a:pt x="810262" y="1611"/>
                </a:cubicBez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ltLang="zh-CN" sz="1400" b="1" dirty="0">
              <a:solidFill>
                <a:schemeClr val="tx1"/>
              </a:solidFill>
            </a:endParaRPr>
          </a:p>
        </p:txBody>
      </p:sp>
      <p:pic>
        <p:nvPicPr>
          <p:cNvPr id="49170" name="图片 42"/>
          <p:cNvPicPr>
            <a:picLocks noChangeAspect="1"/>
          </p:cNvPicPr>
          <p:nvPr/>
        </p:nvPicPr>
        <p:blipFill>
          <a:blip r:embed="rId3" cstate="print"/>
          <a:srcRect l="86467"/>
          <a:stretch>
            <a:fillRect/>
          </a:stretch>
        </p:blipFill>
        <p:spPr bwMode="auto">
          <a:xfrm rot="-2245971">
            <a:off x="3167063" y="1580919"/>
            <a:ext cx="240506" cy="2012777"/>
          </a:xfrm>
          <a:prstGeom prst="rect">
            <a:avLst/>
          </a:prstGeom>
          <a:noFill/>
          <a:ln w="9525">
            <a:noFill/>
            <a:miter lim="800000"/>
            <a:headEnd/>
            <a:tailEnd/>
          </a:ln>
        </p:spPr>
      </p:pic>
      <p:sp>
        <p:nvSpPr>
          <p:cNvPr id="49172" name="KSO_GT1"/>
          <p:cNvSpPr txBox="1">
            <a:spLocks noChangeArrowheads="1"/>
          </p:cNvSpPr>
          <p:nvPr/>
        </p:nvSpPr>
        <p:spPr bwMode="auto">
          <a:xfrm rot="3140710">
            <a:off x="4650430" y="2707774"/>
            <a:ext cx="983760" cy="411956"/>
          </a:xfrm>
          <a:prstGeom prst="rect">
            <a:avLst/>
          </a:prstGeom>
          <a:noFill/>
          <a:ln w="9525">
            <a:noFill/>
            <a:miter lim="800000"/>
          </a:ln>
        </p:spPr>
        <p:txBody>
          <a:bodyPr lIns="0" tIns="0" rIns="0" bIns="0" anchor="ctr"/>
          <a:lstStyle/>
          <a:p>
            <a:pPr algn="r"/>
            <a:r>
              <a:rPr lang="zh-CN" altLang="en-US" sz="1200" dirty="0">
                <a:solidFill>
                  <a:schemeClr val="tx1">
                    <a:lumMod val="75000"/>
                    <a:lumOff val="25000"/>
                  </a:schemeClr>
                </a:solidFill>
                <a:latin typeface="微软雅黑" pitchFamily="34" charset="-122"/>
                <a:ea typeface="微软雅黑" pitchFamily="34" charset="-122"/>
              </a:rPr>
              <a:t>小标题</a:t>
            </a:r>
          </a:p>
        </p:txBody>
      </p:sp>
      <p:sp>
        <p:nvSpPr>
          <p:cNvPr id="47" name="任意多边形 46"/>
          <p:cNvSpPr/>
          <p:nvPr/>
        </p:nvSpPr>
        <p:spPr>
          <a:xfrm>
            <a:off x="4787227" y="1564432"/>
            <a:ext cx="1585195" cy="1621894"/>
          </a:xfrm>
          <a:custGeom>
            <a:avLst/>
            <a:gdLst>
              <a:gd name="connsiteX0" fmla="*/ 810262 w 1773141"/>
              <a:gd name="connsiteY0" fmla="*/ 1611 h 1814710"/>
              <a:gd name="connsiteX1" fmla="*/ 1585932 w 1773141"/>
              <a:gd name="connsiteY1" fmla="*/ 355924 h 1814710"/>
              <a:gd name="connsiteX2" fmla="*/ 1417218 w 1773141"/>
              <a:gd name="connsiteY2" fmla="*/ 1628933 h 1814710"/>
              <a:gd name="connsiteX3" fmla="*/ 904488 w 1773141"/>
              <a:gd name="connsiteY3" fmla="*/ 1814710 h 1814710"/>
              <a:gd name="connsiteX4" fmla="*/ 0 w 1773141"/>
              <a:gd name="connsiteY4" fmla="*/ 633846 h 1814710"/>
              <a:gd name="connsiteX5" fmla="*/ 312924 w 1773141"/>
              <a:gd name="connsiteY5" fmla="*/ 187210 h 1814710"/>
              <a:gd name="connsiteX6" fmla="*/ 810262 w 1773141"/>
              <a:gd name="connsiteY6" fmla="*/ 1611 h 18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3141" h="1814710">
                <a:moveTo>
                  <a:pt x="810262" y="1611"/>
                </a:moveTo>
                <a:cubicBezTo>
                  <a:pt x="1101237" y="-15717"/>
                  <a:pt x="1395343" y="107099"/>
                  <a:pt x="1585932" y="355924"/>
                </a:cubicBezTo>
                <a:cubicBezTo>
                  <a:pt x="1890875" y="754045"/>
                  <a:pt x="1815339" y="1323990"/>
                  <a:pt x="1417218" y="1628933"/>
                </a:cubicBezTo>
                <a:cubicBezTo>
                  <a:pt x="1263543" y="1746641"/>
                  <a:pt x="1084268" y="1807659"/>
                  <a:pt x="904488" y="1814710"/>
                </a:cubicBezTo>
                <a:lnTo>
                  <a:pt x="0" y="633846"/>
                </a:lnTo>
                <a:cubicBezTo>
                  <a:pt x="53638" y="462110"/>
                  <a:pt x="159249" y="304918"/>
                  <a:pt x="312924" y="187210"/>
                </a:cubicBezTo>
                <a:cubicBezTo>
                  <a:pt x="462219" y="72857"/>
                  <a:pt x="635677" y="12008"/>
                  <a:pt x="810262" y="1611"/>
                </a:cubicBezTo>
                <a:close/>
              </a:path>
            </a:pathLst>
          </a:custGeom>
          <a:solidFill>
            <a:schemeClr val="accent3"/>
          </a:solidFill>
          <a:ln w="381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ltLang="zh-CN" sz="1400" b="1" dirty="0">
              <a:solidFill>
                <a:schemeClr val="tx1"/>
              </a:solidFill>
            </a:endParaRPr>
          </a:p>
        </p:txBody>
      </p:sp>
      <p:pic>
        <p:nvPicPr>
          <p:cNvPr id="49176" name="图片 47"/>
          <p:cNvPicPr>
            <a:picLocks noChangeAspect="1"/>
          </p:cNvPicPr>
          <p:nvPr/>
        </p:nvPicPr>
        <p:blipFill>
          <a:blip r:embed="rId3" cstate="print"/>
          <a:srcRect l="86467"/>
          <a:stretch>
            <a:fillRect/>
          </a:stretch>
        </p:blipFill>
        <p:spPr bwMode="auto">
          <a:xfrm rot="-2245971">
            <a:off x="5139929" y="1580919"/>
            <a:ext cx="240506" cy="2012777"/>
          </a:xfrm>
          <a:prstGeom prst="rect">
            <a:avLst/>
          </a:prstGeom>
          <a:noFill/>
          <a:ln w="9525">
            <a:noFill/>
            <a:miter lim="800000"/>
            <a:headEnd/>
            <a:tailEnd/>
          </a:ln>
        </p:spPr>
      </p:pic>
      <p:sp>
        <p:nvSpPr>
          <p:cNvPr id="49178" name="KSO_GT1"/>
          <p:cNvSpPr txBox="1">
            <a:spLocks noChangeArrowheads="1"/>
          </p:cNvSpPr>
          <p:nvPr/>
        </p:nvSpPr>
        <p:spPr bwMode="auto">
          <a:xfrm rot="3140710">
            <a:off x="6623296" y="2707774"/>
            <a:ext cx="983760" cy="411956"/>
          </a:xfrm>
          <a:prstGeom prst="rect">
            <a:avLst/>
          </a:prstGeom>
          <a:noFill/>
          <a:ln w="9525">
            <a:noFill/>
            <a:miter lim="800000"/>
          </a:ln>
        </p:spPr>
        <p:txBody>
          <a:bodyPr lIns="0" tIns="0" rIns="0" bIns="0" anchor="ctr"/>
          <a:lstStyle/>
          <a:p>
            <a:pPr algn="r"/>
            <a:r>
              <a:rPr lang="zh-CN" altLang="en-US" sz="1200" dirty="0">
                <a:solidFill>
                  <a:schemeClr val="tx1">
                    <a:lumMod val="75000"/>
                    <a:lumOff val="25000"/>
                  </a:schemeClr>
                </a:solidFill>
                <a:latin typeface="微软雅黑" pitchFamily="34" charset="-122"/>
                <a:ea typeface="微软雅黑" pitchFamily="34" charset="-122"/>
              </a:rPr>
              <a:t>小标题</a:t>
            </a:r>
          </a:p>
        </p:txBody>
      </p:sp>
      <p:sp>
        <p:nvSpPr>
          <p:cNvPr id="52" name="任意多边形 51"/>
          <p:cNvSpPr/>
          <p:nvPr/>
        </p:nvSpPr>
        <p:spPr>
          <a:xfrm>
            <a:off x="6760049" y="1564432"/>
            <a:ext cx="1585365" cy="1621894"/>
          </a:xfrm>
          <a:custGeom>
            <a:avLst/>
            <a:gdLst>
              <a:gd name="connsiteX0" fmla="*/ 810262 w 1773141"/>
              <a:gd name="connsiteY0" fmla="*/ 1611 h 1814710"/>
              <a:gd name="connsiteX1" fmla="*/ 1585932 w 1773141"/>
              <a:gd name="connsiteY1" fmla="*/ 355924 h 1814710"/>
              <a:gd name="connsiteX2" fmla="*/ 1417218 w 1773141"/>
              <a:gd name="connsiteY2" fmla="*/ 1628933 h 1814710"/>
              <a:gd name="connsiteX3" fmla="*/ 904488 w 1773141"/>
              <a:gd name="connsiteY3" fmla="*/ 1814710 h 1814710"/>
              <a:gd name="connsiteX4" fmla="*/ 0 w 1773141"/>
              <a:gd name="connsiteY4" fmla="*/ 633846 h 1814710"/>
              <a:gd name="connsiteX5" fmla="*/ 312924 w 1773141"/>
              <a:gd name="connsiteY5" fmla="*/ 187210 h 1814710"/>
              <a:gd name="connsiteX6" fmla="*/ 810262 w 1773141"/>
              <a:gd name="connsiteY6" fmla="*/ 1611 h 18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3141" h="1814710">
                <a:moveTo>
                  <a:pt x="810262" y="1611"/>
                </a:moveTo>
                <a:cubicBezTo>
                  <a:pt x="1101237" y="-15717"/>
                  <a:pt x="1395343" y="107099"/>
                  <a:pt x="1585932" y="355924"/>
                </a:cubicBezTo>
                <a:cubicBezTo>
                  <a:pt x="1890875" y="754045"/>
                  <a:pt x="1815339" y="1323990"/>
                  <a:pt x="1417218" y="1628933"/>
                </a:cubicBezTo>
                <a:cubicBezTo>
                  <a:pt x="1263543" y="1746641"/>
                  <a:pt x="1084268" y="1807659"/>
                  <a:pt x="904488" y="1814710"/>
                </a:cubicBezTo>
                <a:lnTo>
                  <a:pt x="0" y="633846"/>
                </a:lnTo>
                <a:cubicBezTo>
                  <a:pt x="53638" y="462110"/>
                  <a:pt x="159249" y="304918"/>
                  <a:pt x="312924" y="187210"/>
                </a:cubicBezTo>
                <a:cubicBezTo>
                  <a:pt x="462219" y="72857"/>
                  <a:pt x="635677" y="12008"/>
                  <a:pt x="810262" y="1611"/>
                </a:cubicBezTo>
                <a:close/>
              </a:path>
            </a:pathLst>
          </a:custGeom>
          <a:solidFill>
            <a:schemeClr val="accent4"/>
          </a:solidFill>
          <a:ln w="381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ltLang="zh-CN" sz="1400" b="1" dirty="0">
              <a:solidFill>
                <a:schemeClr val="tx1"/>
              </a:solidFill>
            </a:endParaRPr>
          </a:p>
        </p:txBody>
      </p:sp>
      <p:pic>
        <p:nvPicPr>
          <p:cNvPr id="49182" name="图片 52"/>
          <p:cNvPicPr>
            <a:picLocks noChangeAspect="1"/>
          </p:cNvPicPr>
          <p:nvPr/>
        </p:nvPicPr>
        <p:blipFill>
          <a:blip r:embed="rId3" cstate="print"/>
          <a:srcRect l="86467"/>
          <a:stretch>
            <a:fillRect/>
          </a:stretch>
        </p:blipFill>
        <p:spPr bwMode="auto">
          <a:xfrm rot="-2245971">
            <a:off x="7112794" y="1580919"/>
            <a:ext cx="240506" cy="2012777"/>
          </a:xfrm>
          <a:prstGeom prst="rect">
            <a:avLst/>
          </a:prstGeom>
          <a:noFill/>
          <a:ln w="9525">
            <a:noFill/>
            <a:miter lim="800000"/>
            <a:headEnd/>
            <a:tailEnd/>
          </a:ln>
        </p:spPr>
      </p:pic>
      <p:grpSp>
        <p:nvGrpSpPr>
          <p:cNvPr id="3" name="组合 61"/>
          <p:cNvGrpSpPr/>
          <p:nvPr/>
        </p:nvGrpSpPr>
        <p:grpSpPr bwMode="auto">
          <a:xfrm>
            <a:off x="3413522" y="2140685"/>
            <a:ext cx="400050" cy="372780"/>
            <a:chOff x="1740921" y="2645461"/>
            <a:chExt cx="1408013" cy="1315096"/>
          </a:xfrm>
          <a:solidFill>
            <a:schemeClr val="bg2"/>
          </a:solidFill>
        </p:grpSpPr>
        <p:grpSp>
          <p:nvGrpSpPr>
            <p:cNvPr id="4" name="Freeform 329"/>
            <p:cNvGrpSpPr/>
            <p:nvPr/>
          </p:nvGrpSpPr>
          <p:grpSpPr bwMode="auto">
            <a:xfrm>
              <a:off x="1898820" y="3272841"/>
              <a:ext cx="289648" cy="500157"/>
              <a:chOff x="4584192" y="2578608"/>
              <a:chExt cx="109728" cy="188976"/>
            </a:xfrm>
            <a:grpFill/>
          </p:grpSpPr>
          <p:pic>
            <p:nvPicPr>
              <p:cNvPr id="69682" name="Freeform 329"/>
              <p:cNvPicPr>
                <a:picLocks noChangeArrowheads="1"/>
              </p:cNvPicPr>
              <p:nvPr/>
            </p:nvPicPr>
            <p:blipFill>
              <a:blip r:embed="rId4" cstate="print">
                <a:lum bright="-100000"/>
              </a:blip>
              <a:srcRect/>
              <a:stretch>
                <a:fillRect/>
              </a:stretch>
            </p:blipFill>
            <p:spPr bwMode="auto">
              <a:xfrm>
                <a:off x="4584192" y="2578608"/>
                <a:ext cx="109728" cy="188976"/>
              </a:xfrm>
              <a:prstGeom prst="rect">
                <a:avLst/>
              </a:prstGeom>
              <a:grpFill/>
              <a:ln w="9525">
                <a:noFill/>
                <a:miter lim="800000"/>
                <a:headEnd/>
                <a:tailEnd/>
              </a:ln>
            </p:spPr>
          </p:pic>
          <p:sp>
            <p:nvSpPr>
              <p:cNvPr id="69683" name="Text Box 35"/>
              <p:cNvSpPr txBox="1">
                <a:spLocks noChangeArrowheads="1"/>
              </p:cNvSpPr>
              <p:nvPr/>
            </p:nvSpPr>
            <p:spPr bwMode="auto">
              <a:xfrm>
                <a:off x="4589358" y="2584606"/>
                <a:ext cx="97474" cy="175531"/>
              </a:xfrm>
              <a:prstGeom prst="rect">
                <a:avLst/>
              </a:prstGeom>
              <a:grpFill/>
              <a:ln w="9525">
                <a:noFill/>
                <a:miter lim="800000"/>
              </a:ln>
            </p:spPr>
            <p:txBody>
              <a:bodyPr lIns="82305" tIns="41153" rIns="82305" bIns="41153"/>
              <a:lstStyle/>
              <a:p>
                <a:endParaRPr lang="zh-CN" altLang="en-US">
                  <a:latin typeface="方正中等线简体" panose="03000509000000000000" pitchFamily="2" charset="-122"/>
                  <a:ea typeface="方正中等线简体" panose="03000509000000000000" pitchFamily="2" charset="-122"/>
                </a:endParaRPr>
              </a:p>
            </p:txBody>
          </p:sp>
        </p:grpSp>
        <p:grpSp>
          <p:nvGrpSpPr>
            <p:cNvPr id="5" name="Freeform 330"/>
            <p:cNvGrpSpPr/>
            <p:nvPr/>
          </p:nvGrpSpPr>
          <p:grpSpPr bwMode="auto">
            <a:xfrm>
              <a:off x="2285017" y="3450316"/>
              <a:ext cx="289648" cy="322682"/>
              <a:chOff x="4730496" y="2645664"/>
              <a:chExt cx="109728" cy="121920"/>
            </a:xfrm>
            <a:grpFill/>
          </p:grpSpPr>
          <p:pic>
            <p:nvPicPr>
              <p:cNvPr id="69680" name="Freeform 330"/>
              <p:cNvPicPr>
                <a:picLocks noChangeArrowheads="1"/>
              </p:cNvPicPr>
              <p:nvPr/>
            </p:nvPicPr>
            <p:blipFill>
              <a:blip r:embed="rId5" cstate="print">
                <a:lum bright="-100000"/>
              </a:blip>
              <a:srcRect/>
              <a:stretch>
                <a:fillRect/>
              </a:stretch>
            </p:blipFill>
            <p:spPr bwMode="auto">
              <a:xfrm>
                <a:off x="4730496" y="2645664"/>
                <a:ext cx="109728" cy="121920"/>
              </a:xfrm>
              <a:prstGeom prst="rect">
                <a:avLst/>
              </a:prstGeom>
              <a:grpFill/>
              <a:ln w="9525">
                <a:noFill/>
                <a:miter lim="800000"/>
                <a:headEnd/>
                <a:tailEnd/>
              </a:ln>
            </p:spPr>
          </p:pic>
          <p:sp>
            <p:nvSpPr>
              <p:cNvPr id="69681" name="Text Box 38"/>
              <p:cNvSpPr txBox="1">
                <a:spLocks noChangeArrowheads="1"/>
              </p:cNvSpPr>
              <p:nvPr/>
            </p:nvSpPr>
            <p:spPr bwMode="auto">
              <a:xfrm>
                <a:off x="4738277" y="2649417"/>
                <a:ext cx="97474" cy="110721"/>
              </a:xfrm>
              <a:prstGeom prst="rect">
                <a:avLst/>
              </a:prstGeom>
              <a:grpFill/>
              <a:ln w="9525">
                <a:noFill/>
                <a:miter lim="800000"/>
              </a:ln>
            </p:spPr>
            <p:txBody>
              <a:bodyPr lIns="82305" tIns="41153" rIns="82305" bIns="41153"/>
              <a:lstStyle/>
              <a:p>
                <a:endParaRPr lang="zh-CN" altLang="en-US">
                  <a:latin typeface="方正中等线简体" panose="03000509000000000000" pitchFamily="2" charset="-122"/>
                  <a:ea typeface="方正中等线简体" panose="03000509000000000000" pitchFamily="2" charset="-122"/>
                </a:endParaRPr>
              </a:p>
            </p:txBody>
          </p:sp>
        </p:grpSp>
        <p:grpSp>
          <p:nvGrpSpPr>
            <p:cNvPr id="6" name="Freeform 331"/>
            <p:cNvGrpSpPr/>
            <p:nvPr/>
          </p:nvGrpSpPr>
          <p:grpSpPr bwMode="auto">
            <a:xfrm>
              <a:off x="2687307" y="3079232"/>
              <a:ext cx="289648" cy="693766"/>
              <a:chOff x="4882896" y="2505456"/>
              <a:chExt cx="109728" cy="262128"/>
            </a:xfrm>
            <a:grpFill/>
          </p:grpSpPr>
          <p:pic>
            <p:nvPicPr>
              <p:cNvPr id="69678" name="Freeform 331"/>
              <p:cNvPicPr>
                <a:picLocks noChangeArrowheads="1"/>
              </p:cNvPicPr>
              <p:nvPr/>
            </p:nvPicPr>
            <p:blipFill>
              <a:blip r:embed="rId6" cstate="print">
                <a:lum bright="-100000"/>
              </a:blip>
              <a:srcRect/>
              <a:stretch>
                <a:fillRect/>
              </a:stretch>
            </p:blipFill>
            <p:spPr bwMode="auto">
              <a:xfrm>
                <a:off x="4882896" y="2505456"/>
                <a:ext cx="109728" cy="262128"/>
              </a:xfrm>
              <a:prstGeom prst="rect">
                <a:avLst/>
              </a:prstGeom>
              <a:grpFill/>
              <a:ln w="9525">
                <a:noFill/>
                <a:miter lim="800000"/>
                <a:headEnd/>
                <a:tailEnd/>
              </a:ln>
            </p:spPr>
          </p:pic>
          <p:sp>
            <p:nvSpPr>
              <p:cNvPr id="69679" name="Text Box 41"/>
              <p:cNvSpPr txBox="1">
                <a:spLocks noChangeArrowheads="1"/>
              </p:cNvSpPr>
              <p:nvPr/>
            </p:nvSpPr>
            <p:spPr bwMode="auto">
              <a:xfrm>
                <a:off x="4889903" y="2508992"/>
                <a:ext cx="94767" cy="251145"/>
              </a:xfrm>
              <a:prstGeom prst="rect">
                <a:avLst/>
              </a:prstGeom>
              <a:grpFill/>
              <a:ln w="9525">
                <a:noFill/>
                <a:miter lim="800000"/>
              </a:ln>
            </p:spPr>
            <p:txBody>
              <a:bodyPr lIns="82305" tIns="41153" rIns="82305" bIns="41153"/>
              <a:lstStyle/>
              <a:p>
                <a:endParaRPr lang="zh-CN" altLang="en-US">
                  <a:latin typeface="方正中等线简体" panose="03000509000000000000" pitchFamily="2" charset="-122"/>
                  <a:ea typeface="方正中等线简体" panose="03000509000000000000" pitchFamily="2" charset="-122"/>
                </a:endParaRPr>
              </a:p>
            </p:txBody>
          </p:sp>
        </p:grpSp>
        <p:grpSp>
          <p:nvGrpSpPr>
            <p:cNvPr id="7" name="Freeform 332"/>
            <p:cNvGrpSpPr/>
            <p:nvPr/>
          </p:nvGrpSpPr>
          <p:grpSpPr bwMode="auto">
            <a:xfrm>
              <a:off x="1721812" y="3837534"/>
              <a:ext cx="1448242" cy="145207"/>
              <a:chOff x="4517136" y="2791968"/>
              <a:chExt cx="548640" cy="54864"/>
            </a:xfrm>
            <a:grpFill/>
          </p:grpSpPr>
          <p:pic>
            <p:nvPicPr>
              <p:cNvPr id="69676" name="Freeform 332"/>
              <p:cNvPicPr>
                <a:picLocks noChangeArrowheads="1"/>
              </p:cNvPicPr>
              <p:nvPr/>
            </p:nvPicPr>
            <p:blipFill>
              <a:blip r:embed="rId7" cstate="print">
                <a:lum bright="-100000"/>
              </a:blip>
              <a:srcRect/>
              <a:stretch>
                <a:fillRect/>
              </a:stretch>
            </p:blipFill>
            <p:spPr bwMode="auto">
              <a:xfrm>
                <a:off x="4517136" y="2791968"/>
                <a:ext cx="548640" cy="54864"/>
              </a:xfrm>
              <a:prstGeom prst="rect">
                <a:avLst/>
              </a:prstGeom>
              <a:grpFill/>
              <a:ln w="9525">
                <a:noFill/>
                <a:miter lim="800000"/>
                <a:headEnd/>
                <a:tailEnd/>
              </a:ln>
            </p:spPr>
          </p:pic>
          <p:sp>
            <p:nvSpPr>
              <p:cNvPr id="69677" name="Text Box 44"/>
              <p:cNvSpPr txBox="1">
                <a:spLocks noChangeArrowheads="1"/>
              </p:cNvSpPr>
              <p:nvPr/>
            </p:nvSpPr>
            <p:spPr bwMode="auto">
              <a:xfrm>
                <a:off x="4524375" y="2795242"/>
                <a:ext cx="533400" cy="43208"/>
              </a:xfrm>
              <a:prstGeom prst="rect">
                <a:avLst/>
              </a:prstGeom>
              <a:grpFill/>
              <a:ln w="9525">
                <a:noFill/>
                <a:miter lim="800000"/>
              </a:ln>
            </p:spPr>
            <p:txBody>
              <a:bodyPr lIns="82305" tIns="41153" rIns="82305" bIns="41153"/>
              <a:lstStyle/>
              <a:p>
                <a:endParaRPr lang="zh-CN" altLang="en-US">
                  <a:latin typeface="方正中等线简体" panose="03000509000000000000" pitchFamily="2" charset="-122"/>
                  <a:ea typeface="方正中等线简体" panose="03000509000000000000" pitchFamily="2" charset="-122"/>
                </a:endParaRPr>
              </a:p>
            </p:txBody>
          </p:sp>
        </p:grpSp>
        <p:grpSp>
          <p:nvGrpSpPr>
            <p:cNvPr id="8" name="Freeform 333"/>
            <p:cNvGrpSpPr/>
            <p:nvPr/>
          </p:nvGrpSpPr>
          <p:grpSpPr bwMode="auto">
            <a:xfrm>
              <a:off x="1818362" y="2627477"/>
              <a:ext cx="1206868" cy="580828"/>
              <a:chOff x="4553712" y="2334768"/>
              <a:chExt cx="457200" cy="219456"/>
            </a:xfrm>
            <a:grpFill/>
          </p:grpSpPr>
          <p:pic>
            <p:nvPicPr>
              <p:cNvPr id="69674" name="Freeform 333"/>
              <p:cNvPicPr>
                <a:picLocks noChangeArrowheads="1"/>
              </p:cNvPicPr>
              <p:nvPr/>
            </p:nvPicPr>
            <p:blipFill>
              <a:blip r:embed="rId8" cstate="print">
                <a:lum bright="-100000"/>
              </a:blip>
              <a:srcRect/>
              <a:stretch>
                <a:fillRect/>
              </a:stretch>
            </p:blipFill>
            <p:spPr bwMode="auto">
              <a:xfrm>
                <a:off x="4553712" y="2334768"/>
                <a:ext cx="457200" cy="219456"/>
              </a:xfrm>
              <a:prstGeom prst="rect">
                <a:avLst/>
              </a:prstGeom>
              <a:grpFill/>
              <a:ln w="9525">
                <a:noFill/>
                <a:miter lim="800000"/>
                <a:headEnd/>
                <a:tailEnd/>
              </a:ln>
            </p:spPr>
          </p:pic>
          <p:sp>
            <p:nvSpPr>
              <p:cNvPr id="69675" name="Text Box 47"/>
              <p:cNvSpPr txBox="1">
                <a:spLocks noChangeArrowheads="1"/>
              </p:cNvSpPr>
              <p:nvPr/>
            </p:nvSpPr>
            <p:spPr bwMode="auto">
              <a:xfrm>
                <a:off x="4559575" y="2341563"/>
                <a:ext cx="446757" cy="207938"/>
              </a:xfrm>
              <a:prstGeom prst="rect">
                <a:avLst/>
              </a:prstGeom>
              <a:grpFill/>
              <a:ln w="9525">
                <a:noFill/>
                <a:miter lim="800000"/>
              </a:ln>
            </p:spPr>
            <p:txBody>
              <a:bodyPr lIns="82305" tIns="41153" rIns="82305" bIns="41153"/>
              <a:lstStyle/>
              <a:p>
                <a:endParaRPr lang="zh-CN" altLang="en-US">
                  <a:latin typeface="方正中等线简体" panose="03000509000000000000" pitchFamily="2" charset="-122"/>
                  <a:ea typeface="方正中等线简体" panose="03000509000000000000" pitchFamily="2" charset="-122"/>
                </a:endParaRPr>
              </a:p>
            </p:txBody>
          </p:sp>
        </p:grpSp>
      </p:grpSp>
      <p:grpSp>
        <p:nvGrpSpPr>
          <p:cNvPr id="9" name="组合 67"/>
          <p:cNvGrpSpPr/>
          <p:nvPr/>
        </p:nvGrpSpPr>
        <p:grpSpPr bwMode="auto">
          <a:xfrm>
            <a:off x="5449491" y="2178796"/>
            <a:ext cx="358378" cy="371590"/>
            <a:chOff x="4571018" y="3941631"/>
            <a:chExt cx="1142820" cy="1183390"/>
          </a:xfrm>
          <a:solidFill>
            <a:schemeClr val="bg2"/>
          </a:solidFill>
        </p:grpSpPr>
        <p:grpSp>
          <p:nvGrpSpPr>
            <p:cNvPr id="10" name="Freeform 237"/>
            <p:cNvGrpSpPr/>
            <p:nvPr/>
          </p:nvGrpSpPr>
          <p:grpSpPr bwMode="auto">
            <a:xfrm>
              <a:off x="5015692" y="3920541"/>
              <a:ext cx="451964" cy="597157"/>
              <a:chOff x="7424928" y="2383536"/>
              <a:chExt cx="188976" cy="249936"/>
            </a:xfrm>
            <a:grpFill/>
          </p:grpSpPr>
          <p:pic>
            <p:nvPicPr>
              <p:cNvPr id="69667" name="Freeform 237"/>
              <p:cNvPicPr>
                <a:picLocks noChangeArrowheads="1"/>
              </p:cNvPicPr>
              <p:nvPr/>
            </p:nvPicPr>
            <p:blipFill>
              <a:blip r:embed="rId9" cstate="print">
                <a:lum bright="-100000"/>
              </a:blip>
              <a:srcRect/>
              <a:stretch>
                <a:fillRect/>
              </a:stretch>
            </p:blipFill>
            <p:spPr bwMode="auto">
              <a:xfrm>
                <a:off x="7424928" y="2383536"/>
                <a:ext cx="188976" cy="249936"/>
              </a:xfrm>
              <a:prstGeom prst="rect">
                <a:avLst/>
              </a:prstGeom>
              <a:grpFill/>
              <a:ln w="9525">
                <a:noFill/>
                <a:miter lim="800000"/>
                <a:headEnd/>
                <a:tailEnd/>
              </a:ln>
            </p:spPr>
          </p:pic>
          <p:sp>
            <p:nvSpPr>
              <p:cNvPr id="69668" name="Text Box 51"/>
              <p:cNvSpPr txBox="1">
                <a:spLocks noChangeArrowheads="1"/>
              </p:cNvSpPr>
              <p:nvPr/>
            </p:nvSpPr>
            <p:spPr bwMode="auto">
              <a:xfrm>
                <a:off x="7431266" y="2392363"/>
                <a:ext cx="178130" cy="234913"/>
              </a:xfrm>
              <a:prstGeom prst="rect">
                <a:avLst/>
              </a:prstGeom>
              <a:grpFill/>
              <a:ln w="9525">
                <a:noFill/>
                <a:miter lim="800000"/>
              </a:ln>
            </p:spPr>
            <p:txBody>
              <a:bodyPr lIns="82305" tIns="41153" rIns="82305" bIns="41153"/>
              <a:lstStyle/>
              <a:p>
                <a:endParaRPr lang="zh-CN" altLang="en-US">
                  <a:latin typeface="方正中等线简体" panose="03000509000000000000" pitchFamily="2" charset="-122"/>
                  <a:ea typeface="方正中等线简体" panose="03000509000000000000" pitchFamily="2" charset="-122"/>
                </a:endParaRPr>
              </a:p>
            </p:txBody>
          </p:sp>
        </p:grpSp>
        <p:grpSp>
          <p:nvGrpSpPr>
            <p:cNvPr id="11" name="Freeform 238"/>
            <p:cNvGrpSpPr/>
            <p:nvPr/>
          </p:nvGrpSpPr>
          <p:grpSpPr bwMode="auto">
            <a:xfrm>
              <a:off x="5161487" y="4095319"/>
              <a:ext cx="568600" cy="1019536"/>
              <a:chOff x="7485888" y="2456688"/>
              <a:chExt cx="237744" cy="426720"/>
            </a:xfrm>
            <a:grpFill/>
          </p:grpSpPr>
          <p:pic>
            <p:nvPicPr>
              <p:cNvPr id="69665" name="Freeform 238"/>
              <p:cNvPicPr>
                <a:picLocks noChangeArrowheads="1"/>
              </p:cNvPicPr>
              <p:nvPr/>
            </p:nvPicPr>
            <p:blipFill>
              <a:blip r:embed="rId10" cstate="print">
                <a:lum bright="-100000"/>
              </a:blip>
              <a:srcRect/>
              <a:stretch>
                <a:fillRect/>
              </a:stretch>
            </p:blipFill>
            <p:spPr bwMode="auto">
              <a:xfrm>
                <a:off x="7485888" y="2456688"/>
                <a:ext cx="237744" cy="426720"/>
              </a:xfrm>
              <a:prstGeom prst="rect">
                <a:avLst/>
              </a:prstGeom>
              <a:grpFill/>
              <a:ln w="9525">
                <a:noFill/>
                <a:miter lim="800000"/>
                <a:headEnd/>
                <a:tailEnd/>
              </a:ln>
            </p:spPr>
          </p:pic>
          <p:sp>
            <p:nvSpPr>
              <p:cNvPr id="69666" name="Text Box 54"/>
              <p:cNvSpPr txBox="1">
                <a:spLocks noChangeArrowheads="1"/>
              </p:cNvSpPr>
              <p:nvPr/>
            </p:nvSpPr>
            <p:spPr bwMode="auto">
              <a:xfrm>
                <a:off x="7490643" y="2460290"/>
                <a:ext cx="226195" cy="418883"/>
              </a:xfrm>
              <a:prstGeom prst="rect">
                <a:avLst/>
              </a:prstGeom>
              <a:grpFill/>
              <a:ln w="9525">
                <a:noFill/>
                <a:miter lim="800000"/>
              </a:ln>
            </p:spPr>
            <p:txBody>
              <a:bodyPr lIns="82305" tIns="41153" rIns="82305" bIns="41153"/>
              <a:lstStyle/>
              <a:p>
                <a:endParaRPr lang="zh-CN" altLang="en-US">
                  <a:latin typeface="方正中等线简体" panose="03000509000000000000" pitchFamily="2" charset="-122"/>
                  <a:ea typeface="方正中等线简体" panose="03000509000000000000" pitchFamily="2" charset="-122"/>
                </a:endParaRPr>
              </a:p>
            </p:txBody>
          </p:sp>
        </p:grpSp>
        <p:grpSp>
          <p:nvGrpSpPr>
            <p:cNvPr id="12" name="Freeform 239"/>
            <p:cNvGrpSpPr/>
            <p:nvPr/>
          </p:nvGrpSpPr>
          <p:grpSpPr bwMode="auto">
            <a:xfrm>
              <a:off x="4563728" y="4007930"/>
              <a:ext cx="699815" cy="1136054"/>
              <a:chOff x="7235952" y="2420112"/>
              <a:chExt cx="292608" cy="475488"/>
            </a:xfrm>
            <a:grpFill/>
          </p:grpSpPr>
          <p:pic>
            <p:nvPicPr>
              <p:cNvPr id="69663" name="Freeform 239"/>
              <p:cNvPicPr>
                <a:picLocks noChangeArrowheads="1"/>
              </p:cNvPicPr>
              <p:nvPr/>
            </p:nvPicPr>
            <p:blipFill>
              <a:blip r:embed="rId11" cstate="print">
                <a:lum bright="-100000"/>
              </a:blip>
              <a:srcRect/>
              <a:stretch>
                <a:fillRect/>
              </a:stretch>
            </p:blipFill>
            <p:spPr bwMode="auto">
              <a:xfrm>
                <a:off x="7235952" y="2420112"/>
                <a:ext cx="292608" cy="475488"/>
              </a:xfrm>
              <a:prstGeom prst="rect">
                <a:avLst/>
              </a:prstGeom>
              <a:grpFill/>
              <a:ln w="9525">
                <a:noFill/>
                <a:miter lim="800000"/>
                <a:headEnd/>
                <a:tailEnd/>
              </a:ln>
            </p:spPr>
          </p:pic>
          <p:sp>
            <p:nvSpPr>
              <p:cNvPr id="69664" name="Text Box 57"/>
              <p:cNvSpPr txBox="1">
                <a:spLocks noChangeArrowheads="1"/>
              </p:cNvSpPr>
              <p:nvPr/>
            </p:nvSpPr>
            <p:spPr bwMode="auto">
              <a:xfrm>
                <a:off x="7239000" y="2429156"/>
                <a:ext cx="282744" cy="458507"/>
              </a:xfrm>
              <a:prstGeom prst="rect">
                <a:avLst/>
              </a:prstGeom>
              <a:grpFill/>
              <a:ln w="9525">
                <a:noFill/>
                <a:miter lim="800000"/>
              </a:ln>
            </p:spPr>
            <p:txBody>
              <a:bodyPr lIns="82305" tIns="41153" rIns="82305" bIns="41153"/>
              <a:lstStyle/>
              <a:p>
                <a:endParaRPr lang="zh-CN" altLang="en-US">
                  <a:latin typeface="方正中等线简体" panose="03000509000000000000" pitchFamily="2" charset="-122"/>
                  <a:ea typeface="方正中等线简体" panose="03000509000000000000" pitchFamily="2" charset="-122"/>
                </a:endParaRPr>
              </a:p>
            </p:txBody>
          </p:sp>
        </p:grpSp>
      </p:grpSp>
      <p:sp>
        <p:nvSpPr>
          <p:cNvPr id="49210" name="Freeform 128"/>
          <p:cNvSpPr>
            <a:spLocks noEditPoints="1"/>
          </p:cNvSpPr>
          <p:nvPr/>
        </p:nvSpPr>
        <p:spPr bwMode="black">
          <a:xfrm>
            <a:off x="7417594" y="2232390"/>
            <a:ext cx="411956" cy="287030"/>
          </a:xfrm>
          <a:custGeom>
            <a:avLst/>
            <a:gdLst>
              <a:gd name="T0" fmla="*/ 2147483647 w 300"/>
              <a:gd name="T1" fmla="*/ 0 h 210"/>
              <a:gd name="T2" fmla="*/ 2147483647 w 300"/>
              <a:gd name="T3" fmla="*/ 0 h 210"/>
              <a:gd name="T4" fmla="*/ 2147483647 w 300"/>
              <a:gd name="T5" fmla="*/ 2147483647 h 210"/>
              <a:gd name="T6" fmla="*/ 2147483647 w 300"/>
              <a:gd name="T7" fmla="*/ 0 h 210"/>
              <a:gd name="T8" fmla="*/ 2147483647 w 300"/>
              <a:gd name="T9" fmla="*/ 2147483647 h 210"/>
              <a:gd name="T10" fmla="*/ 2147483647 w 300"/>
              <a:gd name="T11" fmla="*/ 2147483647 h 210"/>
              <a:gd name="T12" fmla="*/ 2147483647 w 300"/>
              <a:gd name="T13" fmla="*/ 2147483647 h 210"/>
              <a:gd name="T14" fmla="*/ 2147483647 w 300"/>
              <a:gd name="T15" fmla="*/ 2147483647 h 210"/>
              <a:gd name="T16" fmla="*/ 2147483647 w 300"/>
              <a:gd name="T17" fmla="*/ 2147483647 h 210"/>
              <a:gd name="T18" fmla="*/ 2147483647 w 300"/>
              <a:gd name="T19" fmla="*/ 2147483647 h 210"/>
              <a:gd name="T20" fmla="*/ 2147483647 w 300"/>
              <a:gd name="T21" fmla="*/ 2147483647 h 210"/>
              <a:gd name="T22" fmla="*/ 2147483647 w 300"/>
              <a:gd name="T23" fmla="*/ 2147483647 h 210"/>
              <a:gd name="T24" fmla="*/ 2147483647 w 300"/>
              <a:gd name="T25" fmla="*/ 2147483647 h 210"/>
              <a:gd name="T26" fmla="*/ 2147483647 w 300"/>
              <a:gd name="T27" fmla="*/ 2147483647 h 210"/>
              <a:gd name="T28" fmla="*/ 2147483647 w 300"/>
              <a:gd name="T29" fmla="*/ 2147483647 h 210"/>
              <a:gd name="T30" fmla="*/ 2147483647 w 300"/>
              <a:gd name="T31" fmla="*/ 2147483647 h 210"/>
              <a:gd name="T32" fmla="*/ 2147483647 w 300"/>
              <a:gd name="T33" fmla="*/ 2147483647 h 210"/>
              <a:gd name="T34" fmla="*/ 2147483647 w 300"/>
              <a:gd name="T35" fmla="*/ 2147483647 h 210"/>
              <a:gd name="T36" fmla="*/ 2147483647 w 300"/>
              <a:gd name="T37" fmla="*/ 2147483647 h 210"/>
              <a:gd name="T38" fmla="*/ 2147483647 w 300"/>
              <a:gd name="T39" fmla="*/ 2147483647 h 210"/>
              <a:gd name="T40" fmla="*/ 2147483647 w 300"/>
              <a:gd name="T41" fmla="*/ 2147483647 h 210"/>
              <a:gd name="T42" fmla="*/ 2147483647 w 300"/>
              <a:gd name="T43" fmla="*/ 2147483647 h 210"/>
              <a:gd name="T44" fmla="*/ 2147483647 w 300"/>
              <a:gd name="T45" fmla="*/ 2147483647 h 210"/>
              <a:gd name="T46" fmla="*/ 2147483647 w 300"/>
              <a:gd name="T47" fmla="*/ 2147483647 h 210"/>
              <a:gd name="T48" fmla="*/ 2147483647 w 300"/>
              <a:gd name="T49" fmla="*/ 2147483647 h 210"/>
              <a:gd name="T50" fmla="*/ 2147483647 w 300"/>
              <a:gd name="T51" fmla="*/ 2147483647 h 210"/>
              <a:gd name="T52" fmla="*/ 0 w 300"/>
              <a:gd name="T53" fmla="*/ 2147483647 h 210"/>
              <a:gd name="T54" fmla="*/ 0 w 300"/>
              <a:gd name="T55" fmla="*/ 2147483647 h 210"/>
              <a:gd name="T56" fmla="*/ 2147483647 w 300"/>
              <a:gd name="T57" fmla="*/ 2147483647 h 210"/>
              <a:gd name="T58" fmla="*/ 0 w 300"/>
              <a:gd name="T59" fmla="*/ 2147483647 h 210"/>
              <a:gd name="T60" fmla="*/ 2147483647 w 300"/>
              <a:gd name="T61" fmla="*/ 2147483647 h 210"/>
              <a:gd name="T62" fmla="*/ 2147483647 w 300"/>
              <a:gd name="T63" fmla="*/ 2147483647 h 210"/>
              <a:gd name="T64" fmla="*/ 2147483647 w 300"/>
              <a:gd name="T65" fmla="*/ 2147483647 h 210"/>
              <a:gd name="T66" fmla="*/ 2147483647 w 300"/>
              <a:gd name="T67" fmla="*/ 2147483647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0"/>
              <a:gd name="T103" fmla="*/ 0 h 210"/>
              <a:gd name="T104" fmla="*/ 300 w 300"/>
              <a:gd name="T105" fmla="*/ 210 h 2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0" h="21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solidFill>
            <a:schemeClr val="bg2"/>
          </a:solidFill>
          <a:ln w="9525">
            <a:noFill/>
            <a:round/>
          </a:ln>
        </p:spPr>
        <p:txBody>
          <a:bodyPr lIns="61729" tIns="30865" rIns="61729" bIns="30865"/>
          <a:lstStyle/>
          <a:p>
            <a:endParaRPr lang="zh-CN" altLang="en-US"/>
          </a:p>
        </p:txBody>
      </p:sp>
      <p:sp>
        <p:nvSpPr>
          <p:cNvPr id="75802" name="Rectangle 26"/>
          <p:cNvSpPr>
            <a:spLocks noChangeArrowheads="1"/>
          </p:cNvSpPr>
          <p:nvPr/>
        </p:nvSpPr>
        <p:spPr bwMode="auto">
          <a:xfrm>
            <a:off x="898923" y="3819984"/>
            <a:ext cx="7398544" cy="830997"/>
          </a:xfrm>
          <a:prstGeom prst="rect">
            <a:avLst/>
          </a:prstGeom>
          <a:noFill/>
          <a:ln w="9525">
            <a:noFill/>
            <a:miter lim="800000"/>
          </a:ln>
        </p:spPr>
        <p:txBody>
          <a:bodyPr lIns="68580" tIns="34290" rIns="68580" bIns="3429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添加文本内容</a:t>
            </a:r>
            <a:r>
              <a:rPr lang="zh-CN" altLang="en-US" sz="900" dirty="0">
                <a:solidFill>
                  <a:schemeClr val="tx1">
                    <a:lumMod val="50000"/>
                    <a:lumOff val="50000"/>
                  </a:schemeClr>
                </a:solidFill>
                <a:ea typeface="微软雅黑" panose="020B0503020204020204" pitchFamily="34" charset="-122"/>
              </a:rPr>
              <a:t>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a:t>
            </a:r>
          </a:p>
          <a:p>
            <a:endParaRPr lang="zh-CN" altLang="en-US" sz="900" dirty="0">
              <a:solidFill>
                <a:schemeClr val="tx1">
                  <a:lumMod val="50000"/>
                  <a:lumOff val="50000"/>
                </a:schemeClr>
              </a:solidFill>
              <a:ea typeface="微软雅黑" panose="020B0503020204020204" pitchFamily="34" charset="-122"/>
            </a:endParaRPr>
          </a:p>
        </p:txBody>
      </p:sp>
    </p:spTree>
    <p:extLst>
      <p:ext uri="{BB962C8B-B14F-4D97-AF65-F5344CB8AC3E}">
        <p14:creationId xmlns:p14="http://schemas.microsoft.com/office/powerpoint/2010/main" val="59373116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5802"/>
                                        </p:tgtEl>
                                        <p:attrNameLst>
                                          <p:attrName>style.visibility</p:attrName>
                                        </p:attrNameLst>
                                      </p:cBhvr>
                                      <p:to>
                                        <p:strVal val="visible"/>
                                      </p:to>
                                    </p:set>
                                    <p:anim calcmode="lin" valueType="num">
                                      <p:cBhvr>
                                        <p:cTn id="7" dur="1000" fill="hold"/>
                                        <p:tgtEl>
                                          <p:spTgt spid="75802"/>
                                        </p:tgtEl>
                                        <p:attrNameLst>
                                          <p:attrName>ppt_w</p:attrName>
                                        </p:attrNameLst>
                                      </p:cBhvr>
                                      <p:tavLst>
                                        <p:tav tm="0">
                                          <p:val>
                                            <p:strVal val="#ppt_w+.3"/>
                                          </p:val>
                                        </p:tav>
                                        <p:tav tm="100000">
                                          <p:val>
                                            <p:strVal val="#ppt_w"/>
                                          </p:val>
                                        </p:tav>
                                      </p:tavLst>
                                    </p:anim>
                                    <p:anim calcmode="lin" valueType="num">
                                      <p:cBhvr>
                                        <p:cTn id="8" dur="1000" fill="hold"/>
                                        <p:tgtEl>
                                          <p:spTgt spid="75802"/>
                                        </p:tgtEl>
                                        <p:attrNameLst>
                                          <p:attrName>ppt_h</p:attrName>
                                        </p:attrNameLst>
                                      </p:cBhvr>
                                      <p:tavLst>
                                        <p:tav tm="0">
                                          <p:val>
                                            <p:strVal val="#ppt_h"/>
                                          </p:val>
                                        </p:tav>
                                        <p:tav tm="100000">
                                          <p:val>
                                            <p:strVal val="#ppt_h"/>
                                          </p:val>
                                        </p:tav>
                                      </p:tavLst>
                                    </p:anim>
                                    <p:animEffect transition="in" filter="fade">
                                      <p:cBhvr>
                                        <p:cTn id="9" dur="1000"/>
                                        <p:tgtEl>
                                          <p:spTgt spid="75802"/>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9159"/>
                                        </p:tgtEl>
                                        <p:attrNameLst>
                                          <p:attrName>style.visibility</p:attrName>
                                        </p:attrNameLst>
                                      </p:cBhvr>
                                      <p:to>
                                        <p:strVal val="visible"/>
                                      </p:to>
                                    </p:set>
                                    <p:anim calcmode="lin" valueType="num">
                                      <p:cBhvr additive="base">
                                        <p:cTn id="13" dur="500" fill="hold"/>
                                        <p:tgtEl>
                                          <p:spTgt spid="49159"/>
                                        </p:tgtEl>
                                        <p:attrNameLst>
                                          <p:attrName>ppt_x</p:attrName>
                                        </p:attrNameLst>
                                      </p:cBhvr>
                                      <p:tavLst>
                                        <p:tav tm="0">
                                          <p:val>
                                            <p:strVal val="0-#ppt_w/2"/>
                                          </p:val>
                                        </p:tav>
                                        <p:tav tm="100000">
                                          <p:val>
                                            <p:strVal val="#ppt_x"/>
                                          </p:val>
                                        </p:tav>
                                      </p:tavLst>
                                    </p:anim>
                                    <p:anim calcmode="lin" valueType="num">
                                      <p:cBhvr additive="base">
                                        <p:cTn id="14" dur="500" fill="hold"/>
                                        <p:tgtEl>
                                          <p:spTgt spid="49159"/>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0-#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9163"/>
                                        </p:tgtEl>
                                        <p:attrNameLst>
                                          <p:attrName>style.visibility</p:attrName>
                                        </p:attrNameLst>
                                      </p:cBhvr>
                                      <p:to>
                                        <p:strVal val="visible"/>
                                      </p:to>
                                    </p:set>
                                    <p:anim calcmode="lin" valueType="num">
                                      <p:cBhvr additive="base">
                                        <p:cTn id="21" dur="500" fill="hold"/>
                                        <p:tgtEl>
                                          <p:spTgt spid="49163"/>
                                        </p:tgtEl>
                                        <p:attrNameLst>
                                          <p:attrName>ppt_x</p:attrName>
                                        </p:attrNameLst>
                                      </p:cBhvr>
                                      <p:tavLst>
                                        <p:tav tm="0">
                                          <p:val>
                                            <p:strVal val="0-#ppt_w/2"/>
                                          </p:val>
                                        </p:tav>
                                        <p:tav tm="100000">
                                          <p:val>
                                            <p:strVal val="#ppt_x"/>
                                          </p:val>
                                        </p:tav>
                                      </p:tavLst>
                                    </p:anim>
                                    <p:anim calcmode="lin" valueType="num">
                                      <p:cBhvr additive="base">
                                        <p:cTn id="22" dur="500" fill="hold"/>
                                        <p:tgtEl>
                                          <p:spTgt spid="4916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9164"/>
                                        </p:tgtEl>
                                        <p:attrNameLst>
                                          <p:attrName>style.visibility</p:attrName>
                                        </p:attrNameLst>
                                      </p:cBhvr>
                                      <p:to>
                                        <p:strVal val="visible"/>
                                      </p:to>
                                    </p:set>
                                    <p:anim calcmode="lin" valueType="num">
                                      <p:cBhvr additive="base">
                                        <p:cTn id="25" dur="500" fill="hold"/>
                                        <p:tgtEl>
                                          <p:spTgt spid="49164"/>
                                        </p:tgtEl>
                                        <p:attrNameLst>
                                          <p:attrName>ppt_x</p:attrName>
                                        </p:attrNameLst>
                                      </p:cBhvr>
                                      <p:tavLst>
                                        <p:tav tm="0">
                                          <p:val>
                                            <p:strVal val="0-#ppt_w/2"/>
                                          </p:val>
                                        </p:tav>
                                        <p:tav tm="100000">
                                          <p:val>
                                            <p:strVal val="#ppt_x"/>
                                          </p:val>
                                        </p:tav>
                                      </p:tavLst>
                                    </p:anim>
                                    <p:anim calcmode="lin" valueType="num">
                                      <p:cBhvr additive="base">
                                        <p:cTn id="26" dur="500" fill="hold"/>
                                        <p:tgtEl>
                                          <p:spTgt spid="49164"/>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grpId="0" nodeType="afterEffect">
                                  <p:stCondLst>
                                    <p:cond delay="0"/>
                                  </p:stCondLst>
                                  <p:childTnLst>
                                    <p:set>
                                      <p:cBhvr>
                                        <p:cTn id="29" dur="1" fill="hold">
                                          <p:stCondLst>
                                            <p:cond delay="0"/>
                                          </p:stCondLst>
                                        </p:cTn>
                                        <p:tgtEl>
                                          <p:spTgt spid="49166"/>
                                        </p:tgtEl>
                                        <p:attrNameLst>
                                          <p:attrName>style.visibility</p:attrName>
                                        </p:attrNameLst>
                                      </p:cBhvr>
                                      <p:to>
                                        <p:strVal val="visible"/>
                                      </p:to>
                                    </p:set>
                                    <p:anim calcmode="lin" valueType="num">
                                      <p:cBhvr additive="base">
                                        <p:cTn id="30" dur="500" fill="hold"/>
                                        <p:tgtEl>
                                          <p:spTgt spid="49166"/>
                                        </p:tgtEl>
                                        <p:attrNameLst>
                                          <p:attrName>ppt_x</p:attrName>
                                        </p:attrNameLst>
                                      </p:cBhvr>
                                      <p:tavLst>
                                        <p:tav tm="0">
                                          <p:val>
                                            <p:strVal val="0-#ppt_w/2"/>
                                          </p:val>
                                        </p:tav>
                                        <p:tav tm="100000">
                                          <p:val>
                                            <p:strVal val="#ppt_x"/>
                                          </p:val>
                                        </p:tav>
                                      </p:tavLst>
                                    </p:anim>
                                    <p:anim calcmode="lin" valueType="num">
                                      <p:cBhvr additive="base">
                                        <p:cTn id="31" dur="500" fill="hold"/>
                                        <p:tgtEl>
                                          <p:spTgt spid="49166"/>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0-#ppt_w/2"/>
                                          </p:val>
                                        </p:tav>
                                        <p:tav tm="100000">
                                          <p:val>
                                            <p:strVal val="#ppt_x"/>
                                          </p:val>
                                        </p:tav>
                                      </p:tavLst>
                                    </p:anim>
                                    <p:anim calcmode="lin" valueType="num">
                                      <p:cBhvr additive="base">
                                        <p:cTn id="35" dur="500" fill="hold"/>
                                        <p:tgtEl>
                                          <p:spTgt spid="42"/>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49170"/>
                                        </p:tgtEl>
                                        <p:attrNameLst>
                                          <p:attrName>style.visibility</p:attrName>
                                        </p:attrNameLst>
                                      </p:cBhvr>
                                      <p:to>
                                        <p:strVal val="visible"/>
                                      </p:to>
                                    </p:set>
                                    <p:anim calcmode="lin" valueType="num">
                                      <p:cBhvr additive="base">
                                        <p:cTn id="38" dur="500" fill="hold"/>
                                        <p:tgtEl>
                                          <p:spTgt spid="49170"/>
                                        </p:tgtEl>
                                        <p:attrNameLst>
                                          <p:attrName>ppt_x</p:attrName>
                                        </p:attrNameLst>
                                      </p:cBhvr>
                                      <p:tavLst>
                                        <p:tav tm="0">
                                          <p:val>
                                            <p:strVal val="0-#ppt_w/2"/>
                                          </p:val>
                                        </p:tav>
                                        <p:tav tm="100000">
                                          <p:val>
                                            <p:strVal val="#ppt_x"/>
                                          </p:val>
                                        </p:tav>
                                      </p:tavLst>
                                    </p:anim>
                                    <p:anim calcmode="lin" valueType="num">
                                      <p:cBhvr additive="base">
                                        <p:cTn id="39" dur="500" fill="hold"/>
                                        <p:tgtEl>
                                          <p:spTgt spid="49170"/>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0-#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2" presetClass="entr" presetSubtype="8" fill="hold" grpId="0" nodeType="afterEffect">
                                  <p:stCondLst>
                                    <p:cond delay="0"/>
                                  </p:stCondLst>
                                  <p:childTnLst>
                                    <p:set>
                                      <p:cBhvr>
                                        <p:cTn id="46" dur="1" fill="hold">
                                          <p:stCondLst>
                                            <p:cond delay="0"/>
                                          </p:stCondLst>
                                        </p:cTn>
                                        <p:tgtEl>
                                          <p:spTgt spid="49172"/>
                                        </p:tgtEl>
                                        <p:attrNameLst>
                                          <p:attrName>style.visibility</p:attrName>
                                        </p:attrNameLst>
                                      </p:cBhvr>
                                      <p:to>
                                        <p:strVal val="visible"/>
                                      </p:to>
                                    </p:set>
                                    <p:anim calcmode="lin" valueType="num">
                                      <p:cBhvr additive="base">
                                        <p:cTn id="47" dur="500" fill="hold"/>
                                        <p:tgtEl>
                                          <p:spTgt spid="49172"/>
                                        </p:tgtEl>
                                        <p:attrNameLst>
                                          <p:attrName>ppt_x</p:attrName>
                                        </p:attrNameLst>
                                      </p:cBhvr>
                                      <p:tavLst>
                                        <p:tav tm="0">
                                          <p:val>
                                            <p:strVal val="0-#ppt_w/2"/>
                                          </p:val>
                                        </p:tav>
                                        <p:tav tm="100000">
                                          <p:val>
                                            <p:strVal val="#ppt_x"/>
                                          </p:val>
                                        </p:tav>
                                      </p:tavLst>
                                    </p:anim>
                                    <p:anim calcmode="lin" valueType="num">
                                      <p:cBhvr additive="base">
                                        <p:cTn id="48" dur="500" fill="hold"/>
                                        <p:tgtEl>
                                          <p:spTgt spid="49172"/>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0-#ppt_w/2"/>
                                          </p:val>
                                        </p:tav>
                                        <p:tav tm="100000">
                                          <p:val>
                                            <p:strVal val="#ppt_x"/>
                                          </p:val>
                                        </p:tav>
                                      </p:tavLst>
                                    </p:anim>
                                    <p:anim calcmode="lin" valueType="num">
                                      <p:cBhvr additive="base">
                                        <p:cTn id="52" dur="500" fill="hold"/>
                                        <p:tgtEl>
                                          <p:spTgt spid="47"/>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49176"/>
                                        </p:tgtEl>
                                        <p:attrNameLst>
                                          <p:attrName>style.visibility</p:attrName>
                                        </p:attrNameLst>
                                      </p:cBhvr>
                                      <p:to>
                                        <p:strVal val="visible"/>
                                      </p:to>
                                    </p:set>
                                    <p:anim calcmode="lin" valueType="num">
                                      <p:cBhvr additive="base">
                                        <p:cTn id="55" dur="500" fill="hold"/>
                                        <p:tgtEl>
                                          <p:spTgt spid="49176"/>
                                        </p:tgtEl>
                                        <p:attrNameLst>
                                          <p:attrName>ppt_x</p:attrName>
                                        </p:attrNameLst>
                                      </p:cBhvr>
                                      <p:tavLst>
                                        <p:tav tm="0">
                                          <p:val>
                                            <p:strVal val="0-#ppt_w/2"/>
                                          </p:val>
                                        </p:tav>
                                        <p:tav tm="100000">
                                          <p:val>
                                            <p:strVal val="#ppt_x"/>
                                          </p:val>
                                        </p:tav>
                                      </p:tavLst>
                                    </p:anim>
                                    <p:anim calcmode="lin" valueType="num">
                                      <p:cBhvr additive="base">
                                        <p:cTn id="56" dur="500" fill="hold"/>
                                        <p:tgtEl>
                                          <p:spTgt spid="49176"/>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0-#ppt_w/2"/>
                                          </p:val>
                                        </p:tav>
                                        <p:tav tm="100000">
                                          <p:val>
                                            <p:strVal val="#ppt_x"/>
                                          </p:val>
                                        </p:tav>
                                      </p:tavLst>
                                    </p:anim>
                                    <p:anim calcmode="lin" valueType="num">
                                      <p:cBhvr additive="base">
                                        <p:cTn id="60" dur="500" fill="hold"/>
                                        <p:tgtEl>
                                          <p:spTgt spid="9"/>
                                        </p:tgtEl>
                                        <p:attrNameLst>
                                          <p:attrName>ppt_y</p:attrName>
                                        </p:attrNameLst>
                                      </p:cBhvr>
                                      <p:tavLst>
                                        <p:tav tm="0">
                                          <p:val>
                                            <p:strVal val="#ppt_y"/>
                                          </p:val>
                                        </p:tav>
                                        <p:tav tm="100000">
                                          <p:val>
                                            <p:strVal val="#ppt_y"/>
                                          </p:val>
                                        </p:tav>
                                      </p:tavLst>
                                    </p:anim>
                                  </p:childTnLst>
                                </p:cTn>
                              </p:par>
                            </p:childTnLst>
                          </p:cTn>
                        </p:par>
                        <p:par>
                          <p:cTn id="61" fill="hold">
                            <p:stCondLst>
                              <p:cond delay="2500"/>
                            </p:stCondLst>
                            <p:childTnLst>
                              <p:par>
                                <p:cTn id="62" presetID="2" presetClass="entr" presetSubtype="8" fill="hold" grpId="0" nodeType="afterEffect">
                                  <p:stCondLst>
                                    <p:cond delay="0"/>
                                  </p:stCondLst>
                                  <p:childTnLst>
                                    <p:set>
                                      <p:cBhvr>
                                        <p:cTn id="63" dur="1" fill="hold">
                                          <p:stCondLst>
                                            <p:cond delay="0"/>
                                          </p:stCondLst>
                                        </p:cTn>
                                        <p:tgtEl>
                                          <p:spTgt spid="49178"/>
                                        </p:tgtEl>
                                        <p:attrNameLst>
                                          <p:attrName>style.visibility</p:attrName>
                                        </p:attrNameLst>
                                      </p:cBhvr>
                                      <p:to>
                                        <p:strVal val="visible"/>
                                      </p:to>
                                    </p:set>
                                    <p:anim calcmode="lin" valueType="num">
                                      <p:cBhvr additive="base">
                                        <p:cTn id="64" dur="500" fill="hold"/>
                                        <p:tgtEl>
                                          <p:spTgt spid="49178"/>
                                        </p:tgtEl>
                                        <p:attrNameLst>
                                          <p:attrName>ppt_x</p:attrName>
                                        </p:attrNameLst>
                                      </p:cBhvr>
                                      <p:tavLst>
                                        <p:tav tm="0">
                                          <p:val>
                                            <p:strVal val="0-#ppt_w/2"/>
                                          </p:val>
                                        </p:tav>
                                        <p:tav tm="100000">
                                          <p:val>
                                            <p:strVal val="#ppt_x"/>
                                          </p:val>
                                        </p:tav>
                                      </p:tavLst>
                                    </p:anim>
                                    <p:anim calcmode="lin" valueType="num">
                                      <p:cBhvr additive="base">
                                        <p:cTn id="65" dur="500" fill="hold"/>
                                        <p:tgtEl>
                                          <p:spTgt spid="49178"/>
                                        </p:tgtEl>
                                        <p:attrNameLst>
                                          <p:attrName>ppt_y</p:attrName>
                                        </p:attrNameLst>
                                      </p:cBhvr>
                                      <p:tavLst>
                                        <p:tav tm="0">
                                          <p:val>
                                            <p:strVal val="#ppt_y"/>
                                          </p:val>
                                        </p:tav>
                                        <p:tav tm="100000">
                                          <p:val>
                                            <p:strVal val="#ppt_y"/>
                                          </p:val>
                                        </p:tav>
                                      </p:tavLst>
                                    </p:anim>
                                  </p:childTnLst>
                                </p:cTn>
                              </p:par>
                              <p:par>
                                <p:cTn id="66" presetID="2" presetClass="entr" presetSubtype="8" fill="hold"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0-#ppt_w/2"/>
                                          </p:val>
                                        </p:tav>
                                        <p:tav tm="100000">
                                          <p:val>
                                            <p:strVal val="#ppt_x"/>
                                          </p:val>
                                        </p:tav>
                                      </p:tavLst>
                                    </p:anim>
                                    <p:anim calcmode="lin" valueType="num">
                                      <p:cBhvr additive="base">
                                        <p:cTn id="69" dur="500" fill="hold"/>
                                        <p:tgtEl>
                                          <p:spTgt spid="52"/>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stCondLst>
                                    <p:cond delay="0"/>
                                  </p:stCondLst>
                                  <p:childTnLst>
                                    <p:set>
                                      <p:cBhvr>
                                        <p:cTn id="71" dur="1" fill="hold">
                                          <p:stCondLst>
                                            <p:cond delay="0"/>
                                          </p:stCondLst>
                                        </p:cTn>
                                        <p:tgtEl>
                                          <p:spTgt spid="49182"/>
                                        </p:tgtEl>
                                        <p:attrNameLst>
                                          <p:attrName>style.visibility</p:attrName>
                                        </p:attrNameLst>
                                      </p:cBhvr>
                                      <p:to>
                                        <p:strVal val="visible"/>
                                      </p:to>
                                    </p:set>
                                    <p:anim calcmode="lin" valueType="num">
                                      <p:cBhvr additive="base">
                                        <p:cTn id="72" dur="500" fill="hold"/>
                                        <p:tgtEl>
                                          <p:spTgt spid="49182"/>
                                        </p:tgtEl>
                                        <p:attrNameLst>
                                          <p:attrName>ppt_x</p:attrName>
                                        </p:attrNameLst>
                                      </p:cBhvr>
                                      <p:tavLst>
                                        <p:tav tm="0">
                                          <p:val>
                                            <p:strVal val="0-#ppt_w/2"/>
                                          </p:val>
                                        </p:tav>
                                        <p:tav tm="100000">
                                          <p:val>
                                            <p:strVal val="#ppt_x"/>
                                          </p:val>
                                        </p:tav>
                                      </p:tavLst>
                                    </p:anim>
                                    <p:anim calcmode="lin" valueType="num">
                                      <p:cBhvr additive="base">
                                        <p:cTn id="73" dur="500" fill="hold"/>
                                        <p:tgtEl>
                                          <p:spTgt spid="49182"/>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49210"/>
                                        </p:tgtEl>
                                        <p:attrNameLst>
                                          <p:attrName>style.visibility</p:attrName>
                                        </p:attrNameLst>
                                      </p:cBhvr>
                                      <p:to>
                                        <p:strVal val="visible"/>
                                      </p:to>
                                    </p:set>
                                    <p:anim calcmode="lin" valueType="num">
                                      <p:cBhvr additive="base">
                                        <p:cTn id="76" dur="500" fill="hold"/>
                                        <p:tgtEl>
                                          <p:spTgt spid="49210"/>
                                        </p:tgtEl>
                                        <p:attrNameLst>
                                          <p:attrName>ppt_x</p:attrName>
                                        </p:attrNameLst>
                                      </p:cBhvr>
                                      <p:tavLst>
                                        <p:tav tm="0">
                                          <p:val>
                                            <p:strVal val="0-#ppt_w/2"/>
                                          </p:val>
                                        </p:tav>
                                        <p:tav tm="100000">
                                          <p:val>
                                            <p:strVal val="#ppt_x"/>
                                          </p:val>
                                        </p:tav>
                                      </p:tavLst>
                                    </p:anim>
                                    <p:anim calcmode="lin" valueType="num">
                                      <p:cBhvr additive="base">
                                        <p:cTn id="77" dur="500" fill="hold"/>
                                        <p:tgtEl>
                                          <p:spTgt spid="492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p:bldP spid="49164" grpId="0" animBg="1"/>
      <p:bldP spid="49166" grpId="0"/>
      <p:bldP spid="49172" grpId="0"/>
      <p:bldP spid="49178" grpId="0"/>
      <p:bldP spid="49210" grpId="0" animBg="1"/>
      <p:bldP spid="758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2"/>
          <p:cNvSpPr txBox="1"/>
          <p:nvPr/>
        </p:nvSpPr>
        <p:spPr>
          <a:xfrm>
            <a:off x="4181828" y="3809642"/>
            <a:ext cx="1242455" cy="233726"/>
          </a:xfrm>
          <a:prstGeom prst="rect">
            <a:avLst/>
          </a:prstGeom>
          <a:ln>
            <a:solidFill>
              <a:schemeClr val="bg1"/>
            </a:solidFill>
          </a:ln>
        </p:spPr>
        <p:txBody>
          <a:bodyPr vert="horz" lIns="68597" tIns="34298" rIns="68597" bIns="34298" rtlCol="0">
            <a:normAutofit fontScale="97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zh-CN" altLang="en-US" sz="1200" dirty="0">
                <a:solidFill>
                  <a:schemeClr val="bg1"/>
                </a:solidFill>
                <a:latin typeface="微软雅黑" panose="020B0503020204020204" charset="-122"/>
                <a:ea typeface="微软雅黑" panose="020B0503020204020204" charset="-122"/>
              </a:rPr>
              <a:t>汇报：张三</a:t>
            </a:r>
          </a:p>
        </p:txBody>
      </p:sp>
      <p:sp>
        <p:nvSpPr>
          <p:cNvPr id="10" name="TextBox 9"/>
          <p:cNvSpPr txBox="1"/>
          <p:nvPr/>
        </p:nvSpPr>
        <p:spPr>
          <a:xfrm>
            <a:off x="1348529" y="1504253"/>
            <a:ext cx="6530244" cy="507988"/>
          </a:xfrm>
          <a:prstGeom prst="rect">
            <a:avLst/>
          </a:prstGeom>
          <a:noFill/>
        </p:spPr>
        <p:txBody>
          <a:bodyPr wrap="square" lIns="0" tIns="0" rIns="0" bIns="0" rtlCol="0">
            <a:spAutoFit/>
          </a:bodyPr>
          <a:lstStyle/>
          <a:p>
            <a:pPr algn="ctr"/>
            <a:r>
              <a:rPr lang="zh-CN" altLang="en-US" sz="800" dirty="0">
                <a:solidFill>
                  <a:schemeClr val="bg1">
                    <a:lumMod val="65000"/>
                  </a:schemeClr>
                </a:solidFill>
                <a:latin typeface="微软雅黑" panose="020B0503020204020204" charset="-122"/>
                <a:ea typeface="微软雅黑" panose="020B0503020204020204" charset="-122"/>
              </a:rPr>
              <a:t>公司培训工作要力争全面覆盖，重点突出，要在实际的培训工作中不断丰富培训内容，拓展培训形式，优化培训流程，明确培训目的，提高培训效果。</a:t>
            </a:r>
            <a:r>
              <a:rPr lang="zh-CN" altLang="en-US" sz="800" dirty="0">
                <a:solidFill>
                  <a:schemeClr val="bg1">
                    <a:lumMod val="65000"/>
                  </a:schemeClr>
                </a:solidFill>
                <a:latin typeface="微软雅黑" panose="020B0503020204020204" charset="-122"/>
                <a:ea typeface="微软雅黑" panose="020B0503020204020204" charset="-122"/>
                <a:cs typeface="Lato Light" charset="0"/>
                <a:sym typeface="Lato Light" charset="0"/>
              </a:rPr>
              <a:t>企业赖以生存的是效益和效率，只有尊崇这两个法则才能维持企业自身的生命和未来发展，才能维系每一个人，每一个员工的生活物质保障。然而关乎这两个的重点就是实效，实事求是，与时俱进，才能不被打败，才能立足这个日益竞争激烈的社会。</a:t>
            </a:r>
          </a:p>
          <a:p>
            <a:pPr algn="ctr"/>
            <a:endParaRPr lang="zh-CN" altLang="en-US" sz="800" dirty="0">
              <a:solidFill>
                <a:schemeClr val="bg1">
                  <a:lumMod val="65000"/>
                </a:schemeClr>
              </a:solidFill>
              <a:latin typeface="微软雅黑" panose="020B0503020204020204" charset="-122"/>
              <a:ea typeface="微软雅黑" panose="020B0503020204020204" charset="-122"/>
              <a:cs typeface="Lato Light" charset="0"/>
              <a:sym typeface="Lato Light" charset="0"/>
            </a:endParaRPr>
          </a:p>
        </p:txBody>
      </p:sp>
      <p:sp>
        <p:nvSpPr>
          <p:cNvPr id="11" name="TextBox 10"/>
          <p:cNvSpPr txBox="1"/>
          <p:nvPr/>
        </p:nvSpPr>
        <p:spPr>
          <a:xfrm>
            <a:off x="2915103" y="1234070"/>
            <a:ext cx="3375425" cy="184666"/>
          </a:xfrm>
          <a:prstGeom prst="rect">
            <a:avLst/>
          </a:prstGeom>
          <a:noFill/>
        </p:spPr>
        <p:txBody>
          <a:bodyPr wrap="square" lIns="0" tIns="0" rIns="0" bIns="0" rtlCol="0">
            <a:spAutoFit/>
          </a:bodyPr>
          <a:lstStyle/>
          <a:p>
            <a:pPr lvl="0" algn="ctr">
              <a:spcBef>
                <a:spcPct val="20000"/>
              </a:spcBef>
              <a:defRPr/>
            </a:pPr>
            <a:r>
              <a:rPr lang="zh-CN" altLang="en-US" sz="1200" dirty="0">
                <a:solidFill>
                  <a:schemeClr val="accent1"/>
                </a:solidFill>
                <a:latin typeface="微软雅黑" panose="020B0503020204020204" charset="-122"/>
                <a:ea typeface="微软雅黑" panose="020B0503020204020204" charset="-122"/>
              </a:rPr>
              <a:t>单击此处添加标题</a:t>
            </a:r>
          </a:p>
        </p:txBody>
      </p:sp>
      <p:sp>
        <p:nvSpPr>
          <p:cNvPr id="12" name="圆角矩形 11"/>
          <p:cNvSpPr/>
          <p:nvPr/>
        </p:nvSpPr>
        <p:spPr>
          <a:xfrm>
            <a:off x="1456570" y="2233920"/>
            <a:ext cx="6482371" cy="475036"/>
          </a:xfrm>
          <a:prstGeom prst="roundRect">
            <a:avLst>
              <a:gd name="adj" fmla="val 50000"/>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 name="组合 1"/>
          <p:cNvGrpSpPr/>
          <p:nvPr/>
        </p:nvGrpSpPr>
        <p:grpSpPr>
          <a:xfrm>
            <a:off x="1456569" y="2226270"/>
            <a:ext cx="1057267" cy="490336"/>
            <a:chOff x="1456568" y="2225582"/>
            <a:chExt cx="1057267" cy="490185"/>
          </a:xfrm>
        </p:grpSpPr>
        <p:sp>
          <p:nvSpPr>
            <p:cNvPr id="13" name="Round Same Side Corner Rectangle 10"/>
            <p:cNvSpPr/>
            <p:nvPr/>
          </p:nvSpPr>
          <p:spPr>
            <a:xfrm rot="5400000">
              <a:off x="1740109" y="1942041"/>
              <a:ext cx="490185" cy="1057267"/>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Box 13"/>
            <p:cNvSpPr txBox="1"/>
            <p:nvPr/>
          </p:nvSpPr>
          <p:spPr>
            <a:xfrm>
              <a:off x="1456569" y="2297320"/>
              <a:ext cx="954107" cy="323165"/>
            </a:xfrm>
            <a:prstGeom prst="rect">
              <a:avLst/>
            </a:prstGeom>
            <a:noFill/>
          </p:spPr>
          <p:txBody>
            <a:bodyPr wrap="none" rtlCol="0">
              <a:spAutoFit/>
            </a:bodyPr>
            <a:lstStyle/>
            <a:p>
              <a:pPr algn="l"/>
              <a:r>
                <a:rPr lang="zh-CN" altLang="en-US" sz="1500" dirty="0">
                  <a:solidFill>
                    <a:schemeClr val="bg1"/>
                  </a:solidFill>
                  <a:latin typeface="微软雅黑" panose="020B0503020204020204" charset="-122"/>
                  <a:ea typeface="微软雅黑" panose="020B0503020204020204" charset="-122"/>
                  <a:sym typeface="Arial" panose="020B0604020202020204" pitchFamily="34" charset="0"/>
                </a:rPr>
                <a:t>添加标题</a:t>
              </a:r>
            </a:p>
          </p:txBody>
        </p:sp>
      </p:grpSp>
      <p:sp>
        <p:nvSpPr>
          <p:cNvPr id="15" name="TextBox 14"/>
          <p:cNvSpPr txBox="1"/>
          <p:nvPr/>
        </p:nvSpPr>
        <p:spPr>
          <a:xfrm>
            <a:off x="2482944" y="2286714"/>
            <a:ext cx="5455996" cy="338554"/>
          </a:xfrm>
          <a:prstGeom prst="rect">
            <a:avLst/>
          </a:prstGeom>
          <a:noFill/>
        </p:spPr>
        <p:txBody>
          <a:bodyPr wrap="square" rtlCol="0">
            <a:spAutoFit/>
          </a:bodyPr>
          <a:lstStyle/>
          <a:p>
            <a:r>
              <a:rPr lang="zh-CN" altLang="en-US" sz="800" dirty="0">
                <a:solidFill>
                  <a:schemeClr val="bg1">
                    <a:lumMod val="65000"/>
                  </a:schemeClr>
                </a:solidFill>
                <a:latin typeface="微软雅黑" panose="020B0503020204020204" charset="-122"/>
                <a:ea typeface="微软雅黑" panose="020B0503020204020204" charset="-122"/>
                <a:sym typeface="微软雅黑" panose="020B0503020204020204" charset="-122"/>
              </a:rPr>
              <a:t>右键点击图片选择设置图片格式可直接替换图片。</a:t>
            </a:r>
            <a:r>
              <a:rPr lang="zh-CN" altLang="en-US" sz="800" dirty="0">
                <a:solidFill>
                  <a:schemeClr val="bg1">
                    <a:lumMod val="65000"/>
                  </a:schemeClr>
                </a:solidFill>
                <a:latin typeface="微软雅黑" panose="020B0503020204020204" charset="-122"/>
                <a:ea typeface="微软雅黑" panose="020B0503020204020204" charset="-122"/>
              </a:rPr>
              <a:t>您的容打在这里，或者通过复制您的文本后，在此框中选择粘贴，并选择只保留文字。</a:t>
            </a:r>
            <a:r>
              <a:rPr lang="zh-CN" altLang="en-US" sz="800" dirty="0">
                <a:solidFill>
                  <a:schemeClr val="bg1">
                    <a:lumMod val="65000"/>
                  </a:schemeClr>
                </a:solidFill>
                <a:latin typeface="微软雅黑" panose="020B0503020204020204" charset="-122"/>
                <a:ea typeface="微软雅黑" panose="020B0503020204020204" charset="-122"/>
                <a:sym typeface="微软雅黑" panose="020B0503020204020204" charset="-122"/>
              </a:rPr>
              <a:t>右键点击图片选择设置图片格式可直接替换图片</a:t>
            </a:r>
            <a:endParaRPr lang="zh-CN" altLang="en-US" sz="800" dirty="0">
              <a:solidFill>
                <a:schemeClr val="bg1">
                  <a:lumMod val="65000"/>
                </a:schemeClr>
              </a:solidFill>
              <a:latin typeface="微软雅黑" panose="020B0503020204020204" charset="-122"/>
              <a:ea typeface="微软雅黑" panose="020B0503020204020204" charset="-122"/>
              <a:cs typeface="Open Sans Light" panose="020B0306030504020204" pitchFamily="34" charset="0"/>
              <a:sym typeface="微软雅黑" panose="020B0503020204020204" charset="-122"/>
            </a:endParaRPr>
          </a:p>
        </p:txBody>
      </p:sp>
      <p:sp>
        <p:nvSpPr>
          <p:cNvPr id="16" name="矩形 15"/>
          <p:cNvSpPr/>
          <p:nvPr/>
        </p:nvSpPr>
        <p:spPr>
          <a:xfrm>
            <a:off x="1456241" y="2963236"/>
            <a:ext cx="3068976" cy="14589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Text Placeholder 11"/>
          <p:cNvSpPr txBox="1"/>
          <p:nvPr/>
        </p:nvSpPr>
        <p:spPr>
          <a:xfrm>
            <a:off x="1517429" y="3043505"/>
            <a:ext cx="2326158" cy="35389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dirty="0">
                <a:solidFill>
                  <a:schemeClr val="bg1"/>
                </a:solidFill>
                <a:latin typeface="微软雅黑" panose="020B0503020204020204" charset="-122"/>
                <a:ea typeface="微软雅黑" panose="020B0503020204020204" charset="-122"/>
              </a:rPr>
              <a:t>单击此处添加标题</a:t>
            </a:r>
          </a:p>
        </p:txBody>
      </p:sp>
      <p:sp>
        <p:nvSpPr>
          <p:cNvPr id="18" name="TextBox 17"/>
          <p:cNvSpPr txBox="1"/>
          <p:nvPr/>
        </p:nvSpPr>
        <p:spPr>
          <a:xfrm>
            <a:off x="1496343" y="3367723"/>
            <a:ext cx="2931313" cy="670761"/>
          </a:xfrm>
          <a:prstGeom prst="rect">
            <a:avLst/>
          </a:prstGeom>
          <a:noFill/>
        </p:spPr>
        <p:txBody>
          <a:bodyPr wrap="square" rtlCol="0">
            <a:spAutoFit/>
          </a:bodyPr>
          <a:lstStyle/>
          <a:p>
            <a:pPr>
              <a:lnSpc>
                <a:spcPct val="120000"/>
              </a:lnSpc>
              <a:spcBef>
                <a:spcPct val="20000"/>
              </a:spcBef>
            </a:pPr>
            <a:r>
              <a:rPr lang="zh-CN" altLang="en-US" sz="800" dirty="0">
                <a:solidFill>
                  <a:schemeClr val="bg1"/>
                </a:solidFill>
                <a:latin typeface="微软雅黑" panose="020B0503020204020204" charset="-122"/>
                <a:ea typeface="微软雅黑" panose="020B050302020402020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单击此处编辑您要的内容，建议您在展示时采用微软雅黑字体。</a:t>
            </a:r>
            <a:endParaRPr lang="en-US" altLang="zh-CN" sz="800"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19" name="矩形 18"/>
          <p:cNvSpPr/>
          <p:nvPr/>
        </p:nvSpPr>
        <p:spPr>
          <a:xfrm>
            <a:off x="4643734" y="2963236"/>
            <a:ext cx="3068976" cy="14589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Text Placeholder 11"/>
          <p:cNvSpPr txBox="1"/>
          <p:nvPr/>
        </p:nvSpPr>
        <p:spPr>
          <a:xfrm>
            <a:off x="4694445" y="3043505"/>
            <a:ext cx="2326158" cy="35389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dirty="0">
                <a:solidFill>
                  <a:schemeClr val="bg1"/>
                </a:solidFill>
                <a:latin typeface="微软雅黑" panose="020B0503020204020204" charset="-122"/>
                <a:ea typeface="微软雅黑" panose="020B0503020204020204" charset="-122"/>
              </a:rPr>
              <a:t>单击此处添加标题</a:t>
            </a:r>
          </a:p>
        </p:txBody>
      </p:sp>
      <p:sp>
        <p:nvSpPr>
          <p:cNvPr id="21" name="TextBox 20"/>
          <p:cNvSpPr txBox="1"/>
          <p:nvPr/>
        </p:nvSpPr>
        <p:spPr>
          <a:xfrm>
            <a:off x="4673359" y="3367723"/>
            <a:ext cx="2931313" cy="670761"/>
          </a:xfrm>
          <a:prstGeom prst="rect">
            <a:avLst/>
          </a:prstGeom>
          <a:noFill/>
        </p:spPr>
        <p:txBody>
          <a:bodyPr wrap="square" rtlCol="0">
            <a:spAutoFit/>
          </a:bodyPr>
          <a:lstStyle/>
          <a:p>
            <a:pPr>
              <a:lnSpc>
                <a:spcPct val="120000"/>
              </a:lnSpc>
              <a:spcBef>
                <a:spcPct val="20000"/>
              </a:spcBef>
            </a:pPr>
            <a:r>
              <a:rPr lang="zh-CN" altLang="en-US" sz="800" dirty="0">
                <a:solidFill>
                  <a:schemeClr val="bg1"/>
                </a:solidFill>
                <a:latin typeface="微软雅黑" panose="020B0503020204020204" charset="-122"/>
                <a:ea typeface="微软雅黑" panose="020B050302020402020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单击此处编辑您要的内容，建议您在展示时采用微软雅黑字体。</a:t>
            </a:r>
            <a:endParaRPr lang="en-US" altLang="zh-CN" sz="800" dirty="0">
              <a:solidFill>
                <a:schemeClr val="bg1"/>
              </a:solidFill>
              <a:latin typeface="微软雅黑" panose="020B0503020204020204" charset="-122"/>
              <a:ea typeface="微软雅黑" panose="020B0503020204020204" charset="-122"/>
              <a:sym typeface="Arial" panose="020B0604020202020204" pitchFamily="34" charset="0"/>
            </a:endParaRPr>
          </a:p>
        </p:txBody>
      </p:sp>
    </p:spTree>
    <p:extLst>
      <p:ext uri="{BB962C8B-B14F-4D97-AF65-F5344CB8AC3E}">
        <p14:creationId xmlns:p14="http://schemas.microsoft.com/office/powerpoint/2010/main" val="23839277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up)">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5" grpId="0"/>
      <p:bldP spid="16" grpId="0" animBg="1"/>
      <p:bldP spid="17" grpId="0"/>
      <p:bldP spid="18" grpId="0"/>
      <p:bldP spid="19" grpId="0" animBg="1"/>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3BE55D3-9A1B-4BDC-B687-61BA8EFF06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6" r="889"/>
          <a:stretch/>
        </p:blipFill>
        <p:spPr>
          <a:xfrm>
            <a:off x="0" y="0"/>
            <a:ext cx="9144000" cy="5145056"/>
          </a:xfrm>
          <a:prstGeom prst="rect">
            <a:avLst/>
          </a:prstGeom>
        </p:spPr>
      </p:pic>
      <p:grpSp>
        <p:nvGrpSpPr>
          <p:cNvPr id="4" name="组合 25"/>
          <p:cNvGrpSpPr>
            <a:grpSpLocks/>
          </p:cNvGrpSpPr>
          <p:nvPr/>
        </p:nvGrpSpPr>
        <p:grpSpPr bwMode="auto">
          <a:xfrm>
            <a:off x="3658919" y="2953468"/>
            <a:ext cx="1703306" cy="655176"/>
            <a:chOff x="3891" y="0"/>
            <a:chExt cx="2272957" cy="873867"/>
          </a:xfrm>
        </p:grpSpPr>
        <p:sp>
          <p:nvSpPr>
            <p:cNvPr id="27" name="文本框 66"/>
            <p:cNvSpPr txBox="1">
              <a:spLocks noChangeArrowheads="1"/>
            </p:cNvSpPr>
            <p:nvPr/>
          </p:nvSpPr>
          <p:spPr bwMode="auto">
            <a:xfrm>
              <a:off x="15071" y="0"/>
              <a:ext cx="2261777" cy="49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defTabSz="685869">
                <a:defRPr/>
              </a:pPr>
              <a:r>
                <a:rPr lang="zh-CN" altLang="en-US" b="1" dirty="0">
                  <a:solidFill>
                    <a:schemeClr val="accent2"/>
                  </a:solidFill>
                  <a:latin typeface="微软雅黑" pitchFamily="34" charset="-122"/>
                  <a:ea typeface="微软雅黑" pitchFamily="34" charset="-122"/>
                </a:rPr>
                <a:t>产品运行</a:t>
              </a:r>
              <a:endParaRPr lang="zh-CN" altLang="en-US" kern="0" dirty="0">
                <a:solidFill>
                  <a:schemeClr val="accent2"/>
                </a:solidFill>
                <a:latin typeface="微软雅黑" pitchFamily="34" charset="-122"/>
                <a:ea typeface="微软雅黑" pitchFamily="34" charset="-122"/>
              </a:endParaRPr>
            </a:p>
          </p:txBody>
        </p:sp>
        <p:sp>
          <p:nvSpPr>
            <p:cNvPr id="28" name="矩形 70"/>
            <p:cNvSpPr>
              <a:spLocks noChangeArrowheads="1"/>
            </p:cNvSpPr>
            <p:nvPr/>
          </p:nvSpPr>
          <p:spPr bwMode="auto">
            <a:xfrm>
              <a:off x="3891" y="504579"/>
              <a:ext cx="2268604" cy="36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endParaRPr lang="zh-CN" altLang="en-US" sz="1199" dirty="0">
                <a:solidFill>
                  <a:schemeClr val="tx1">
                    <a:lumMod val="65000"/>
                    <a:lumOff val="35000"/>
                  </a:schemeClr>
                </a:solidFill>
                <a:latin typeface="微软雅黑" pitchFamily="34" charset="-122"/>
                <a:ea typeface="微软雅黑" pitchFamily="34" charset="-122"/>
              </a:endParaRPr>
            </a:p>
          </p:txBody>
        </p:sp>
      </p:grpSp>
      <p:sp>
        <p:nvSpPr>
          <p:cNvPr id="29" name="矩形 26"/>
          <p:cNvSpPr>
            <a:spLocks noChangeArrowheads="1"/>
          </p:cNvSpPr>
          <p:nvPr/>
        </p:nvSpPr>
        <p:spPr bwMode="auto">
          <a:xfrm>
            <a:off x="3415348" y="3433365"/>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rPr>
              <a:t>单此处添加文本</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30" name="矩形 26"/>
          <p:cNvSpPr>
            <a:spLocks noChangeArrowheads="1"/>
          </p:cNvSpPr>
          <p:nvPr/>
        </p:nvSpPr>
        <p:spPr bwMode="auto">
          <a:xfrm>
            <a:off x="3415348" y="3685316"/>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rPr>
              <a:t>单此处添加文本</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31" name="矩形 26"/>
          <p:cNvSpPr>
            <a:spLocks noChangeArrowheads="1"/>
          </p:cNvSpPr>
          <p:nvPr/>
        </p:nvSpPr>
        <p:spPr bwMode="auto">
          <a:xfrm>
            <a:off x="4567120" y="3433365"/>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rPr>
              <a:t>单此处添加文本</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32" name="矩形 31"/>
          <p:cNvSpPr>
            <a:spLocks noChangeArrowheads="1"/>
          </p:cNvSpPr>
          <p:nvPr/>
        </p:nvSpPr>
        <p:spPr bwMode="auto">
          <a:xfrm>
            <a:off x="4567120" y="3685316"/>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rPr>
              <a:t>单此处添加文本</a:t>
            </a:r>
            <a:endParaRPr lang="zh-CN" altLang="en-US" sz="1000" dirty="0">
              <a:solidFill>
                <a:schemeClr val="tx1">
                  <a:lumMod val="75000"/>
                  <a:lumOff val="25000"/>
                </a:schemeClr>
              </a:solidFill>
              <a:latin typeface="微软雅黑" pitchFamily="34" charset="-122"/>
              <a:ea typeface="微软雅黑" pitchFamily="34" charset="-122"/>
            </a:endParaRPr>
          </a:p>
        </p:txBody>
      </p:sp>
      <p:grpSp>
        <p:nvGrpSpPr>
          <p:cNvPr id="15" name="组合 14">
            <a:extLst>
              <a:ext uri="{FF2B5EF4-FFF2-40B4-BE49-F238E27FC236}">
                <a16:creationId xmlns:a16="http://schemas.microsoft.com/office/drawing/2014/main" id="{4DBCD343-776A-4557-8182-8396CB6097FF}"/>
              </a:ext>
            </a:extLst>
          </p:cNvPr>
          <p:cNvGrpSpPr/>
          <p:nvPr/>
        </p:nvGrpSpPr>
        <p:grpSpPr>
          <a:xfrm>
            <a:off x="3929425" y="1300990"/>
            <a:ext cx="1215535" cy="1411234"/>
            <a:chOff x="5520831" y="2759122"/>
            <a:chExt cx="1709941" cy="1984515"/>
          </a:xfrm>
        </p:grpSpPr>
        <p:sp>
          <p:nvSpPr>
            <p:cNvPr id="18" name="Hexagon 4">
              <a:extLst>
                <a:ext uri="{FF2B5EF4-FFF2-40B4-BE49-F238E27FC236}">
                  <a16:creationId xmlns:a16="http://schemas.microsoft.com/office/drawing/2014/main" id="{E6A6B674-51A9-4F5D-85F3-BF1DD926C4F0}"/>
                </a:ext>
              </a:extLst>
            </p:cNvPr>
            <p:cNvSpPr/>
            <p:nvPr/>
          </p:nvSpPr>
          <p:spPr>
            <a:xfrm rot="5400000">
              <a:off x="5383544" y="2896409"/>
              <a:ext cx="1984515" cy="1709941"/>
            </a:xfrm>
            <a:prstGeom prst="hexagon">
              <a:avLst/>
            </a:prstGeom>
            <a:solidFill>
              <a:schemeClr val="accent2"/>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00B0F0"/>
                </a:solidFill>
                <a:latin typeface="Signika" pitchFamily="2" charset="0"/>
                <a:cs typeface="Arial" pitchFamily="34" charset="0"/>
              </a:endParaRPr>
            </a:p>
          </p:txBody>
        </p:sp>
        <p:sp>
          <p:nvSpPr>
            <p:cNvPr id="19" name="Rectangle 35">
              <a:extLst>
                <a:ext uri="{FF2B5EF4-FFF2-40B4-BE49-F238E27FC236}">
                  <a16:creationId xmlns:a16="http://schemas.microsoft.com/office/drawing/2014/main" id="{A41EB536-0B46-45B0-91F0-710EE5A56CA5}"/>
                </a:ext>
              </a:extLst>
            </p:cNvPr>
            <p:cNvSpPr>
              <a:spLocks noChangeArrowheads="1"/>
            </p:cNvSpPr>
            <p:nvPr/>
          </p:nvSpPr>
          <p:spPr bwMode="auto">
            <a:xfrm>
              <a:off x="5538498" y="3274960"/>
              <a:ext cx="1599710" cy="116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zh-CN" sz="2400" dirty="0">
                  <a:solidFill>
                    <a:schemeClr val="bg1"/>
                  </a:solidFill>
                  <a:ea typeface="微软雅黑" panose="020B0503020204020204" pitchFamily="34" charset="-122"/>
                </a:rPr>
                <a:t>PART 02</a:t>
              </a:r>
              <a:endParaRPr lang="zh-CN" altLang="en-US" sz="1200" dirty="0">
                <a:ln w="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097935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0">
        <p15:prstTrans prst="origami"/>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90"/>
                                          </p:val>
                                        </p:tav>
                                        <p:tav tm="100000">
                                          <p:val>
                                            <p:fltVal val="0"/>
                                          </p:val>
                                        </p:tav>
                                      </p:tavLst>
                                    </p:anim>
                                    <p:animEffect transition="in" filter="fade">
                                      <p:cBhvr>
                                        <p:cTn id="10" dur="500"/>
                                        <p:tgtEl>
                                          <p:spTgt spid="15"/>
                                        </p:tgtEl>
                                      </p:cBhvr>
                                    </p:animEffect>
                                  </p:childTnLst>
                                </p:cTn>
                              </p:par>
                            </p:childTnLst>
                          </p:cTn>
                        </p:par>
                        <p:par>
                          <p:cTn id="11" fill="hold">
                            <p:stCondLst>
                              <p:cond delay="500"/>
                            </p:stCondLst>
                            <p:childTnLst>
                              <p:par>
                                <p:cTn id="12" presetID="12"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down)">
                                      <p:cBhvr>
                                        <p:cTn id="15" dur="500"/>
                                        <p:tgtEl>
                                          <p:spTgt spid="4"/>
                                        </p:tgtEl>
                                      </p:cBhvr>
                                    </p:animEffect>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600" fill="hold"/>
                                        <p:tgtEl>
                                          <p:spTgt spid="29"/>
                                        </p:tgtEl>
                                        <p:attrNameLst>
                                          <p:attrName>ppt_x</p:attrName>
                                        </p:attrNameLst>
                                      </p:cBhvr>
                                      <p:tavLst>
                                        <p:tav tm="0">
                                          <p:val>
                                            <p:strVal val="#ppt_x"/>
                                          </p:val>
                                        </p:tav>
                                        <p:tav tm="100000">
                                          <p:val>
                                            <p:strVal val="#ppt_x"/>
                                          </p:val>
                                        </p:tav>
                                      </p:tavLst>
                                    </p:anim>
                                    <p:anim calcmode="lin" valueType="num">
                                      <p:cBhvr additive="base">
                                        <p:cTn id="20" dur="6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600" fill="hold"/>
                                        <p:tgtEl>
                                          <p:spTgt spid="30"/>
                                        </p:tgtEl>
                                        <p:attrNameLst>
                                          <p:attrName>ppt_x</p:attrName>
                                        </p:attrNameLst>
                                      </p:cBhvr>
                                      <p:tavLst>
                                        <p:tav tm="0">
                                          <p:val>
                                            <p:strVal val="#ppt_x"/>
                                          </p:val>
                                        </p:tav>
                                        <p:tav tm="100000">
                                          <p:val>
                                            <p:strVal val="#ppt_x"/>
                                          </p:val>
                                        </p:tav>
                                      </p:tavLst>
                                    </p:anim>
                                    <p:anim calcmode="lin" valueType="num">
                                      <p:cBhvr additive="base">
                                        <p:cTn id="24" dur="6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600" fill="hold"/>
                                        <p:tgtEl>
                                          <p:spTgt spid="31"/>
                                        </p:tgtEl>
                                        <p:attrNameLst>
                                          <p:attrName>ppt_x</p:attrName>
                                        </p:attrNameLst>
                                      </p:cBhvr>
                                      <p:tavLst>
                                        <p:tav tm="0">
                                          <p:val>
                                            <p:strVal val="#ppt_x"/>
                                          </p:val>
                                        </p:tav>
                                        <p:tav tm="100000">
                                          <p:val>
                                            <p:strVal val="#ppt_x"/>
                                          </p:val>
                                        </p:tav>
                                      </p:tavLst>
                                    </p:anim>
                                    <p:anim calcmode="lin" valueType="num">
                                      <p:cBhvr additive="base">
                                        <p:cTn id="28" dur="6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600" fill="hold"/>
                                        <p:tgtEl>
                                          <p:spTgt spid="32"/>
                                        </p:tgtEl>
                                        <p:attrNameLst>
                                          <p:attrName>ppt_x</p:attrName>
                                        </p:attrNameLst>
                                      </p:cBhvr>
                                      <p:tavLst>
                                        <p:tav tm="0">
                                          <p:val>
                                            <p:strVal val="#ppt_x"/>
                                          </p:val>
                                        </p:tav>
                                        <p:tav tm="100000">
                                          <p:val>
                                            <p:strVal val="#ppt_x"/>
                                          </p:val>
                                        </p:tav>
                                      </p:tavLst>
                                    </p:anim>
                                    <p:anim calcmode="lin" valueType="num">
                                      <p:cBhvr additive="base">
                                        <p:cTn id="32" dur="6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70586" y="1295366"/>
            <a:ext cx="2845988" cy="2995421"/>
            <a:chOff x="997527" y="1726095"/>
            <a:chExt cx="3795821" cy="3993895"/>
          </a:xfrm>
        </p:grpSpPr>
        <p:grpSp>
          <p:nvGrpSpPr>
            <p:cNvPr id="5" name="组合 4"/>
            <p:cNvGrpSpPr/>
            <p:nvPr/>
          </p:nvGrpSpPr>
          <p:grpSpPr>
            <a:xfrm>
              <a:off x="997527" y="1726095"/>
              <a:ext cx="3795821" cy="3993895"/>
              <a:chOff x="1724025" y="1868488"/>
              <a:chExt cx="3163888" cy="3328987"/>
            </a:xfrm>
          </p:grpSpPr>
          <p:sp>
            <p:nvSpPr>
              <p:cNvPr id="8" name="Line 16"/>
              <p:cNvSpPr>
                <a:spLocks noChangeShapeType="1"/>
              </p:cNvSpPr>
              <p:nvPr/>
            </p:nvSpPr>
            <p:spPr bwMode="auto">
              <a:xfrm>
                <a:off x="1724025" y="3534242"/>
                <a:ext cx="3163888" cy="1"/>
              </a:xfrm>
              <a:prstGeom prst="line">
                <a:avLst/>
              </a:prstGeom>
              <a:noFill/>
              <a:ln w="28575">
                <a:solidFill>
                  <a:schemeClr val="accent1">
                    <a:alpha val="50195"/>
                  </a:schemeClr>
                </a:solidFill>
                <a:bevel/>
                <a:headEnd/>
                <a:tailEnd/>
              </a:ln>
              <a:extLst>
                <a:ext uri="{909E8E84-426E-40DD-AFC4-6F175D3DCCD1}">
                  <a14:hiddenFill xmlns:a14="http://schemas.microsoft.com/office/drawing/2010/main">
                    <a:noFill/>
                  </a14:hiddenFill>
                </a:ext>
              </a:extLst>
            </p:spPr>
            <p:txBody>
              <a:bodyPr/>
              <a:lstStyle/>
              <a:p>
                <a:endParaRPr lang="zh-CN" altLang="en-US" sz="1799"/>
              </a:p>
            </p:txBody>
          </p:sp>
          <p:sp>
            <p:nvSpPr>
              <p:cNvPr id="9" name="Line 17"/>
              <p:cNvSpPr>
                <a:spLocks noChangeShapeType="1"/>
              </p:cNvSpPr>
              <p:nvPr/>
            </p:nvSpPr>
            <p:spPr bwMode="auto">
              <a:xfrm>
                <a:off x="3306599" y="1868488"/>
                <a:ext cx="1" cy="3328987"/>
              </a:xfrm>
              <a:prstGeom prst="line">
                <a:avLst/>
              </a:prstGeom>
              <a:noFill/>
              <a:ln w="28575">
                <a:solidFill>
                  <a:schemeClr val="accent1">
                    <a:alpha val="50195"/>
                  </a:schemeClr>
                </a:solidFill>
                <a:bevel/>
                <a:headEnd/>
                <a:tailEnd/>
              </a:ln>
              <a:extLst>
                <a:ext uri="{909E8E84-426E-40DD-AFC4-6F175D3DCCD1}">
                  <a14:hiddenFill xmlns:a14="http://schemas.microsoft.com/office/drawing/2010/main">
                    <a:noFill/>
                  </a14:hiddenFill>
                </a:ext>
              </a:extLst>
            </p:spPr>
            <p:txBody>
              <a:bodyPr/>
              <a:lstStyle/>
              <a:p>
                <a:endParaRPr lang="zh-CN" altLang="en-US" sz="1799"/>
              </a:p>
            </p:txBody>
          </p:sp>
        </p:grpSp>
        <p:sp>
          <p:nvSpPr>
            <p:cNvPr id="6" name="Oval 10"/>
            <p:cNvSpPr>
              <a:spLocks noChangeArrowheads="1"/>
            </p:cNvSpPr>
            <p:nvPr/>
          </p:nvSpPr>
          <p:spPr bwMode="auto">
            <a:xfrm>
              <a:off x="1375446" y="2190940"/>
              <a:ext cx="3039983" cy="3064204"/>
            </a:xfrm>
            <a:prstGeom prst="ellipse">
              <a:avLst/>
            </a:prstGeom>
            <a:noFill/>
            <a:ln w="12700">
              <a:solidFill>
                <a:schemeClr val="accent1">
                  <a:alpha val="50000"/>
                </a:schemeClr>
              </a:solidFill>
              <a:bevel/>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1100" dirty="0">
                <a:solidFill>
                  <a:srgbClr val="000000"/>
                </a:solidFill>
                <a:ea typeface="微软雅黑" panose="020B0503020204020204" pitchFamily="34" charset="-122"/>
                <a:sym typeface="Arial" panose="020B0604020202020204" pitchFamily="34" charset="0"/>
              </a:endParaRPr>
            </a:p>
          </p:txBody>
        </p:sp>
        <p:sp>
          <p:nvSpPr>
            <p:cNvPr id="7" name="Oval 15"/>
            <p:cNvSpPr>
              <a:spLocks noChangeArrowheads="1"/>
            </p:cNvSpPr>
            <p:nvPr/>
          </p:nvSpPr>
          <p:spPr bwMode="auto">
            <a:xfrm>
              <a:off x="1177416" y="1987618"/>
              <a:ext cx="3436042" cy="3470849"/>
            </a:xfrm>
            <a:prstGeom prst="ellipse">
              <a:avLst/>
            </a:prstGeom>
            <a:noFill/>
            <a:ln w="12700">
              <a:solidFill>
                <a:schemeClr val="accent1">
                  <a:alpha val="50000"/>
                </a:schemeClr>
              </a:solidFill>
              <a:bevel/>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1100" dirty="0">
                <a:solidFill>
                  <a:srgbClr val="000000"/>
                </a:solidFill>
                <a:ea typeface="微软雅黑" panose="020B0503020204020204" pitchFamily="34" charset="-122"/>
                <a:sym typeface="Arial" panose="020B0604020202020204" pitchFamily="34" charset="0"/>
              </a:endParaRPr>
            </a:p>
          </p:txBody>
        </p:sp>
      </p:grpSp>
      <p:sp>
        <p:nvSpPr>
          <p:cNvPr id="10" name="Oval 12"/>
          <p:cNvSpPr>
            <a:spLocks noChangeArrowheads="1"/>
          </p:cNvSpPr>
          <p:nvPr/>
        </p:nvSpPr>
        <p:spPr bwMode="auto">
          <a:xfrm>
            <a:off x="1541108" y="1821030"/>
            <a:ext cx="1904940" cy="1944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anchor="ctr"/>
          <a:lstStyle/>
          <a:p>
            <a:pPr algn="ctr"/>
            <a:endParaRPr lang="zh-CN" altLang="zh-CN" sz="1799">
              <a:sym typeface="Arial" panose="020B0604020202020204" pitchFamily="34" charset="0"/>
            </a:endParaRPr>
          </a:p>
        </p:txBody>
      </p:sp>
      <p:sp>
        <p:nvSpPr>
          <p:cNvPr id="11" name="Oval 14"/>
          <p:cNvSpPr>
            <a:spLocks noChangeArrowheads="1"/>
          </p:cNvSpPr>
          <p:nvPr/>
        </p:nvSpPr>
        <p:spPr bwMode="auto">
          <a:xfrm>
            <a:off x="1934581" y="2221874"/>
            <a:ext cx="1117995" cy="1142407"/>
          </a:xfrm>
          <a:prstGeom prst="ellipse">
            <a:avLst/>
          </a:prstGeom>
          <a:solidFill>
            <a:schemeClr val="accent1"/>
          </a:solidFill>
          <a:ln>
            <a:noFill/>
          </a:ln>
          <a:extLst/>
        </p:spPr>
        <p:txBody>
          <a:bodyPr wrap="none" lIns="68559" tIns="34280" rIns="68559" bIns="3428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499" b="1" dirty="0">
              <a:solidFill>
                <a:srgbClr val="FFFFFF"/>
              </a:solidFill>
              <a:ea typeface="微软雅黑" panose="020B0503020204020204" pitchFamily="34" charset="-122"/>
              <a:sym typeface="Arial" panose="020B0604020202020204" pitchFamily="34" charset="0"/>
            </a:endParaRPr>
          </a:p>
        </p:txBody>
      </p:sp>
      <p:sp>
        <p:nvSpPr>
          <p:cNvPr id="12" name="文本5"/>
          <p:cNvSpPr>
            <a:spLocks noChangeArrowheads="1"/>
          </p:cNvSpPr>
          <p:nvPr/>
        </p:nvSpPr>
        <p:spPr bwMode="auto">
          <a:xfrm>
            <a:off x="3271657" y="3859257"/>
            <a:ext cx="1667894" cy="20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54416" tIns="27208" rIns="54416" bIns="27208" anchor="ctr">
            <a:spAutoFit/>
          </a:bodyPr>
          <a:lstStyle/>
          <a:p>
            <a:pPr>
              <a:buFont typeface="Arial" panose="020B0604020202020204" pitchFamily="34" charset="0"/>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此处添加文本</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5</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文本4"/>
          <p:cNvSpPr>
            <a:spLocks noChangeArrowheads="1"/>
          </p:cNvSpPr>
          <p:nvPr/>
        </p:nvSpPr>
        <p:spPr bwMode="auto">
          <a:xfrm>
            <a:off x="3781450" y="3347879"/>
            <a:ext cx="1669322" cy="20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54416" tIns="27208" rIns="54416" bIns="27208" anchor="ctr">
            <a:spAutoFit/>
          </a:bodyPr>
          <a:lstStyle/>
          <a:p>
            <a:pPr>
              <a:buFont typeface="Arial" panose="020B0604020202020204" pitchFamily="34" charset="0"/>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此处添加文本</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4</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文本3"/>
          <p:cNvSpPr>
            <a:spLocks noChangeArrowheads="1"/>
          </p:cNvSpPr>
          <p:nvPr/>
        </p:nvSpPr>
        <p:spPr bwMode="auto">
          <a:xfrm>
            <a:off x="3975655" y="2702227"/>
            <a:ext cx="1666466" cy="20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54416" tIns="27208" rIns="54416" bIns="27208" anchor="ctr">
            <a:spAutoFit/>
          </a:bodyPr>
          <a:lstStyle/>
          <a:p>
            <a:pPr>
              <a:buFont typeface="Arial" panose="020B0604020202020204" pitchFamily="34" charset="0"/>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此处添加文本</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3</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文本2"/>
          <p:cNvSpPr>
            <a:spLocks noChangeArrowheads="1"/>
          </p:cNvSpPr>
          <p:nvPr/>
        </p:nvSpPr>
        <p:spPr bwMode="auto">
          <a:xfrm>
            <a:off x="3785733" y="2075146"/>
            <a:ext cx="1666467" cy="20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54416" tIns="27208" rIns="54416" bIns="27208" anchor="ctr">
            <a:spAutoFit/>
          </a:bodyPr>
          <a:lstStyle/>
          <a:p>
            <a:pPr>
              <a:buFont typeface="Arial" panose="020B0604020202020204" pitchFamily="34" charset="0"/>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此处添加文本</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2</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文本1"/>
          <p:cNvSpPr>
            <a:spLocks noChangeArrowheads="1"/>
          </p:cNvSpPr>
          <p:nvPr/>
        </p:nvSpPr>
        <p:spPr bwMode="auto">
          <a:xfrm>
            <a:off x="3234529" y="1512344"/>
            <a:ext cx="1667894" cy="20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54416" tIns="27208" rIns="54416" bIns="27208"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单击添加您的文字</a:t>
            </a:r>
          </a:p>
        </p:txBody>
      </p:sp>
      <p:grpSp>
        <p:nvGrpSpPr>
          <p:cNvPr id="17" name="圆圈1"/>
          <p:cNvGrpSpPr>
            <a:grpSpLocks/>
          </p:cNvGrpSpPr>
          <p:nvPr/>
        </p:nvGrpSpPr>
        <p:grpSpPr bwMode="auto">
          <a:xfrm>
            <a:off x="2937505" y="1473918"/>
            <a:ext cx="271319" cy="271403"/>
            <a:chOff x="0" y="0"/>
            <a:chExt cx="262" cy="262"/>
          </a:xfrm>
        </p:grpSpPr>
        <p:sp>
          <p:nvSpPr>
            <p:cNvPr id="18" name="Oval 19"/>
            <p:cNvSpPr>
              <a:spLocks noChangeArrowheads="1"/>
            </p:cNvSpPr>
            <p:nvPr/>
          </p:nvSpPr>
          <p:spPr bwMode="auto">
            <a:xfrm>
              <a:off x="0" y="0"/>
              <a:ext cx="262" cy="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799">
                <a:sym typeface="Arial" panose="020B0604020202020204" pitchFamily="34" charset="0"/>
              </a:endParaRPr>
            </a:p>
          </p:txBody>
        </p:sp>
        <p:sp>
          <p:nvSpPr>
            <p:cNvPr id="19" name="Oval 20"/>
            <p:cNvSpPr>
              <a:spLocks noChangeArrowheads="1"/>
            </p:cNvSpPr>
            <p:nvPr/>
          </p:nvSpPr>
          <p:spPr bwMode="auto">
            <a:xfrm>
              <a:off x="25" y="22"/>
              <a:ext cx="218" cy="218"/>
            </a:xfrm>
            <a:prstGeom prst="ellipse">
              <a:avLst/>
            </a:pr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799">
                <a:sym typeface="Arial" panose="020B0604020202020204" pitchFamily="34" charset="0"/>
              </a:endParaRPr>
            </a:p>
          </p:txBody>
        </p:sp>
      </p:grpSp>
      <p:grpSp>
        <p:nvGrpSpPr>
          <p:cNvPr id="20" name="圆圈2"/>
          <p:cNvGrpSpPr>
            <a:grpSpLocks/>
          </p:cNvGrpSpPr>
          <p:nvPr/>
        </p:nvGrpSpPr>
        <p:grpSpPr bwMode="auto">
          <a:xfrm>
            <a:off x="3507275" y="2038151"/>
            <a:ext cx="272746" cy="272830"/>
            <a:chOff x="0" y="0"/>
            <a:chExt cx="262" cy="262"/>
          </a:xfrm>
        </p:grpSpPr>
        <p:sp>
          <p:nvSpPr>
            <p:cNvPr id="21" name="Oval 28"/>
            <p:cNvSpPr>
              <a:spLocks noChangeArrowheads="1"/>
            </p:cNvSpPr>
            <p:nvPr/>
          </p:nvSpPr>
          <p:spPr bwMode="auto">
            <a:xfrm>
              <a:off x="0" y="0"/>
              <a:ext cx="262" cy="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799">
                <a:sym typeface="Arial" panose="020B0604020202020204" pitchFamily="34" charset="0"/>
              </a:endParaRPr>
            </a:p>
          </p:txBody>
        </p:sp>
        <p:sp>
          <p:nvSpPr>
            <p:cNvPr id="22" name="Oval 29"/>
            <p:cNvSpPr>
              <a:spLocks noChangeArrowheads="1"/>
            </p:cNvSpPr>
            <p:nvPr/>
          </p:nvSpPr>
          <p:spPr bwMode="auto">
            <a:xfrm>
              <a:off x="22" y="22"/>
              <a:ext cx="218" cy="218"/>
            </a:xfrm>
            <a:prstGeom prst="ellipse">
              <a:avLst/>
            </a:prstGeom>
            <a:solidFill>
              <a:schemeClr val="accent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799">
                <a:sym typeface="Arial" panose="020B0604020202020204" pitchFamily="34" charset="0"/>
              </a:endParaRPr>
            </a:p>
          </p:txBody>
        </p:sp>
      </p:grpSp>
      <p:grpSp>
        <p:nvGrpSpPr>
          <p:cNvPr id="23" name="圆圈3"/>
          <p:cNvGrpSpPr>
            <a:grpSpLocks/>
          </p:cNvGrpSpPr>
          <p:nvPr/>
        </p:nvGrpSpPr>
        <p:grpSpPr bwMode="auto">
          <a:xfrm>
            <a:off x="3692913" y="2653804"/>
            <a:ext cx="272746" cy="272831"/>
            <a:chOff x="0" y="0"/>
            <a:chExt cx="262" cy="262"/>
          </a:xfrm>
        </p:grpSpPr>
        <p:sp>
          <p:nvSpPr>
            <p:cNvPr id="24" name="Oval 31"/>
            <p:cNvSpPr>
              <a:spLocks noChangeArrowheads="1"/>
            </p:cNvSpPr>
            <p:nvPr/>
          </p:nvSpPr>
          <p:spPr bwMode="auto">
            <a:xfrm>
              <a:off x="0" y="0"/>
              <a:ext cx="262" cy="2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799">
                <a:sym typeface="Arial" panose="020B0604020202020204" pitchFamily="34" charset="0"/>
              </a:endParaRPr>
            </a:p>
          </p:txBody>
        </p:sp>
        <p:sp>
          <p:nvSpPr>
            <p:cNvPr id="25" name="Oval 32"/>
            <p:cNvSpPr>
              <a:spLocks noChangeArrowheads="1"/>
            </p:cNvSpPr>
            <p:nvPr/>
          </p:nvSpPr>
          <p:spPr bwMode="auto">
            <a:xfrm>
              <a:off x="22" y="22"/>
              <a:ext cx="218" cy="218"/>
            </a:xfrm>
            <a:prstGeom prst="ellipse">
              <a:avLst/>
            </a:prstGeom>
            <a:solidFill>
              <a:schemeClr val="accent3"/>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799">
                <a:sym typeface="Arial" panose="020B0604020202020204" pitchFamily="34" charset="0"/>
              </a:endParaRPr>
            </a:p>
          </p:txBody>
        </p:sp>
      </p:grpSp>
      <p:grpSp>
        <p:nvGrpSpPr>
          <p:cNvPr id="26" name="圆圈4"/>
          <p:cNvGrpSpPr>
            <a:grpSpLocks/>
          </p:cNvGrpSpPr>
          <p:nvPr/>
        </p:nvGrpSpPr>
        <p:grpSpPr bwMode="auto">
          <a:xfrm>
            <a:off x="3500134" y="3308025"/>
            <a:ext cx="271319" cy="271403"/>
            <a:chOff x="0" y="0"/>
            <a:chExt cx="262" cy="262"/>
          </a:xfrm>
        </p:grpSpPr>
        <p:sp>
          <p:nvSpPr>
            <p:cNvPr id="27" name="Oval 34"/>
            <p:cNvSpPr>
              <a:spLocks noChangeArrowheads="1"/>
            </p:cNvSpPr>
            <p:nvPr/>
          </p:nvSpPr>
          <p:spPr bwMode="auto">
            <a:xfrm>
              <a:off x="0" y="0"/>
              <a:ext cx="262" cy="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799">
                <a:sym typeface="Arial" panose="020B0604020202020204" pitchFamily="34" charset="0"/>
              </a:endParaRPr>
            </a:p>
          </p:txBody>
        </p:sp>
        <p:sp>
          <p:nvSpPr>
            <p:cNvPr id="28" name="Oval 35"/>
            <p:cNvSpPr>
              <a:spLocks noChangeArrowheads="1"/>
            </p:cNvSpPr>
            <p:nvPr/>
          </p:nvSpPr>
          <p:spPr bwMode="auto">
            <a:xfrm>
              <a:off x="23" y="22"/>
              <a:ext cx="218" cy="218"/>
            </a:xfrm>
            <a:prstGeom prst="ellipse">
              <a:avLst/>
            </a:prstGeom>
            <a:solidFill>
              <a:schemeClr val="accent4"/>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799">
                <a:sym typeface="Arial" panose="020B0604020202020204" pitchFamily="34" charset="0"/>
              </a:endParaRPr>
            </a:p>
          </p:txBody>
        </p:sp>
      </p:grpSp>
      <p:grpSp>
        <p:nvGrpSpPr>
          <p:cNvPr id="29" name="圆圈5"/>
          <p:cNvGrpSpPr>
            <a:grpSpLocks/>
          </p:cNvGrpSpPr>
          <p:nvPr/>
        </p:nvGrpSpPr>
        <p:grpSpPr bwMode="auto">
          <a:xfrm>
            <a:off x="2998909" y="3806549"/>
            <a:ext cx="271319" cy="272830"/>
            <a:chOff x="0" y="0"/>
            <a:chExt cx="262" cy="262"/>
          </a:xfrm>
          <a:solidFill>
            <a:schemeClr val="accent1"/>
          </a:solidFill>
        </p:grpSpPr>
        <p:sp>
          <p:nvSpPr>
            <p:cNvPr id="30" name="Oval 37"/>
            <p:cNvSpPr>
              <a:spLocks noChangeArrowheads="1"/>
            </p:cNvSpPr>
            <p:nvPr/>
          </p:nvSpPr>
          <p:spPr bwMode="auto">
            <a:xfrm>
              <a:off x="0" y="0"/>
              <a:ext cx="262" cy="2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799">
                <a:sym typeface="Arial" panose="020B0604020202020204" pitchFamily="34" charset="0"/>
              </a:endParaRPr>
            </a:p>
          </p:txBody>
        </p:sp>
        <p:sp>
          <p:nvSpPr>
            <p:cNvPr id="31" name="Oval 38"/>
            <p:cNvSpPr>
              <a:spLocks noChangeArrowheads="1"/>
            </p:cNvSpPr>
            <p:nvPr/>
          </p:nvSpPr>
          <p:spPr bwMode="auto">
            <a:xfrm>
              <a:off x="21" y="22"/>
              <a:ext cx="218" cy="218"/>
            </a:xfrm>
            <a:prstGeom prst="ellipse">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799">
                <a:sym typeface="Arial" panose="020B0604020202020204" pitchFamily="34" charset="0"/>
              </a:endParaRPr>
            </a:p>
          </p:txBody>
        </p:sp>
      </p:grpSp>
      <p:sp>
        <p:nvSpPr>
          <p:cNvPr id="32" name="矩形 31"/>
          <p:cNvSpPr/>
          <p:nvPr/>
        </p:nvSpPr>
        <p:spPr>
          <a:xfrm>
            <a:off x="5673994" y="1810009"/>
            <a:ext cx="2399422" cy="623227"/>
          </a:xfrm>
          <a:prstGeom prst="rect">
            <a:avLst/>
          </a:prstGeom>
        </p:spPr>
        <p:txBody>
          <a:bodyPr wrap="square" lIns="68559" tIns="34280" rIns="68559" bIns="34280">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33" name="矩形 32"/>
          <p:cNvSpPr/>
          <p:nvPr/>
        </p:nvSpPr>
        <p:spPr>
          <a:xfrm>
            <a:off x="2044263" y="2530019"/>
            <a:ext cx="898633" cy="438305"/>
          </a:xfrm>
          <a:prstGeom prst="rect">
            <a:avLst/>
          </a:prstGeom>
        </p:spPr>
        <p:txBody>
          <a:bodyPr wrap="square" lIns="68559" tIns="34280" rIns="68559" bIns="34280">
            <a:spAutoFit/>
          </a:bodyPr>
          <a:lstStyle/>
          <a:p>
            <a:pPr algn="ctr"/>
            <a:r>
              <a:rPr lang="zh-CN" altLang="en-US" sz="1199" dirty="0">
                <a:solidFill>
                  <a:schemeClr val="bg1"/>
                </a:solidFill>
                <a:latin typeface="微软雅黑" panose="020B0503020204020204" pitchFamily="34" charset="-122"/>
                <a:ea typeface="微软雅黑" panose="020B0503020204020204" pitchFamily="34" charset="-122"/>
              </a:rPr>
              <a:t>添加您</a:t>
            </a:r>
            <a:endParaRPr lang="en-US" altLang="zh-CN" sz="1199" dirty="0">
              <a:solidFill>
                <a:schemeClr val="bg1"/>
              </a:solidFill>
              <a:latin typeface="微软雅黑" panose="020B0503020204020204" pitchFamily="34" charset="-122"/>
              <a:ea typeface="微软雅黑" panose="020B0503020204020204" pitchFamily="34" charset="-122"/>
            </a:endParaRPr>
          </a:p>
          <a:p>
            <a:pPr algn="ctr"/>
            <a:r>
              <a:rPr lang="zh-CN" altLang="en-US" sz="1199" dirty="0">
                <a:solidFill>
                  <a:schemeClr val="bg1"/>
                </a:solidFill>
                <a:latin typeface="微软雅黑" panose="020B0503020204020204" pitchFamily="34" charset="-122"/>
                <a:ea typeface="微软雅黑" panose="020B0503020204020204" pitchFamily="34" charset="-122"/>
              </a:rPr>
              <a:t>的标题</a:t>
            </a:r>
          </a:p>
        </p:txBody>
      </p:sp>
      <p:sp>
        <p:nvSpPr>
          <p:cNvPr id="34" name="矩形 33"/>
          <p:cNvSpPr/>
          <p:nvPr/>
        </p:nvSpPr>
        <p:spPr>
          <a:xfrm>
            <a:off x="5673994" y="1430709"/>
            <a:ext cx="2399422" cy="253767"/>
          </a:xfrm>
          <a:prstGeom prst="rect">
            <a:avLst/>
          </a:prstGeom>
        </p:spPr>
        <p:txBody>
          <a:bodyPr wrap="square" lIns="68559" tIns="34280" rIns="68559" bIns="34280">
            <a:spAutoFit/>
          </a:bodyPr>
          <a:lstStyle/>
          <a:p>
            <a:r>
              <a:rPr lang="zh-CN" altLang="en-US" sz="1199" dirty="0">
                <a:solidFill>
                  <a:schemeClr val="tx1">
                    <a:lumMod val="75000"/>
                    <a:lumOff val="25000"/>
                  </a:schemeClr>
                </a:solidFill>
                <a:latin typeface="微软雅黑" panose="020B0503020204020204" pitchFamily="34" charset="-122"/>
                <a:ea typeface="微软雅黑" panose="020B0503020204020204" pitchFamily="34" charset="-122"/>
              </a:rPr>
              <a:t>添加您的标题</a:t>
            </a:r>
          </a:p>
        </p:txBody>
      </p:sp>
      <p:sp>
        <p:nvSpPr>
          <p:cNvPr id="35" name="矩形 34"/>
          <p:cNvSpPr/>
          <p:nvPr/>
        </p:nvSpPr>
        <p:spPr>
          <a:xfrm>
            <a:off x="5673994" y="3293082"/>
            <a:ext cx="2399422" cy="623227"/>
          </a:xfrm>
          <a:prstGeom prst="rect">
            <a:avLst/>
          </a:prstGeom>
        </p:spPr>
        <p:txBody>
          <a:bodyPr wrap="square" lIns="68559" tIns="34280" rIns="68559" bIns="34280">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36" name="矩形 35"/>
          <p:cNvSpPr/>
          <p:nvPr/>
        </p:nvSpPr>
        <p:spPr>
          <a:xfrm>
            <a:off x="5673994" y="2913782"/>
            <a:ext cx="2399422" cy="253767"/>
          </a:xfrm>
          <a:prstGeom prst="rect">
            <a:avLst/>
          </a:prstGeom>
        </p:spPr>
        <p:txBody>
          <a:bodyPr wrap="square" lIns="68559" tIns="34280" rIns="68559" bIns="34280">
            <a:spAutoFit/>
          </a:bodyPr>
          <a:lstStyle/>
          <a:p>
            <a:r>
              <a:rPr lang="zh-CN" altLang="en-US" sz="1199" dirty="0">
                <a:solidFill>
                  <a:schemeClr val="tx1">
                    <a:lumMod val="75000"/>
                    <a:lumOff val="25000"/>
                  </a:schemeClr>
                </a:solidFill>
                <a:latin typeface="微软雅黑" panose="020B0503020204020204" pitchFamily="34" charset="-122"/>
                <a:ea typeface="微软雅黑" panose="020B0503020204020204" pitchFamily="34" charset="-122"/>
              </a:rPr>
              <a:t>添加您的标题</a:t>
            </a:r>
          </a:p>
        </p:txBody>
      </p:sp>
    </p:spTree>
    <p:extLst>
      <p:ext uri="{BB962C8B-B14F-4D97-AF65-F5344CB8AC3E}">
        <p14:creationId xmlns:p14="http://schemas.microsoft.com/office/powerpoint/2010/main" val="3461844192"/>
      </p:ext>
    </p:extLst>
  </p:cSld>
  <p:clrMapOvr>
    <a:masterClrMapping/>
  </p:clrMapOvr>
  <mc:AlternateContent xmlns:mc="http://schemas.openxmlformats.org/markup-compatibility/2006" xmlns:p14="http://schemas.microsoft.com/office/powerpoint/2010/main">
    <mc:Choice Requires="p14">
      <p:transition p14:dur="100" advClick="0" advTm="0">
        <p:cut/>
      </p:transition>
    </mc:Choice>
    <mc:Fallback xmlns="">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nodeType="withEffect">
                                  <p:stCondLst>
                                    <p:cond delay="200"/>
                                  </p:stCondLst>
                                  <p:childTnLst>
                                    <p:animScale>
                                      <p:cBhvr>
                                        <p:cTn id="11" dur="250" fill="hold"/>
                                        <p:tgtEl>
                                          <p:spTgt spid="4"/>
                                        </p:tgtEl>
                                      </p:cBhvr>
                                      <p:by x="120000" y="120000"/>
                                    </p:animScale>
                                  </p:childTnLst>
                                </p:cTn>
                              </p:par>
                              <p:par>
                                <p:cTn id="12" presetID="6" presetClass="emph" presetSubtype="0" decel="100000" fill="hold"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10"/>
                                        </p:tgtEl>
                                        <p:attrNameLst>
                                          <p:attrName>style.visibility</p:attrName>
                                        </p:attrNameLst>
                                      </p:cBhvr>
                                      <p:to>
                                        <p:strVal val="visible"/>
                                      </p:to>
                                    </p:set>
                                    <p:anim calcmode="lin" valueType="num">
                                      <p:cBhvr>
                                        <p:cTn id="16" dur="250" fill="hold"/>
                                        <p:tgtEl>
                                          <p:spTgt spid="10"/>
                                        </p:tgtEl>
                                        <p:attrNameLst>
                                          <p:attrName>ppt_w</p:attrName>
                                        </p:attrNameLst>
                                      </p:cBhvr>
                                      <p:tavLst>
                                        <p:tav tm="0">
                                          <p:val>
                                            <p:fltVal val="0"/>
                                          </p:val>
                                        </p:tav>
                                        <p:tav tm="100000">
                                          <p:val>
                                            <p:strVal val="#ppt_w"/>
                                          </p:val>
                                        </p:tav>
                                      </p:tavLst>
                                    </p:anim>
                                    <p:anim calcmode="lin" valueType="num">
                                      <p:cBhvr>
                                        <p:cTn id="17" dur="250" fill="hold"/>
                                        <p:tgtEl>
                                          <p:spTgt spid="10"/>
                                        </p:tgtEl>
                                        <p:attrNameLst>
                                          <p:attrName>ppt_h</p:attrName>
                                        </p:attrNameLst>
                                      </p:cBhvr>
                                      <p:tavLst>
                                        <p:tav tm="0">
                                          <p:val>
                                            <p:fltVal val="0"/>
                                          </p:val>
                                        </p:tav>
                                        <p:tav tm="100000">
                                          <p:val>
                                            <p:strVal val="#ppt_h"/>
                                          </p:val>
                                        </p:tav>
                                      </p:tavLst>
                                    </p:anim>
                                    <p:animEffect transition="in" filter="fade">
                                      <p:cBhvr>
                                        <p:cTn id="18" dur="250"/>
                                        <p:tgtEl>
                                          <p:spTgt spid="10"/>
                                        </p:tgtEl>
                                      </p:cBhvr>
                                    </p:animEffect>
                                  </p:childTnLst>
                                </p:cTn>
                              </p:par>
                              <p:par>
                                <p:cTn id="19" presetID="6" presetClass="emph" presetSubtype="0" decel="100000" fill="hold" grpId="1" nodeType="withEffect">
                                  <p:stCondLst>
                                    <p:cond delay="600"/>
                                  </p:stCondLst>
                                  <p:childTnLst>
                                    <p:animScale>
                                      <p:cBhvr>
                                        <p:cTn id="20" dur="250" fill="hold"/>
                                        <p:tgtEl>
                                          <p:spTgt spid="10"/>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10"/>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250" fill="hold"/>
                                        <p:tgtEl>
                                          <p:spTgt spid="11"/>
                                        </p:tgtEl>
                                        <p:attrNameLst>
                                          <p:attrName>ppt_w</p:attrName>
                                        </p:attrNameLst>
                                      </p:cBhvr>
                                      <p:tavLst>
                                        <p:tav tm="0">
                                          <p:val>
                                            <p:fltVal val="0"/>
                                          </p:val>
                                        </p:tav>
                                        <p:tav tm="100000">
                                          <p:val>
                                            <p:strVal val="#ppt_w"/>
                                          </p:val>
                                        </p:tav>
                                      </p:tavLst>
                                    </p:anim>
                                    <p:anim calcmode="lin" valueType="num">
                                      <p:cBhvr>
                                        <p:cTn id="26" dur="250" fill="hold"/>
                                        <p:tgtEl>
                                          <p:spTgt spid="11"/>
                                        </p:tgtEl>
                                        <p:attrNameLst>
                                          <p:attrName>ppt_h</p:attrName>
                                        </p:attrNameLst>
                                      </p:cBhvr>
                                      <p:tavLst>
                                        <p:tav tm="0">
                                          <p:val>
                                            <p:fltVal val="0"/>
                                          </p:val>
                                        </p:tav>
                                        <p:tav tm="100000">
                                          <p:val>
                                            <p:strVal val="#ppt_h"/>
                                          </p:val>
                                        </p:tav>
                                      </p:tavLst>
                                    </p:anim>
                                    <p:animEffect transition="in" filter="fade">
                                      <p:cBhvr>
                                        <p:cTn id="27" dur="250"/>
                                        <p:tgtEl>
                                          <p:spTgt spid="11"/>
                                        </p:tgtEl>
                                      </p:cBhvr>
                                    </p:animEffect>
                                  </p:childTnLst>
                                </p:cTn>
                              </p:par>
                              <p:par>
                                <p:cTn id="28" presetID="6" presetClass="emph" presetSubtype="0" decel="100000" fill="hold" grpId="1" nodeType="withEffect">
                                  <p:stCondLst>
                                    <p:cond delay="800"/>
                                  </p:stCondLst>
                                  <p:childTnLst>
                                    <p:animScale>
                                      <p:cBhvr>
                                        <p:cTn id="29" dur="250" fill="hold"/>
                                        <p:tgtEl>
                                          <p:spTgt spid="11"/>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11"/>
                                        </p:tgtEl>
                                      </p:cBhvr>
                                      <p:by x="83000" y="83000"/>
                                    </p:animScale>
                                  </p:childTnLst>
                                </p:cTn>
                              </p:par>
                              <p:par>
                                <p:cTn id="32" presetID="53" presetClass="entr" presetSubtype="16" fill="hold" grpId="0" nodeType="withEffect">
                                  <p:stCondLst>
                                    <p:cond delay="800"/>
                                  </p:stCondLst>
                                  <p:childTnLst>
                                    <p:set>
                                      <p:cBhvr>
                                        <p:cTn id="33" dur="1" fill="hold">
                                          <p:stCondLst>
                                            <p:cond delay="0"/>
                                          </p:stCondLst>
                                        </p:cTn>
                                        <p:tgtEl>
                                          <p:spTgt spid="33"/>
                                        </p:tgtEl>
                                        <p:attrNameLst>
                                          <p:attrName>style.visibility</p:attrName>
                                        </p:attrNameLst>
                                      </p:cBhvr>
                                      <p:to>
                                        <p:strVal val="visible"/>
                                      </p:to>
                                    </p:set>
                                    <p:anim calcmode="lin" valueType="num">
                                      <p:cBhvr>
                                        <p:cTn id="34" dur="250" fill="hold"/>
                                        <p:tgtEl>
                                          <p:spTgt spid="33"/>
                                        </p:tgtEl>
                                        <p:attrNameLst>
                                          <p:attrName>ppt_w</p:attrName>
                                        </p:attrNameLst>
                                      </p:cBhvr>
                                      <p:tavLst>
                                        <p:tav tm="0">
                                          <p:val>
                                            <p:fltVal val="0"/>
                                          </p:val>
                                        </p:tav>
                                        <p:tav tm="100000">
                                          <p:val>
                                            <p:strVal val="#ppt_w"/>
                                          </p:val>
                                        </p:tav>
                                      </p:tavLst>
                                    </p:anim>
                                    <p:anim calcmode="lin" valueType="num">
                                      <p:cBhvr>
                                        <p:cTn id="35" dur="250" fill="hold"/>
                                        <p:tgtEl>
                                          <p:spTgt spid="33"/>
                                        </p:tgtEl>
                                        <p:attrNameLst>
                                          <p:attrName>ppt_h</p:attrName>
                                        </p:attrNameLst>
                                      </p:cBhvr>
                                      <p:tavLst>
                                        <p:tav tm="0">
                                          <p:val>
                                            <p:fltVal val="0"/>
                                          </p:val>
                                        </p:tav>
                                        <p:tav tm="100000">
                                          <p:val>
                                            <p:strVal val="#ppt_h"/>
                                          </p:val>
                                        </p:tav>
                                      </p:tavLst>
                                    </p:anim>
                                    <p:animEffect transition="in" filter="fade">
                                      <p:cBhvr>
                                        <p:cTn id="36" dur="250"/>
                                        <p:tgtEl>
                                          <p:spTgt spid="33"/>
                                        </p:tgtEl>
                                      </p:cBhvr>
                                    </p:animEffect>
                                  </p:childTnLst>
                                </p:cTn>
                              </p:par>
                              <p:par>
                                <p:cTn id="37" presetID="6" presetClass="emph" presetSubtype="0" decel="100000" fill="hold" grpId="1" nodeType="withEffect">
                                  <p:stCondLst>
                                    <p:cond delay="1000"/>
                                  </p:stCondLst>
                                  <p:childTnLst>
                                    <p:animScale>
                                      <p:cBhvr>
                                        <p:cTn id="38" dur="250" fill="hold"/>
                                        <p:tgtEl>
                                          <p:spTgt spid="33"/>
                                        </p:tgtEl>
                                      </p:cBhvr>
                                      <p:by x="120000" y="120000"/>
                                    </p:animScale>
                                  </p:childTnLst>
                                </p:cTn>
                              </p:par>
                              <p:par>
                                <p:cTn id="39" presetID="6" presetClass="emph" presetSubtype="0" decel="100000" fill="hold" grpId="2" nodeType="withEffect">
                                  <p:stCondLst>
                                    <p:cond delay="1200"/>
                                  </p:stCondLst>
                                  <p:childTnLst>
                                    <p:animScale>
                                      <p:cBhvr>
                                        <p:cTn id="40" dur="250" fill="hold"/>
                                        <p:tgtEl>
                                          <p:spTgt spid="33"/>
                                        </p:tgtEl>
                                      </p:cBhvr>
                                      <p:by x="83000" y="83000"/>
                                    </p:animScale>
                                  </p:childTnLst>
                                </p:cTn>
                              </p:par>
                            </p:childTnLst>
                          </p:cTn>
                        </p:par>
                        <p:par>
                          <p:cTn id="41" fill="hold">
                            <p:stCondLst>
                              <p:cond delay="1450"/>
                            </p:stCondLst>
                            <p:childTnLst>
                              <p:par>
                                <p:cTn id="42" presetID="53" presetClass="entr" presetSubtype="16"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par>
                                <p:cTn id="47" presetID="53" presetClass="entr" presetSubtype="16" fill="hold" nodeType="withEffect">
                                  <p:stCondLst>
                                    <p:cond delay="15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par>
                                <p:cTn id="52" presetID="53" presetClass="entr" presetSubtype="16" fill="hold" nodeType="withEffect">
                                  <p:stCondLst>
                                    <p:cond delay="30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par>
                                <p:cTn id="57" presetID="53" presetClass="entr" presetSubtype="16" fill="hold" nodeType="withEffect">
                                  <p:stCondLst>
                                    <p:cond delay="45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animEffect transition="in" filter="fade">
                                      <p:cBhvr>
                                        <p:cTn id="61" dur="500"/>
                                        <p:tgtEl>
                                          <p:spTgt spid="26"/>
                                        </p:tgtEl>
                                      </p:cBhvr>
                                    </p:animEffect>
                                  </p:childTnLst>
                                </p:cTn>
                              </p:par>
                              <p:par>
                                <p:cTn id="62" presetID="53" presetClass="entr" presetSubtype="16" fill="hold" nodeType="withEffect">
                                  <p:stCondLst>
                                    <p:cond delay="600"/>
                                  </p:stCondLst>
                                  <p:childTnLst>
                                    <p:set>
                                      <p:cBhvr>
                                        <p:cTn id="63" dur="1" fill="hold">
                                          <p:stCondLst>
                                            <p:cond delay="0"/>
                                          </p:stCondLst>
                                        </p:cTn>
                                        <p:tgtEl>
                                          <p:spTgt spid="29"/>
                                        </p:tgtEl>
                                        <p:attrNameLst>
                                          <p:attrName>style.visibility</p:attrName>
                                        </p:attrNameLst>
                                      </p:cBhvr>
                                      <p:to>
                                        <p:strVal val="visible"/>
                                      </p:to>
                                    </p:set>
                                    <p:anim calcmode="lin" valueType="num">
                                      <p:cBhvr>
                                        <p:cTn id="64" dur="500" fill="hold"/>
                                        <p:tgtEl>
                                          <p:spTgt spid="29"/>
                                        </p:tgtEl>
                                        <p:attrNameLst>
                                          <p:attrName>ppt_w</p:attrName>
                                        </p:attrNameLst>
                                      </p:cBhvr>
                                      <p:tavLst>
                                        <p:tav tm="0">
                                          <p:val>
                                            <p:fltVal val="0"/>
                                          </p:val>
                                        </p:tav>
                                        <p:tav tm="100000">
                                          <p:val>
                                            <p:strVal val="#ppt_w"/>
                                          </p:val>
                                        </p:tav>
                                      </p:tavLst>
                                    </p:anim>
                                    <p:anim calcmode="lin" valueType="num">
                                      <p:cBhvr>
                                        <p:cTn id="65" dur="500" fill="hold"/>
                                        <p:tgtEl>
                                          <p:spTgt spid="29"/>
                                        </p:tgtEl>
                                        <p:attrNameLst>
                                          <p:attrName>ppt_h</p:attrName>
                                        </p:attrNameLst>
                                      </p:cBhvr>
                                      <p:tavLst>
                                        <p:tav tm="0">
                                          <p:val>
                                            <p:fltVal val="0"/>
                                          </p:val>
                                        </p:tav>
                                        <p:tav tm="100000">
                                          <p:val>
                                            <p:strVal val="#ppt_h"/>
                                          </p:val>
                                        </p:tav>
                                      </p:tavLst>
                                    </p:anim>
                                    <p:animEffect transition="in" filter="fade">
                                      <p:cBhvr>
                                        <p:cTn id="66" dur="500"/>
                                        <p:tgtEl>
                                          <p:spTgt spid="29"/>
                                        </p:tgtEl>
                                      </p:cBhvr>
                                    </p:animEffect>
                                  </p:childTnLst>
                                </p:cTn>
                              </p:par>
                            </p:childTnLst>
                          </p:cTn>
                        </p:par>
                        <p:par>
                          <p:cTn id="67" fill="hold">
                            <p:stCondLst>
                              <p:cond delay="2550"/>
                            </p:stCondLst>
                            <p:childTnLst>
                              <p:par>
                                <p:cTn id="68" presetID="2" presetClass="entr" presetSubtype="2"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1+#ppt_w/2"/>
                                          </p:val>
                                        </p:tav>
                                        <p:tav tm="100000">
                                          <p:val>
                                            <p:strVal val="#ppt_x"/>
                                          </p:val>
                                        </p:tav>
                                      </p:tavLst>
                                    </p:anim>
                                    <p:anim calcmode="lin" valueType="num">
                                      <p:cBhvr additive="base">
                                        <p:cTn id="71" dur="500" fill="hold"/>
                                        <p:tgtEl>
                                          <p:spTgt spid="16"/>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15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1+#ppt_w/2"/>
                                          </p:val>
                                        </p:tav>
                                        <p:tav tm="100000">
                                          <p:val>
                                            <p:strVal val="#ppt_x"/>
                                          </p:val>
                                        </p:tav>
                                      </p:tavLst>
                                    </p:anim>
                                    <p:anim calcmode="lin" valueType="num">
                                      <p:cBhvr additive="base">
                                        <p:cTn id="75" dur="500" fill="hold"/>
                                        <p:tgtEl>
                                          <p:spTgt spid="15"/>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300"/>
                                  </p:stCondLst>
                                  <p:childTnLst>
                                    <p:set>
                                      <p:cBhvr>
                                        <p:cTn id="77" dur="1" fill="hold">
                                          <p:stCondLst>
                                            <p:cond delay="0"/>
                                          </p:stCondLst>
                                        </p:cTn>
                                        <p:tgtEl>
                                          <p:spTgt spid="14"/>
                                        </p:tgtEl>
                                        <p:attrNameLst>
                                          <p:attrName>style.visibility</p:attrName>
                                        </p:attrNameLst>
                                      </p:cBhvr>
                                      <p:to>
                                        <p:strVal val="visible"/>
                                      </p:to>
                                    </p:set>
                                    <p:anim calcmode="lin" valueType="num">
                                      <p:cBhvr additive="base">
                                        <p:cTn id="78" dur="500" fill="hold"/>
                                        <p:tgtEl>
                                          <p:spTgt spid="14"/>
                                        </p:tgtEl>
                                        <p:attrNameLst>
                                          <p:attrName>ppt_x</p:attrName>
                                        </p:attrNameLst>
                                      </p:cBhvr>
                                      <p:tavLst>
                                        <p:tav tm="0">
                                          <p:val>
                                            <p:strVal val="1+#ppt_w/2"/>
                                          </p:val>
                                        </p:tav>
                                        <p:tav tm="100000">
                                          <p:val>
                                            <p:strVal val="#ppt_x"/>
                                          </p:val>
                                        </p:tav>
                                      </p:tavLst>
                                    </p:anim>
                                    <p:anim calcmode="lin" valueType="num">
                                      <p:cBhvr additive="base">
                                        <p:cTn id="79" dur="500" fill="hold"/>
                                        <p:tgtEl>
                                          <p:spTgt spid="14"/>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450"/>
                                  </p:stCondLst>
                                  <p:childTnLst>
                                    <p:set>
                                      <p:cBhvr>
                                        <p:cTn id="81" dur="1" fill="hold">
                                          <p:stCondLst>
                                            <p:cond delay="0"/>
                                          </p:stCondLst>
                                        </p:cTn>
                                        <p:tgtEl>
                                          <p:spTgt spid="13"/>
                                        </p:tgtEl>
                                        <p:attrNameLst>
                                          <p:attrName>style.visibility</p:attrName>
                                        </p:attrNameLst>
                                      </p:cBhvr>
                                      <p:to>
                                        <p:strVal val="visible"/>
                                      </p:to>
                                    </p:set>
                                    <p:anim calcmode="lin" valueType="num">
                                      <p:cBhvr additive="base">
                                        <p:cTn id="82" dur="500" fill="hold"/>
                                        <p:tgtEl>
                                          <p:spTgt spid="13"/>
                                        </p:tgtEl>
                                        <p:attrNameLst>
                                          <p:attrName>ppt_x</p:attrName>
                                        </p:attrNameLst>
                                      </p:cBhvr>
                                      <p:tavLst>
                                        <p:tav tm="0">
                                          <p:val>
                                            <p:strVal val="1+#ppt_w/2"/>
                                          </p:val>
                                        </p:tav>
                                        <p:tav tm="100000">
                                          <p:val>
                                            <p:strVal val="#ppt_x"/>
                                          </p:val>
                                        </p:tav>
                                      </p:tavLst>
                                    </p:anim>
                                    <p:anim calcmode="lin" valueType="num">
                                      <p:cBhvr additive="base">
                                        <p:cTn id="83" dur="500" fill="hold"/>
                                        <p:tgtEl>
                                          <p:spTgt spid="13"/>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600"/>
                                  </p:stCondLst>
                                  <p:childTnLst>
                                    <p:set>
                                      <p:cBhvr>
                                        <p:cTn id="85" dur="1" fill="hold">
                                          <p:stCondLst>
                                            <p:cond delay="0"/>
                                          </p:stCondLst>
                                        </p:cTn>
                                        <p:tgtEl>
                                          <p:spTgt spid="12"/>
                                        </p:tgtEl>
                                        <p:attrNameLst>
                                          <p:attrName>style.visibility</p:attrName>
                                        </p:attrNameLst>
                                      </p:cBhvr>
                                      <p:to>
                                        <p:strVal val="visible"/>
                                      </p:to>
                                    </p:set>
                                    <p:anim calcmode="lin" valueType="num">
                                      <p:cBhvr additive="base">
                                        <p:cTn id="86" dur="500" fill="hold"/>
                                        <p:tgtEl>
                                          <p:spTgt spid="12"/>
                                        </p:tgtEl>
                                        <p:attrNameLst>
                                          <p:attrName>ppt_x</p:attrName>
                                        </p:attrNameLst>
                                      </p:cBhvr>
                                      <p:tavLst>
                                        <p:tav tm="0">
                                          <p:val>
                                            <p:strVal val="1+#ppt_w/2"/>
                                          </p:val>
                                        </p:tav>
                                        <p:tav tm="100000">
                                          <p:val>
                                            <p:strVal val="#ppt_x"/>
                                          </p:val>
                                        </p:tav>
                                      </p:tavLst>
                                    </p:anim>
                                    <p:anim calcmode="lin" valueType="num">
                                      <p:cBhvr additive="base">
                                        <p:cTn id="87" dur="500" fill="hold"/>
                                        <p:tgtEl>
                                          <p:spTgt spid="12"/>
                                        </p:tgtEl>
                                        <p:attrNameLst>
                                          <p:attrName>ppt_y</p:attrName>
                                        </p:attrNameLst>
                                      </p:cBhvr>
                                      <p:tavLst>
                                        <p:tav tm="0">
                                          <p:val>
                                            <p:strVal val="#ppt_y"/>
                                          </p:val>
                                        </p:tav>
                                        <p:tav tm="100000">
                                          <p:val>
                                            <p:strVal val="#ppt_y"/>
                                          </p:val>
                                        </p:tav>
                                      </p:tavLst>
                                    </p:anim>
                                  </p:childTnLst>
                                </p:cTn>
                              </p:par>
                            </p:childTnLst>
                          </p:cTn>
                        </p:par>
                        <p:par>
                          <p:cTn id="88" fill="hold">
                            <p:stCondLst>
                              <p:cond delay="365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4150"/>
                            </p:stCondLst>
                            <p:childTnLst>
                              <p:par>
                                <p:cTn id="95" presetID="53" presetClass="entr" presetSubtype="16" fill="hold" grpId="0" nodeType="afterEffect">
                                  <p:stCondLst>
                                    <p:cond delay="0"/>
                                  </p:stCondLst>
                                  <p:iterate type="lt">
                                    <p:tmPct val="10000"/>
                                  </p:iterate>
                                  <p:childTnLst>
                                    <p:set>
                                      <p:cBhvr>
                                        <p:cTn id="96" dur="1" fill="hold">
                                          <p:stCondLst>
                                            <p:cond delay="0"/>
                                          </p:stCondLst>
                                        </p:cTn>
                                        <p:tgtEl>
                                          <p:spTgt spid="32"/>
                                        </p:tgtEl>
                                        <p:attrNameLst>
                                          <p:attrName>style.visibility</p:attrName>
                                        </p:attrNameLst>
                                      </p:cBhvr>
                                      <p:to>
                                        <p:strVal val="visible"/>
                                      </p:to>
                                    </p:set>
                                    <p:anim calcmode="lin" valueType="num">
                                      <p:cBhvr>
                                        <p:cTn id="97" dur="250" fill="hold"/>
                                        <p:tgtEl>
                                          <p:spTgt spid="32"/>
                                        </p:tgtEl>
                                        <p:attrNameLst>
                                          <p:attrName>ppt_w</p:attrName>
                                        </p:attrNameLst>
                                      </p:cBhvr>
                                      <p:tavLst>
                                        <p:tav tm="0">
                                          <p:val>
                                            <p:fltVal val="0"/>
                                          </p:val>
                                        </p:tav>
                                        <p:tav tm="100000">
                                          <p:val>
                                            <p:strVal val="#ppt_w"/>
                                          </p:val>
                                        </p:tav>
                                      </p:tavLst>
                                    </p:anim>
                                    <p:anim calcmode="lin" valueType="num">
                                      <p:cBhvr>
                                        <p:cTn id="98" dur="250" fill="hold"/>
                                        <p:tgtEl>
                                          <p:spTgt spid="32"/>
                                        </p:tgtEl>
                                        <p:attrNameLst>
                                          <p:attrName>ppt_h</p:attrName>
                                        </p:attrNameLst>
                                      </p:cBhvr>
                                      <p:tavLst>
                                        <p:tav tm="0">
                                          <p:val>
                                            <p:fltVal val="0"/>
                                          </p:val>
                                        </p:tav>
                                        <p:tav tm="100000">
                                          <p:val>
                                            <p:strVal val="#ppt_h"/>
                                          </p:val>
                                        </p:tav>
                                      </p:tavLst>
                                    </p:anim>
                                    <p:animEffect transition="in" filter="fade">
                                      <p:cBhvr>
                                        <p:cTn id="99" dur="250"/>
                                        <p:tgtEl>
                                          <p:spTgt spid="32"/>
                                        </p:tgtEl>
                                      </p:cBhvr>
                                    </p:animEffect>
                                  </p:childTnLst>
                                </p:cTn>
                              </p:par>
                            </p:childTnLst>
                          </p:cTn>
                        </p:par>
                        <p:par>
                          <p:cTn id="100" fill="hold">
                            <p:stCondLst>
                              <p:cond delay="6275"/>
                            </p:stCondLst>
                            <p:childTnLst>
                              <p:par>
                                <p:cTn id="101" presetID="53" presetClass="entr" presetSubtype="16"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p:cTn id="103" dur="500" fill="hold"/>
                                        <p:tgtEl>
                                          <p:spTgt spid="36"/>
                                        </p:tgtEl>
                                        <p:attrNameLst>
                                          <p:attrName>ppt_w</p:attrName>
                                        </p:attrNameLst>
                                      </p:cBhvr>
                                      <p:tavLst>
                                        <p:tav tm="0">
                                          <p:val>
                                            <p:fltVal val="0"/>
                                          </p:val>
                                        </p:tav>
                                        <p:tav tm="100000">
                                          <p:val>
                                            <p:strVal val="#ppt_w"/>
                                          </p:val>
                                        </p:tav>
                                      </p:tavLst>
                                    </p:anim>
                                    <p:anim calcmode="lin" valueType="num">
                                      <p:cBhvr>
                                        <p:cTn id="104" dur="500" fill="hold"/>
                                        <p:tgtEl>
                                          <p:spTgt spid="36"/>
                                        </p:tgtEl>
                                        <p:attrNameLst>
                                          <p:attrName>ppt_h</p:attrName>
                                        </p:attrNameLst>
                                      </p:cBhvr>
                                      <p:tavLst>
                                        <p:tav tm="0">
                                          <p:val>
                                            <p:fltVal val="0"/>
                                          </p:val>
                                        </p:tav>
                                        <p:tav tm="100000">
                                          <p:val>
                                            <p:strVal val="#ppt_h"/>
                                          </p:val>
                                        </p:tav>
                                      </p:tavLst>
                                    </p:anim>
                                    <p:animEffect transition="in" filter="fade">
                                      <p:cBhvr>
                                        <p:cTn id="105" dur="500"/>
                                        <p:tgtEl>
                                          <p:spTgt spid="36"/>
                                        </p:tgtEl>
                                      </p:cBhvr>
                                    </p:animEffect>
                                  </p:childTnLst>
                                </p:cTn>
                              </p:par>
                            </p:childTnLst>
                          </p:cTn>
                        </p:par>
                        <p:par>
                          <p:cTn id="106" fill="hold">
                            <p:stCondLst>
                              <p:cond delay="6775"/>
                            </p:stCondLst>
                            <p:childTnLst>
                              <p:par>
                                <p:cTn id="107" presetID="53" presetClass="entr" presetSubtype="16" fill="hold" grpId="0" nodeType="afterEffect">
                                  <p:stCondLst>
                                    <p:cond delay="0"/>
                                  </p:stCondLst>
                                  <p:iterate type="lt">
                                    <p:tmPct val="10000"/>
                                  </p:iterate>
                                  <p:childTnLst>
                                    <p:set>
                                      <p:cBhvr>
                                        <p:cTn id="108" dur="1" fill="hold">
                                          <p:stCondLst>
                                            <p:cond delay="0"/>
                                          </p:stCondLst>
                                        </p:cTn>
                                        <p:tgtEl>
                                          <p:spTgt spid="35"/>
                                        </p:tgtEl>
                                        <p:attrNameLst>
                                          <p:attrName>style.visibility</p:attrName>
                                        </p:attrNameLst>
                                      </p:cBhvr>
                                      <p:to>
                                        <p:strVal val="visible"/>
                                      </p:to>
                                    </p:set>
                                    <p:anim calcmode="lin" valueType="num">
                                      <p:cBhvr>
                                        <p:cTn id="109" dur="250" fill="hold"/>
                                        <p:tgtEl>
                                          <p:spTgt spid="35"/>
                                        </p:tgtEl>
                                        <p:attrNameLst>
                                          <p:attrName>ppt_w</p:attrName>
                                        </p:attrNameLst>
                                      </p:cBhvr>
                                      <p:tavLst>
                                        <p:tav tm="0">
                                          <p:val>
                                            <p:fltVal val="0"/>
                                          </p:val>
                                        </p:tav>
                                        <p:tav tm="100000">
                                          <p:val>
                                            <p:strVal val="#ppt_w"/>
                                          </p:val>
                                        </p:tav>
                                      </p:tavLst>
                                    </p:anim>
                                    <p:anim calcmode="lin" valueType="num">
                                      <p:cBhvr>
                                        <p:cTn id="110" dur="250" fill="hold"/>
                                        <p:tgtEl>
                                          <p:spTgt spid="35"/>
                                        </p:tgtEl>
                                        <p:attrNameLst>
                                          <p:attrName>ppt_h</p:attrName>
                                        </p:attrNameLst>
                                      </p:cBhvr>
                                      <p:tavLst>
                                        <p:tav tm="0">
                                          <p:val>
                                            <p:fltVal val="0"/>
                                          </p:val>
                                        </p:tav>
                                        <p:tav tm="100000">
                                          <p:val>
                                            <p:strVal val="#ppt_h"/>
                                          </p:val>
                                        </p:tav>
                                      </p:tavLst>
                                    </p:anim>
                                    <p:animEffect transition="in" filter="fade">
                                      <p:cBhvr>
                                        <p:cTn id="111"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1" grpId="0" animBg="1"/>
      <p:bldP spid="11" grpId="1" animBg="1"/>
      <p:bldP spid="11" grpId="2" animBg="1"/>
      <p:bldP spid="12" grpId="0"/>
      <p:bldP spid="13" grpId="0"/>
      <p:bldP spid="14" grpId="0"/>
      <p:bldP spid="15" grpId="0"/>
      <p:bldP spid="16" grpId="0"/>
      <p:bldP spid="32" grpId="0"/>
      <p:bldP spid="33" grpId="0"/>
      <p:bldP spid="33" grpId="1"/>
      <p:bldP spid="33" grpId="2"/>
      <p:bldP spid="34" grpId="0"/>
      <p:bldP spid="35" grpId="0"/>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5"/>
</p:tagLst>
</file>

<file path=ppt/tags/tag5.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7"/>
</p:tagLst>
</file>

<file path=ppt/tags/tag6.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8"/>
</p:tagLst>
</file>

<file path=ppt/tags/tag7.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heme/theme1.xml><?xml version="1.0" encoding="utf-8"?>
<a:theme xmlns:a="http://schemas.openxmlformats.org/drawingml/2006/main" name="Office 主题​​">
  <a:themeElements>
    <a:clrScheme name="自定义 200">
      <a:dk1>
        <a:sysClr val="windowText" lastClr="000000"/>
      </a:dk1>
      <a:lt1>
        <a:sysClr val="window" lastClr="FFFFFF"/>
      </a:lt1>
      <a:dk2>
        <a:srgbClr val="44546A"/>
      </a:dk2>
      <a:lt2>
        <a:srgbClr val="E7E6E6"/>
      </a:lt2>
      <a:accent1>
        <a:srgbClr val="5DADD0"/>
      </a:accent1>
      <a:accent2>
        <a:srgbClr val="C7BDDE"/>
      </a:accent2>
      <a:accent3>
        <a:srgbClr val="5DADD0"/>
      </a:accent3>
      <a:accent4>
        <a:srgbClr val="C7BDDE"/>
      </a:accent4>
      <a:accent5>
        <a:srgbClr val="5DADD0"/>
      </a:accent5>
      <a:accent6>
        <a:srgbClr val="C7BDDE"/>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785</TotalTime>
  <Words>1970</Words>
  <Application>Microsoft Office PowerPoint</Application>
  <PresentationFormat>自定义</PresentationFormat>
  <Paragraphs>199</Paragraphs>
  <Slides>24</Slides>
  <Notes>19</Notes>
  <HiddenSlides>0</HiddenSlides>
  <MMClips>1</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24</vt:i4>
      </vt:variant>
    </vt:vector>
  </HeadingPairs>
  <TitlesOfParts>
    <vt:vector size="49" baseType="lpstr">
      <vt:lpstr>Gill Sans</vt:lpstr>
      <vt:lpstr>Lato Light</vt:lpstr>
      <vt:lpstr>Lato Regular</vt:lpstr>
      <vt:lpstr>ＭＳ Ｐゴシック</vt:lpstr>
      <vt:lpstr>Open Sans</vt:lpstr>
      <vt:lpstr>Open Sans Light</vt:lpstr>
      <vt:lpstr>Roboto</vt:lpstr>
      <vt:lpstr>Roboto Condensed</vt:lpstr>
      <vt:lpstr>Signika</vt:lpstr>
      <vt:lpstr>UKIJ Qolyazma</vt:lpstr>
      <vt:lpstr>等线</vt:lpstr>
      <vt:lpstr>等线 Light</vt:lpstr>
      <vt:lpstr>方正姚体</vt:lpstr>
      <vt:lpstr>方正中等线简体</vt:lpstr>
      <vt:lpstr>宋体</vt:lpstr>
      <vt:lpstr>宋体</vt:lpstr>
      <vt:lpstr>微软雅黑</vt:lpstr>
      <vt:lpstr>微软雅黑 Light</vt:lpstr>
      <vt:lpstr>Agency FB</vt:lpstr>
      <vt:lpstr>Arial</vt:lpstr>
      <vt:lpstr>Calibri</vt:lpstr>
      <vt:lpstr>Calibri Light</vt:lpstr>
      <vt:lpstr>Impact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dc:title>
  <dc:creator>Administrator</dc:creator>
  <cp:lastModifiedBy>dreamsummit</cp:lastModifiedBy>
  <cp:revision>180</cp:revision>
  <dcterms:created xsi:type="dcterms:W3CDTF">2017-06-23T02:08:31Z</dcterms:created>
  <dcterms:modified xsi:type="dcterms:W3CDTF">2017-12-19T12:02:45Z</dcterms:modified>
</cp:coreProperties>
</file>