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1" r:id="rId2"/>
    <p:sldId id="417" r:id="rId3"/>
    <p:sldId id="316" r:id="rId4"/>
    <p:sldId id="439" r:id="rId5"/>
    <p:sldId id="386" r:id="rId6"/>
    <p:sldId id="456" r:id="rId7"/>
    <p:sldId id="457" r:id="rId8"/>
    <p:sldId id="418" r:id="rId9"/>
    <p:sldId id="453" r:id="rId10"/>
    <p:sldId id="413" r:id="rId11"/>
    <p:sldId id="461" r:id="rId12"/>
    <p:sldId id="451" r:id="rId13"/>
    <p:sldId id="419" r:id="rId14"/>
    <p:sldId id="458" r:id="rId15"/>
    <p:sldId id="399" r:id="rId16"/>
    <p:sldId id="460" r:id="rId17"/>
    <p:sldId id="455" r:id="rId18"/>
    <p:sldId id="426" r:id="rId19"/>
    <p:sldId id="420" r:id="rId20"/>
    <p:sldId id="437" r:id="rId21"/>
    <p:sldId id="452" r:id="rId22"/>
    <p:sldId id="454" r:id="rId23"/>
    <p:sldId id="459" r:id="rId24"/>
    <p:sldId id="450"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EB0"/>
    <a:srgbClr val="29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0" autoAdjust="0"/>
    <p:restoredTop sz="94660"/>
  </p:normalViewPr>
  <p:slideViewPr>
    <p:cSldViewPr>
      <p:cViewPr varScale="1">
        <p:scale>
          <a:sx n="138" d="100"/>
          <a:sy n="138" d="100"/>
        </p:scale>
        <p:origin x="654" y="114"/>
      </p:cViewPr>
      <p:guideLst>
        <p:guide orient="horz" pos="1621"/>
        <p:guide pos="2880"/>
      </p:guideLst>
    </p:cSldViewPr>
  </p:slideViewPr>
  <p:notesTextViewPr>
    <p:cViewPr>
      <p:scale>
        <a:sx n="100" d="100"/>
        <a:sy n="100" d="100"/>
      </p:scale>
      <p:origin x="0" y="0"/>
    </p:cViewPr>
  </p:notesTextViewPr>
  <p:sorterViewPr>
    <p:cViewPr>
      <p:scale>
        <a:sx n="44" d="100"/>
        <a:sy n="44"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13.jpeg"/></Relationships>
</file>

<file path=ppt/diagrams/_rels/data3.xml.rels><?xml version="1.0" encoding="UTF-8" standalone="yes"?>
<Relationships xmlns="http://schemas.openxmlformats.org/package/2006/relationships"><Relationship Id="rId1" Type="http://schemas.openxmlformats.org/officeDocument/2006/relationships/image" Target="../media/image14.jpeg"/></Relationships>
</file>

<file path=ppt/diagrams/_rels/data4.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6"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54828" custLinFactNeighborY="550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a:solidFill>
            <a:schemeClr val="tx1">
              <a:lumMod val="65000"/>
              <a:lumOff val="35000"/>
              <a:alpha val="90000"/>
            </a:schemeClr>
          </a:solidFill>
        </a:ln>
      </dgm:spPr>
    </dgm:pt>
  </dgm:ptLst>
  <dgm:cxnLst>
    <dgm:cxn modelId="{86957815-7500-4042-8764-74CC8B479896}" type="presOf" srcId="{BE287C42-CD8A-42CE-8E3E-73C352BD5920}" destId="{8120550C-BC87-497C-9931-B1A996EE60C0}" srcOrd="0" destOrd="0" presId="urn:microsoft.com/office/officeart/2005/8/layout/bList2#6"/>
    <dgm:cxn modelId="{F154927A-CA07-4651-B961-D9FDA8FC22F6}" type="presOf" srcId="{7A236058-1BB6-40B9-9348-7BFCF74797F7}" destId="{E0F6C998-5693-4BDD-9069-AF61DC425B3A}" srcOrd="1" destOrd="0" presId="urn:microsoft.com/office/officeart/2005/8/layout/bList2#6"/>
    <dgm:cxn modelId="{5C8B64AF-D175-4A43-B5CA-6A9C7CBB68BC}" type="presOf" srcId="{7A236058-1BB6-40B9-9348-7BFCF74797F7}" destId="{8341A2DB-1040-453E-BC64-20AB0EC705B0}" srcOrd="0" destOrd="0" presId="urn:microsoft.com/office/officeart/2005/8/layout/bList2#6"/>
    <dgm:cxn modelId="{FD6DD1D8-C034-48BB-8FFA-29BD3E37E4B3}" srcId="{BE287C42-CD8A-42CE-8E3E-73C352BD5920}" destId="{7A236058-1BB6-40B9-9348-7BFCF74797F7}" srcOrd="0" destOrd="0" parTransId="{724A6807-07F6-4EB7-8D8C-1F3642101DAC}" sibTransId="{E137A754-910B-4A5F-944B-024BF7FEDA5B}"/>
    <dgm:cxn modelId="{77BB3034-08CE-4604-A423-5142E38A5A06}" type="presParOf" srcId="{8120550C-BC87-497C-9931-B1A996EE60C0}" destId="{DBB6DB41-98F6-46AA-B628-CAF983E62B48}" srcOrd="0" destOrd="0" presId="urn:microsoft.com/office/officeart/2005/8/layout/bList2#6"/>
    <dgm:cxn modelId="{266BF06A-2A1A-4A68-958C-E9994983A2B6}" type="presParOf" srcId="{DBB6DB41-98F6-46AA-B628-CAF983E62B48}" destId="{A523E08F-BB9E-46F9-A45A-A55A85EE4841}" srcOrd="0" destOrd="0" presId="urn:microsoft.com/office/officeart/2005/8/layout/bList2#6"/>
    <dgm:cxn modelId="{0908C594-886A-491E-9E63-C39807D99476}" type="presParOf" srcId="{DBB6DB41-98F6-46AA-B628-CAF983E62B48}" destId="{8341A2DB-1040-453E-BC64-20AB0EC705B0}" srcOrd="1" destOrd="0" presId="urn:microsoft.com/office/officeart/2005/8/layout/bList2#6"/>
    <dgm:cxn modelId="{0E64A4A7-9729-4214-AE80-C366EE7BECBB}" type="presParOf" srcId="{DBB6DB41-98F6-46AA-B628-CAF983E62B48}" destId="{E0F6C998-5693-4BDD-9069-AF61DC425B3A}" srcOrd="2" destOrd="0" presId="urn:microsoft.com/office/officeart/2005/8/layout/bList2#6"/>
    <dgm:cxn modelId="{C7E2A954-D956-4126-9DEE-63023BA048A8}" type="presParOf" srcId="{DBB6DB41-98F6-46AA-B628-CAF983E62B48}" destId="{B6A09970-208A-49BF-904E-B64EBDB1A8AC}" srcOrd="3" destOrd="0" presId="urn:microsoft.com/office/officeart/2005/8/layout/bList2#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87C42-CD8A-42CE-8E3E-73C352BD5920}" type="doc">
      <dgm:prSet loTypeId="urn:microsoft.com/office/officeart/2005/8/layout/bList2#7"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54828" custLinFactNeighborY="550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a:solidFill>
            <a:schemeClr val="tx1">
              <a:lumMod val="65000"/>
              <a:lumOff val="35000"/>
              <a:alpha val="90000"/>
            </a:schemeClr>
          </a:solidFill>
        </a:ln>
      </dgm:spPr>
    </dgm:pt>
  </dgm:ptLst>
  <dgm:cxnLst>
    <dgm:cxn modelId="{34F7F782-06EC-4B0A-ABBE-45D100B8D166}" type="presOf" srcId="{BE287C42-CD8A-42CE-8E3E-73C352BD5920}" destId="{8120550C-BC87-497C-9931-B1A996EE60C0}" srcOrd="0" destOrd="0" presId="urn:microsoft.com/office/officeart/2005/8/layout/bList2#7"/>
    <dgm:cxn modelId="{921BC8CF-100B-47FE-B590-6E072C24BDE7}" type="presOf" srcId="{7A236058-1BB6-40B9-9348-7BFCF74797F7}" destId="{8341A2DB-1040-453E-BC64-20AB0EC705B0}" srcOrd="0" destOrd="0" presId="urn:microsoft.com/office/officeart/2005/8/layout/bList2#7"/>
    <dgm:cxn modelId="{228EE8D7-8623-4E81-A1FE-DC66AFE4D41F}" type="presOf" srcId="{7A236058-1BB6-40B9-9348-7BFCF74797F7}" destId="{E0F6C998-5693-4BDD-9069-AF61DC425B3A}" srcOrd="1" destOrd="0" presId="urn:microsoft.com/office/officeart/2005/8/layout/bList2#7"/>
    <dgm:cxn modelId="{FD6DD1D8-C034-48BB-8FFA-29BD3E37E4B3}" srcId="{BE287C42-CD8A-42CE-8E3E-73C352BD5920}" destId="{7A236058-1BB6-40B9-9348-7BFCF74797F7}" srcOrd="0" destOrd="0" parTransId="{724A6807-07F6-4EB7-8D8C-1F3642101DAC}" sibTransId="{E137A754-910B-4A5F-944B-024BF7FEDA5B}"/>
    <dgm:cxn modelId="{F214325F-435C-46F5-A013-21359D323A53}" type="presParOf" srcId="{8120550C-BC87-497C-9931-B1A996EE60C0}" destId="{DBB6DB41-98F6-46AA-B628-CAF983E62B48}" srcOrd="0" destOrd="0" presId="urn:microsoft.com/office/officeart/2005/8/layout/bList2#7"/>
    <dgm:cxn modelId="{6A426978-D608-4140-9BA7-2F930A20D1DF}" type="presParOf" srcId="{DBB6DB41-98F6-46AA-B628-CAF983E62B48}" destId="{A523E08F-BB9E-46F9-A45A-A55A85EE4841}" srcOrd="0" destOrd="0" presId="urn:microsoft.com/office/officeart/2005/8/layout/bList2#7"/>
    <dgm:cxn modelId="{47D7F8E6-A3E4-4977-9B7B-C7C509F07E3E}" type="presParOf" srcId="{DBB6DB41-98F6-46AA-B628-CAF983E62B48}" destId="{8341A2DB-1040-453E-BC64-20AB0EC705B0}" srcOrd="1" destOrd="0" presId="urn:microsoft.com/office/officeart/2005/8/layout/bList2#7"/>
    <dgm:cxn modelId="{88DFF9B2-A3AA-4CE8-BE9A-2BD29E0CA72A}" type="presParOf" srcId="{DBB6DB41-98F6-46AA-B628-CAF983E62B48}" destId="{E0F6C998-5693-4BDD-9069-AF61DC425B3A}" srcOrd="2" destOrd="0" presId="urn:microsoft.com/office/officeart/2005/8/layout/bList2#7"/>
    <dgm:cxn modelId="{6C7F4CEE-E3D0-45A5-877D-2E83F04E6710}" type="presParOf" srcId="{DBB6DB41-98F6-46AA-B628-CAF983E62B48}" destId="{B6A09970-208A-49BF-904E-B64EBDB1A8AC}" srcOrd="3" destOrd="0" presId="urn:microsoft.com/office/officeart/2005/8/layout/bList2#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87C42-CD8A-42CE-8E3E-73C352BD5920}" type="doc">
      <dgm:prSet loTypeId="urn:microsoft.com/office/officeart/2005/8/layout/bList2#8"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54828" custLinFactNeighborY="550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a:solidFill>
            <a:schemeClr val="tx1">
              <a:lumMod val="65000"/>
              <a:lumOff val="35000"/>
              <a:alpha val="90000"/>
            </a:schemeClr>
          </a:solidFill>
        </a:ln>
      </dgm:spPr>
    </dgm:pt>
  </dgm:ptLst>
  <dgm:cxnLst>
    <dgm:cxn modelId="{B475B80A-DC86-4988-9196-5E84FFD14770}" type="presOf" srcId="{BE287C42-CD8A-42CE-8E3E-73C352BD5920}" destId="{8120550C-BC87-497C-9931-B1A996EE60C0}" srcOrd="0" destOrd="0" presId="urn:microsoft.com/office/officeart/2005/8/layout/bList2#8"/>
    <dgm:cxn modelId="{53CFD34B-3942-4E7C-B55A-7E522E0C9243}" type="presOf" srcId="{7A236058-1BB6-40B9-9348-7BFCF74797F7}" destId="{8341A2DB-1040-453E-BC64-20AB0EC705B0}" srcOrd="0" destOrd="0" presId="urn:microsoft.com/office/officeart/2005/8/layout/bList2#8"/>
    <dgm:cxn modelId="{FD6DD1D8-C034-48BB-8FFA-29BD3E37E4B3}" srcId="{BE287C42-CD8A-42CE-8E3E-73C352BD5920}" destId="{7A236058-1BB6-40B9-9348-7BFCF74797F7}" srcOrd="0" destOrd="0" parTransId="{724A6807-07F6-4EB7-8D8C-1F3642101DAC}" sibTransId="{E137A754-910B-4A5F-944B-024BF7FEDA5B}"/>
    <dgm:cxn modelId="{E9359BFC-49E4-481B-93B7-0B44D6C9A638}" type="presOf" srcId="{7A236058-1BB6-40B9-9348-7BFCF74797F7}" destId="{E0F6C998-5693-4BDD-9069-AF61DC425B3A}" srcOrd="1" destOrd="0" presId="urn:microsoft.com/office/officeart/2005/8/layout/bList2#8"/>
    <dgm:cxn modelId="{91DC2DA9-A417-4827-BAD3-642B814013E1}" type="presParOf" srcId="{8120550C-BC87-497C-9931-B1A996EE60C0}" destId="{DBB6DB41-98F6-46AA-B628-CAF983E62B48}" srcOrd="0" destOrd="0" presId="urn:microsoft.com/office/officeart/2005/8/layout/bList2#8"/>
    <dgm:cxn modelId="{4AAFD33B-97D9-4430-8394-90641A5473D8}" type="presParOf" srcId="{DBB6DB41-98F6-46AA-B628-CAF983E62B48}" destId="{A523E08F-BB9E-46F9-A45A-A55A85EE4841}" srcOrd="0" destOrd="0" presId="urn:microsoft.com/office/officeart/2005/8/layout/bList2#8"/>
    <dgm:cxn modelId="{648E0E52-0B8D-4AE5-9C9D-FB98944A7815}" type="presParOf" srcId="{DBB6DB41-98F6-46AA-B628-CAF983E62B48}" destId="{8341A2DB-1040-453E-BC64-20AB0EC705B0}" srcOrd="1" destOrd="0" presId="urn:microsoft.com/office/officeart/2005/8/layout/bList2#8"/>
    <dgm:cxn modelId="{8BB71658-6AE0-4076-A957-71D2E7DD558E}" type="presParOf" srcId="{DBB6DB41-98F6-46AA-B628-CAF983E62B48}" destId="{E0F6C998-5693-4BDD-9069-AF61DC425B3A}" srcOrd="2" destOrd="0" presId="urn:microsoft.com/office/officeart/2005/8/layout/bList2#8"/>
    <dgm:cxn modelId="{7D043F28-62F0-4CFB-8BB7-A13C8B20247D}" type="presParOf" srcId="{DBB6DB41-98F6-46AA-B628-CAF983E62B48}" destId="{B6A09970-208A-49BF-904E-B64EBDB1A8AC}" srcOrd="3" destOrd="0" presId="urn:microsoft.com/office/officeart/2005/8/layout/bList2#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87C42-CD8A-42CE-8E3E-73C352BD5920}" type="doc">
      <dgm:prSet loTypeId="urn:microsoft.com/office/officeart/2005/8/layout/bList2#9"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54828" custLinFactNeighborY="550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19050">
          <a:solidFill>
            <a:schemeClr val="tx1">
              <a:lumMod val="65000"/>
              <a:lumOff val="35000"/>
              <a:alpha val="90000"/>
            </a:schemeClr>
          </a:solidFill>
        </a:ln>
      </dgm:spPr>
    </dgm:pt>
  </dgm:ptLst>
  <dgm:cxnLst>
    <dgm:cxn modelId="{4F7FE736-D225-466B-A7EC-D3351097EACC}" type="presOf" srcId="{7A236058-1BB6-40B9-9348-7BFCF74797F7}" destId="{8341A2DB-1040-453E-BC64-20AB0EC705B0}" srcOrd="0" destOrd="0" presId="urn:microsoft.com/office/officeart/2005/8/layout/bList2#9"/>
    <dgm:cxn modelId="{14C002AA-D9D6-4250-9135-B6616FEA68F7}" type="presOf" srcId="{BE287C42-CD8A-42CE-8E3E-73C352BD5920}" destId="{8120550C-BC87-497C-9931-B1A996EE60C0}" srcOrd="0" destOrd="0" presId="urn:microsoft.com/office/officeart/2005/8/layout/bList2#9"/>
    <dgm:cxn modelId="{FD6DD1D8-C034-48BB-8FFA-29BD3E37E4B3}" srcId="{BE287C42-CD8A-42CE-8E3E-73C352BD5920}" destId="{7A236058-1BB6-40B9-9348-7BFCF74797F7}" srcOrd="0" destOrd="0" parTransId="{724A6807-07F6-4EB7-8D8C-1F3642101DAC}" sibTransId="{E137A754-910B-4A5F-944B-024BF7FEDA5B}"/>
    <dgm:cxn modelId="{8D9337E7-00F8-4ADE-BD7E-88183AFF78AB}" type="presOf" srcId="{7A236058-1BB6-40B9-9348-7BFCF74797F7}" destId="{E0F6C998-5693-4BDD-9069-AF61DC425B3A}" srcOrd="1" destOrd="0" presId="urn:microsoft.com/office/officeart/2005/8/layout/bList2#9"/>
    <dgm:cxn modelId="{2D816D3C-E3BA-4EB6-B12B-517D645E735B}" type="presParOf" srcId="{8120550C-BC87-497C-9931-B1A996EE60C0}" destId="{DBB6DB41-98F6-46AA-B628-CAF983E62B48}" srcOrd="0" destOrd="0" presId="urn:microsoft.com/office/officeart/2005/8/layout/bList2#9"/>
    <dgm:cxn modelId="{34D0917E-559A-4F8C-9E0E-3AAB557FB845}" type="presParOf" srcId="{DBB6DB41-98F6-46AA-B628-CAF983E62B48}" destId="{A523E08F-BB9E-46F9-A45A-A55A85EE4841}" srcOrd="0" destOrd="0" presId="urn:microsoft.com/office/officeart/2005/8/layout/bList2#9"/>
    <dgm:cxn modelId="{302C3073-376A-4F09-BCD3-31126FF4F923}" type="presParOf" srcId="{DBB6DB41-98F6-46AA-B628-CAF983E62B48}" destId="{8341A2DB-1040-453E-BC64-20AB0EC705B0}" srcOrd="1" destOrd="0" presId="urn:microsoft.com/office/officeart/2005/8/layout/bList2#9"/>
    <dgm:cxn modelId="{EA4401E2-9CD6-4BC3-99C3-304ECC70FBAC}" type="presParOf" srcId="{DBB6DB41-98F6-46AA-B628-CAF983E62B48}" destId="{E0F6C998-5693-4BDD-9069-AF61DC425B3A}" srcOrd="2" destOrd="0" presId="urn:microsoft.com/office/officeart/2005/8/layout/bList2#9"/>
    <dgm:cxn modelId="{D3432147-EAB8-480F-862F-8B6098A7EED0}" type="presParOf" srcId="{DBB6DB41-98F6-46AA-B628-CAF983E62B48}" destId="{B6A09970-208A-49BF-904E-B64EBDB1A8AC}" srcOrd="3" destOrd="0" presId="urn:microsoft.com/office/officeart/2005/8/layout/bList2#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29" y="47615"/>
          <a:ext cx="734612" cy="548372"/>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29" y="595988"/>
          <a:ext cx="734612" cy="235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29" y="595988"/>
        <a:ext cx="517332" cy="235800"/>
      </dsp:txXfrm>
    </dsp:sp>
    <dsp:sp modelId="{B6A09970-208A-49BF-904E-B64EBDB1A8AC}">
      <dsp:nvSpPr>
        <dsp:cNvPr id="0" name=""/>
        <dsp:cNvSpPr/>
      </dsp:nvSpPr>
      <dsp:spPr>
        <a:xfrm>
          <a:off x="3809" y="2776"/>
          <a:ext cx="1520190" cy="152122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cap="flat" cmpd="sng" algn="ctr">
          <a:solidFill>
            <a:schemeClr val="tx1">
              <a:lumMod val="65000"/>
              <a:lumOff val="35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29" y="47615"/>
          <a:ext cx="734612" cy="548372"/>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29" y="595988"/>
          <a:ext cx="734612" cy="235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29" y="595988"/>
        <a:ext cx="517332" cy="235800"/>
      </dsp:txXfrm>
    </dsp:sp>
    <dsp:sp modelId="{B6A09970-208A-49BF-904E-B64EBDB1A8AC}">
      <dsp:nvSpPr>
        <dsp:cNvPr id="0" name=""/>
        <dsp:cNvSpPr/>
      </dsp:nvSpPr>
      <dsp:spPr>
        <a:xfrm>
          <a:off x="3809" y="2776"/>
          <a:ext cx="1520190" cy="152122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cap="flat" cmpd="sng" algn="ctr">
          <a:solidFill>
            <a:schemeClr val="tx1">
              <a:lumMod val="65000"/>
              <a:lumOff val="35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29" y="47615"/>
          <a:ext cx="734612" cy="548372"/>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29" y="595988"/>
          <a:ext cx="734612" cy="235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29" y="595988"/>
        <a:ext cx="517332" cy="235800"/>
      </dsp:txXfrm>
    </dsp:sp>
    <dsp:sp modelId="{B6A09970-208A-49BF-904E-B64EBDB1A8AC}">
      <dsp:nvSpPr>
        <dsp:cNvPr id="0" name=""/>
        <dsp:cNvSpPr/>
      </dsp:nvSpPr>
      <dsp:spPr>
        <a:xfrm>
          <a:off x="3809" y="2776"/>
          <a:ext cx="1520190" cy="152122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cap="flat" cmpd="sng" algn="ctr">
          <a:solidFill>
            <a:schemeClr val="tx1">
              <a:lumMod val="65000"/>
              <a:lumOff val="35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29" y="47615"/>
          <a:ext cx="734612" cy="548372"/>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29" y="595988"/>
          <a:ext cx="734612" cy="235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29" y="595988"/>
        <a:ext cx="517332" cy="235800"/>
      </dsp:txXfrm>
    </dsp:sp>
    <dsp:sp modelId="{B6A09970-208A-49BF-904E-B64EBDB1A8AC}">
      <dsp:nvSpPr>
        <dsp:cNvPr id="0" name=""/>
        <dsp:cNvSpPr/>
      </dsp:nvSpPr>
      <dsp:spPr>
        <a:xfrm>
          <a:off x="3809" y="2776"/>
          <a:ext cx="1520190" cy="152122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19050" cap="flat" cmpd="sng" algn="ctr">
          <a:solidFill>
            <a:schemeClr val="tx1">
              <a:lumMod val="65000"/>
              <a:lumOff val="35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6">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7">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8">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9">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3FD46-6A8B-42CE-AB66-7B6FA619B835}" type="datetimeFigureOut">
              <a:rPr lang="zh-CN" altLang="en-US" smtClean="0"/>
              <a:pPr/>
              <a:t>2017/12/19 Tuesday</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8641B-A909-494D-BC41-FA2C69D7D88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13</a:t>
            </a:fld>
            <a:endParaRPr lang="zh-CN" altLang="en-US"/>
          </a:p>
        </p:txBody>
      </p:sp>
    </p:spTree>
    <p:extLst>
      <p:ext uri="{BB962C8B-B14F-4D97-AF65-F5344CB8AC3E}">
        <p14:creationId xmlns:p14="http://schemas.microsoft.com/office/powerpoint/2010/main" val="4242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pPr/>
              <a:t>15</a:t>
            </a:fld>
            <a:endParaRPr lang="zh-CN" altLang="en-US"/>
          </a:p>
        </p:txBody>
      </p:sp>
    </p:spTree>
    <p:extLst>
      <p:ext uri="{BB962C8B-B14F-4D97-AF65-F5344CB8AC3E}">
        <p14:creationId xmlns:p14="http://schemas.microsoft.com/office/powerpoint/2010/main" val="125269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extLst>
      <p:ext uri="{BB962C8B-B14F-4D97-AF65-F5344CB8AC3E}">
        <p14:creationId xmlns:p14="http://schemas.microsoft.com/office/powerpoint/2010/main" val="256402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2588" y="685800"/>
            <a:ext cx="6092825"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2898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47605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19</a:t>
            </a:fld>
            <a:endParaRPr lang="zh-CN" altLang="en-US"/>
          </a:p>
        </p:txBody>
      </p:sp>
    </p:spTree>
    <p:extLst>
      <p:ext uri="{BB962C8B-B14F-4D97-AF65-F5344CB8AC3E}">
        <p14:creationId xmlns:p14="http://schemas.microsoft.com/office/powerpoint/2010/main" val="1015426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pPr/>
              <a:t>24</a:t>
            </a:fld>
            <a:endParaRPr lang="zh-CN" altLang="en-US"/>
          </a:p>
        </p:txBody>
      </p:sp>
    </p:spTree>
    <p:extLst>
      <p:ext uri="{BB962C8B-B14F-4D97-AF65-F5344CB8AC3E}">
        <p14:creationId xmlns:p14="http://schemas.microsoft.com/office/powerpoint/2010/main" val="424506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a:t>
            </a:fld>
            <a:endParaRPr lang="zh-CN" altLang="en-US"/>
          </a:p>
        </p:txBody>
      </p:sp>
    </p:spTree>
    <p:extLst>
      <p:ext uri="{BB962C8B-B14F-4D97-AF65-F5344CB8AC3E}">
        <p14:creationId xmlns:p14="http://schemas.microsoft.com/office/powerpoint/2010/main" val="357817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75BB6E-C017-4F33-A026-147B56E3B935}" type="slidenum">
              <a:rPr lang="zh-CN" altLang="en-US" smtClean="0"/>
              <a:pPr/>
              <a:t>4</a:t>
            </a:fld>
            <a:endParaRPr lang="zh-CN" altLang="en-US"/>
          </a:p>
        </p:txBody>
      </p:sp>
    </p:spTree>
    <p:extLst>
      <p:ext uri="{BB962C8B-B14F-4D97-AF65-F5344CB8AC3E}">
        <p14:creationId xmlns:p14="http://schemas.microsoft.com/office/powerpoint/2010/main" val="305616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5</a:t>
            </a:fld>
            <a:endParaRPr lang="zh-CN" altLang="en-US"/>
          </a:p>
        </p:txBody>
      </p:sp>
    </p:spTree>
    <p:extLst>
      <p:ext uri="{BB962C8B-B14F-4D97-AF65-F5344CB8AC3E}">
        <p14:creationId xmlns:p14="http://schemas.microsoft.com/office/powerpoint/2010/main" val="5573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79629-7736-47CF-9DAC-46C211726390}" type="slidenum">
              <a:rPr lang="zh-CN" altLang="en-US" smtClean="0"/>
              <a:pPr/>
              <a:t>6</a:t>
            </a:fld>
            <a:endParaRPr lang="zh-CN" altLang="en-US"/>
          </a:p>
        </p:txBody>
      </p:sp>
    </p:spTree>
    <p:extLst>
      <p:ext uri="{BB962C8B-B14F-4D97-AF65-F5344CB8AC3E}">
        <p14:creationId xmlns:p14="http://schemas.microsoft.com/office/powerpoint/2010/main" val="43447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ED5B59-98D8-4D0B-B055-C87E261E63B5}" type="slidenum">
              <a:rPr lang="en-US" smtClean="0"/>
              <a:pPr/>
              <a:t>7</a:t>
            </a:fld>
            <a:endParaRPr lang="en-US" dirty="0"/>
          </a:p>
        </p:txBody>
      </p:sp>
    </p:spTree>
    <p:extLst>
      <p:ext uri="{BB962C8B-B14F-4D97-AF65-F5344CB8AC3E}">
        <p14:creationId xmlns:p14="http://schemas.microsoft.com/office/powerpoint/2010/main" val="124304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8</a:t>
            </a:fld>
            <a:endParaRPr lang="zh-CN" altLang="en-US"/>
          </a:p>
        </p:txBody>
      </p:sp>
    </p:spTree>
    <p:extLst>
      <p:ext uri="{BB962C8B-B14F-4D97-AF65-F5344CB8AC3E}">
        <p14:creationId xmlns:p14="http://schemas.microsoft.com/office/powerpoint/2010/main" val="198012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10</a:t>
            </a:fld>
            <a:endParaRPr lang="zh-CN" altLang="en-US"/>
          </a:p>
        </p:txBody>
      </p:sp>
    </p:spTree>
    <p:extLst>
      <p:ext uri="{BB962C8B-B14F-4D97-AF65-F5344CB8AC3E}">
        <p14:creationId xmlns:p14="http://schemas.microsoft.com/office/powerpoint/2010/main" val="51870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12</a:t>
            </a:fld>
            <a:endParaRPr lang="zh-CN" altLang="en-US"/>
          </a:p>
        </p:txBody>
      </p:sp>
    </p:spTree>
    <p:extLst>
      <p:ext uri="{BB962C8B-B14F-4D97-AF65-F5344CB8AC3E}">
        <p14:creationId xmlns:p14="http://schemas.microsoft.com/office/powerpoint/2010/main" val="87632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文本框 37"/>
          <p:cNvSpPr txBox="1"/>
          <p:nvPr userDrawn="1"/>
        </p:nvSpPr>
        <p:spPr>
          <a:xfrm>
            <a:off x="3702983" y="196280"/>
            <a:ext cx="1369614" cy="315475"/>
          </a:xfrm>
          <a:prstGeom prst="rect">
            <a:avLst/>
          </a:prstGeom>
          <a:noFill/>
        </p:spPr>
        <p:txBody>
          <a:bodyPr wrap="none" lIns="68584" tIns="34292" rIns="68584" bIns="34292" rtlCol="0">
            <a:spAutoFit/>
          </a:bodyPr>
          <a:lstStyle/>
          <a:p>
            <a:pPr lvl="0"/>
            <a:r>
              <a:rPr lang="zh-CN" altLang="zh-CN" sz="1600" b="0" i="0" dirty="0">
                <a:solidFill>
                  <a:schemeClr val="tx1">
                    <a:lumMod val="75000"/>
                    <a:lumOff val="25000"/>
                  </a:schemeClr>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3348841239"/>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文本框 37"/>
          <p:cNvSpPr txBox="1"/>
          <p:nvPr userDrawn="1"/>
        </p:nvSpPr>
        <p:spPr>
          <a:xfrm>
            <a:off x="3731558" y="196280"/>
            <a:ext cx="1369614" cy="315475"/>
          </a:xfrm>
          <a:prstGeom prst="rect">
            <a:avLst/>
          </a:prstGeom>
          <a:noFill/>
        </p:spPr>
        <p:txBody>
          <a:bodyPr wrap="none" lIns="68584" tIns="34292" rIns="68584" bIns="34292" rtlCol="0">
            <a:spAutoFit/>
          </a:bodyPr>
          <a:lstStyle/>
          <a:p>
            <a:pPr lvl="0"/>
            <a:r>
              <a:rPr lang="zh-CN" altLang="zh-CN" sz="1600" b="0" dirty="0">
                <a:solidFill>
                  <a:schemeClr val="tx1">
                    <a:lumMod val="75000"/>
                    <a:lumOff val="25000"/>
                  </a:schemeClr>
                </a:solidFill>
                <a:latin typeface="微软雅黑" pitchFamily="34" charset="-122"/>
                <a:ea typeface="微软雅黑" pitchFamily="34" charset="-122"/>
              </a:rPr>
              <a:t>工作完成情况</a:t>
            </a:r>
          </a:p>
        </p:txBody>
      </p:sp>
    </p:spTree>
    <p:extLst>
      <p:ext uri="{BB962C8B-B14F-4D97-AF65-F5344CB8AC3E}">
        <p14:creationId xmlns:p14="http://schemas.microsoft.com/office/powerpoint/2010/main" val="24538845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4" name="文本框 37"/>
          <p:cNvSpPr txBox="1"/>
          <p:nvPr userDrawn="1"/>
        </p:nvSpPr>
        <p:spPr>
          <a:xfrm>
            <a:off x="3731558" y="196280"/>
            <a:ext cx="1369614" cy="315475"/>
          </a:xfrm>
          <a:prstGeom prst="rect">
            <a:avLst/>
          </a:prstGeom>
          <a:noFill/>
        </p:spPr>
        <p:txBody>
          <a:bodyPr wrap="none" lIns="68584" tIns="34292" rIns="68584" bIns="34292" rtlCol="0">
            <a:spAutoFit/>
          </a:bodyPr>
          <a:lstStyle/>
          <a:p>
            <a:pPr lvl="0"/>
            <a:r>
              <a:rPr lang="zh-CN" altLang="zh-CN" sz="1600" b="0" dirty="0">
                <a:solidFill>
                  <a:schemeClr val="tx1">
                    <a:lumMod val="75000"/>
                    <a:lumOff val="25000"/>
                  </a:schemeClr>
                </a:solidFill>
                <a:latin typeface="微软雅黑" pitchFamily="34" charset="-122"/>
                <a:ea typeface="微软雅黑" pitchFamily="34" charset="-122"/>
              </a:rPr>
              <a:t>成功项目展示</a:t>
            </a:r>
          </a:p>
        </p:txBody>
      </p:sp>
    </p:spTree>
    <p:extLst>
      <p:ext uri="{BB962C8B-B14F-4D97-AF65-F5344CB8AC3E}">
        <p14:creationId xmlns:p14="http://schemas.microsoft.com/office/powerpoint/2010/main" val="109969990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4" name="文本框 37"/>
          <p:cNvSpPr txBox="1"/>
          <p:nvPr userDrawn="1"/>
        </p:nvSpPr>
        <p:spPr>
          <a:xfrm>
            <a:off x="3617258" y="196280"/>
            <a:ext cx="1369614" cy="315475"/>
          </a:xfrm>
          <a:prstGeom prst="rect">
            <a:avLst/>
          </a:prstGeom>
          <a:noFill/>
        </p:spPr>
        <p:txBody>
          <a:bodyPr wrap="none" lIns="68584" tIns="34292" rIns="68584" bIns="34292" rtlCol="0">
            <a:spAutoFit/>
          </a:bodyPr>
          <a:lstStyle/>
          <a:p>
            <a:r>
              <a:rPr lang="zh-CN" altLang="zh-CN" sz="1600" b="0" dirty="0">
                <a:solidFill>
                  <a:schemeClr val="tx1">
                    <a:lumMod val="75000"/>
                    <a:lumOff val="25000"/>
                  </a:schemeClr>
                </a:solidFill>
                <a:latin typeface="微软雅黑" pitchFamily="34" charset="-122"/>
                <a:ea typeface="微软雅黑" pitchFamily="34" charset="-122"/>
              </a:rPr>
              <a:t>明年工作计划</a:t>
            </a:r>
          </a:p>
        </p:txBody>
      </p:sp>
    </p:spTree>
    <p:extLst>
      <p:ext uri="{BB962C8B-B14F-4D97-AF65-F5344CB8AC3E}">
        <p14:creationId xmlns:p14="http://schemas.microsoft.com/office/powerpoint/2010/main" val="1646865162"/>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21683"/>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8" name="文本框 37"/>
          <p:cNvSpPr txBox="1"/>
          <p:nvPr userDrawn="1"/>
        </p:nvSpPr>
        <p:spPr>
          <a:xfrm>
            <a:off x="287524" y="124272"/>
            <a:ext cx="1369614" cy="315475"/>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8" name="文本框 37"/>
          <p:cNvSpPr txBox="1"/>
          <p:nvPr userDrawn="1"/>
        </p:nvSpPr>
        <p:spPr>
          <a:xfrm>
            <a:off x="323528" y="124272"/>
            <a:ext cx="1369614" cy="315475"/>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1600" kern="1200" dirty="0">
              <a:solidFill>
                <a:schemeClr val="bg1"/>
              </a:solidFill>
              <a:latin typeface="+mn-lt"/>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8" name="文本框 37"/>
          <p:cNvSpPr txBox="1"/>
          <p:nvPr userDrawn="1"/>
        </p:nvSpPr>
        <p:spPr>
          <a:xfrm>
            <a:off x="323528" y="132833"/>
            <a:ext cx="1369614" cy="315475"/>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kern="1200" dirty="0">
              <a:solidFill>
                <a:schemeClr val="bg1"/>
              </a:solidFill>
              <a:latin typeface="+mn-lt"/>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8" name="文本框 37"/>
          <p:cNvSpPr txBox="1"/>
          <p:nvPr userDrawn="1"/>
        </p:nvSpPr>
        <p:spPr>
          <a:xfrm>
            <a:off x="359532" y="124272"/>
            <a:ext cx="1369614" cy="315475"/>
          </a:xfrm>
          <a:prstGeom prst="rect">
            <a:avLst/>
          </a:prstGeom>
          <a:noFill/>
        </p:spPr>
        <p:txBody>
          <a:bodyPr wrap="none" lIns="68584" tIns="34292" rIns="68584" bIns="34292" rtlCol="0">
            <a:spAutoFit/>
          </a:bodyPr>
          <a:lstStyle/>
          <a:p>
            <a:pPr lvl="0"/>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78"/>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78"/>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0119B5-5681-403A-890C-31B5DA309452}" type="datetime1">
              <a:rPr lang="zh-CN" altLang="en-US" smtClean="0"/>
              <a:pPr/>
              <a:t>2017/12/19 Tuesday</a:t>
            </a:fld>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133268"/>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8735"/>
            <a:ext cx="2057400" cy="273928"/>
          </a:xfrm>
        </p:spPr>
        <p:txBody>
          <a:bodyPr/>
          <a:lstStyle>
            <a:lvl1pPr>
              <a:defRPr/>
            </a:lvl1pPr>
          </a:lstStyle>
          <a:p>
            <a:fld id="{1F931BFC-FA3C-44C9-BDF3-A1EA94A517F2}" type="datetime1">
              <a:rPr lang="zh-CN" altLang="en-US"/>
              <a:pPr/>
              <a:t>2017/12/19 Tuesday</a:t>
            </a:fld>
            <a:endParaRPr lang="zh-CN" altLang="en-US" sz="1400" dirty="0">
              <a:solidFill>
                <a:schemeClr val="tx1"/>
              </a:solidFill>
            </a:endParaRPr>
          </a:p>
        </p:txBody>
      </p:sp>
      <p:sp>
        <p:nvSpPr>
          <p:cNvPr id="4" name="页脚占位符 3"/>
          <p:cNvSpPr>
            <a:spLocks noGrp="1"/>
          </p:cNvSpPr>
          <p:nvPr>
            <p:ph type="ftr" sz="quarter" idx="11"/>
          </p:nvPr>
        </p:nvSpPr>
        <p:spPr>
          <a:xfrm>
            <a:off x="3028950" y="4768735"/>
            <a:ext cx="30861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p:spPr>
        <p:txBody>
          <a:bodyPr/>
          <a:lstStyle>
            <a:lvl1pPr>
              <a:defRPr/>
            </a:lvl1pPr>
          </a:lstStyle>
          <a:p>
            <a:fld id="{2E9294EB-43AD-4253-9111-B513B7CCDA25}" type="slidenum">
              <a:rPr lang="zh-CN" altLang="en-US"/>
              <a:pPr/>
              <a:t>‹#›</a:t>
            </a:fld>
            <a:endParaRPr lang="zh-CN" altLang="en-US"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233970"/>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41183189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PAD mockup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2" name="Text Placeholder 17"/>
          <p:cNvSpPr>
            <a:spLocks noGrp="1"/>
          </p:cNvSpPr>
          <p:nvPr>
            <p:ph type="body" sz="quarter" idx="23"/>
          </p:nvPr>
        </p:nvSpPr>
        <p:spPr>
          <a:xfrm>
            <a:off x="2057401" y="876571"/>
            <a:ext cx="5029200" cy="323950"/>
          </a:xfrm>
          <a:ln>
            <a:noFill/>
          </a:ln>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
        <p:nvSpPr>
          <p:cNvPr id="13"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pic>
        <p:nvPicPr>
          <p:cNvPr id="18" name="Picture 17" descr="iPad-Retina-Display-M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1" y="1295800"/>
            <a:ext cx="2552878" cy="3563450"/>
          </a:xfrm>
          <a:prstGeom prst="rect">
            <a:avLst/>
          </a:prstGeom>
        </p:spPr>
      </p:pic>
      <p:sp>
        <p:nvSpPr>
          <p:cNvPr id="19" name="Picture Placeholder 20"/>
          <p:cNvSpPr>
            <a:spLocks noGrp="1"/>
          </p:cNvSpPr>
          <p:nvPr>
            <p:ph type="pic" sz="quarter" idx="25"/>
          </p:nvPr>
        </p:nvSpPr>
        <p:spPr>
          <a:xfrm>
            <a:off x="3505200" y="1676919"/>
            <a:ext cx="1956816" cy="2420097"/>
          </a:xfrm>
        </p:spPr>
        <p:txBody>
          <a:bodyPr/>
          <a:lstStyle/>
          <a:p>
            <a:endParaRPr lang="en-US"/>
          </a:p>
        </p:txBody>
      </p:sp>
    </p:spTree>
    <p:extLst>
      <p:ext uri="{BB962C8B-B14F-4D97-AF65-F5344CB8AC3E}">
        <p14:creationId xmlns:p14="http://schemas.microsoft.com/office/powerpoint/2010/main" val="346952835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US" dirty="0"/>
          </a:p>
        </p:txBody>
      </p:sp>
      <p:sp>
        <p:nvSpPr>
          <p:cNvPr id="20" name="Content Placeholder 19"/>
          <p:cNvSpPr>
            <a:spLocks noGrp="1"/>
          </p:cNvSpPr>
          <p:nvPr>
            <p:ph sz="quarter" idx="16"/>
          </p:nvPr>
        </p:nvSpPr>
        <p:spPr>
          <a:xfrm>
            <a:off x="5791201" y="3182335"/>
            <a:ext cx="2438400" cy="308070"/>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400" cy="465263"/>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0" y="666957"/>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344471750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62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31225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0569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7_Title Only">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485776" y="1515898"/>
            <a:ext cx="8162924" cy="1828410"/>
          </a:xfrm>
        </p:spPr>
        <p:txBody>
          <a:bodyPr>
            <a:normAutofit/>
          </a:bodyPr>
          <a:lstStyle>
            <a:lvl1pPr marL="0" indent="0">
              <a:buNone/>
              <a:defRPr sz="1200">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84587250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pPr/>
              <a:t>2017/12/19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0276747B-C934-4A29-B9D2-0B4A2BD73C3B}" type="datetimeFigureOut">
              <a:rPr lang="zh-CN" altLang="en-US" smtClean="0"/>
              <a:pPr/>
              <a:t>2017/12/19 Tuesday</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98AC0BC9-B0E5-477C-8980-057E56B69F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 id="2147483685" r:id="rId14"/>
    <p:sldLayoutId id="2147483686" r:id="rId15"/>
    <p:sldLayoutId id="2147483660" r:id="rId16"/>
    <p:sldLayoutId id="2147483672" r:id="rId17"/>
    <p:sldLayoutId id="2147483673" r:id="rId18"/>
    <p:sldLayoutId id="2147483674" r:id="rId19"/>
    <p:sldLayoutId id="2147483675" r:id="rId20"/>
    <p:sldLayoutId id="2147483661" r:id="rId21"/>
    <p:sldLayoutId id="2147483662" r:id="rId22"/>
    <p:sldLayoutId id="2147483667" r:id="rId23"/>
    <p:sldLayoutId id="2147483668" r:id="rId24"/>
    <p:sldLayoutId id="2147483669" r:id="rId25"/>
    <p:sldLayoutId id="2147483670" r:id="rId26"/>
    <p:sldLayoutId id="2147483676" r:id="rId27"/>
    <p:sldLayoutId id="2147483678" r:id="rId28"/>
    <p:sldLayoutId id="2147483679" r:id="rId29"/>
    <p:sldLayoutId id="2147483680" r:id="rId30"/>
    <p:sldLayoutId id="2147483681" r:id="rId31"/>
    <p:sldLayoutId id="2147483682" r:id="rId32"/>
    <p:sldLayoutId id="2147483687" r:id="rId33"/>
    <p:sldLayoutId id="2147483688" r:id="rId34"/>
  </p:sldLayoutIdLst>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20.xml"/><Relationship Id="rId7" Type="http://schemas.openxmlformats.org/officeDocument/2006/relationships/notesSlide" Target="../notesSlides/notesSlide1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7.xml"/><Relationship Id="rId5" Type="http://schemas.openxmlformats.org/officeDocument/2006/relationships/tags" Target="../tags/tag22.xml"/><Relationship Id="rId4" Type="http://schemas.openxmlformats.org/officeDocument/2006/relationships/tags" Target="../tags/tag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25.xml"/><Relationship Id="rId7" Type="http://schemas.openxmlformats.org/officeDocument/2006/relationships/notesSlide" Target="../notesSlides/notesSlide1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7.xml"/><Relationship Id="rId5" Type="http://schemas.openxmlformats.org/officeDocument/2006/relationships/tags" Target="../tags/tag27.xml"/><Relationship Id="rId4"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7.xml"/><Relationship Id="rId5" Type="http://schemas.openxmlformats.org/officeDocument/2006/relationships/tags" Target="../tags/tag11.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5.xml"/><Relationship Id="rId7" Type="http://schemas.openxmlformats.org/officeDocument/2006/relationships/notesSlide" Target="../notesSlides/notesSlide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7.xml"/><Relationship Id="rId5" Type="http://schemas.openxmlformats.org/officeDocument/2006/relationships/tags" Target="../tags/tag17.xml"/><Relationship Id="rId4" Type="http://schemas.openxmlformats.org/officeDocument/2006/relationships/tags" Target="../tags/tag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789A80C-54A9-4BFB-991C-6B37FE000B38}"/>
              </a:ext>
            </a:extLst>
          </p:cNvPr>
          <p:cNvPicPr>
            <a:picLocks noChangeAspect="1"/>
          </p:cNvPicPr>
          <p:nvPr/>
        </p:nvPicPr>
        <p:blipFill rotWithShape="1">
          <a:blip r:embed="rId5">
            <a:extLst>
              <a:ext uri="{28A0092B-C50C-407E-A947-70E740481C1C}">
                <a14:useLocalDpi xmlns:a14="http://schemas.microsoft.com/office/drawing/2010/main" val="0"/>
              </a:ext>
            </a:extLst>
          </a:blip>
          <a:srcRect b="16821"/>
          <a:stretch/>
        </p:blipFill>
        <p:spPr>
          <a:xfrm>
            <a:off x="0" y="1580917"/>
            <a:ext cx="9141179" cy="3564171"/>
          </a:xfrm>
          <a:prstGeom prst="rect">
            <a:avLst/>
          </a:prstGeom>
        </p:spPr>
      </p:pic>
      <p:sp>
        <p:nvSpPr>
          <p:cNvPr id="13" name="Rectangle 4"/>
          <p:cNvSpPr txBox="1">
            <a:spLocks noChangeArrowheads="1"/>
          </p:cNvSpPr>
          <p:nvPr/>
        </p:nvSpPr>
        <p:spPr bwMode="auto">
          <a:xfrm>
            <a:off x="2963145" y="2815660"/>
            <a:ext cx="3060340" cy="507576"/>
          </a:xfrm>
          <a:prstGeom prst="rect">
            <a:avLst/>
          </a:prstGeom>
          <a:noFill/>
          <a:ln>
            <a:noFill/>
          </a:ln>
          <a:effectLst/>
          <a:extLst/>
        </p:spPr>
        <p:txBody>
          <a:bodyPr vert="horz" wrap="square" lIns="68571" tIns="34285" rIns="68571" bIns="34285"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汇报人：猪七爷</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时间：</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日</a:t>
            </a:r>
          </a:p>
        </p:txBody>
      </p:sp>
      <p:pic>
        <p:nvPicPr>
          <p:cNvPr id="2" name="bamboo">
            <a:hlinkClick r:id="" action="ppaction://media"/>
            <a:extLst>
              <a:ext uri="{FF2B5EF4-FFF2-40B4-BE49-F238E27FC236}">
                <a16:creationId xmlns:a16="http://schemas.microsoft.com/office/drawing/2014/main" id="{B1951E20-7CF7-406E-B1F9-F49722A412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600" y="1132384"/>
            <a:ext cx="609600" cy="609600"/>
          </a:xfrm>
          <a:prstGeom prst="rect">
            <a:avLst/>
          </a:prstGeom>
        </p:spPr>
      </p:pic>
      <p:sp>
        <p:nvSpPr>
          <p:cNvPr id="17" name="Rectangle 20">
            <a:extLst>
              <a:ext uri="{FF2B5EF4-FFF2-40B4-BE49-F238E27FC236}">
                <a16:creationId xmlns:a16="http://schemas.microsoft.com/office/drawing/2014/main" id="{ECDAD0E9-05BD-4933-9F1E-11BEE810D0C4}"/>
              </a:ext>
            </a:extLst>
          </p:cNvPr>
          <p:cNvSpPr>
            <a:spLocks noChangeArrowheads="1"/>
          </p:cNvSpPr>
          <p:nvPr/>
        </p:nvSpPr>
        <p:spPr bwMode="auto">
          <a:xfrm>
            <a:off x="2387767" y="2347454"/>
            <a:ext cx="4031204" cy="4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algn="r" defTabSz="725523"/>
            <a:r>
              <a:rPr lang="zh-CN" altLang="zh-CN" sz="2899" dirty="0">
                <a:solidFill>
                  <a:schemeClr val="tx1">
                    <a:lumMod val="75000"/>
                    <a:lumOff val="25000"/>
                  </a:schemeClr>
                </a:solidFill>
                <a:latin typeface="Agency FB" pitchFamily="34" charset="0"/>
              </a:rPr>
              <a:t>PRESENTATION TEMPELETE TITLE</a:t>
            </a:r>
            <a:endParaRPr lang="zh-CN" altLang="zh-CN" sz="2899" dirty="0">
              <a:solidFill>
                <a:schemeClr val="tx1">
                  <a:lumMod val="75000"/>
                  <a:lumOff val="25000"/>
                </a:schemeClr>
              </a:solidFill>
            </a:endParaRPr>
          </a:p>
        </p:txBody>
      </p:sp>
      <p:sp>
        <p:nvSpPr>
          <p:cNvPr id="18" name="TextBox 5">
            <a:extLst>
              <a:ext uri="{FF2B5EF4-FFF2-40B4-BE49-F238E27FC236}">
                <a16:creationId xmlns:a16="http://schemas.microsoft.com/office/drawing/2014/main" id="{04766117-4A53-417B-863B-964E26A29392}"/>
              </a:ext>
            </a:extLst>
          </p:cNvPr>
          <p:cNvSpPr txBox="1"/>
          <p:nvPr/>
        </p:nvSpPr>
        <p:spPr>
          <a:xfrm>
            <a:off x="1789592" y="1675791"/>
            <a:ext cx="5315941" cy="627260"/>
          </a:xfrm>
          <a:prstGeom prst="rect">
            <a:avLst/>
          </a:prstGeom>
          <a:noFill/>
        </p:spPr>
        <p:txBody>
          <a:bodyPr wrap="square" lIns="72554" tIns="36277" rIns="72554" bIns="36277" rtlCol="0">
            <a:spAutoFit/>
          </a:bodyPr>
          <a:lstStyle/>
          <a:p>
            <a:pPr algn="r"/>
            <a:r>
              <a:rPr lang="zh-CN" altLang="en-US" sz="3600" dirty="0">
                <a:solidFill>
                  <a:schemeClr val="tx1">
                    <a:lumMod val="75000"/>
                    <a:lumOff val="25000"/>
                  </a:schemeClr>
                </a:solidFill>
                <a:latin typeface="微软雅黑 Light" panose="020B0502040204020203" pitchFamily="34" charset="-122"/>
                <a:ea typeface="微软雅黑 Light" panose="020B0502040204020203" pitchFamily="34" charset="-122"/>
              </a:rPr>
              <a:t>时尚小清新文艺</a:t>
            </a:r>
            <a:r>
              <a:rPr lang="en-US" altLang="zh-CN" sz="3600" dirty="0">
                <a:solidFill>
                  <a:schemeClr val="tx1">
                    <a:lumMod val="75000"/>
                    <a:lumOff val="25000"/>
                  </a:schemeClr>
                </a:solidFill>
                <a:latin typeface="微软雅黑 Light" panose="020B0502040204020203" pitchFamily="34" charset="-122"/>
                <a:ea typeface="微软雅黑 Light" panose="020B0502040204020203" pitchFamily="34" charset="-122"/>
              </a:rPr>
              <a:t>PPT</a:t>
            </a:r>
            <a:r>
              <a:rPr lang="zh-CN" altLang="en-US" sz="3600" dirty="0">
                <a:solidFill>
                  <a:schemeClr val="tx1">
                    <a:lumMod val="75000"/>
                    <a:lumOff val="25000"/>
                  </a:schemeClr>
                </a:solidFill>
                <a:latin typeface="微软雅黑 Light" panose="020B0502040204020203" pitchFamily="34" charset="-122"/>
                <a:ea typeface="微软雅黑 Light" panose="020B0502040204020203" pitchFamily="34" charset="-122"/>
              </a:rPr>
              <a:t>模板</a:t>
            </a:r>
          </a:p>
        </p:txBody>
      </p:sp>
      <p:sp>
        <p:nvSpPr>
          <p:cNvPr id="12" name="TextBox 4">
            <a:extLst>
              <a:ext uri="{FF2B5EF4-FFF2-40B4-BE49-F238E27FC236}">
                <a16:creationId xmlns:a16="http://schemas.microsoft.com/office/drawing/2014/main" id="{67FCB60C-6910-4DC6-8B91-AE6D14263C7D}"/>
              </a:ext>
            </a:extLst>
          </p:cNvPr>
          <p:cNvSpPr txBox="1"/>
          <p:nvPr/>
        </p:nvSpPr>
        <p:spPr>
          <a:xfrm>
            <a:off x="3622306" y="412304"/>
            <a:ext cx="1896565" cy="1316642"/>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eaLnBrk="1" hangingPunct="1">
              <a:lnSpc>
                <a:spcPct val="150000"/>
              </a:lnSpc>
            </a:pPr>
            <a:r>
              <a:rPr lang="en-US" altLang="zh-CN" sz="6000" dirty="0">
                <a:solidFill>
                  <a:schemeClr val="accent1"/>
                </a:solidFill>
                <a:latin typeface="华文琥珀" panose="02010800040101010101" pitchFamily="2" charset="-122"/>
                <a:ea typeface="华文琥珀" panose="02010800040101010101" pitchFamily="2" charset="-122"/>
              </a:rPr>
              <a:t>2019</a:t>
            </a:r>
            <a:endParaRPr lang="id-ID" altLang="zh-CN" sz="4800" dirty="0">
              <a:solidFill>
                <a:schemeClr val="accent1"/>
              </a:solidFill>
              <a:latin typeface="华文琥珀" panose="02010800040101010101" pitchFamily="2" charset="-122"/>
              <a:ea typeface="华文琥珀" panose="02010800040101010101" pitchFamily="2" charset="-122"/>
              <a:cs typeface="Clear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000"/>
                            </p:stCondLst>
                            <p:childTnLst>
                              <p:par>
                                <p:cTn id="17" presetID="53" presetClass="entr" presetSubtype="16" fill="hold" grpId="0" nodeType="afterEffect">
                                  <p:stCondLst>
                                    <p:cond delay="0"/>
                                  </p:stCondLst>
                                  <p:iterate type="wd">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275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325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0" repeatCount="indefinite" fill="hold" display="0">
                  <p:stCondLst>
                    <p:cond delay="indefinite"/>
                  </p:stCondLst>
                  <p:endCondLst>
                    <p:cond evt="onStopAudio" delay="0">
                      <p:tgtEl>
                        <p:sldTgt/>
                      </p:tgtEl>
                    </p:cond>
                  </p:endCondLst>
                </p:cTn>
                <p:tgtEl>
                  <p:spTgt spid="2"/>
                </p:tgtEl>
              </p:cMediaNode>
            </p:audio>
          </p:childTnLst>
        </p:cTn>
      </p:par>
    </p:tnLst>
    <p:bldLst>
      <p:bldP spid="13" grpId="0"/>
      <p:bldP spid="17" grpId="0"/>
      <p:bldP spid="1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6251" y="3550254"/>
            <a:ext cx="7276376" cy="889202"/>
          </a:xfrm>
          <a:prstGeom prst="rect">
            <a:avLst/>
          </a:prstGeom>
        </p:spPr>
        <p:txBody>
          <a:bodyPr wrap="square" lIns="68561" tIns="34280" rIns="68561" bIns="3428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a:t>
            </a:r>
            <a:endParaRPr lang="zh-CN" altLang="en-US" sz="900" dirty="0">
              <a:solidFill>
                <a:schemeClr val="bg1">
                  <a:lumMod val="65000"/>
                </a:schemeClr>
              </a:solidFill>
              <a:latin typeface="方正细圆简体" pitchFamily="2" charset="-122"/>
              <a:ea typeface="方正细圆简体" pitchFamily="2"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8587" y="988369"/>
            <a:ext cx="3590277" cy="2394265"/>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09197" y="1000678"/>
            <a:ext cx="1719794" cy="1147963"/>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12005" y="2284026"/>
            <a:ext cx="1531937" cy="1021611"/>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614031" y="988368"/>
            <a:ext cx="1727884"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sz="1799"/>
          </a:p>
        </p:txBody>
      </p:sp>
      <p:sp>
        <p:nvSpPr>
          <p:cNvPr id="14" name="矩形 13"/>
          <p:cNvSpPr/>
          <p:nvPr/>
        </p:nvSpPr>
        <p:spPr>
          <a:xfrm>
            <a:off x="4805152" y="2230506"/>
            <a:ext cx="1727884" cy="11521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sz="1799"/>
          </a:p>
        </p:txBody>
      </p:sp>
      <p:sp>
        <p:nvSpPr>
          <p:cNvPr id="15" name="TextBox 14"/>
          <p:cNvSpPr txBox="1"/>
          <p:nvPr/>
        </p:nvSpPr>
        <p:spPr>
          <a:xfrm>
            <a:off x="6767552" y="1348786"/>
            <a:ext cx="1511716" cy="512292"/>
          </a:xfrm>
          <a:prstGeom prst="rect">
            <a:avLst/>
          </a:prstGeom>
          <a:noFill/>
        </p:spPr>
        <p:txBody>
          <a:bodyPr wrap="square" lIns="68561" tIns="34280" rIns="68561" bIns="34280" rtlCol="0">
            <a:spAutoFit/>
          </a:bodyPr>
          <a:lstStyle/>
          <a:p>
            <a:pPr>
              <a:lnSpc>
                <a:spcPct val="120000"/>
              </a:lnSpc>
              <a:spcBef>
                <a:spcPts val="637"/>
              </a:spcBef>
            </a:pPr>
            <a:r>
              <a:rPr lang="zh-CN" altLang="en-US" sz="800" dirty="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dirty="0">
                <a:solidFill>
                  <a:schemeClr val="bg1"/>
                </a:solidFill>
                <a:latin typeface="微软雅黑" panose="020B0503020204020204" pitchFamily="34" charset="-122"/>
                <a:ea typeface="微软雅黑" panose="020B0503020204020204" pitchFamily="34" charset="-122"/>
              </a:rPr>
              <a:t>200,</a:t>
            </a:r>
            <a:r>
              <a:rPr lang="zh-CN" altLang="en-US" sz="800" dirty="0">
                <a:solidFill>
                  <a:schemeClr val="bg1"/>
                </a:solidFill>
                <a:latin typeface="微软雅黑" panose="020B0503020204020204" pitchFamily="34" charset="-122"/>
                <a:ea typeface="微软雅黑" panose="020B0503020204020204" pitchFamily="34" charset="-122"/>
              </a:rPr>
              <a:t>添加适当的文字添</a:t>
            </a:r>
            <a:endParaRPr lang="es-E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9"/>
          <p:cNvSpPr txBox="1"/>
          <p:nvPr/>
        </p:nvSpPr>
        <p:spPr>
          <a:xfrm>
            <a:off x="4967923" y="2644530"/>
            <a:ext cx="1511716" cy="512292"/>
          </a:xfrm>
          <a:prstGeom prst="rect">
            <a:avLst/>
          </a:prstGeom>
          <a:noFill/>
        </p:spPr>
        <p:txBody>
          <a:bodyPr wrap="square" lIns="68561" tIns="34280" rIns="68561" bIns="34280" rtlCol="0">
            <a:spAutoFit/>
          </a:bodyPr>
          <a:lstStyle/>
          <a:p>
            <a:pPr>
              <a:lnSpc>
                <a:spcPct val="120000"/>
              </a:lnSpc>
              <a:spcBef>
                <a:spcPts val="637"/>
              </a:spcBef>
            </a:pPr>
            <a:r>
              <a:rPr lang="zh-CN" altLang="en-US" sz="800" dirty="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dirty="0">
                <a:solidFill>
                  <a:schemeClr val="bg1"/>
                </a:solidFill>
                <a:latin typeface="微软雅黑" panose="020B0503020204020204" pitchFamily="34" charset="-122"/>
                <a:ea typeface="微软雅黑" panose="020B0503020204020204" pitchFamily="34" charset="-122"/>
              </a:rPr>
              <a:t>200,</a:t>
            </a:r>
            <a:r>
              <a:rPr lang="zh-CN" altLang="en-US" sz="800" dirty="0">
                <a:solidFill>
                  <a:schemeClr val="bg1"/>
                </a:solidFill>
                <a:latin typeface="微软雅黑" panose="020B0503020204020204" pitchFamily="34" charset="-122"/>
                <a:ea typeface="微软雅黑" panose="020B0503020204020204" pitchFamily="34" charset="-122"/>
              </a:rPr>
              <a:t>添加适当的文字添</a:t>
            </a:r>
            <a:endParaRPr lang="es-E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18969402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par>
                          <p:cTn id="37" fill="hold">
                            <p:stCondLst>
                              <p:cond delay="4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anim calcmode="lin" valueType="num">
                                      <p:cBhvr>
                                        <p:cTn id="4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
                                        </p:tgtEl>
                                      </p:cBhvr>
                                    </p:animEffect>
                                  </p:childTnLst>
                                </p:cTn>
                              </p:par>
                            </p:childTnLst>
                          </p:cTn>
                        </p:par>
                        <p:par>
                          <p:cTn id="45" fill="hold">
                            <p:stCondLst>
                              <p:cond delay="6500"/>
                            </p:stCondLst>
                            <p:childTnLst>
                              <p:par>
                                <p:cTn id="46" presetID="14" presetClass="entr" presetSubtype="1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4" grpId="0" animBg="1"/>
      <p:bldP spid="1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1010284" y="2006743"/>
            <a:ext cx="1205005" cy="1190717"/>
          </a:xfrm>
          <a:custGeom>
            <a:avLst/>
            <a:gdLst>
              <a:gd name="T0" fmla="*/ 0 w 1012"/>
              <a:gd name="T1" fmla="*/ 1000 h 1000"/>
              <a:gd name="T2" fmla="*/ 1012 w 1012"/>
              <a:gd name="T3" fmla="*/ 1000 h 1000"/>
              <a:gd name="T4" fmla="*/ 1012 w 1012"/>
              <a:gd name="T5" fmla="*/ 262 h 1000"/>
              <a:gd name="T6" fmla="*/ 504 w 1012"/>
              <a:gd name="T7" fmla="*/ 0 h 1000"/>
              <a:gd name="T8" fmla="*/ 0 w 1012"/>
              <a:gd name="T9" fmla="*/ 262 h 1000"/>
              <a:gd name="T10" fmla="*/ 0 w 1012"/>
              <a:gd name="T11" fmla="*/ 1000 h 1000"/>
            </a:gdLst>
            <a:ahLst/>
            <a:cxnLst>
              <a:cxn ang="0">
                <a:pos x="T0" y="T1"/>
              </a:cxn>
              <a:cxn ang="0">
                <a:pos x="T2" y="T3"/>
              </a:cxn>
              <a:cxn ang="0">
                <a:pos x="T4" y="T5"/>
              </a:cxn>
              <a:cxn ang="0">
                <a:pos x="T6" y="T7"/>
              </a:cxn>
              <a:cxn ang="0">
                <a:pos x="T8" y="T9"/>
              </a:cxn>
              <a:cxn ang="0">
                <a:pos x="T10" y="T11"/>
              </a:cxn>
            </a:cxnLst>
            <a:rect l="0" t="0" r="r" b="b"/>
            <a:pathLst>
              <a:path w="1012" h="1000">
                <a:moveTo>
                  <a:pt x="0" y="1000"/>
                </a:moveTo>
                <a:lnTo>
                  <a:pt x="1012" y="1000"/>
                </a:lnTo>
                <a:lnTo>
                  <a:pt x="1012" y="262"/>
                </a:lnTo>
                <a:lnTo>
                  <a:pt x="504" y="0"/>
                </a:lnTo>
                <a:lnTo>
                  <a:pt x="0" y="262"/>
                </a:lnTo>
                <a:lnTo>
                  <a:pt x="0" y="1000"/>
                </a:lnTo>
                <a:close/>
              </a:path>
            </a:pathLst>
          </a:custGeom>
          <a:solidFill>
            <a:schemeClr val="accent2"/>
          </a:solidFill>
          <a:ln>
            <a:noFill/>
          </a:ln>
        </p:spPr>
        <p:txBody>
          <a:bodyPr vert="horz" wrap="square" lIns="68585" tIns="34293" rIns="68585" bIns="34293" numCol="1" anchor="t" anchorCtr="0" compatLnSpc="1">
            <a:prstTxWarp prst="textNoShape">
              <a:avLst/>
            </a:prstTxWarp>
          </a:bodyPr>
          <a:lstStyle/>
          <a:p>
            <a:endParaRPr lang="zh-CN" altLang="en-US" sz="1350"/>
          </a:p>
        </p:txBody>
      </p:sp>
      <p:sp>
        <p:nvSpPr>
          <p:cNvPr id="7" name="Freeform 6"/>
          <p:cNvSpPr>
            <a:spLocks/>
          </p:cNvSpPr>
          <p:nvPr/>
        </p:nvSpPr>
        <p:spPr bwMode="auto">
          <a:xfrm>
            <a:off x="1010284" y="3408217"/>
            <a:ext cx="1205005" cy="750152"/>
          </a:xfrm>
          <a:custGeom>
            <a:avLst/>
            <a:gdLst>
              <a:gd name="T0" fmla="*/ 0 w 1012"/>
              <a:gd name="T1" fmla="*/ 0 h 630"/>
              <a:gd name="T2" fmla="*/ 1012 w 1012"/>
              <a:gd name="T3" fmla="*/ 0 h 630"/>
              <a:gd name="T4" fmla="*/ 1012 w 1012"/>
              <a:gd name="T5" fmla="*/ 371 h 630"/>
              <a:gd name="T6" fmla="*/ 504 w 1012"/>
              <a:gd name="T7" fmla="*/ 630 h 630"/>
              <a:gd name="T8" fmla="*/ 0 w 1012"/>
              <a:gd name="T9" fmla="*/ 371 h 630"/>
              <a:gd name="T10" fmla="*/ 0 w 1012"/>
              <a:gd name="T11" fmla="*/ 0 h 630"/>
            </a:gdLst>
            <a:ahLst/>
            <a:cxnLst>
              <a:cxn ang="0">
                <a:pos x="T0" y="T1"/>
              </a:cxn>
              <a:cxn ang="0">
                <a:pos x="T2" y="T3"/>
              </a:cxn>
              <a:cxn ang="0">
                <a:pos x="T4" y="T5"/>
              </a:cxn>
              <a:cxn ang="0">
                <a:pos x="T6" y="T7"/>
              </a:cxn>
              <a:cxn ang="0">
                <a:pos x="T8" y="T9"/>
              </a:cxn>
              <a:cxn ang="0">
                <a:pos x="T10" y="T11"/>
              </a:cxn>
            </a:cxnLst>
            <a:rect l="0" t="0" r="r" b="b"/>
            <a:pathLst>
              <a:path w="1012" h="630">
                <a:moveTo>
                  <a:pt x="0" y="0"/>
                </a:moveTo>
                <a:lnTo>
                  <a:pt x="1012" y="0"/>
                </a:lnTo>
                <a:lnTo>
                  <a:pt x="1012" y="371"/>
                </a:lnTo>
                <a:lnTo>
                  <a:pt x="504" y="630"/>
                </a:lnTo>
                <a:lnTo>
                  <a:pt x="0" y="371"/>
                </a:lnTo>
                <a:lnTo>
                  <a:pt x="0" y="0"/>
                </a:lnTo>
                <a:close/>
              </a:path>
            </a:pathLst>
          </a:custGeom>
          <a:solidFill>
            <a:schemeClr val="accent2"/>
          </a:solidFill>
          <a:ln>
            <a:noFill/>
          </a:ln>
        </p:spPr>
        <p:txBody>
          <a:bodyPr vert="horz" wrap="square" lIns="68585" tIns="34293" rIns="68585" bIns="34293" numCol="1" anchor="t" anchorCtr="0" compatLnSpc="1">
            <a:prstTxWarp prst="textNoShape">
              <a:avLst/>
            </a:prstTxWarp>
          </a:bodyPr>
          <a:lstStyle/>
          <a:p>
            <a:endParaRPr lang="zh-CN" altLang="en-US" sz="1350"/>
          </a:p>
        </p:txBody>
      </p:sp>
      <p:sp>
        <p:nvSpPr>
          <p:cNvPr id="8" name="Freeform 7"/>
          <p:cNvSpPr>
            <a:spLocks/>
          </p:cNvSpPr>
          <p:nvPr/>
        </p:nvSpPr>
        <p:spPr bwMode="auto">
          <a:xfrm>
            <a:off x="2377226" y="1617379"/>
            <a:ext cx="1200243" cy="1580082"/>
          </a:xfrm>
          <a:custGeom>
            <a:avLst/>
            <a:gdLst>
              <a:gd name="T0" fmla="*/ 0 w 1008"/>
              <a:gd name="T1" fmla="*/ 1327 h 1327"/>
              <a:gd name="T2" fmla="*/ 1008 w 1008"/>
              <a:gd name="T3" fmla="*/ 1327 h 1327"/>
              <a:gd name="T4" fmla="*/ 1008 w 1008"/>
              <a:gd name="T5" fmla="*/ 262 h 1327"/>
              <a:gd name="T6" fmla="*/ 504 w 1008"/>
              <a:gd name="T7" fmla="*/ 0 h 1327"/>
              <a:gd name="T8" fmla="*/ 0 w 1008"/>
              <a:gd name="T9" fmla="*/ 262 h 1327"/>
              <a:gd name="T10" fmla="*/ 0 w 1008"/>
              <a:gd name="T11" fmla="*/ 1327 h 1327"/>
            </a:gdLst>
            <a:ahLst/>
            <a:cxnLst>
              <a:cxn ang="0">
                <a:pos x="T0" y="T1"/>
              </a:cxn>
              <a:cxn ang="0">
                <a:pos x="T2" y="T3"/>
              </a:cxn>
              <a:cxn ang="0">
                <a:pos x="T4" y="T5"/>
              </a:cxn>
              <a:cxn ang="0">
                <a:pos x="T6" y="T7"/>
              </a:cxn>
              <a:cxn ang="0">
                <a:pos x="T8" y="T9"/>
              </a:cxn>
              <a:cxn ang="0">
                <a:pos x="T10" y="T11"/>
              </a:cxn>
            </a:cxnLst>
            <a:rect l="0" t="0" r="r" b="b"/>
            <a:pathLst>
              <a:path w="1008" h="1327">
                <a:moveTo>
                  <a:pt x="0" y="1327"/>
                </a:moveTo>
                <a:lnTo>
                  <a:pt x="1008" y="1327"/>
                </a:lnTo>
                <a:lnTo>
                  <a:pt x="1008" y="262"/>
                </a:lnTo>
                <a:lnTo>
                  <a:pt x="504" y="0"/>
                </a:lnTo>
                <a:lnTo>
                  <a:pt x="0" y="262"/>
                </a:lnTo>
                <a:lnTo>
                  <a:pt x="0" y="1327"/>
                </a:lnTo>
                <a:close/>
              </a:path>
            </a:pathLst>
          </a:custGeom>
          <a:solidFill>
            <a:schemeClr val="accent1"/>
          </a:solidFill>
          <a:ln>
            <a:noFill/>
          </a:ln>
        </p:spPr>
        <p:txBody>
          <a:bodyPr vert="horz" wrap="square" lIns="68585" tIns="34293" rIns="68585" bIns="34293" numCol="1" anchor="t" anchorCtr="0" compatLnSpc="1">
            <a:prstTxWarp prst="textNoShape">
              <a:avLst/>
            </a:prstTxWarp>
          </a:bodyPr>
          <a:lstStyle/>
          <a:p>
            <a:endParaRPr lang="zh-CN" altLang="en-US" sz="1350"/>
          </a:p>
        </p:txBody>
      </p:sp>
      <p:sp>
        <p:nvSpPr>
          <p:cNvPr id="9" name="Freeform 8"/>
          <p:cNvSpPr>
            <a:spLocks/>
          </p:cNvSpPr>
          <p:nvPr/>
        </p:nvSpPr>
        <p:spPr bwMode="auto">
          <a:xfrm>
            <a:off x="2377226" y="3408216"/>
            <a:ext cx="1200243" cy="514390"/>
          </a:xfrm>
          <a:custGeom>
            <a:avLst/>
            <a:gdLst>
              <a:gd name="T0" fmla="*/ 0 w 1008"/>
              <a:gd name="T1" fmla="*/ 0 h 432"/>
              <a:gd name="T2" fmla="*/ 1008 w 1008"/>
              <a:gd name="T3" fmla="*/ 0 h 432"/>
              <a:gd name="T4" fmla="*/ 1008 w 1008"/>
              <a:gd name="T5" fmla="*/ 170 h 432"/>
              <a:gd name="T6" fmla="*/ 504 w 1008"/>
              <a:gd name="T7" fmla="*/ 432 h 432"/>
              <a:gd name="T8" fmla="*/ 0 w 1008"/>
              <a:gd name="T9" fmla="*/ 170 h 432"/>
              <a:gd name="T10" fmla="*/ 0 w 1008"/>
              <a:gd name="T11" fmla="*/ 0 h 432"/>
            </a:gdLst>
            <a:ahLst/>
            <a:cxnLst>
              <a:cxn ang="0">
                <a:pos x="T0" y="T1"/>
              </a:cxn>
              <a:cxn ang="0">
                <a:pos x="T2" y="T3"/>
              </a:cxn>
              <a:cxn ang="0">
                <a:pos x="T4" y="T5"/>
              </a:cxn>
              <a:cxn ang="0">
                <a:pos x="T6" y="T7"/>
              </a:cxn>
              <a:cxn ang="0">
                <a:pos x="T8" y="T9"/>
              </a:cxn>
              <a:cxn ang="0">
                <a:pos x="T10" y="T11"/>
              </a:cxn>
            </a:cxnLst>
            <a:rect l="0" t="0" r="r" b="b"/>
            <a:pathLst>
              <a:path w="1008" h="432">
                <a:moveTo>
                  <a:pt x="0" y="0"/>
                </a:moveTo>
                <a:lnTo>
                  <a:pt x="1008" y="0"/>
                </a:lnTo>
                <a:lnTo>
                  <a:pt x="1008" y="170"/>
                </a:lnTo>
                <a:lnTo>
                  <a:pt x="504" y="432"/>
                </a:lnTo>
                <a:lnTo>
                  <a:pt x="0" y="170"/>
                </a:lnTo>
                <a:lnTo>
                  <a:pt x="0" y="0"/>
                </a:lnTo>
                <a:close/>
              </a:path>
            </a:pathLst>
          </a:custGeom>
          <a:solidFill>
            <a:schemeClr val="accent1"/>
          </a:solidFill>
          <a:ln>
            <a:noFill/>
          </a:ln>
        </p:spPr>
        <p:txBody>
          <a:bodyPr vert="horz" wrap="square" lIns="68585" tIns="34293" rIns="68585" bIns="34293" numCol="1" anchor="t" anchorCtr="0" compatLnSpc="1">
            <a:prstTxWarp prst="textNoShape">
              <a:avLst/>
            </a:prstTxWarp>
          </a:bodyPr>
          <a:lstStyle/>
          <a:p>
            <a:endParaRPr lang="zh-CN" altLang="en-US" sz="1350"/>
          </a:p>
        </p:txBody>
      </p:sp>
      <p:sp>
        <p:nvSpPr>
          <p:cNvPr id="10" name="Rectangle 9"/>
          <p:cNvSpPr>
            <a:spLocks noChangeArrowheads="1"/>
          </p:cNvSpPr>
          <p:nvPr/>
        </p:nvSpPr>
        <p:spPr bwMode="auto">
          <a:xfrm>
            <a:off x="1043624" y="3266522"/>
            <a:ext cx="2554088" cy="69062"/>
          </a:xfrm>
          <a:prstGeom prst="rect">
            <a:avLst/>
          </a:prstGeom>
          <a:solidFill>
            <a:schemeClr val="bg1">
              <a:lumMod val="75000"/>
            </a:schemeClr>
          </a:solidFill>
          <a:ln>
            <a:noFill/>
          </a:ln>
        </p:spPr>
        <p:txBody>
          <a:bodyPr vert="horz" wrap="square" lIns="68585" tIns="34293" rIns="68585" bIns="34293" numCol="1" anchor="t" anchorCtr="0" compatLnSpc="1">
            <a:prstTxWarp prst="textNoShape">
              <a:avLst/>
            </a:prstTxWarp>
          </a:bodyPr>
          <a:lstStyle/>
          <a:p>
            <a:endParaRPr lang="zh-CN" altLang="en-US" sz="1350"/>
          </a:p>
        </p:txBody>
      </p:sp>
      <p:sp>
        <p:nvSpPr>
          <p:cNvPr id="11" name="文本框 14"/>
          <p:cNvSpPr txBox="1"/>
          <p:nvPr/>
        </p:nvSpPr>
        <p:spPr>
          <a:xfrm>
            <a:off x="972775" y="2709103"/>
            <a:ext cx="1280023" cy="507831"/>
          </a:xfrm>
          <a:prstGeom prst="rect">
            <a:avLst/>
          </a:prstGeom>
          <a:noFill/>
        </p:spPr>
        <p:txBody>
          <a:bodyPr wrap="square" rtlCol="0">
            <a:spAutoFit/>
          </a:bodyPr>
          <a:lstStyle/>
          <a:p>
            <a:pPr algn="ctr"/>
            <a:r>
              <a:rPr lang="en-US" altLang="zh-CN" sz="2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48%</a:t>
            </a:r>
            <a:endParaRPr lang="zh-CN" altLang="en-US" sz="2700" dirty="0">
              <a:solidFill>
                <a:schemeClr val="bg1"/>
              </a:solidFill>
              <a:latin typeface="Open Sans Light" panose="020B0306030504020204" pitchFamily="34" charset="0"/>
              <a:cs typeface="Open Sans Light" panose="020B0306030504020204" pitchFamily="34" charset="0"/>
            </a:endParaRPr>
          </a:p>
        </p:txBody>
      </p:sp>
      <p:sp>
        <p:nvSpPr>
          <p:cNvPr id="12" name="文本框 15"/>
          <p:cNvSpPr txBox="1"/>
          <p:nvPr/>
        </p:nvSpPr>
        <p:spPr>
          <a:xfrm>
            <a:off x="2337336" y="2709103"/>
            <a:ext cx="1280023" cy="507831"/>
          </a:xfrm>
          <a:prstGeom prst="rect">
            <a:avLst/>
          </a:prstGeom>
          <a:noFill/>
        </p:spPr>
        <p:txBody>
          <a:bodyPr wrap="square" rtlCol="0">
            <a:spAutoFit/>
          </a:bodyPr>
          <a:lstStyle/>
          <a:p>
            <a:pPr algn="ctr"/>
            <a:r>
              <a:rPr lang="en-US" altLang="zh-CN" sz="2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65%</a:t>
            </a:r>
            <a:endParaRPr lang="zh-CN" altLang="en-US" sz="2700" dirty="0">
              <a:solidFill>
                <a:schemeClr val="bg1"/>
              </a:solidFill>
              <a:latin typeface="Open Sans Light" panose="020B0306030504020204" pitchFamily="34" charset="0"/>
              <a:cs typeface="Open Sans Light" panose="020B0306030504020204" pitchFamily="34" charset="0"/>
            </a:endParaRPr>
          </a:p>
        </p:txBody>
      </p:sp>
      <p:sp>
        <p:nvSpPr>
          <p:cNvPr id="13" name="文本框 16"/>
          <p:cNvSpPr txBox="1"/>
          <p:nvPr/>
        </p:nvSpPr>
        <p:spPr>
          <a:xfrm>
            <a:off x="972775" y="4231002"/>
            <a:ext cx="1280023" cy="507831"/>
          </a:xfrm>
          <a:prstGeom prst="rect">
            <a:avLst/>
          </a:prstGeom>
          <a:noFill/>
        </p:spPr>
        <p:txBody>
          <a:bodyPr wrap="square" rtlCol="0">
            <a:spAutoFit/>
          </a:bodyPr>
          <a:lstStyle/>
          <a:p>
            <a:pPr algn="ctr"/>
            <a:r>
              <a:rPr lang="en-US" altLang="zh-CN" sz="27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27%</a:t>
            </a:r>
            <a:endParaRPr lang="zh-CN" altLang="en-US" sz="2700" dirty="0">
              <a:solidFill>
                <a:schemeClr val="bg1">
                  <a:lumMod val="50000"/>
                </a:schemeClr>
              </a:solidFill>
              <a:latin typeface="Open Sans Light" panose="020B0306030504020204" pitchFamily="34" charset="0"/>
              <a:cs typeface="Open Sans Light" panose="020B0306030504020204" pitchFamily="34" charset="0"/>
            </a:endParaRPr>
          </a:p>
        </p:txBody>
      </p:sp>
      <p:sp>
        <p:nvSpPr>
          <p:cNvPr id="14" name="文本框 17"/>
          <p:cNvSpPr txBox="1"/>
          <p:nvPr/>
        </p:nvSpPr>
        <p:spPr>
          <a:xfrm>
            <a:off x="2337336" y="4231002"/>
            <a:ext cx="1280023" cy="507831"/>
          </a:xfrm>
          <a:prstGeom prst="rect">
            <a:avLst/>
          </a:prstGeom>
          <a:noFill/>
        </p:spPr>
        <p:txBody>
          <a:bodyPr wrap="square" rtlCol="0">
            <a:spAutoFit/>
          </a:bodyPr>
          <a:lstStyle/>
          <a:p>
            <a:pPr algn="ctr"/>
            <a:r>
              <a:rPr lang="en-US" altLang="zh-CN" sz="27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12%</a:t>
            </a:r>
            <a:endParaRPr lang="zh-CN" altLang="en-US" sz="2700" dirty="0">
              <a:solidFill>
                <a:schemeClr val="bg1">
                  <a:lumMod val="50000"/>
                </a:schemeClr>
              </a:solidFill>
              <a:latin typeface="Open Sans Light" panose="020B0306030504020204" pitchFamily="34" charset="0"/>
              <a:cs typeface="Open Sans Light" panose="020B0306030504020204" pitchFamily="34" charset="0"/>
            </a:endParaRPr>
          </a:p>
        </p:txBody>
      </p:sp>
      <p:sp>
        <p:nvSpPr>
          <p:cNvPr id="15" name="文本框 26"/>
          <p:cNvSpPr txBox="1"/>
          <p:nvPr/>
        </p:nvSpPr>
        <p:spPr>
          <a:xfrm>
            <a:off x="4464241" y="1224306"/>
            <a:ext cx="3645975" cy="1006429"/>
          </a:xfrm>
          <a:prstGeom prst="rect">
            <a:avLst/>
          </a:prstGeom>
          <a:noFill/>
        </p:spPr>
        <p:txBody>
          <a:bodyPr wrap="square" rtlCol="0">
            <a:spAutoFit/>
          </a:bodyPr>
          <a:lstStyle/>
          <a:p>
            <a:pPr algn="just">
              <a:lnSpc>
                <a:spcPct val="120000"/>
              </a:lnSpc>
            </a:pPr>
            <a:r>
              <a:rPr lang="en-US" altLang="zh-CN" sz="3600" spc="75" dirty="0">
                <a:solidFill>
                  <a:schemeClr val="bg1">
                    <a:lumMod val="50000"/>
                  </a:schemeClr>
                </a:solidFill>
                <a:latin typeface="微软雅黑" panose="020B0503020204020204" pitchFamily="34" charset="-122"/>
                <a:ea typeface="微软雅黑" panose="020B0503020204020204" pitchFamily="34" charset="-122"/>
              </a:rPr>
              <a:t>1</a:t>
            </a:r>
            <a:r>
              <a:rPr lang="en-US" altLang="zh-CN" sz="1350" spc="75" dirty="0">
                <a:solidFill>
                  <a:schemeClr val="bg1">
                    <a:lumMod val="50000"/>
                  </a:schemeClr>
                </a:solidFill>
                <a:latin typeface="微软雅黑 Light" panose="020B0502040204020203" pitchFamily="34" charset="-122"/>
                <a:ea typeface="微软雅黑 Light" panose="020B0502040204020203" pitchFamily="34" charset="-122"/>
              </a:rPr>
              <a:t>.</a:t>
            </a:r>
            <a:r>
              <a:rPr lang="en-US" altLang="zh-CN" sz="1350" spc="75" dirty="0">
                <a:solidFill>
                  <a:schemeClr val="bg1">
                    <a:lumMod val="50000"/>
                  </a:schemeClr>
                </a:solidFill>
                <a:latin typeface="Calibri Light" panose="020F0302020204030204" pitchFamily="34" charset="0"/>
                <a:ea typeface="Adobe 繁黑體 Std B" panose="020B0700000000000000" pitchFamily="34" charset="-128"/>
              </a:rPr>
              <a:t>Now theoptimalway Of the management of way thus wo can </a:t>
            </a:r>
            <a:endParaRPr lang="zh-CN" altLang="en-US" sz="1350" spc="75" dirty="0">
              <a:solidFill>
                <a:schemeClr val="bg1">
                  <a:lumMod val="50000"/>
                </a:schemeClr>
              </a:solidFill>
              <a:latin typeface="Calibri Light" panose="020F0302020204030204" pitchFamily="34" charset="0"/>
              <a:ea typeface="Adobe 繁黑體 Std B" panose="020B0700000000000000" pitchFamily="34" charset="-128"/>
            </a:endParaRPr>
          </a:p>
        </p:txBody>
      </p:sp>
      <p:sp>
        <p:nvSpPr>
          <p:cNvPr id="16" name="文本框 29"/>
          <p:cNvSpPr txBox="1"/>
          <p:nvPr/>
        </p:nvSpPr>
        <p:spPr>
          <a:xfrm>
            <a:off x="4464241" y="2364943"/>
            <a:ext cx="3645975" cy="1006429"/>
          </a:xfrm>
          <a:prstGeom prst="rect">
            <a:avLst/>
          </a:prstGeom>
          <a:noFill/>
        </p:spPr>
        <p:txBody>
          <a:bodyPr wrap="square" rtlCol="0">
            <a:spAutoFit/>
          </a:bodyPr>
          <a:lstStyle/>
          <a:p>
            <a:pPr algn="just">
              <a:lnSpc>
                <a:spcPct val="120000"/>
              </a:lnSpc>
            </a:pPr>
            <a:r>
              <a:rPr lang="en-US" altLang="zh-CN" sz="3600" spc="75" dirty="0">
                <a:solidFill>
                  <a:schemeClr val="bg1">
                    <a:lumMod val="50000"/>
                  </a:schemeClr>
                </a:solidFill>
                <a:latin typeface="微软雅黑" panose="020B0503020204020204" pitchFamily="34" charset="-122"/>
                <a:ea typeface="微软雅黑" panose="020B0503020204020204" pitchFamily="34" charset="-122"/>
              </a:rPr>
              <a:t>2</a:t>
            </a:r>
            <a:r>
              <a:rPr lang="en-US" altLang="zh-CN" sz="1350" spc="75" dirty="0">
                <a:solidFill>
                  <a:schemeClr val="bg1">
                    <a:lumMod val="50000"/>
                  </a:schemeClr>
                </a:solidFill>
                <a:latin typeface="微软雅黑 Light" panose="020B0502040204020203" pitchFamily="34" charset="-122"/>
                <a:ea typeface="微软雅黑 Light" panose="020B0502040204020203" pitchFamily="34" charset="-122"/>
              </a:rPr>
              <a:t>.</a:t>
            </a:r>
            <a:r>
              <a:rPr lang="en-US" altLang="zh-CN" sz="1350" spc="75" dirty="0">
                <a:solidFill>
                  <a:schemeClr val="bg1">
                    <a:lumMod val="50000"/>
                  </a:schemeClr>
                </a:solidFill>
                <a:latin typeface="Calibri Light" panose="020F0302020204030204" pitchFamily="34" charset="0"/>
                <a:ea typeface="Adobe 繁黑體 Std B" panose="020B0700000000000000" pitchFamily="34" charset="-128"/>
              </a:rPr>
              <a:t>Now theoptimalway Of the management of way thus wo can </a:t>
            </a:r>
            <a:endParaRPr lang="zh-CN" altLang="en-US" sz="1350" spc="75" dirty="0">
              <a:solidFill>
                <a:schemeClr val="bg1">
                  <a:lumMod val="50000"/>
                </a:schemeClr>
              </a:solidFill>
              <a:latin typeface="Calibri Light" panose="020F0302020204030204" pitchFamily="34" charset="0"/>
              <a:ea typeface="Adobe 繁黑體 Std B" panose="020B0700000000000000" pitchFamily="34" charset="-128"/>
            </a:endParaRPr>
          </a:p>
        </p:txBody>
      </p:sp>
      <p:sp>
        <p:nvSpPr>
          <p:cNvPr id="17" name="文本框 30"/>
          <p:cNvSpPr txBox="1"/>
          <p:nvPr/>
        </p:nvSpPr>
        <p:spPr>
          <a:xfrm>
            <a:off x="4464241" y="3505581"/>
            <a:ext cx="3645975" cy="1006429"/>
          </a:xfrm>
          <a:prstGeom prst="rect">
            <a:avLst/>
          </a:prstGeom>
          <a:noFill/>
        </p:spPr>
        <p:txBody>
          <a:bodyPr wrap="square" rtlCol="0">
            <a:spAutoFit/>
          </a:bodyPr>
          <a:lstStyle/>
          <a:p>
            <a:pPr algn="just">
              <a:lnSpc>
                <a:spcPct val="120000"/>
              </a:lnSpc>
            </a:pPr>
            <a:r>
              <a:rPr lang="en-US" altLang="zh-CN" sz="3600" spc="75" dirty="0">
                <a:solidFill>
                  <a:schemeClr val="bg1">
                    <a:lumMod val="50000"/>
                  </a:schemeClr>
                </a:solidFill>
                <a:latin typeface="微软雅黑" panose="020B0503020204020204" pitchFamily="34" charset="-122"/>
                <a:ea typeface="微软雅黑" panose="020B0503020204020204" pitchFamily="34" charset="-122"/>
              </a:rPr>
              <a:t>3</a:t>
            </a:r>
            <a:r>
              <a:rPr lang="en-US" altLang="zh-CN" sz="1350" spc="75" dirty="0">
                <a:solidFill>
                  <a:schemeClr val="bg1">
                    <a:lumMod val="50000"/>
                  </a:schemeClr>
                </a:solidFill>
                <a:latin typeface="微软雅黑 Light" panose="020B0502040204020203" pitchFamily="34" charset="-122"/>
                <a:ea typeface="微软雅黑 Light" panose="020B0502040204020203" pitchFamily="34" charset="-122"/>
              </a:rPr>
              <a:t>.</a:t>
            </a:r>
            <a:r>
              <a:rPr lang="en-US" altLang="zh-CN" sz="1350" spc="75" dirty="0">
                <a:solidFill>
                  <a:schemeClr val="bg1">
                    <a:lumMod val="50000"/>
                  </a:schemeClr>
                </a:solidFill>
                <a:latin typeface="Calibri Light" panose="020F0302020204030204" pitchFamily="34" charset="0"/>
                <a:ea typeface="Adobe 繁黑體 Std B" panose="020B0700000000000000" pitchFamily="34" charset="-128"/>
              </a:rPr>
              <a:t>Now theoptimalway Of the management of way thus wo can </a:t>
            </a:r>
            <a:endParaRPr lang="zh-CN" altLang="en-US" sz="1350" spc="75" dirty="0">
              <a:solidFill>
                <a:schemeClr val="bg1">
                  <a:lumMod val="50000"/>
                </a:schemeClr>
              </a:solidFill>
              <a:latin typeface="Calibri Light" panose="020F0302020204030204" pitchFamily="34" charset="0"/>
              <a:ea typeface="Adobe 繁黑體 Std B" panose="020B0700000000000000" pitchFamily="34" charset="-128"/>
            </a:endParaRPr>
          </a:p>
        </p:txBody>
      </p:sp>
    </p:spTree>
    <p:extLst>
      <p:ext uri="{BB962C8B-B14F-4D97-AF65-F5344CB8AC3E}">
        <p14:creationId xmlns:p14="http://schemas.microsoft.com/office/powerpoint/2010/main" val="98764138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anim calcmode="lin" valueType="num">
                                      <p:cBhvr>
                                        <p:cTn id="14" dur="250" fill="hold"/>
                                        <p:tgtEl>
                                          <p:spTgt spid="7"/>
                                        </p:tgtEl>
                                        <p:attrNameLst>
                                          <p:attrName>ppt_x</p:attrName>
                                        </p:attrNameLst>
                                      </p:cBhvr>
                                      <p:tavLst>
                                        <p:tav tm="0">
                                          <p:val>
                                            <p:strVal val="#ppt_x"/>
                                          </p:val>
                                        </p:tav>
                                        <p:tav tm="100000">
                                          <p:val>
                                            <p:strVal val="#ppt_x"/>
                                          </p:val>
                                        </p:tav>
                                      </p:tavLst>
                                    </p:anim>
                                    <p:anim calcmode="lin" valueType="num">
                                      <p:cBhvr>
                                        <p:cTn id="15" dur="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50"/>
                                        <p:tgtEl>
                                          <p:spTgt spid="16"/>
                                        </p:tgtEl>
                                      </p:cBhvr>
                                    </p:animEffect>
                                    <p:anim calcmode="lin" valueType="num">
                                      <p:cBhvr>
                                        <p:cTn id="68" dur="250" fill="hold"/>
                                        <p:tgtEl>
                                          <p:spTgt spid="16"/>
                                        </p:tgtEl>
                                        <p:attrNameLst>
                                          <p:attrName>ppt_x</p:attrName>
                                        </p:attrNameLst>
                                      </p:cBhvr>
                                      <p:tavLst>
                                        <p:tav tm="0">
                                          <p:val>
                                            <p:strVal val="#ppt_x"/>
                                          </p:val>
                                        </p:tav>
                                        <p:tav tm="100000">
                                          <p:val>
                                            <p:strVal val="#ppt_x"/>
                                          </p:val>
                                        </p:tav>
                                      </p:tavLst>
                                    </p:anim>
                                    <p:anim calcmode="lin" valueType="num">
                                      <p:cBhvr>
                                        <p:cTn id="69" dur="25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50"/>
                                        <p:tgtEl>
                                          <p:spTgt spid="17"/>
                                        </p:tgtEl>
                                      </p:cBhvr>
                                    </p:animEffect>
                                    <p:anim calcmode="lin" valueType="num">
                                      <p:cBhvr>
                                        <p:cTn id="74" dur="250" fill="hold"/>
                                        <p:tgtEl>
                                          <p:spTgt spid="17"/>
                                        </p:tgtEl>
                                        <p:attrNameLst>
                                          <p:attrName>ppt_x</p:attrName>
                                        </p:attrNameLst>
                                      </p:cBhvr>
                                      <p:tavLst>
                                        <p:tav tm="0">
                                          <p:val>
                                            <p:strVal val="#ppt_x"/>
                                          </p:val>
                                        </p:tav>
                                        <p:tav tm="100000">
                                          <p:val>
                                            <p:strVal val="#ppt_x"/>
                                          </p:val>
                                        </p:tav>
                                      </p:tavLst>
                                    </p:anim>
                                    <p:anim calcmode="lin" valueType="num">
                                      <p:cBhvr>
                                        <p:cTn id="75"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
          <p:cNvGrpSpPr/>
          <p:nvPr/>
        </p:nvGrpSpPr>
        <p:grpSpPr>
          <a:xfrm>
            <a:off x="681843" y="1473646"/>
            <a:ext cx="3084890" cy="2382393"/>
            <a:chOff x="681335" y="1473190"/>
            <a:chExt cx="3085292" cy="2381657"/>
          </a:xfrm>
        </p:grpSpPr>
        <p:sp>
          <p:nvSpPr>
            <p:cNvPr id="3"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3"/>
            </a:solidFill>
            <a:ln>
              <a:noFill/>
            </a:ln>
          </p:spPr>
          <p:txBody>
            <a:bodyPr anchor="ctr"/>
            <a:lstStyle/>
            <a:p>
              <a:pPr algn="ctr"/>
              <a:r>
                <a:rPr lang="zh-CN" altLang="en-US" b="1" dirty="0">
                  <a:solidFill>
                    <a:srgbClr val="FFFFFF"/>
                  </a:solidFill>
                  <a:latin typeface="+mn-ea"/>
                </a:rPr>
                <a:t>思想步调一致</a:t>
              </a:r>
            </a:p>
          </p:txBody>
        </p:sp>
        <p:sp>
          <p:nvSpPr>
            <p:cNvPr id="7"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endParaRPr lang="en-US" sz="10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p>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0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p>
          </p:txBody>
        </p:sp>
      </p:grpSp>
      <p:grpSp>
        <p:nvGrpSpPr>
          <p:cNvPr id="5" name="组合 10"/>
          <p:cNvGrpSpPr/>
          <p:nvPr/>
        </p:nvGrpSpPr>
        <p:grpSpPr>
          <a:xfrm>
            <a:off x="2974277" y="1481268"/>
            <a:ext cx="3103054" cy="2388049"/>
            <a:chOff x="910929" y="889278"/>
            <a:chExt cx="3103458" cy="2387312"/>
          </a:xfrm>
        </p:grpSpPr>
        <p:sp>
          <p:nvSpPr>
            <p:cNvPr id="12"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dirty="0">
                  <a:solidFill>
                    <a:srgbClr val="FFFFFF"/>
                  </a:solidFill>
                  <a:latin typeface="+mn-ea"/>
                </a:rPr>
                <a:t>计划周密合理</a:t>
              </a:r>
            </a:p>
          </p:txBody>
        </p:sp>
        <p:sp>
          <p:nvSpPr>
            <p:cNvPr id="13"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endParaRPr lang="en-US" sz="10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p>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0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p>
          </p:txBody>
        </p:sp>
      </p:grpSp>
      <p:grpSp>
        <p:nvGrpSpPr>
          <p:cNvPr id="6" name="组合 13"/>
          <p:cNvGrpSpPr/>
          <p:nvPr/>
        </p:nvGrpSpPr>
        <p:grpSpPr>
          <a:xfrm>
            <a:off x="5303038" y="1509207"/>
            <a:ext cx="3084890" cy="2382393"/>
            <a:chOff x="681335" y="1473190"/>
            <a:chExt cx="3085292" cy="2381657"/>
          </a:xfrm>
        </p:grpSpPr>
        <p:sp>
          <p:nvSpPr>
            <p:cNvPr id="15"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dirty="0">
                  <a:solidFill>
                    <a:srgbClr val="FFFFFF"/>
                  </a:solidFill>
                  <a:latin typeface="+mn-ea"/>
                </a:rPr>
                <a:t>行动快捷有效</a:t>
              </a:r>
            </a:p>
          </p:txBody>
        </p:sp>
        <p:sp>
          <p:nvSpPr>
            <p:cNvPr id="16"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endParaRPr lang="en-US" sz="10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p>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0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000" dirty="0">
                  <a:solidFill>
                    <a:srgbClr val="7F7F7F"/>
                  </a:solidFill>
                  <a:latin typeface="微软雅黑" panose="020B0503020204020204" pitchFamily="34" charset="-122"/>
                  <a:ea typeface="微软雅黑" panose="020B0503020204020204" pitchFamily="34" charset="-122"/>
                </a:rPr>
                <a:t>单击此处添加段落文本</a:t>
              </a:r>
            </a:p>
          </p:txBody>
        </p:sp>
      </p:grpSp>
    </p:spTree>
    <p:extLst>
      <p:ext uri="{BB962C8B-B14F-4D97-AF65-F5344CB8AC3E}">
        <p14:creationId xmlns:p14="http://schemas.microsoft.com/office/powerpoint/2010/main" val="137389791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41452D8-38FA-43C6-8919-336FADAF7CA1}"/>
              </a:ext>
            </a:extLst>
          </p:cNvPr>
          <p:cNvPicPr>
            <a:picLocks noChangeAspect="1"/>
          </p:cNvPicPr>
          <p:nvPr/>
        </p:nvPicPr>
        <p:blipFill rotWithShape="1">
          <a:blip r:embed="rId8">
            <a:extLst>
              <a:ext uri="{28A0092B-C50C-407E-A947-70E740481C1C}">
                <a14:useLocalDpi xmlns:a14="http://schemas.microsoft.com/office/drawing/2010/main" val="0"/>
              </a:ext>
            </a:extLst>
          </a:blip>
          <a:srcRect b="16821"/>
          <a:stretch/>
        </p:blipFill>
        <p:spPr>
          <a:xfrm>
            <a:off x="0" y="1580917"/>
            <a:ext cx="9141179" cy="3564171"/>
          </a:xfrm>
          <a:prstGeom prst="rect">
            <a:avLst/>
          </a:prstGeom>
        </p:spPr>
      </p:pic>
      <p:sp>
        <p:nvSpPr>
          <p:cNvPr id="12" name="文本框 11"/>
          <p:cNvSpPr txBox="1"/>
          <p:nvPr>
            <p:custDataLst>
              <p:tags r:id="rId2"/>
            </p:custDataLst>
          </p:nvPr>
        </p:nvSpPr>
        <p:spPr>
          <a:xfrm>
            <a:off x="2410670" y="2223238"/>
            <a:ext cx="654025" cy="461665"/>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756"/>
            <a:ext cx="4680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2323"/>
            <a:ext cx="10259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a:spLocks/>
          </p:cNvSpPr>
          <p:nvPr>
            <p:custDataLst>
              <p:tags r:id="rId5"/>
            </p:custDataLst>
          </p:nvPr>
        </p:nvSpPr>
        <p:spPr>
          <a:xfrm>
            <a:off x="4499992" y="2061729"/>
            <a:ext cx="2621439" cy="54014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2563727329"/>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27"/>
          <p:cNvSpPr/>
          <p:nvPr/>
        </p:nvSpPr>
        <p:spPr>
          <a:xfrm>
            <a:off x="3781170" y="1402129"/>
            <a:ext cx="1001062" cy="1178498"/>
          </a:xfrm>
          <a:custGeom>
            <a:avLst/>
            <a:gdLst/>
            <a:ahLst/>
            <a:cxnLst>
              <a:cxn ang="0">
                <a:pos x="wd2" y="hd2"/>
              </a:cxn>
              <a:cxn ang="5400000">
                <a:pos x="wd2" y="hd2"/>
              </a:cxn>
              <a:cxn ang="10800000">
                <a:pos x="wd2" y="hd2"/>
              </a:cxn>
              <a:cxn ang="16200000">
                <a:pos x="wd2" y="hd2"/>
              </a:cxn>
            </a:cxnLst>
            <a:rect l="0" t="0" r="r" b="b"/>
            <a:pathLst>
              <a:path w="21483" h="21600" extrusionOk="0">
                <a:moveTo>
                  <a:pt x="18505" y="14572"/>
                </a:moveTo>
                <a:cubicBezTo>
                  <a:pt x="18974" y="14572"/>
                  <a:pt x="19549" y="14855"/>
                  <a:pt x="19783" y="15202"/>
                </a:cubicBezTo>
                <a:lnTo>
                  <a:pt x="21307" y="17456"/>
                </a:lnTo>
                <a:cubicBezTo>
                  <a:pt x="21541" y="17802"/>
                  <a:pt x="21541" y="18369"/>
                  <a:pt x="21307" y="18716"/>
                </a:cubicBezTo>
                <a:lnTo>
                  <a:pt x="19783" y="20970"/>
                </a:lnTo>
                <a:cubicBezTo>
                  <a:pt x="19549" y="21317"/>
                  <a:pt x="18974" y="21600"/>
                  <a:pt x="18505" y="21600"/>
                </a:cubicBezTo>
                <a:lnTo>
                  <a:pt x="15458" y="21600"/>
                </a:lnTo>
                <a:cubicBezTo>
                  <a:pt x="14989" y="21600"/>
                  <a:pt x="14414" y="21317"/>
                  <a:pt x="14180" y="20970"/>
                </a:cubicBezTo>
                <a:lnTo>
                  <a:pt x="12656" y="18716"/>
                </a:lnTo>
                <a:cubicBezTo>
                  <a:pt x="12422" y="18369"/>
                  <a:pt x="12422" y="17802"/>
                  <a:pt x="12656" y="17456"/>
                </a:cubicBezTo>
                <a:lnTo>
                  <a:pt x="13507" y="16198"/>
                </a:lnTo>
                <a:cubicBezTo>
                  <a:pt x="13741" y="15852"/>
                  <a:pt x="13741" y="15285"/>
                  <a:pt x="13506" y="14939"/>
                </a:cubicBezTo>
                <a:lnTo>
                  <a:pt x="13336" y="14686"/>
                </a:lnTo>
                <a:cubicBezTo>
                  <a:pt x="13102" y="14340"/>
                  <a:pt x="12527" y="14056"/>
                  <a:pt x="12059" y="14056"/>
                </a:cubicBezTo>
                <a:lnTo>
                  <a:pt x="5352" y="14056"/>
                </a:lnTo>
                <a:cubicBezTo>
                  <a:pt x="4884" y="14056"/>
                  <a:pt x="4309" y="13773"/>
                  <a:pt x="4075" y="13426"/>
                </a:cubicBezTo>
                <a:lnTo>
                  <a:pt x="175" y="7658"/>
                </a:lnTo>
                <a:cubicBezTo>
                  <a:pt x="-59" y="7312"/>
                  <a:pt x="-59" y="6745"/>
                  <a:pt x="175" y="6398"/>
                </a:cubicBezTo>
                <a:lnTo>
                  <a:pt x="4075" y="630"/>
                </a:lnTo>
                <a:cubicBezTo>
                  <a:pt x="4309" y="283"/>
                  <a:pt x="4884" y="0"/>
                  <a:pt x="5352" y="0"/>
                </a:cubicBezTo>
                <a:lnTo>
                  <a:pt x="13151" y="0"/>
                </a:lnTo>
                <a:cubicBezTo>
                  <a:pt x="13619" y="0"/>
                  <a:pt x="14194" y="283"/>
                  <a:pt x="14429" y="630"/>
                </a:cubicBezTo>
                <a:lnTo>
                  <a:pt x="18328" y="6398"/>
                </a:lnTo>
                <a:cubicBezTo>
                  <a:pt x="18562" y="6745"/>
                  <a:pt x="18562" y="7312"/>
                  <a:pt x="18328" y="7658"/>
                </a:cubicBezTo>
                <a:lnTo>
                  <a:pt x="14975" y="12618"/>
                </a:lnTo>
                <a:cubicBezTo>
                  <a:pt x="14741" y="12965"/>
                  <a:pt x="14741" y="13532"/>
                  <a:pt x="14975" y="13878"/>
                </a:cubicBezTo>
                <a:lnTo>
                  <a:pt x="15018" y="13942"/>
                </a:lnTo>
                <a:cubicBezTo>
                  <a:pt x="15252" y="14288"/>
                  <a:pt x="15827" y="14572"/>
                  <a:pt x="16295" y="14572"/>
                </a:cubicBezTo>
                <a:cubicBezTo>
                  <a:pt x="16295" y="14572"/>
                  <a:pt x="18505" y="14572"/>
                  <a:pt x="18505" y="14572"/>
                </a:cubicBezTo>
                <a:close/>
              </a:path>
            </a:pathLst>
          </a:custGeom>
          <a:solidFill>
            <a:schemeClr val="accent1"/>
          </a:solidFill>
          <a:ln w="12700">
            <a:miter lim="400000"/>
          </a:ln>
        </p:spPr>
        <p:txBody>
          <a:bodyPr lIns="28577" tIns="28577" rIns="28577" bIns="28577" anchor="ctr"/>
          <a:lstStyle/>
          <a:p>
            <a:pPr defTabSz="3429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7" name="Shape 728"/>
          <p:cNvSpPr/>
          <p:nvPr/>
        </p:nvSpPr>
        <p:spPr>
          <a:xfrm>
            <a:off x="3027999" y="2255057"/>
            <a:ext cx="1343435" cy="766924"/>
          </a:xfrm>
          <a:custGeom>
            <a:avLst/>
            <a:gdLst/>
            <a:ahLst/>
            <a:cxnLst>
              <a:cxn ang="0">
                <a:pos x="wd2" y="hd2"/>
              </a:cxn>
              <a:cxn ang="5400000">
                <a:pos x="wd2" y="hd2"/>
              </a:cxn>
              <a:cxn ang="10800000">
                <a:pos x="wd2" y="hd2"/>
              </a:cxn>
              <a:cxn ang="16200000">
                <a:pos x="wd2" y="hd2"/>
              </a:cxn>
            </a:cxnLst>
            <a:rect l="0" t="0" r="r" b="b"/>
            <a:pathLst>
              <a:path w="21513" h="21600" extrusionOk="0">
                <a:moveTo>
                  <a:pt x="16064" y="6078"/>
                </a:moveTo>
                <a:cubicBezTo>
                  <a:pt x="16238" y="5546"/>
                  <a:pt x="16667" y="5110"/>
                  <a:pt x="17017" y="5110"/>
                </a:cubicBezTo>
                <a:lnTo>
                  <a:pt x="19291" y="5110"/>
                </a:lnTo>
                <a:cubicBezTo>
                  <a:pt x="19640" y="5110"/>
                  <a:pt x="20069" y="5546"/>
                  <a:pt x="20244" y="6078"/>
                </a:cubicBezTo>
                <a:lnTo>
                  <a:pt x="21381" y="9542"/>
                </a:lnTo>
                <a:cubicBezTo>
                  <a:pt x="21556" y="10075"/>
                  <a:pt x="21556" y="10946"/>
                  <a:pt x="21381" y="11478"/>
                </a:cubicBezTo>
                <a:lnTo>
                  <a:pt x="20244" y="14942"/>
                </a:lnTo>
                <a:cubicBezTo>
                  <a:pt x="20069" y="15474"/>
                  <a:pt x="19640" y="15910"/>
                  <a:pt x="19291" y="15910"/>
                </a:cubicBezTo>
                <a:lnTo>
                  <a:pt x="17017" y="15910"/>
                </a:lnTo>
                <a:cubicBezTo>
                  <a:pt x="16667" y="15910"/>
                  <a:pt x="16238" y="15474"/>
                  <a:pt x="16064" y="14942"/>
                </a:cubicBezTo>
                <a:lnTo>
                  <a:pt x="15429" y="13010"/>
                </a:lnTo>
                <a:cubicBezTo>
                  <a:pt x="15254" y="12477"/>
                  <a:pt x="14825" y="12042"/>
                  <a:pt x="14476" y="12042"/>
                </a:cubicBezTo>
                <a:lnTo>
                  <a:pt x="14221" y="12042"/>
                </a:lnTo>
                <a:cubicBezTo>
                  <a:pt x="13872" y="12042"/>
                  <a:pt x="13443" y="12477"/>
                  <a:pt x="13268" y="13010"/>
                </a:cubicBezTo>
                <a:lnTo>
                  <a:pt x="10766" y="20632"/>
                </a:lnTo>
                <a:cubicBezTo>
                  <a:pt x="10591" y="21164"/>
                  <a:pt x="10162" y="21600"/>
                  <a:pt x="9813" y="21600"/>
                </a:cubicBezTo>
                <a:lnTo>
                  <a:pt x="3994" y="21600"/>
                </a:lnTo>
                <a:cubicBezTo>
                  <a:pt x="3644" y="21600"/>
                  <a:pt x="3215" y="21164"/>
                  <a:pt x="3040" y="20632"/>
                </a:cubicBezTo>
                <a:lnTo>
                  <a:pt x="131" y="11768"/>
                </a:lnTo>
                <a:cubicBezTo>
                  <a:pt x="-44" y="11235"/>
                  <a:pt x="-44" y="10364"/>
                  <a:pt x="131" y="9832"/>
                </a:cubicBezTo>
                <a:lnTo>
                  <a:pt x="3040" y="968"/>
                </a:lnTo>
                <a:cubicBezTo>
                  <a:pt x="3215" y="436"/>
                  <a:pt x="3644" y="0"/>
                  <a:pt x="3994" y="0"/>
                </a:cubicBezTo>
                <a:lnTo>
                  <a:pt x="9813" y="0"/>
                </a:lnTo>
                <a:cubicBezTo>
                  <a:pt x="10162" y="0"/>
                  <a:pt x="10591" y="436"/>
                  <a:pt x="10766" y="968"/>
                </a:cubicBezTo>
                <a:lnTo>
                  <a:pt x="13268" y="8590"/>
                </a:lnTo>
                <a:cubicBezTo>
                  <a:pt x="13443" y="9123"/>
                  <a:pt x="13872" y="9558"/>
                  <a:pt x="14221" y="9558"/>
                </a:cubicBezTo>
                <a:lnTo>
                  <a:pt x="14286" y="9558"/>
                </a:lnTo>
                <a:cubicBezTo>
                  <a:pt x="14635" y="9558"/>
                  <a:pt x="15064" y="9123"/>
                  <a:pt x="15239" y="8590"/>
                </a:cubicBezTo>
                <a:cubicBezTo>
                  <a:pt x="15239" y="8590"/>
                  <a:pt x="16064" y="6078"/>
                  <a:pt x="16064" y="6078"/>
                </a:cubicBezTo>
                <a:close/>
              </a:path>
            </a:pathLst>
          </a:custGeom>
          <a:solidFill>
            <a:schemeClr val="accent2"/>
          </a:solidFill>
          <a:ln w="12700">
            <a:miter lim="400000"/>
          </a:ln>
        </p:spPr>
        <p:txBody>
          <a:bodyPr lIns="28577" tIns="28577" rIns="28577" bIns="28577" anchor="ctr"/>
          <a:lstStyle/>
          <a:p>
            <a:pPr defTabSz="3429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8" name="Shape 729"/>
          <p:cNvSpPr/>
          <p:nvPr/>
        </p:nvSpPr>
        <p:spPr>
          <a:xfrm>
            <a:off x="3392115" y="2908470"/>
            <a:ext cx="983238" cy="1188788"/>
          </a:xfrm>
          <a:custGeom>
            <a:avLst/>
            <a:gdLst/>
            <a:ahLst/>
            <a:cxnLst>
              <a:cxn ang="0">
                <a:pos x="wd2" y="hd2"/>
              </a:cxn>
              <a:cxn ang="5400000">
                <a:pos x="wd2" y="hd2"/>
              </a:cxn>
              <a:cxn ang="10800000">
                <a:pos x="wd2" y="hd2"/>
              </a:cxn>
              <a:cxn ang="16200000">
                <a:pos x="wd2" y="hd2"/>
              </a:cxn>
            </a:cxnLst>
            <a:rect l="0" t="0" r="r" b="b"/>
            <a:pathLst>
              <a:path w="21481" h="21600" extrusionOk="0">
                <a:moveTo>
                  <a:pt x="12495" y="4108"/>
                </a:moveTo>
                <a:cubicBezTo>
                  <a:pt x="12257" y="3765"/>
                  <a:pt x="12257" y="3203"/>
                  <a:pt x="12495" y="2859"/>
                </a:cubicBezTo>
                <a:lnTo>
                  <a:pt x="14046" y="624"/>
                </a:lnTo>
                <a:cubicBezTo>
                  <a:pt x="14285" y="281"/>
                  <a:pt x="14870" y="0"/>
                  <a:pt x="15347" y="0"/>
                </a:cubicBezTo>
                <a:lnTo>
                  <a:pt x="18450" y="0"/>
                </a:lnTo>
                <a:cubicBezTo>
                  <a:pt x="18927" y="0"/>
                  <a:pt x="19512" y="281"/>
                  <a:pt x="19750" y="624"/>
                </a:cubicBezTo>
                <a:lnTo>
                  <a:pt x="21302" y="2859"/>
                </a:lnTo>
                <a:cubicBezTo>
                  <a:pt x="21540" y="3203"/>
                  <a:pt x="21540" y="3765"/>
                  <a:pt x="21302" y="4108"/>
                </a:cubicBezTo>
                <a:lnTo>
                  <a:pt x="19750" y="6343"/>
                </a:lnTo>
                <a:cubicBezTo>
                  <a:pt x="19512" y="6686"/>
                  <a:pt x="18927" y="6967"/>
                  <a:pt x="18450" y="6967"/>
                </a:cubicBezTo>
                <a:lnTo>
                  <a:pt x="16719" y="6967"/>
                </a:lnTo>
                <a:cubicBezTo>
                  <a:pt x="16242" y="6967"/>
                  <a:pt x="15657" y="7248"/>
                  <a:pt x="15418" y="7592"/>
                </a:cubicBezTo>
                <a:lnTo>
                  <a:pt x="15245" y="7842"/>
                </a:lnTo>
                <a:cubicBezTo>
                  <a:pt x="15006" y="8185"/>
                  <a:pt x="15006" y="8747"/>
                  <a:pt x="15245" y="9091"/>
                </a:cubicBezTo>
                <a:lnTo>
                  <a:pt x="18658" y="14008"/>
                </a:lnTo>
                <a:cubicBezTo>
                  <a:pt x="18897" y="14352"/>
                  <a:pt x="18897" y="14914"/>
                  <a:pt x="18658" y="15257"/>
                </a:cubicBezTo>
                <a:lnTo>
                  <a:pt x="14689" y="20976"/>
                </a:lnTo>
                <a:cubicBezTo>
                  <a:pt x="14450" y="21319"/>
                  <a:pt x="13865" y="21600"/>
                  <a:pt x="13388" y="21600"/>
                </a:cubicBezTo>
                <a:lnTo>
                  <a:pt x="5449" y="21600"/>
                </a:lnTo>
                <a:cubicBezTo>
                  <a:pt x="4972" y="21600"/>
                  <a:pt x="4387" y="21319"/>
                  <a:pt x="4148" y="20975"/>
                </a:cubicBezTo>
                <a:lnTo>
                  <a:pt x="178" y="15257"/>
                </a:lnTo>
                <a:cubicBezTo>
                  <a:pt x="-60" y="14914"/>
                  <a:pt x="-60" y="14352"/>
                  <a:pt x="178" y="14008"/>
                </a:cubicBezTo>
                <a:lnTo>
                  <a:pt x="4148" y="8290"/>
                </a:lnTo>
                <a:cubicBezTo>
                  <a:pt x="4387" y="7946"/>
                  <a:pt x="4972" y="7665"/>
                  <a:pt x="5449" y="7665"/>
                </a:cubicBezTo>
                <a:lnTo>
                  <a:pt x="12276" y="7665"/>
                </a:lnTo>
                <a:cubicBezTo>
                  <a:pt x="12753" y="7665"/>
                  <a:pt x="13338" y="7384"/>
                  <a:pt x="13576" y="7041"/>
                </a:cubicBezTo>
                <a:lnTo>
                  <a:pt x="13620" y="6978"/>
                </a:lnTo>
                <a:cubicBezTo>
                  <a:pt x="13859" y="6634"/>
                  <a:pt x="13859" y="6072"/>
                  <a:pt x="13620" y="5729"/>
                </a:cubicBezTo>
                <a:cubicBezTo>
                  <a:pt x="13620" y="5729"/>
                  <a:pt x="12495" y="4108"/>
                  <a:pt x="12495" y="4108"/>
                </a:cubicBezTo>
                <a:close/>
              </a:path>
            </a:pathLst>
          </a:custGeom>
          <a:solidFill>
            <a:schemeClr val="accent1"/>
          </a:solidFill>
          <a:ln w="12700">
            <a:miter lim="400000"/>
          </a:ln>
        </p:spPr>
        <p:txBody>
          <a:bodyPr lIns="28577" tIns="28577" rIns="28577" bIns="28577" anchor="ctr"/>
          <a:lstStyle/>
          <a:p>
            <a:pPr defTabSz="3429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9" name="Shape 730"/>
          <p:cNvSpPr/>
          <p:nvPr/>
        </p:nvSpPr>
        <p:spPr>
          <a:xfrm>
            <a:off x="4364752" y="3147889"/>
            <a:ext cx="1001048" cy="1178495"/>
          </a:xfrm>
          <a:custGeom>
            <a:avLst/>
            <a:gdLst/>
            <a:ahLst/>
            <a:cxnLst>
              <a:cxn ang="0">
                <a:pos x="wd2" y="hd2"/>
              </a:cxn>
              <a:cxn ang="5400000">
                <a:pos x="wd2" y="hd2"/>
              </a:cxn>
              <a:cxn ang="10800000">
                <a:pos x="wd2" y="hd2"/>
              </a:cxn>
              <a:cxn ang="16200000">
                <a:pos x="wd2" y="hd2"/>
              </a:cxn>
            </a:cxnLst>
            <a:rect l="0" t="0" r="r" b="b"/>
            <a:pathLst>
              <a:path w="21483" h="21600" extrusionOk="0">
                <a:moveTo>
                  <a:pt x="2976" y="7028"/>
                </a:moveTo>
                <a:cubicBezTo>
                  <a:pt x="2508" y="7028"/>
                  <a:pt x="1933" y="6745"/>
                  <a:pt x="1699" y="6398"/>
                </a:cubicBezTo>
                <a:lnTo>
                  <a:pt x="175" y="4144"/>
                </a:lnTo>
                <a:cubicBezTo>
                  <a:pt x="-59" y="3797"/>
                  <a:pt x="-59" y="3231"/>
                  <a:pt x="175" y="2884"/>
                </a:cubicBezTo>
                <a:lnTo>
                  <a:pt x="1699" y="630"/>
                </a:lnTo>
                <a:cubicBezTo>
                  <a:pt x="1933" y="283"/>
                  <a:pt x="2508" y="0"/>
                  <a:pt x="2977" y="0"/>
                </a:cubicBezTo>
                <a:lnTo>
                  <a:pt x="6024" y="0"/>
                </a:lnTo>
                <a:cubicBezTo>
                  <a:pt x="6493" y="0"/>
                  <a:pt x="7068" y="283"/>
                  <a:pt x="7302" y="630"/>
                </a:cubicBezTo>
                <a:lnTo>
                  <a:pt x="8826" y="2884"/>
                </a:lnTo>
                <a:cubicBezTo>
                  <a:pt x="9060" y="3230"/>
                  <a:pt x="9060" y="3797"/>
                  <a:pt x="8826" y="4144"/>
                </a:cubicBezTo>
                <a:lnTo>
                  <a:pt x="7975" y="5402"/>
                </a:lnTo>
                <a:cubicBezTo>
                  <a:pt x="7741" y="5748"/>
                  <a:pt x="7741" y="6315"/>
                  <a:pt x="7976" y="6661"/>
                </a:cubicBezTo>
                <a:lnTo>
                  <a:pt x="8146" y="6914"/>
                </a:lnTo>
                <a:cubicBezTo>
                  <a:pt x="8380" y="7260"/>
                  <a:pt x="8955" y="7544"/>
                  <a:pt x="9424" y="7544"/>
                </a:cubicBezTo>
                <a:lnTo>
                  <a:pt x="16130" y="7544"/>
                </a:lnTo>
                <a:cubicBezTo>
                  <a:pt x="16598" y="7544"/>
                  <a:pt x="17173" y="7827"/>
                  <a:pt x="17407" y="8174"/>
                </a:cubicBezTo>
                <a:lnTo>
                  <a:pt x="21307" y="13942"/>
                </a:lnTo>
                <a:cubicBezTo>
                  <a:pt x="21541" y="14288"/>
                  <a:pt x="21541" y="14855"/>
                  <a:pt x="21307" y="15202"/>
                </a:cubicBezTo>
                <a:lnTo>
                  <a:pt x="17407" y="20970"/>
                </a:lnTo>
                <a:cubicBezTo>
                  <a:pt x="17173" y="21317"/>
                  <a:pt x="16598" y="21600"/>
                  <a:pt x="16130" y="21600"/>
                </a:cubicBezTo>
                <a:lnTo>
                  <a:pt x="8331" y="21600"/>
                </a:lnTo>
                <a:cubicBezTo>
                  <a:pt x="7863" y="21600"/>
                  <a:pt x="7288" y="21317"/>
                  <a:pt x="7054" y="20970"/>
                </a:cubicBezTo>
                <a:lnTo>
                  <a:pt x="3154" y="15202"/>
                </a:lnTo>
                <a:cubicBezTo>
                  <a:pt x="2920" y="14855"/>
                  <a:pt x="2920" y="14288"/>
                  <a:pt x="3154" y="13942"/>
                </a:cubicBezTo>
                <a:lnTo>
                  <a:pt x="6507" y="8982"/>
                </a:lnTo>
                <a:cubicBezTo>
                  <a:pt x="6742" y="8635"/>
                  <a:pt x="6742" y="8068"/>
                  <a:pt x="6507" y="7722"/>
                </a:cubicBezTo>
                <a:lnTo>
                  <a:pt x="6464" y="7658"/>
                </a:lnTo>
                <a:cubicBezTo>
                  <a:pt x="6230" y="7312"/>
                  <a:pt x="5655" y="7028"/>
                  <a:pt x="5187" y="7028"/>
                </a:cubicBezTo>
                <a:cubicBezTo>
                  <a:pt x="5187" y="7028"/>
                  <a:pt x="2976" y="7028"/>
                  <a:pt x="2976" y="7028"/>
                </a:cubicBezTo>
                <a:close/>
              </a:path>
            </a:pathLst>
          </a:custGeom>
          <a:solidFill>
            <a:schemeClr val="accent2"/>
          </a:solidFill>
          <a:ln w="12700">
            <a:miter lim="400000"/>
          </a:ln>
        </p:spPr>
        <p:txBody>
          <a:bodyPr lIns="28577" tIns="28577" rIns="28577" bIns="28577" anchor="ctr"/>
          <a:lstStyle/>
          <a:p>
            <a:pPr defTabSz="3429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10" name="Shape 731"/>
          <p:cNvSpPr/>
          <p:nvPr/>
        </p:nvSpPr>
        <p:spPr>
          <a:xfrm>
            <a:off x="4773759" y="2708955"/>
            <a:ext cx="1343433" cy="766921"/>
          </a:xfrm>
          <a:custGeom>
            <a:avLst/>
            <a:gdLst/>
            <a:ahLst/>
            <a:cxnLst>
              <a:cxn ang="0">
                <a:pos x="wd2" y="hd2"/>
              </a:cxn>
              <a:cxn ang="5400000">
                <a:pos x="wd2" y="hd2"/>
              </a:cxn>
              <a:cxn ang="10800000">
                <a:pos x="wd2" y="hd2"/>
              </a:cxn>
              <a:cxn ang="16200000">
                <a:pos x="wd2" y="hd2"/>
              </a:cxn>
            </a:cxnLst>
            <a:rect l="0" t="0" r="r" b="b"/>
            <a:pathLst>
              <a:path w="21513" h="21600" extrusionOk="0">
                <a:moveTo>
                  <a:pt x="5448" y="15522"/>
                </a:moveTo>
                <a:cubicBezTo>
                  <a:pt x="5274" y="16055"/>
                  <a:pt x="4845" y="16490"/>
                  <a:pt x="4495" y="16490"/>
                </a:cubicBezTo>
                <a:lnTo>
                  <a:pt x="2221" y="16490"/>
                </a:lnTo>
                <a:cubicBezTo>
                  <a:pt x="1871" y="16490"/>
                  <a:pt x="1443" y="16054"/>
                  <a:pt x="1268" y="15522"/>
                </a:cubicBezTo>
                <a:lnTo>
                  <a:pt x="131" y="12058"/>
                </a:lnTo>
                <a:cubicBezTo>
                  <a:pt x="-44" y="11526"/>
                  <a:pt x="-44" y="10655"/>
                  <a:pt x="131" y="10122"/>
                </a:cubicBezTo>
                <a:lnTo>
                  <a:pt x="1268" y="6658"/>
                </a:lnTo>
                <a:cubicBezTo>
                  <a:pt x="1443" y="6126"/>
                  <a:pt x="1872" y="5690"/>
                  <a:pt x="2221" y="5690"/>
                </a:cubicBezTo>
                <a:lnTo>
                  <a:pt x="4495" y="5690"/>
                </a:lnTo>
                <a:cubicBezTo>
                  <a:pt x="4845" y="5690"/>
                  <a:pt x="5273" y="6126"/>
                  <a:pt x="5448" y="6658"/>
                </a:cubicBezTo>
                <a:lnTo>
                  <a:pt x="6083" y="8591"/>
                </a:lnTo>
                <a:cubicBezTo>
                  <a:pt x="6258" y="9123"/>
                  <a:pt x="6686" y="9559"/>
                  <a:pt x="7036" y="9558"/>
                </a:cubicBezTo>
                <a:lnTo>
                  <a:pt x="7291" y="9558"/>
                </a:lnTo>
                <a:cubicBezTo>
                  <a:pt x="7640" y="9558"/>
                  <a:pt x="8069" y="9123"/>
                  <a:pt x="8244" y="8590"/>
                </a:cubicBezTo>
                <a:lnTo>
                  <a:pt x="10746" y="968"/>
                </a:lnTo>
                <a:cubicBezTo>
                  <a:pt x="10921" y="436"/>
                  <a:pt x="11350" y="0"/>
                  <a:pt x="11699" y="0"/>
                </a:cubicBezTo>
                <a:lnTo>
                  <a:pt x="17518" y="0"/>
                </a:lnTo>
                <a:cubicBezTo>
                  <a:pt x="17868" y="0"/>
                  <a:pt x="18297" y="436"/>
                  <a:pt x="18472" y="968"/>
                </a:cubicBezTo>
                <a:lnTo>
                  <a:pt x="21381" y="9832"/>
                </a:lnTo>
                <a:cubicBezTo>
                  <a:pt x="21556" y="10365"/>
                  <a:pt x="21556" y="11236"/>
                  <a:pt x="21381" y="11768"/>
                </a:cubicBezTo>
                <a:lnTo>
                  <a:pt x="18472" y="20632"/>
                </a:lnTo>
                <a:cubicBezTo>
                  <a:pt x="18297" y="21164"/>
                  <a:pt x="17868" y="21600"/>
                  <a:pt x="17518" y="21600"/>
                </a:cubicBezTo>
                <a:lnTo>
                  <a:pt x="11699" y="21600"/>
                </a:lnTo>
                <a:cubicBezTo>
                  <a:pt x="11350" y="21600"/>
                  <a:pt x="10921" y="21164"/>
                  <a:pt x="10746" y="20632"/>
                </a:cubicBezTo>
                <a:lnTo>
                  <a:pt x="8244" y="13010"/>
                </a:lnTo>
                <a:cubicBezTo>
                  <a:pt x="8069" y="12477"/>
                  <a:pt x="7640" y="12042"/>
                  <a:pt x="7290" y="12042"/>
                </a:cubicBezTo>
                <a:lnTo>
                  <a:pt x="7226" y="12042"/>
                </a:lnTo>
                <a:cubicBezTo>
                  <a:pt x="6877" y="12042"/>
                  <a:pt x="6448" y="12477"/>
                  <a:pt x="6273" y="13010"/>
                </a:cubicBezTo>
                <a:cubicBezTo>
                  <a:pt x="6273" y="13010"/>
                  <a:pt x="5448" y="15522"/>
                  <a:pt x="5448" y="15522"/>
                </a:cubicBezTo>
                <a:close/>
              </a:path>
            </a:pathLst>
          </a:custGeom>
          <a:solidFill>
            <a:schemeClr val="accent1"/>
          </a:solidFill>
          <a:ln w="12700">
            <a:miter lim="400000"/>
          </a:ln>
        </p:spPr>
        <p:txBody>
          <a:bodyPr lIns="28577" tIns="28577" rIns="28577" bIns="28577" anchor="ctr"/>
          <a:lstStyle/>
          <a:p>
            <a:pPr defTabSz="3429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11" name="Shape 732"/>
          <p:cNvSpPr/>
          <p:nvPr/>
        </p:nvSpPr>
        <p:spPr>
          <a:xfrm>
            <a:off x="4773759" y="1631572"/>
            <a:ext cx="983229" cy="1188792"/>
          </a:xfrm>
          <a:custGeom>
            <a:avLst/>
            <a:gdLst/>
            <a:ahLst/>
            <a:cxnLst>
              <a:cxn ang="0">
                <a:pos x="wd2" y="hd2"/>
              </a:cxn>
              <a:cxn ang="5400000">
                <a:pos x="wd2" y="hd2"/>
              </a:cxn>
              <a:cxn ang="10800000">
                <a:pos x="wd2" y="hd2"/>
              </a:cxn>
              <a:cxn ang="16200000">
                <a:pos x="wd2" y="hd2"/>
              </a:cxn>
            </a:cxnLst>
            <a:rect l="0" t="0" r="r" b="b"/>
            <a:pathLst>
              <a:path w="21481" h="21600" extrusionOk="0">
                <a:moveTo>
                  <a:pt x="8985" y="17492"/>
                </a:moveTo>
                <a:cubicBezTo>
                  <a:pt x="9223" y="17835"/>
                  <a:pt x="9223" y="18397"/>
                  <a:pt x="8985" y="18741"/>
                </a:cubicBezTo>
                <a:lnTo>
                  <a:pt x="7433" y="20976"/>
                </a:lnTo>
                <a:cubicBezTo>
                  <a:pt x="7195" y="21319"/>
                  <a:pt x="6610" y="21600"/>
                  <a:pt x="6133" y="21600"/>
                </a:cubicBezTo>
                <a:lnTo>
                  <a:pt x="3030" y="21600"/>
                </a:lnTo>
                <a:cubicBezTo>
                  <a:pt x="2553" y="21600"/>
                  <a:pt x="1968" y="21319"/>
                  <a:pt x="1730" y="20976"/>
                </a:cubicBezTo>
                <a:lnTo>
                  <a:pt x="178" y="18741"/>
                </a:lnTo>
                <a:cubicBezTo>
                  <a:pt x="-60" y="18397"/>
                  <a:pt x="-60" y="17835"/>
                  <a:pt x="178" y="17492"/>
                </a:cubicBezTo>
                <a:lnTo>
                  <a:pt x="1730" y="15257"/>
                </a:lnTo>
                <a:cubicBezTo>
                  <a:pt x="1968" y="14914"/>
                  <a:pt x="2553" y="14633"/>
                  <a:pt x="3030" y="14633"/>
                </a:cubicBezTo>
                <a:lnTo>
                  <a:pt x="4761" y="14633"/>
                </a:lnTo>
                <a:cubicBezTo>
                  <a:pt x="5238" y="14633"/>
                  <a:pt x="5823" y="14352"/>
                  <a:pt x="6062" y="14008"/>
                </a:cubicBezTo>
                <a:lnTo>
                  <a:pt x="6235" y="13758"/>
                </a:lnTo>
                <a:cubicBezTo>
                  <a:pt x="6474" y="13415"/>
                  <a:pt x="6474" y="12853"/>
                  <a:pt x="6235" y="12509"/>
                </a:cubicBezTo>
                <a:lnTo>
                  <a:pt x="2822" y="7592"/>
                </a:lnTo>
                <a:cubicBezTo>
                  <a:pt x="2583" y="7248"/>
                  <a:pt x="2583" y="6686"/>
                  <a:pt x="2822" y="6343"/>
                </a:cubicBezTo>
                <a:lnTo>
                  <a:pt x="6791" y="624"/>
                </a:lnTo>
                <a:cubicBezTo>
                  <a:pt x="7030" y="281"/>
                  <a:pt x="7615" y="0"/>
                  <a:pt x="8092" y="0"/>
                </a:cubicBezTo>
                <a:lnTo>
                  <a:pt x="16032" y="0"/>
                </a:lnTo>
                <a:cubicBezTo>
                  <a:pt x="16508" y="0"/>
                  <a:pt x="17094" y="281"/>
                  <a:pt x="17332" y="625"/>
                </a:cubicBezTo>
                <a:lnTo>
                  <a:pt x="21302" y="6343"/>
                </a:lnTo>
                <a:cubicBezTo>
                  <a:pt x="21540" y="6686"/>
                  <a:pt x="21540" y="7248"/>
                  <a:pt x="21302" y="7592"/>
                </a:cubicBezTo>
                <a:lnTo>
                  <a:pt x="17332" y="13310"/>
                </a:lnTo>
                <a:cubicBezTo>
                  <a:pt x="17093" y="13654"/>
                  <a:pt x="16508" y="13935"/>
                  <a:pt x="16031" y="13935"/>
                </a:cubicBezTo>
                <a:lnTo>
                  <a:pt x="9204" y="13935"/>
                </a:lnTo>
                <a:cubicBezTo>
                  <a:pt x="8727" y="13935"/>
                  <a:pt x="8142" y="14216"/>
                  <a:pt x="7904" y="14559"/>
                </a:cubicBezTo>
                <a:lnTo>
                  <a:pt x="7860" y="14622"/>
                </a:lnTo>
                <a:cubicBezTo>
                  <a:pt x="7621" y="14966"/>
                  <a:pt x="7621" y="15528"/>
                  <a:pt x="7860" y="15871"/>
                </a:cubicBezTo>
                <a:cubicBezTo>
                  <a:pt x="7860" y="15871"/>
                  <a:pt x="8985" y="17492"/>
                  <a:pt x="8985" y="17492"/>
                </a:cubicBezTo>
                <a:close/>
              </a:path>
            </a:pathLst>
          </a:custGeom>
          <a:solidFill>
            <a:schemeClr val="accent2"/>
          </a:solidFill>
          <a:ln w="12700">
            <a:miter lim="400000"/>
          </a:ln>
        </p:spPr>
        <p:txBody>
          <a:bodyPr lIns="28577" tIns="28577" rIns="28577" bIns="28577" anchor="ctr"/>
          <a:lstStyle/>
          <a:p>
            <a:pPr defTabSz="3429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12" name="TextBox 11"/>
          <p:cNvSpPr txBox="1"/>
          <p:nvPr/>
        </p:nvSpPr>
        <p:spPr>
          <a:xfrm>
            <a:off x="4410480" y="2259855"/>
            <a:ext cx="370614" cy="300082"/>
          </a:xfrm>
          <a:prstGeom prst="rect">
            <a:avLst/>
          </a:prstGeom>
          <a:noFill/>
        </p:spPr>
        <p:txBody>
          <a:bodyPr wrap="none" rtlCol="0">
            <a:spAutoFit/>
          </a:bodyPr>
          <a:lstStyle/>
          <a:p>
            <a:r>
              <a:rPr lang="en-US" sz="135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13" name="TextBox 12"/>
          <p:cNvSpPr txBox="1"/>
          <p:nvPr/>
        </p:nvSpPr>
        <p:spPr>
          <a:xfrm>
            <a:off x="4821278" y="2488373"/>
            <a:ext cx="370614" cy="300082"/>
          </a:xfrm>
          <a:prstGeom prst="rect">
            <a:avLst/>
          </a:prstGeom>
          <a:noFill/>
        </p:spPr>
        <p:txBody>
          <a:bodyPr wrap="none" rtlCol="0">
            <a:spAutoFit/>
          </a:bodyPr>
          <a:lstStyle/>
          <a:p>
            <a:r>
              <a:rPr lang="en-US" sz="135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14" name="TextBox 13"/>
          <p:cNvSpPr txBox="1"/>
          <p:nvPr/>
        </p:nvSpPr>
        <p:spPr>
          <a:xfrm>
            <a:off x="4821278" y="2953905"/>
            <a:ext cx="370614" cy="300082"/>
          </a:xfrm>
          <a:prstGeom prst="rect">
            <a:avLst/>
          </a:prstGeom>
          <a:noFill/>
        </p:spPr>
        <p:txBody>
          <a:bodyPr wrap="none" rtlCol="0">
            <a:spAutoFit/>
          </a:bodyPr>
          <a:lstStyle/>
          <a:p>
            <a:r>
              <a:rPr lang="en-US" sz="135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15" name="TextBox 14"/>
          <p:cNvSpPr txBox="1"/>
          <p:nvPr/>
        </p:nvSpPr>
        <p:spPr>
          <a:xfrm>
            <a:off x="4404748" y="3198856"/>
            <a:ext cx="370614" cy="300082"/>
          </a:xfrm>
          <a:prstGeom prst="rect">
            <a:avLst/>
          </a:prstGeom>
          <a:noFill/>
        </p:spPr>
        <p:txBody>
          <a:bodyPr wrap="none" rtlCol="0">
            <a:spAutoFit/>
          </a:bodyPr>
          <a:lstStyle/>
          <a:p>
            <a:r>
              <a:rPr lang="en-US" sz="135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16" name="TextBox 15"/>
          <p:cNvSpPr txBox="1"/>
          <p:nvPr/>
        </p:nvSpPr>
        <p:spPr>
          <a:xfrm>
            <a:off x="4000580" y="2953843"/>
            <a:ext cx="370614" cy="300082"/>
          </a:xfrm>
          <a:prstGeom prst="rect">
            <a:avLst/>
          </a:prstGeom>
          <a:noFill/>
        </p:spPr>
        <p:txBody>
          <a:bodyPr wrap="none" rtlCol="0">
            <a:spAutoFit/>
          </a:bodyPr>
          <a:lstStyle/>
          <a:p>
            <a:r>
              <a:rPr lang="en-US" sz="135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05</a:t>
            </a:r>
          </a:p>
        </p:txBody>
      </p:sp>
      <p:sp>
        <p:nvSpPr>
          <p:cNvPr id="17" name="TextBox 16"/>
          <p:cNvSpPr txBox="1"/>
          <p:nvPr/>
        </p:nvSpPr>
        <p:spPr>
          <a:xfrm>
            <a:off x="3994419" y="2493123"/>
            <a:ext cx="370614" cy="300082"/>
          </a:xfrm>
          <a:prstGeom prst="rect">
            <a:avLst/>
          </a:prstGeom>
          <a:noFill/>
        </p:spPr>
        <p:txBody>
          <a:bodyPr wrap="none" rtlCol="0">
            <a:spAutoFit/>
          </a:bodyPr>
          <a:lstStyle/>
          <a:p>
            <a:r>
              <a:rPr lang="en-US" sz="135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06</a:t>
            </a:r>
          </a:p>
        </p:txBody>
      </p:sp>
      <p:sp>
        <p:nvSpPr>
          <p:cNvPr id="18" name="Rectangle 37"/>
          <p:cNvSpPr/>
          <p:nvPr/>
        </p:nvSpPr>
        <p:spPr>
          <a:xfrm>
            <a:off x="6238117" y="1675429"/>
            <a:ext cx="1488381" cy="752514"/>
          </a:xfrm>
          <a:prstGeom prst="rect">
            <a:avLst/>
          </a:prstGeom>
        </p:spPr>
        <p:txBody>
          <a:bodyPr wrap="square">
            <a:spAutoFit/>
          </a:bodyPr>
          <a:lstStyle/>
          <a:p>
            <a:pPr>
              <a:lnSpc>
                <a:spcPct val="130000"/>
              </a:lnSpc>
            </a:pPr>
            <a:r>
              <a:rPr lang="en-US" sz="825"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DEVELOPMENT</a:t>
            </a:r>
          </a:p>
          <a:p>
            <a:pPr>
              <a:lnSpc>
                <a:spcPct val="130000"/>
              </a:lnSpc>
            </a:pPr>
            <a:r>
              <a:rPr lang="en-US" sz="825">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Uniquely customize flexible web services vis-a-vis tactical schemas. </a:t>
            </a:r>
          </a:p>
        </p:txBody>
      </p:sp>
      <p:sp>
        <p:nvSpPr>
          <p:cNvPr id="19" name="Rectangle 38"/>
          <p:cNvSpPr/>
          <p:nvPr/>
        </p:nvSpPr>
        <p:spPr>
          <a:xfrm>
            <a:off x="6708644" y="2923562"/>
            <a:ext cx="1488381" cy="752514"/>
          </a:xfrm>
          <a:prstGeom prst="rect">
            <a:avLst/>
          </a:prstGeom>
        </p:spPr>
        <p:txBody>
          <a:bodyPr wrap="square">
            <a:spAutoFit/>
          </a:bodyPr>
          <a:lstStyle/>
          <a:p>
            <a:pPr>
              <a:lnSpc>
                <a:spcPct val="130000"/>
              </a:lnSpc>
            </a:pPr>
            <a:r>
              <a:rPr lang="en-US" sz="825"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UPLOUD SYSTEM</a:t>
            </a:r>
          </a:p>
          <a:p>
            <a:pPr>
              <a:lnSpc>
                <a:spcPct val="130000"/>
              </a:lnSpc>
            </a:pPr>
            <a:r>
              <a:rPr lang="en-US" sz="825">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Uniquely customize flexible web services vis-a-vis tactical schemas. </a:t>
            </a:r>
          </a:p>
        </p:txBody>
      </p:sp>
      <p:sp>
        <p:nvSpPr>
          <p:cNvPr id="20" name="Rectangle 39"/>
          <p:cNvSpPr/>
          <p:nvPr/>
        </p:nvSpPr>
        <p:spPr>
          <a:xfrm>
            <a:off x="5759615" y="3925529"/>
            <a:ext cx="1488381" cy="752514"/>
          </a:xfrm>
          <a:prstGeom prst="rect">
            <a:avLst/>
          </a:prstGeom>
        </p:spPr>
        <p:txBody>
          <a:bodyPr wrap="square">
            <a:spAutoFit/>
          </a:bodyPr>
          <a:lstStyle/>
          <a:p>
            <a:pPr>
              <a:lnSpc>
                <a:spcPct val="130000"/>
              </a:lnSpc>
            </a:pPr>
            <a:r>
              <a:rPr lang="en-US" sz="825"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HOME SERVICE</a:t>
            </a:r>
          </a:p>
          <a:p>
            <a:pPr>
              <a:lnSpc>
                <a:spcPct val="130000"/>
              </a:lnSpc>
            </a:pPr>
            <a:r>
              <a:rPr lang="en-US" sz="825">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Uniquely customize flexible web services vis-a-vis tactical schemas. </a:t>
            </a:r>
          </a:p>
        </p:txBody>
      </p:sp>
      <p:sp>
        <p:nvSpPr>
          <p:cNvPr id="21" name="Rectangle 40"/>
          <p:cNvSpPr/>
          <p:nvPr/>
        </p:nvSpPr>
        <p:spPr>
          <a:xfrm>
            <a:off x="1388725" y="3662615"/>
            <a:ext cx="1488381" cy="752514"/>
          </a:xfrm>
          <a:prstGeom prst="rect">
            <a:avLst/>
          </a:prstGeom>
        </p:spPr>
        <p:txBody>
          <a:bodyPr wrap="square">
            <a:spAutoFit/>
          </a:bodyPr>
          <a:lstStyle/>
          <a:p>
            <a:pPr algn="r">
              <a:lnSpc>
                <a:spcPct val="130000"/>
              </a:lnSpc>
            </a:pPr>
            <a:r>
              <a:rPr lang="en-US" sz="825"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COSTUMER SERVICE</a:t>
            </a:r>
          </a:p>
          <a:p>
            <a:pPr algn="r">
              <a:lnSpc>
                <a:spcPct val="130000"/>
              </a:lnSpc>
            </a:pPr>
            <a:r>
              <a:rPr lang="en-US" sz="825">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Uniquely customize flexible web services vis-a-vis tactical schemas. </a:t>
            </a:r>
          </a:p>
        </p:txBody>
      </p:sp>
      <p:sp>
        <p:nvSpPr>
          <p:cNvPr id="22" name="Rectangle 41"/>
          <p:cNvSpPr/>
          <p:nvPr/>
        </p:nvSpPr>
        <p:spPr>
          <a:xfrm>
            <a:off x="978420" y="2389976"/>
            <a:ext cx="1488381" cy="752514"/>
          </a:xfrm>
          <a:prstGeom prst="rect">
            <a:avLst/>
          </a:prstGeom>
        </p:spPr>
        <p:txBody>
          <a:bodyPr wrap="square">
            <a:spAutoFit/>
          </a:bodyPr>
          <a:lstStyle/>
          <a:p>
            <a:pPr algn="r">
              <a:lnSpc>
                <a:spcPct val="130000"/>
              </a:lnSpc>
            </a:pPr>
            <a:r>
              <a:rPr lang="en-US" sz="825"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CONSULTING PLAN</a:t>
            </a:r>
          </a:p>
          <a:p>
            <a:pPr algn="r">
              <a:lnSpc>
                <a:spcPct val="130000"/>
              </a:lnSpc>
            </a:pPr>
            <a:r>
              <a:rPr lang="en-US" sz="825">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Uniquely customize flexible web services vis-a-vis tactical schemas. </a:t>
            </a:r>
          </a:p>
        </p:txBody>
      </p:sp>
      <p:sp>
        <p:nvSpPr>
          <p:cNvPr id="23" name="Rectangle 42"/>
          <p:cNvSpPr/>
          <p:nvPr/>
        </p:nvSpPr>
        <p:spPr>
          <a:xfrm>
            <a:off x="1828793" y="1400431"/>
            <a:ext cx="1488381" cy="752514"/>
          </a:xfrm>
          <a:prstGeom prst="rect">
            <a:avLst/>
          </a:prstGeom>
        </p:spPr>
        <p:txBody>
          <a:bodyPr wrap="square">
            <a:spAutoFit/>
          </a:bodyPr>
          <a:lstStyle/>
          <a:p>
            <a:pPr algn="r">
              <a:lnSpc>
                <a:spcPct val="130000"/>
              </a:lnSpc>
            </a:pPr>
            <a:r>
              <a:rPr lang="en-US" sz="825"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PORTFOLIO UP</a:t>
            </a:r>
          </a:p>
          <a:p>
            <a:pPr algn="r">
              <a:lnSpc>
                <a:spcPct val="130000"/>
              </a:lnSpc>
            </a:pPr>
            <a:r>
              <a:rPr lang="en-US" sz="82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Uniquely customize flexible web services </a:t>
            </a:r>
            <a:r>
              <a:rPr lang="en-US" sz="82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vis</a:t>
            </a:r>
            <a:r>
              <a:rPr lang="en-US" sz="82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a:t>
            </a:r>
            <a:r>
              <a:rPr lang="en-US" sz="825"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vis</a:t>
            </a:r>
            <a:r>
              <a:rPr lang="en-US" sz="825"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tactical schemas. </a:t>
            </a:r>
          </a:p>
        </p:txBody>
      </p:sp>
      <p:sp>
        <p:nvSpPr>
          <p:cNvPr id="24" name="Freeform 245"/>
          <p:cNvSpPr>
            <a:spLocks noEditPoints="1"/>
          </p:cNvSpPr>
          <p:nvPr/>
        </p:nvSpPr>
        <p:spPr bwMode="auto">
          <a:xfrm>
            <a:off x="4061119" y="1674847"/>
            <a:ext cx="303633" cy="201232"/>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a:noFill/>
          </a:ln>
          <a:extLst/>
        </p:spPr>
        <p:txBody>
          <a:bodyPr vert="horz" wrap="square" lIns="68585" tIns="34293" rIns="68585" bIns="34293" numCol="1" anchor="t" anchorCtr="0" compatLnSpc="1">
            <a:prstTxWarp prst="textNoShape">
              <a:avLst/>
            </a:prstTxWarp>
          </a:bodyPr>
          <a:lstStyle/>
          <a:p>
            <a:endParaRPr lang="zh-CN" altLang="en-US" sz="1350">
              <a:solidFill>
                <a:prstClr val="black"/>
              </a:solidFill>
            </a:endParaRPr>
          </a:p>
        </p:txBody>
      </p:sp>
      <p:sp>
        <p:nvSpPr>
          <p:cNvPr id="25" name="Freeform 306"/>
          <p:cNvSpPr>
            <a:spLocks noEditPoints="1"/>
          </p:cNvSpPr>
          <p:nvPr/>
        </p:nvSpPr>
        <p:spPr bwMode="auto">
          <a:xfrm>
            <a:off x="3320009" y="2474681"/>
            <a:ext cx="261958" cy="260767"/>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xtLst/>
        </p:spPr>
        <p:txBody>
          <a:bodyPr vert="horz" wrap="square" lIns="68585" tIns="34293" rIns="68585" bIns="34293" numCol="1" anchor="t" anchorCtr="0" compatLnSpc="1">
            <a:prstTxWarp prst="textNoShape">
              <a:avLst/>
            </a:prstTxWarp>
          </a:bodyPr>
          <a:lstStyle/>
          <a:p>
            <a:endParaRPr lang="zh-CN" altLang="en-US" sz="1350">
              <a:solidFill>
                <a:prstClr val="black"/>
              </a:solidFill>
            </a:endParaRPr>
          </a:p>
        </p:txBody>
      </p:sp>
      <p:sp>
        <p:nvSpPr>
          <p:cNvPr id="26" name="Freeform 308"/>
          <p:cNvSpPr>
            <a:spLocks noEditPoints="1"/>
          </p:cNvSpPr>
          <p:nvPr/>
        </p:nvSpPr>
        <p:spPr bwMode="auto">
          <a:xfrm>
            <a:off x="4782233" y="3858578"/>
            <a:ext cx="292916" cy="164319"/>
          </a:xfrm>
          <a:custGeom>
            <a:avLst/>
            <a:gdLst>
              <a:gd name="T0" fmla="*/ 66 w 111"/>
              <a:gd name="T1" fmla="*/ 0 h 62"/>
              <a:gd name="T2" fmla="*/ 97 w 111"/>
              <a:gd name="T3" fmla="*/ 3 h 62"/>
              <a:gd name="T4" fmla="*/ 110 w 111"/>
              <a:gd name="T5" fmla="*/ 10 h 62"/>
              <a:gd name="T6" fmla="*/ 111 w 111"/>
              <a:gd name="T7" fmla="*/ 17 h 62"/>
              <a:gd name="T8" fmla="*/ 111 w 111"/>
              <a:gd name="T9" fmla="*/ 42 h 62"/>
              <a:gd name="T10" fmla="*/ 109 w 111"/>
              <a:gd name="T11" fmla="*/ 49 h 62"/>
              <a:gd name="T12" fmla="*/ 91 w 111"/>
              <a:gd name="T13" fmla="*/ 55 h 62"/>
              <a:gd name="T14" fmla="*/ 62 w 111"/>
              <a:gd name="T15" fmla="*/ 58 h 62"/>
              <a:gd name="T16" fmla="*/ 55 w 111"/>
              <a:gd name="T17" fmla="*/ 58 h 62"/>
              <a:gd name="T18" fmla="*/ 53 w 111"/>
              <a:gd name="T19" fmla="*/ 58 h 62"/>
              <a:gd name="T20" fmla="*/ 53 w 111"/>
              <a:gd name="T21" fmla="*/ 22 h 62"/>
              <a:gd name="T22" fmla="*/ 59 w 111"/>
              <a:gd name="T23" fmla="*/ 16 h 62"/>
              <a:gd name="T24" fmla="*/ 27 w 111"/>
              <a:gd name="T25" fmla="*/ 16 h 62"/>
              <a:gd name="T26" fmla="*/ 27 w 111"/>
              <a:gd name="T27" fmla="*/ 19 h 62"/>
              <a:gd name="T28" fmla="*/ 44 w 111"/>
              <a:gd name="T29" fmla="*/ 18 h 62"/>
              <a:gd name="T30" fmla="*/ 52 w 111"/>
              <a:gd name="T31" fmla="*/ 18 h 62"/>
              <a:gd name="T32" fmla="*/ 52 w 111"/>
              <a:gd name="T33" fmla="*/ 44 h 62"/>
              <a:gd name="T34" fmla="*/ 35 w 111"/>
              <a:gd name="T35" fmla="*/ 62 h 62"/>
              <a:gd name="T36" fmla="*/ 34 w 111"/>
              <a:gd name="T37" fmla="*/ 62 h 62"/>
              <a:gd name="T38" fmla="*/ 11 w 111"/>
              <a:gd name="T39" fmla="*/ 58 h 62"/>
              <a:gd name="T40" fmla="*/ 0 w 111"/>
              <a:gd name="T41" fmla="*/ 49 h 62"/>
              <a:gd name="T42" fmla="*/ 0 w 111"/>
              <a:gd name="T43" fmla="*/ 48 h 62"/>
              <a:gd name="T44" fmla="*/ 0 w 111"/>
              <a:gd name="T45" fmla="*/ 19 h 62"/>
              <a:gd name="T46" fmla="*/ 21 w 111"/>
              <a:gd name="T47" fmla="*/ 19 h 62"/>
              <a:gd name="T48" fmla="*/ 23 w 111"/>
              <a:gd name="T49" fmla="*/ 9 h 62"/>
              <a:gd name="T50" fmla="*/ 36 w 111"/>
              <a:gd name="T51" fmla="*/ 3 h 62"/>
              <a:gd name="T52" fmla="*/ 66 w 111"/>
              <a:gd name="T53" fmla="*/ 0 h 62"/>
              <a:gd name="T54" fmla="*/ 105 w 111"/>
              <a:gd name="T55" fmla="*/ 14 h 62"/>
              <a:gd name="T56" fmla="*/ 105 w 111"/>
              <a:gd name="T57" fmla="*/ 13 h 62"/>
              <a:gd name="T58" fmla="*/ 95 w 111"/>
              <a:gd name="T59" fmla="*/ 9 h 62"/>
              <a:gd name="T60" fmla="*/ 66 w 111"/>
              <a:gd name="T61" fmla="*/ 6 h 62"/>
              <a:gd name="T62" fmla="*/ 38 w 111"/>
              <a:gd name="T63" fmla="*/ 9 h 62"/>
              <a:gd name="T64" fmla="*/ 33 w 111"/>
              <a:gd name="T65" fmla="*/ 10 h 62"/>
              <a:gd name="T66" fmla="*/ 66 w 111"/>
              <a:gd name="T67" fmla="*/ 9 h 62"/>
              <a:gd name="T68" fmla="*/ 73 w 111"/>
              <a:gd name="T69" fmla="*/ 9 h 62"/>
              <a:gd name="T70" fmla="*/ 68 w 111"/>
              <a:gd name="T71" fmla="*/ 15 h 62"/>
              <a:gd name="T72" fmla="*/ 62 w 111"/>
              <a:gd name="T73" fmla="*/ 21 h 62"/>
              <a:gd name="T74" fmla="*/ 90 w 111"/>
              <a:gd name="T75" fmla="*/ 18 h 62"/>
              <a:gd name="T76" fmla="*/ 105 w 111"/>
              <a:gd name="T77" fmla="*/ 14 h 62"/>
              <a:gd name="T78" fmla="*/ 31 w 111"/>
              <a:gd name="T79" fmla="*/ 56 h 62"/>
              <a:gd name="T80" fmla="*/ 31 w 111"/>
              <a:gd name="T81" fmla="*/ 36 h 62"/>
              <a:gd name="T82" fmla="*/ 11 w 111"/>
              <a:gd name="T83" fmla="*/ 32 h 62"/>
              <a:gd name="T84" fmla="*/ 6 w 111"/>
              <a:gd name="T85" fmla="*/ 30 h 62"/>
              <a:gd name="T86" fmla="*/ 6 w 111"/>
              <a:gd name="T87" fmla="*/ 45 h 62"/>
              <a:gd name="T88" fmla="*/ 13 w 111"/>
              <a:gd name="T89" fmla="*/ 52 h 62"/>
              <a:gd name="T90" fmla="*/ 31 w 111"/>
              <a:gd name="T91" fmla="*/ 56 h 62"/>
              <a:gd name="T92" fmla="*/ 13 w 111"/>
              <a:gd name="T93" fmla="*/ 26 h 62"/>
              <a:gd name="T94" fmla="*/ 33 w 111"/>
              <a:gd name="T95" fmla="*/ 30 h 62"/>
              <a:gd name="T96" fmla="*/ 37 w 111"/>
              <a:gd name="T97" fmla="*/ 25 h 62"/>
              <a:gd name="T98" fmla="*/ 10 w 111"/>
              <a:gd name="T99" fmla="*/ 25 h 62"/>
              <a:gd name="T100" fmla="*/ 13 w 111"/>
              <a:gd name="T10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62">
                <a:moveTo>
                  <a:pt x="66" y="0"/>
                </a:moveTo>
                <a:cubicBezTo>
                  <a:pt x="78" y="0"/>
                  <a:pt x="89" y="1"/>
                  <a:pt x="97" y="3"/>
                </a:cubicBezTo>
                <a:cubicBezTo>
                  <a:pt x="103" y="4"/>
                  <a:pt x="108" y="7"/>
                  <a:pt x="110" y="10"/>
                </a:cubicBezTo>
                <a:cubicBezTo>
                  <a:pt x="111" y="12"/>
                  <a:pt x="111" y="14"/>
                  <a:pt x="111" y="17"/>
                </a:cubicBezTo>
                <a:cubicBezTo>
                  <a:pt x="111" y="42"/>
                  <a:pt x="111" y="42"/>
                  <a:pt x="111" y="42"/>
                </a:cubicBezTo>
                <a:cubicBezTo>
                  <a:pt x="111" y="45"/>
                  <a:pt x="111" y="46"/>
                  <a:pt x="109" y="49"/>
                </a:cubicBezTo>
                <a:cubicBezTo>
                  <a:pt x="106" y="52"/>
                  <a:pt x="99" y="54"/>
                  <a:pt x="91" y="55"/>
                </a:cubicBezTo>
                <a:cubicBezTo>
                  <a:pt x="81" y="57"/>
                  <a:pt x="70" y="58"/>
                  <a:pt x="62" y="58"/>
                </a:cubicBezTo>
                <a:cubicBezTo>
                  <a:pt x="59" y="58"/>
                  <a:pt x="57" y="58"/>
                  <a:pt x="55" y="58"/>
                </a:cubicBezTo>
                <a:cubicBezTo>
                  <a:pt x="53" y="58"/>
                  <a:pt x="53" y="58"/>
                  <a:pt x="53" y="58"/>
                </a:cubicBezTo>
                <a:cubicBezTo>
                  <a:pt x="53" y="22"/>
                  <a:pt x="53" y="22"/>
                  <a:pt x="53" y="22"/>
                </a:cubicBezTo>
                <a:cubicBezTo>
                  <a:pt x="59" y="16"/>
                  <a:pt x="59" y="16"/>
                  <a:pt x="59" y="16"/>
                </a:cubicBezTo>
                <a:cubicBezTo>
                  <a:pt x="27" y="16"/>
                  <a:pt x="27" y="16"/>
                  <a:pt x="27" y="16"/>
                </a:cubicBezTo>
                <a:cubicBezTo>
                  <a:pt x="27" y="19"/>
                  <a:pt x="27" y="19"/>
                  <a:pt x="27" y="19"/>
                </a:cubicBezTo>
                <a:cubicBezTo>
                  <a:pt x="44" y="18"/>
                  <a:pt x="44" y="18"/>
                  <a:pt x="44" y="18"/>
                </a:cubicBezTo>
                <a:cubicBezTo>
                  <a:pt x="52" y="18"/>
                  <a:pt x="52" y="18"/>
                  <a:pt x="52" y="18"/>
                </a:cubicBezTo>
                <a:cubicBezTo>
                  <a:pt x="52" y="44"/>
                  <a:pt x="52" y="44"/>
                  <a:pt x="52" y="44"/>
                </a:cubicBezTo>
                <a:cubicBezTo>
                  <a:pt x="35" y="62"/>
                  <a:pt x="35" y="62"/>
                  <a:pt x="35" y="62"/>
                </a:cubicBezTo>
                <a:cubicBezTo>
                  <a:pt x="34" y="62"/>
                  <a:pt x="34" y="62"/>
                  <a:pt x="34" y="62"/>
                </a:cubicBezTo>
                <a:cubicBezTo>
                  <a:pt x="25" y="61"/>
                  <a:pt x="17" y="60"/>
                  <a:pt x="11" y="58"/>
                </a:cubicBezTo>
                <a:cubicBezTo>
                  <a:pt x="4" y="56"/>
                  <a:pt x="0" y="52"/>
                  <a:pt x="0" y="49"/>
                </a:cubicBezTo>
                <a:cubicBezTo>
                  <a:pt x="0" y="48"/>
                  <a:pt x="0" y="48"/>
                  <a:pt x="0" y="48"/>
                </a:cubicBezTo>
                <a:cubicBezTo>
                  <a:pt x="0" y="19"/>
                  <a:pt x="0" y="19"/>
                  <a:pt x="0" y="19"/>
                </a:cubicBezTo>
                <a:cubicBezTo>
                  <a:pt x="21" y="19"/>
                  <a:pt x="21" y="19"/>
                  <a:pt x="21" y="19"/>
                </a:cubicBezTo>
                <a:cubicBezTo>
                  <a:pt x="21" y="15"/>
                  <a:pt x="21" y="12"/>
                  <a:pt x="23" y="9"/>
                </a:cubicBezTo>
                <a:cubicBezTo>
                  <a:pt x="25" y="7"/>
                  <a:pt x="30" y="4"/>
                  <a:pt x="36" y="3"/>
                </a:cubicBezTo>
                <a:cubicBezTo>
                  <a:pt x="44" y="1"/>
                  <a:pt x="54" y="0"/>
                  <a:pt x="66" y="0"/>
                </a:cubicBezTo>
                <a:close/>
                <a:moveTo>
                  <a:pt x="105" y="14"/>
                </a:moveTo>
                <a:cubicBezTo>
                  <a:pt x="105" y="13"/>
                  <a:pt x="105" y="13"/>
                  <a:pt x="105" y="13"/>
                </a:cubicBezTo>
                <a:cubicBezTo>
                  <a:pt x="104" y="12"/>
                  <a:pt x="101" y="10"/>
                  <a:pt x="95" y="9"/>
                </a:cubicBezTo>
                <a:cubicBezTo>
                  <a:pt x="88" y="7"/>
                  <a:pt x="78" y="6"/>
                  <a:pt x="66" y="6"/>
                </a:cubicBezTo>
                <a:cubicBezTo>
                  <a:pt x="55" y="6"/>
                  <a:pt x="45" y="7"/>
                  <a:pt x="38" y="9"/>
                </a:cubicBezTo>
                <a:cubicBezTo>
                  <a:pt x="36" y="9"/>
                  <a:pt x="35" y="10"/>
                  <a:pt x="33" y="10"/>
                </a:cubicBezTo>
                <a:cubicBezTo>
                  <a:pt x="66" y="9"/>
                  <a:pt x="66" y="9"/>
                  <a:pt x="66" y="9"/>
                </a:cubicBezTo>
                <a:cubicBezTo>
                  <a:pt x="73" y="9"/>
                  <a:pt x="73" y="9"/>
                  <a:pt x="73" y="9"/>
                </a:cubicBezTo>
                <a:cubicBezTo>
                  <a:pt x="68" y="15"/>
                  <a:pt x="68" y="15"/>
                  <a:pt x="68" y="15"/>
                </a:cubicBezTo>
                <a:cubicBezTo>
                  <a:pt x="62" y="21"/>
                  <a:pt x="62" y="21"/>
                  <a:pt x="62" y="21"/>
                </a:cubicBezTo>
                <a:cubicBezTo>
                  <a:pt x="70" y="21"/>
                  <a:pt x="81" y="20"/>
                  <a:pt x="90" y="18"/>
                </a:cubicBezTo>
                <a:cubicBezTo>
                  <a:pt x="98" y="17"/>
                  <a:pt x="104" y="15"/>
                  <a:pt x="105" y="14"/>
                </a:cubicBezTo>
                <a:close/>
                <a:moveTo>
                  <a:pt x="31" y="56"/>
                </a:moveTo>
                <a:cubicBezTo>
                  <a:pt x="31" y="36"/>
                  <a:pt x="31" y="36"/>
                  <a:pt x="31" y="36"/>
                </a:cubicBezTo>
                <a:cubicBezTo>
                  <a:pt x="23" y="35"/>
                  <a:pt x="16" y="34"/>
                  <a:pt x="11" y="32"/>
                </a:cubicBezTo>
                <a:cubicBezTo>
                  <a:pt x="9" y="31"/>
                  <a:pt x="8" y="31"/>
                  <a:pt x="6" y="30"/>
                </a:cubicBezTo>
                <a:cubicBezTo>
                  <a:pt x="6" y="45"/>
                  <a:pt x="6" y="45"/>
                  <a:pt x="6" y="45"/>
                </a:cubicBezTo>
                <a:cubicBezTo>
                  <a:pt x="6" y="50"/>
                  <a:pt x="9" y="51"/>
                  <a:pt x="13" y="52"/>
                </a:cubicBezTo>
                <a:cubicBezTo>
                  <a:pt x="17" y="54"/>
                  <a:pt x="24" y="55"/>
                  <a:pt x="31" y="56"/>
                </a:cubicBezTo>
                <a:close/>
                <a:moveTo>
                  <a:pt x="13" y="26"/>
                </a:moveTo>
                <a:cubicBezTo>
                  <a:pt x="18" y="28"/>
                  <a:pt x="25" y="29"/>
                  <a:pt x="33" y="30"/>
                </a:cubicBezTo>
                <a:cubicBezTo>
                  <a:pt x="37" y="25"/>
                  <a:pt x="37" y="25"/>
                  <a:pt x="37" y="25"/>
                </a:cubicBezTo>
                <a:cubicBezTo>
                  <a:pt x="10" y="25"/>
                  <a:pt x="10" y="25"/>
                  <a:pt x="10" y="25"/>
                </a:cubicBezTo>
                <a:cubicBezTo>
                  <a:pt x="11" y="26"/>
                  <a:pt x="12" y="26"/>
                  <a:pt x="13" y="26"/>
                </a:cubicBezTo>
                <a:close/>
              </a:path>
            </a:pathLst>
          </a:custGeom>
          <a:solidFill>
            <a:schemeClr val="bg1"/>
          </a:solidFill>
          <a:ln>
            <a:noFill/>
          </a:ln>
          <a:extLst/>
        </p:spPr>
        <p:txBody>
          <a:bodyPr vert="horz" wrap="square" lIns="68585" tIns="34293" rIns="68585" bIns="34293" numCol="1" anchor="t" anchorCtr="0" compatLnSpc="1">
            <a:prstTxWarp prst="textNoShape">
              <a:avLst/>
            </a:prstTxWarp>
          </a:bodyPr>
          <a:lstStyle/>
          <a:p>
            <a:endParaRPr lang="zh-CN" altLang="en-US" sz="1350">
              <a:solidFill>
                <a:prstClr val="black"/>
              </a:solidFill>
            </a:endParaRPr>
          </a:p>
        </p:txBody>
      </p:sp>
      <p:sp>
        <p:nvSpPr>
          <p:cNvPr id="27" name="Freeform 48"/>
          <p:cNvSpPr>
            <a:spLocks noEditPoints="1"/>
          </p:cNvSpPr>
          <p:nvPr/>
        </p:nvSpPr>
        <p:spPr bwMode="auto">
          <a:xfrm>
            <a:off x="5588065" y="2953843"/>
            <a:ext cx="176141" cy="279819"/>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p:spPr>
        <p:txBody>
          <a:bodyPr vert="horz" wrap="square" lIns="68585" tIns="34293" rIns="68585" bIns="34293" numCol="1" anchor="t" anchorCtr="0" compatLnSpc="1">
            <a:prstTxWarp prst="textNoShape">
              <a:avLst/>
            </a:prstTxWarp>
          </a:bodyPr>
          <a:lstStyle/>
          <a:p>
            <a:endParaRPr lang="zh-CN" altLang="en-US" sz="1350">
              <a:solidFill>
                <a:prstClr val="black"/>
              </a:solidFill>
            </a:endParaRPr>
          </a:p>
        </p:txBody>
      </p:sp>
      <p:sp>
        <p:nvSpPr>
          <p:cNvPr id="28" name="Freeform 56"/>
          <p:cNvSpPr>
            <a:spLocks noEditPoints="1"/>
          </p:cNvSpPr>
          <p:nvPr/>
        </p:nvSpPr>
        <p:spPr bwMode="auto">
          <a:xfrm>
            <a:off x="5240349" y="1861520"/>
            <a:ext cx="205126" cy="260867"/>
          </a:xfrm>
          <a:custGeom>
            <a:avLst/>
            <a:gdLst>
              <a:gd name="T0" fmla="*/ 18 w 78"/>
              <a:gd name="T1" fmla="*/ 70 h 99"/>
              <a:gd name="T2" fmla="*/ 23 w 78"/>
              <a:gd name="T3" fmla="*/ 69 h 99"/>
              <a:gd name="T4" fmla="*/ 25 w 78"/>
              <a:gd name="T5" fmla="*/ 73 h 99"/>
              <a:gd name="T6" fmla="*/ 23 w 78"/>
              <a:gd name="T7" fmla="*/ 82 h 99"/>
              <a:gd name="T8" fmla="*/ 17 w 78"/>
              <a:gd name="T9" fmla="*/ 88 h 99"/>
              <a:gd name="T10" fmla="*/ 12 w 78"/>
              <a:gd name="T11" fmla="*/ 89 h 99"/>
              <a:gd name="T12" fmla="*/ 10 w 78"/>
              <a:gd name="T13" fmla="*/ 85 h 99"/>
              <a:gd name="T14" fmla="*/ 12 w 78"/>
              <a:gd name="T15" fmla="*/ 76 h 99"/>
              <a:gd name="T16" fmla="*/ 18 w 78"/>
              <a:gd name="T17" fmla="*/ 70 h 99"/>
              <a:gd name="T18" fmla="*/ 23 w 78"/>
              <a:gd name="T19" fmla="*/ 0 h 99"/>
              <a:gd name="T20" fmla="*/ 16 w 78"/>
              <a:gd name="T21" fmla="*/ 30 h 99"/>
              <a:gd name="T22" fmla="*/ 48 w 78"/>
              <a:gd name="T23" fmla="*/ 85 h 99"/>
              <a:gd name="T24" fmla="*/ 48 w 78"/>
              <a:gd name="T25" fmla="*/ 87 h 99"/>
              <a:gd name="T26" fmla="*/ 49 w 78"/>
              <a:gd name="T27" fmla="*/ 88 h 99"/>
              <a:gd name="T28" fmla="*/ 49 w 78"/>
              <a:gd name="T29" fmla="*/ 88 h 99"/>
              <a:gd name="T30" fmla="*/ 58 w 78"/>
              <a:gd name="T31" fmla="*/ 96 h 99"/>
              <a:gd name="T32" fmla="*/ 71 w 78"/>
              <a:gd name="T33" fmla="*/ 96 h 99"/>
              <a:gd name="T34" fmla="*/ 78 w 78"/>
              <a:gd name="T35" fmla="*/ 85 h 99"/>
              <a:gd name="T36" fmla="*/ 75 w 78"/>
              <a:gd name="T37" fmla="*/ 71 h 99"/>
              <a:gd name="T38" fmla="*/ 65 w 78"/>
              <a:gd name="T39" fmla="*/ 60 h 99"/>
              <a:gd name="T40" fmla="*/ 52 w 78"/>
              <a:gd name="T41" fmla="*/ 60 h 99"/>
              <a:gd name="T42" fmla="*/ 47 w 78"/>
              <a:gd name="T43" fmla="*/ 65 h 99"/>
              <a:gd name="T44" fmla="*/ 42 w 78"/>
              <a:gd name="T45" fmla="*/ 55 h 99"/>
              <a:gd name="T46" fmla="*/ 46 w 78"/>
              <a:gd name="T47" fmla="*/ 44 h 99"/>
              <a:gd name="T48" fmla="*/ 23 w 78"/>
              <a:gd name="T49" fmla="*/ 0 h 99"/>
              <a:gd name="T50" fmla="*/ 37 w 78"/>
              <a:gd name="T51" fmla="*/ 44 h 99"/>
              <a:gd name="T52" fmla="*/ 40 w 78"/>
              <a:gd name="T53" fmla="*/ 48 h 99"/>
              <a:gd name="T54" fmla="*/ 37 w 78"/>
              <a:gd name="T55" fmla="*/ 52 h 99"/>
              <a:gd name="T56" fmla="*/ 33 w 78"/>
              <a:gd name="T57" fmla="*/ 48 h 99"/>
              <a:gd name="T58" fmla="*/ 37 w 78"/>
              <a:gd name="T59" fmla="*/ 44 h 99"/>
              <a:gd name="T60" fmla="*/ 61 w 78"/>
              <a:gd name="T61" fmla="*/ 69 h 99"/>
              <a:gd name="T62" fmla="*/ 67 w 78"/>
              <a:gd name="T63" fmla="*/ 75 h 99"/>
              <a:gd name="T64" fmla="*/ 69 w 78"/>
              <a:gd name="T65" fmla="*/ 84 h 99"/>
              <a:gd name="T66" fmla="*/ 66 w 78"/>
              <a:gd name="T67" fmla="*/ 88 h 99"/>
              <a:gd name="T68" fmla="*/ 62 w 78"/>
              <a:gd name="T69" fmla="*/ 87 h 99"/>
              <a:gd name="T70" fmla="*/ 56 w 78"/>
              <a:gd name="T71" fmla="*/ 81 h 99"/>
              <a:gd name="T72" fmla="*/ 54 w 78"/>
              <a:gd name="T73" fmla="*/ 72 h 99"/>
              <a:gd name="T74" fmla="*/ 56 w 78"/>
              <a:gd name="T75" fmla="*/ 68 h 99"/>
              <a:gd name="T76" fmla="*/ 61 w 78"/>
              <a:gd name="T77" fmla="*/ 69 h 99"/>
              <a:gd name="T78" fmla="*/ 58 w 78"/>
              <a:gd name="T79" fmla="*/ 0 h 99"/>
              <a:gd name="T80" fmla="*/ 66 w 78"/>
              <a:gd name="T81" fmla="*/ 30 h 99"/>
              <a:gd name="T82" fmla="*/ 50 w 78"/>
              <a:gd name="T83" fmla="*/ 57 h 99"/>
              <a:gd name="T84" fmla="*/ 50 w 78"/>
              <a:gd name="T85" fmla="*/ 57 h 99"/>
              <a:gd name="T86" fmla="*/ 49 w 78"/>
              <a:gd name="T87" fmla="*/ 55 h 99"/>
              <a:gd name="T88" fmla="*/ 52 w 78"/>
              <a:gd name="T89" fmla="*/ 45 h 99"/>
              <a:gd name="T90" fmla="*/ 53 w 78"/>
              <a:gd name="T91" fmla="*/ 44 h 99"/>
              <a:gd name="T92" fmla="*/ 52 w 78"/>
              <a:gd name="T93" fmla="*/ 42 h 99"/>
              <a:gd name="T94" fmla="*/ 44 w 78"/>
              <a:gd name="T95" fmla="*/ 26 h 99"/>
              <a:gd name="T96" fmla="*/ 58 w 78"/>
              <a:gd name="T97" fmla="*/ 0 h 99"/>
              <a:gd name="T98" fmla="*/ 27 w 78"/>
              <a:gd name="T99" fmla="*/ 61 h 99"/>
              <a:gd name="T100" fmla="*/ 27 w 78"/>
              <a:gd name="T101" fmla="*/ 61 h 99"/>
              <a:gd name="T102" fmla="*/ 14 w 78"/>
              <a:gd name="T103" fmla="*/ 61 h 99"/>
              <a:gd name="T104" fmla="*/ 4 w 78"/>
              <a:gd name="T105" fmla="*/ 72 h 99"/>
              <a:gd name="T106" fmla="*/ 1 w 78"/>
              <a:gd name="T107" fmla="*/ 86 h 99"/>
              <a:gd name="T108" fmla="*/ 8 w 78"/>
              <a:gd name="T109" fmla="*/ 97 h 99"/>
              <a:gd name="T110" fmla="*/ 21 w 78"/>
              <a:gd name="T111" fmla="*/ 97 h 99"/>
              <a:gd name="T112" fmla="*/ 30 w 78"/>
              <a:gd name="T113" fmla="*/ 89 h 99"/>
              <a:gd name="T114" fmla="*/ 30 w 78"/>
              <a:gd name="T115" fmla="*/ 89 h 99"/>
              <a:gd name="T116" fmla="*/ 30 w 78"/>
              <a:gd name="T117" fmla="*/ 88 h 99"/>
              <a:gd name="T118" fmla="*/ 31 w 78"/>
              <a:gd name="T119" fmla="*/ 86 h 99"/>
              <a:gd name="T120" fmla="*/ 37 w 78"/>
              <a:gd name="T121" fmla="*/ 77 h 99"/>
              <a:gd name="T122" fmla="*/ 27 w 78"/>
              <a:gd name="T123"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99">
                <a:moveTo>
                  <a:pt x="18" y="70"/>
                </a:moveTo>
                <a:cubicBezTo>
                  <a:pt x="20" y="69"/>
                  <a:pt x="22" y="69"/>
                  <a:pt x="23" y="69"/>
                </a:cubicBezTo>
                <a:cubicBezTo>
                  <a:pt x="24" y="70"/>
                  <a:pt x="25" y="71"/>
                  <a:pt x="25" y="73"/>
                </a:cubicBezTo>
                <a:cubicBezTo>
                  <a:pt x="25" y="76"/>
                  <a:pt x="25" y="79"/>
                  <a:pt x="23" y="82"/>
                </a:cubicBezTo>
                <a:cubicBezTo>
                  <a:pt x="21" y="85"/>
                  <a:pt x="19" y="87"/>
                  <a:pt x="17" y="88"/>
                </a:cubicBezTo>
                <a:cubicBezTo>
                  <a:pt x="15" y="89"/>
                  <a:pt x="14" y="89"/>
                  <a:pt x="12" y="89"/>
                </a:cubicBezTo>
                <a:cubicBezTo>
                  <a:pt x="11" y="88"/>
                  <a:pt x="10" y="86"/>
                  <a:pt x="10" y="85"/>
                </a:cubicBezTo>
                <a:cubicBezTo>
                  <a:pt x="10" y="82"/>
                  <a:pt x="10" y="79"/>
                  <a:pt x="12" y="76"/>
                </a:cubicBezTo>
                <a:cubicBezTo>
                  <a:pt x="14" y="73"/>
                  <a:pt x="16" y="71"/>
                  <a:pt x="18" y="70"/>
                </a:cubicBezTo>
                <a:close/>
                <a:moveTo>
                  <a:pt x="23" y="0"/>
                </a:moveTo>
                <a:cubicBezTo>
                  <a:pt x="16" y="6"/>
                  <a:pt x="10" y="15"/>
                  <a:pt x="16" y="30"/>
                </a:cubicBezTo>
                <a:cubicBezTo>
                  <a:pt x="48" y="85"/>
                  <a:pt x="48" y="85"/>
                  <a:pt x="48" y="85"/>
                </a:cubicBezTo>
                <a:cubicBezTo>
                  <a:pt x="48" y="86"/>
                  <a:pt x="48" y="86"/>
                  <a:pt x="48" y="87"/>
                </a:cubicBezTo>
                <a:cubicBezTo>
                  <a:pt x="49" y="88"/>
                  <a:pt x="49" y="88"/>
                  <a:pt x="49" y="88"/>
                </a:cubicBezTo>
                <a:cubicBezTo>
                  <a:pt x="49" y="88"/>
                  <a:pt x="49" y="88"/>
                  <a:pt x="49" y="88"/>
                </a:cubicBezTo>
                <a:cubicBezTo>
                  <a:pt x="51" y="91"/>
                  <a:pt x="54" y="94"/>
                  <a:pt x="58" y="96"/>
                </a:cubicBezTo>
                <a:cubicBezTo>
                  <a:pt x="62" y="98"/>
                  <a:pt x="67" y="98"/>
                  <a:pt x="71" y="96"/>
                </a:cubicBezTo>
                <a:cubicBezTo>
                  <a:pt x="75" y="94"/>
                  <a:pt x="77" y="90"/>
                  <a:pt x="78" y="85"/>
                </a:cubicBezTo>
                <a:cubicBezTo>
                  <a:pt x="78" y="80"/>
                  <a:pt x="77" y="75"/>
                  <a:pt x="75" y="71"/>
                </a:cubicBezTo>
                <a:cubicBezTo>
                  <a:pt x="72" y="66"/>
                  <a:pt x="69" y="62"/>
                  <a:pt x="65" y="60"/>
                </a:cubicBezTo>
                <a:cubicBezTo>
                  <a:pt x="60" y="58"/>
                  <a:pt x="56" y="58"/>
                  <a:pt x="52" y="60"/>
                </a:cubicBezTo>
                <a:cubicBezTo>
                  <a:pt x="50" y="61"/>
                  <a:pt x="48" y="63"/>
                  <a:pt x="47" y="65"/>
                </a:cubicBezTo>
                <a:cubicBezTo>
                  <a:pt x="45" y="61"/>
                  <a:pt x="43" y="57"/>
                  <a:pt x="42" y="55"/>
                </a:cubicBezTo>
                <a:cubicBezTo>
                  <a:pt x="44" y="51"/>
                  <a:pt x="44" y="48"/>
                  <a:pt x="46" y="44"/>
                </a:cubicBezTo>
                <a:cubicBezTo>
                  <a:pt x="39" y="29"/>
                  <a:pt x="31" y="14"/>
                  <a:pt x="23" y="0"/>
                </a:cubicBezTo>
                <a:close/>
                <a:moveTo>
                  <a:pt x="37" y="44"/>
                </a:moveTo>
                <a:cubicBezTo>
                  <a:pt x="39" y="44"/>
                  <a:pt x="40" y="46"/>
                  <a:pt x="40" y="48"/>
                </a:cubicBezTo>
                <a:cubicBezTo>
                  <a:pt x="40" y="50"/>
                  <a:pt x="39" y="52"/>
                  <a:pt x="37" y="52"/>
                </a:cubicBezTo>
                <a:cubicBezTo>
                  <a:pt x="34" y="52"/>
                  <a:pt x="33" y="50"/>
                  <a:pt x="33" y="48"/>
                </a:cubicBezTo>
                <a:cubicBezTo>
                  <a:pt x="33" y="46"/>
                  <a:pt x="34" y="44"/>
                  <a:pt x="37" y="44"/>
                </a:cubicBezTo>
                <a:close/>
                <a:moveTo>
                  <a:pt x="61" y="69"/>
                </a:moveTo>
                <a:cubicBezTo>
                  <a:pt x="63" y="70"/>
                  <a:pt x="65" y="72"/>
                  <a:pt x="67" y="75"/>
                </a:cubicBezTo>
                <a:cubicBezTo>
                  <a:pt x="68" y="78"/>
                  <a:pt x="69" y="81"/>
                  <a:pt x="69" y="84"/>
                </a:cubicBezTo>
                <a:cubicBezTo>
                  <a:pt x="68" y="86"/>
                  <a:pt x="68" y="87"/>
                  <a:pt x="66" y="88"/>
                </a:cubicBezTo>
                <a:cubicBezTo>
                  <a:pt x="65" y="88"/>
                  <a:pt x="64" y="88"/>
                  <a:pt x="62" y="87"/>
                </a:cubicBezTo>
                <a:cubicBezTo>
                  <a:pt x="60" y="86"/>
                  <a:pt x="57" y="84"/>
                  <a:pt x="56" y="81"/>
                </a:cubicBezTo>
                <a:cubicBezTo>
                  <a:pt x="54" y="78"/>
                  <a:pt x="54" y="75"/>
                  <a:pt x="54" y="72"/>
                </a:cubicBezTo>
                <a:cubicBezTo>
                  <a:pt x="54" y="71"/>
                  <a:pt x="55" y="69"/>
                  <a:pt x="56" y="68"/>
                </a:cubicBezTo>
                <a:cubicBezTo>
                  <a:pt x="57" y="68"/>
                  <a:pt x="59" y="68"/>
                  <a:pt x="61" y="69"/>
                </a:cubicBezTo>
                <a:close/>
                <a:moveTo>
                  <a:pt x="58" y="0"/>
                </a:moveTo>
                <a:cubicBezTo>
                  <a:pt x="65" y="6"/>
                  <a:pt x="71" y="15"/>
                  <a:pt x="66" y="30"/>
                </a:cubicBezTo>
                <a:cubicBezTo>
                  <a:pt x="50" y="57"/>
                  <a:pt x="50" y="57"/>
                  <a:pt x="50" y="57"/>
                </a:cubicBezTo>
                <a:cubicBezTo>
                  <a:pt x="50" y="57"/>
                  <a:pt x="50" y="57"/>
                  <a:pt x="50" y="57"/>
                </a:cubicBezTo>
                <a:cubicBezTo>
                  <a:pt x="49" y="56"/>
                  <a:pt x="49" y="56"/>
                  <a:pt x="49" y="55"/>
                </a:cubicBezTo>
                <a:cubicBezTo>
                  <a:pt x="50" y="52"/>
                  <a:pt x="51" y="49"/>
                  <a:pt x="52" y="45"/>
                </a:cubicBezTo>
                <a:cubicBezTo>
                  <a:pt x="53" y="44"/>
                  <a:pt x="53" y="44"/>
                  <a:pt x="53" y="44"/>
                </a:cubicBezTo>
                <a:cubicBezTo>
                  <a:pt x="52" y="42"/>
                  <a:pt x="52" y="42"/>
                  <a:pt x="52" y="42"/>
                </a:cubicBezTo>
                <a:cubicBezTo>
                  <a:pt x="44" y="26"/>
                  <a:pt x="44" y="26"/>
                  <a:pt x="44" y="26"/>
                </a:cubicBezTo>
                <a:cubicBezTo>
                  <a:pt x="58" y="0"/>
                  <a:pt x="58" y="0"/>
                  <a:pt x="58" y="0"/>
                </a:cubicBezTo>
                <a:close/>
                <a:moveTo>
                  <a:pt x="27" y="61"/>
                </a:moveTo>
                <a:cubicBezTo>
                  <a:pt x="27" y="61"/>
                  <a:pt x="27" y="61"/>
                  <a:pt x="27" y="61"/>
                </a:cubicBezTo>
                <a:cubicBezTo>
                  <a:pt x="23" y="59"/>
                  <a:pt x="18" y="59"/>
                  <a:pt x="14" y="61"/>
                </a:cubicBezTo>
                <a:cubicBezTo>
                  <a:pt x="10" y="63"/>
                  <a:pt x="6" y="67"/>
                  <a:pt x="4" y="72"/>
                </a:cubicBezTo>
                <a:cubicBezTo>
                  <a:pt x="1" y="76"/>
                  <a:pt x="0" y="81"/>
                  <a:pt x="1" y="86"/>
                </a:cubicBezTo>
                <a:cubicBezTo>
                  <a:pt x="1" y="90"/>
                  <a:pt x="4" y="95"/>
                  <a:pt x="8" y="97"/>
                </a:cubicBezTo>
                <a:cubicBezTo>
                  <a:pt x="12" y="99"/>
                  <a:pt x="17" y="99"/>
                  <a:pt x="21" y="97"/>
                </a:cubicBezTo>
                <a:cubicBezTo>
                  <a:pt x="24" y="95"/>
                  <a:pt x="28" y="92"/>
                  <a:pt x="30" y="89"/>
                </a:cubicBezTo>
                <a:cubicBezTo>
                  <a:pt x="30" y="89"/>
                  <a:pt x="30" y="89"/>
                  <a:pt x="30" y="89"/>
                </a:cubicBezTo>
                <a:cubicBezTo>
                  <a:pt x="30" y="88"/>
                  <a:pt x="30" y="88"/>
                  <a:pt x="30" y="88"/>
                </a:cubicBezTo>
                <a:cubicBezTo>
                  <a:pt x="31" y="87"/>
                  <a:pt x="31" y="87"/>
                  <a:pt x="31" y="86"/>
                </a:cubicBezTo>
                <a:cubicBezTo>
                  <a:pt x="37" y="77"/>
                  <a:pt x="37" y="77"/>
                  <a:pt x="37" y="77"/>
                </a:cubicBezTo>
                <a:lnTo>
                  <a:pt x="27" y="61"/>
                </a:lnTo>
                <a:close/>
              </a:path>
            </a:pathLst>
          </a:custGeom>
          <a:solidFill>
            <a:schemeClr val="bg1"/>
          </a:solidFill>
          <a:ln>
            <a:noFill/>
          </a:ln>
          <a:extLst/>
        </p:spPr>
        <p:txBody>
          <a:bodyPr vert="horz" wrap="square" lIns="68585" tIns="34293" rIns="68585" bIns="34293" numCol="1" anchor="t" anchorCtr="0" compatLnSpc="1">
            <a:prstTxWarp prst="textNoShape">
              <a:avLst/>
            </a:prstTxWarp>
          </a:bodyPr>
          <a:lstStyle/>
          <a:p>
            <a:endParaRPr lang="zh-CN" altLang="en-US" sz="1350">
              <a:solidFill>
                <a:prstClr val="black"/>
              </a:solidFill>
            </a:endParaRPr>
          </a:p>
        </p:txBody>
      </p:sp>
      <p:sp>
        <p:nvSpPr>
          <p:cNvPr id="29" name="Freeform 64"/>
          <p:cNvSpPr>
            <a:spLocks noEditPoints="1"/>
          </p:cNvSpPr>
          <p:nvPr/>
        </p:nvSpPr>
        <p:spPr bwMode="auto">
          <a:xfrm>
            <a:off x="3649057" y="3605030"/>
            <a:ext cx="305460" cy="198438"/>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1"/>
          </a:solidFill>
          <a:ln>
            <a:noFill/>
          </a:ln>
          <a:extLst/>
        </p:spPr>
        <p:txBody>
          <a:bodyPr vert="horz" wrap="square" lIns="68585" tIns="34293" rIns="68585" bIns="34293" numCol="1" anchor="t" anchorCtr="0" compatLnSpc="1">
            <a:prstTxWarp prst="textNoShape">
              <a:avLst/>
            </a:prstTxWarp>
          </a:bodyPr>
          <a:lstStyle/>
          <a:p>
            <a:endParaRPr lang="zh-CN" altLang="en-US" sz="1350">
              <a:solidFill>
                <a:prstClr val="black"/>
              </a:solidFill>
            </a:endParaRPr>
          </a:p>
        </p:txBody>
      </p:sp>
    </p:spTree>
    <p:extLst>
      <p:ext uri="{BB962C8B-B14F-4D97-AF65-F5344CB8AC3E}">
        <p14:creationId xmlns:p14="http://schemas.microsoft.com/office/powerpoint/2010/main" val="386630862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anim calcmode="lin" valueType="num">
                                      <p:cBhvr>
                                        <p:cTn id="14" dur="250" fill="hold"/>
                                        <p:tgtEl>
                                          <p:spTgt spid="7"/>
                                        </p:tgtEl>
                                        <p:attrNameLst>
                                          <p:attrName>ppt_x</p:attrName>
                                        </p:attrNameLst>
                                      </p:cBhvr>
                                      <p:tavLst>
                                        <p:tav tm="0">
                                          <p:val>
                                            <p:strVal val="#ppt_x"/>
                                          </p:val>
                                        </p:tav>
                                        <p:tav tm="100000">
                                          <p:val>
                                            <p:strVal val="#ppt_x"/>
                                          </p:val>
                                        </p:tav>
                                      </p:tavLst>
                                    </p:anim>
                                    <p:anim calcmode="lin" valueType="num">
                                      <p:cBhvr>
                                        <p:cTn id="15" dur="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50"/>
                                        <p:tgtEl>
                                          <p:spTgt spid="16"/>
                                        </p:tgtEl>
                                      </p:cBhvr>
                                    </p:animEffect>
                                    <p:anim calcmode="lin" valueType="num">
                                      <p:cBhvr>
                                        <p:cTn id="68" dur="250" fill="hold"/>
                                        <p:tgtEl>
                                          <p:spTgt spid="16"/>
                                        </p:tgtEl>
                                        <p:attrNameLst>
                                          <p:attrName>ppt_x</p:attrName>
                                        </p:attrNameLst>
                                      </p:cBhvr>
                                      <p:tavLst>
                                        <p:tav tm="0">
                                          <p:val>
                                            <p:strVal val="#ppt_x"/>
                                          </p:val>
                                        </p:tav>
                                        <p:tav tm="100000">
                                          <p:val>
                                            <p:strVal val="#ppt_x"/>
                                          </p:val>
                                        </p:tav>
                                      </p:tavLst>
                                    </p:anim>
                                    <p:anim calcmode="lin" valueType="num">
                                      <p:cBhvr>
                                        <p:cTn id="69" dur="25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50"/>
                                        <p:tgtEl>
                                          <p:spTgt spid="17"/>
                                        </p:tgtEl>
                                      </p:cBhvr>
                                    </p:animEffect>
                                    <p:anim calcmode="lin" valueType="num">
                                      <p:cBhvr>
                                        <p:cTn id="74" dur="250" fill="hold"/>
                                        <p:tgtEl>
                                          <p:spTgt spid="17"/>
                                        </p:tgtEl>
                                        <p:attrNameLst>
                                          <p:attrName>ppt_x</p:attrName>
                                        </p:attrNameLst>
                                      </p:cBhvr>
                                      <p:tavLst>
                                        <p:tav tm="0">
                                          <p:val>
                                            <p:strVal val="#ppt_x"/>
                                          </p:val>
                                        </p:tav>
                                        <p:tav tm="100000">
                                          <p:val>
                                            <p:strVal val="#ppt_x"/>
                                          </p:val>
                                        </p:tav>
                                      </p:tavLst>
                                    </p:anim>
                                    <p:anim calcmode="lin" valueType="num">
                                      <p:cBhvr>
                                        <p:cTn id="75" dur="25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50"/>
                                        <p:tgtEl>
                                          <p:spTgt spid="18"/>
                                        </p:tgtEl>
                                      </p:cBhvr>
                                    </p:animEffect>
                                    <p:anim calcmode="lin" valueType="num">
                                      <p:cBhvr>
                                        <p:cTn id="80" dur="250" fill="hold"/>
                                        <p:tgtEl>
                                          <p:spTgt spid="18"/>
                                        </p:tgtEl>
                                        <p:attrNameLst>
                                          <p:attrName>ppt_x</p:attrName>
                                        </p:attrNameLst>
                                      </p:cBhvr>
                                      <p:tavLst>
                                        <p:tav tm="0">
                                          <p:val>
                                            <p:strVal val="#ppt_x"/>
                                          </p:val>
                                        </p:tav>
                                        <p:tav tm="100000">
                                          <p:val>
                                            <p:strVal val="#ppt_x"/>
                                          </p:val>
                                        </p:tav>
                                      </p:tavLst>
                                    </p:anim>
                                    <p:anim calcmode="lin" valueType="num">
                                      <p:cBhvr>
                                        <p:cTn id="81" dur="25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3250"/>
                            </p:stCondLst>
                            <p:childTnLst>
                              <p:par>
                                <p:cTn id="83" presetID="42"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anim calcmode="lin" valueType="num">
                                      <p:cBhvr>
                                        <p:cTn id="86" dur="250" fill="hold"/>
                                        <p:tgtEl>
                                          <p:spTgt spid="19"/>
                                        </p:tgtEl>
                                        <p:attrNameLst>
                                          <p:attrName>ppt_x</p:attrName>
                                        </p:attrNameLst>
                                      </p:cBhvr>
                                      <p:tavLst>
                                        <p:tav tm="0">
                                          <p:val>
                                            <p:strVal val="#ppt_x"/>
                                          </p:val>
                                        </p:tav>
                                        <p:tav tm="100000">
                                          <p:val>
                                            <p:strVal val="#ppt_x"/>
                                          </p:val>
                                        </p:tav>
                                      </p:tavLst>
                                    </p:anim>
                                    <p:anim calcmode="lin" valueType="num">
                                      <p:cBhvr>
                                        <p:cTn id="87" dur="250" fill="hold"/>
                                        <p:tgtEl>
                                          <p:spTgt spid="19"/>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250"/>
                                        <p:tgtEl>
                                          <p:spTgt spid="20"/>
                                        </p:tgtEl>
                                      </p:cBhvr>
                                    </p:animEffect>
                                    <p:anim calcmode="lin" valueType="num">
                                      <p:cBhvr>
                                        <p:cTn id="92" dur="250" fill="hold"/>
                                        <p:tgtEl>
                                          <p:spTgt spid="20"/>
                                        </p:tgtEl>
                                        <p:attrNameLst>
                                          <p:attrName>ppt_x</p:attrName>
                                        </p:attrNameLst>
                                      </p:cBhvr>
                                      <p:tavLst>
                                        <p:tav tm="0">
                                          <p:val>
                                            <p:strVal val="#ppt_x"/>
                                          </p:val>
                                        </p:tav>
                                        <p:tav tm="100000">
                                          <p:val>
                                            <p:strVal val="#ppt_x"/>
                                          </p:val>
                                        </p:tav>
                                      </p:tavLst>
                                    </p:anim>
                                    <p:anim calcmode="lin" valueType="num">
                                      <p:cBhvr>
                                        <p:cTn id="93" dur="250" fill="hold"/>
                                        <p:tgtEl>
                                          <p:spTgt spid="20"/>
                                        </p:tgtEl>
                                        <p:attrNameLst>
                                          <p:attrName>ppt_y</p:attrName>
                                        </p:attrNameLst>
                                      </p:cBhvr>
                                      <p:tavLst>
                                        <p:tav tm="0">
                                          <p:val>
                                            <p:strVal val="#ppt_y+.1"/>
                                          </p:val>
                                        </p:tav>
                                        <p:tav tm="100000">
                                          <p:val>
                                            <p:strVal val="#ppt_y"/>
                                          </p:val>
                                        </p:tav>
                                      </p:tavLst>
                                    </p:anim>
                                  </p:childTnLst>
                                </p:cTn>
                              </p:par>
                            </p:childTnLst>
                          </p:cTn>
                        </p:par>
                        <p:par>
                          <p:cTn id="94" fill="hold">
                            <p:stCondLst>
                              <p:cond delay="3750"/>
                            </p:stCondLst>
                            <p:childTnLst>
                              <p:par>
                                <p:cTn id="95" presetID="42" presetClass="entr" presetSubtype="0"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250"/>
                                        <p:tgtEl>
                                          <p:spTgt spid="21"/>
                                        </p:tgtEl>
                                      </p:cBhvr>
                                    </p:animEffect>
                                    <p:anim calcmode="lin" valueType="num">
                                      <p:cBhvr>
                                        <p:cTn id="98" dur="250" fill="hold"/>
                                        <p:tgtEl>
                                          <p:spTgt spid="21"/>
                                        </p:tgtEl>
                                        <p:attrNameLst>
                                          <p:attrName>ppt_x</p:attrName>
                                        </p:attrNameLst>
                                      </p:cBhvr>
                                      <p:tavLst>
                                        <p:tav tm="0">
                                          <p:val>
                                            <p:strVal val="#ppt_x"/>
                                          </p:val>
                                        </p:tav>
                                        <p:tav tm="100000">
                                          <p:val>
                                            <p:strVal val="#ppt_x"/>
                                          </p:val>
                                        </p:tav>
                                      </p:tavLst>
                                    </p:anim>
                                    <p:anim calcmode="lin" valueType="num">
                                      <p:cBhvr>
                                        <p:cTn id="99" dur="250" fill="hold"/>
                                        <p:tgtEl>
                                          <p:spTgt spid="21"/>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42"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250"/>
                                        <p:tgtEl>
                                          <p:spTgt spid="22"/>
                                        </p:tgtEl>
                                      </p:cBhvr>
                                    </p:animEffect>
                                    <p:anim calcmode="lin" valueType="num">
                                      <p:cBhvr>
                                        <p:cTn id="104" dur="250" fill="hold"/>
                                        <p:tgtEl>
                                          <p:spTgt spid="22"/>
                                        </p:tgtEl>
                                        <p:attrNameLst>
                                          <p:attrName>ppt_x</p:attrName>
                                        </p:attrNameLst>
                                      </p:cBhvr>
                                      <p:tavLst>
                                        <p:tav tm="0">
                                          <p:val>
                                            <p:strVal val="#ppt_x"/>
                                          </p:val>
                                        </p:tav>
                                        <p:tav tm="100000">
                                          <p:val>
                                            <p:strVal val="#ppt_x"/>
                                          </p:val>
                                        </p:tav>
                                      </p:tavLst>
                                    </p:anim>
                                    <p:anim calcmode="lin" valueType="num">
                                      <p:cBhvr>
                                        <p:cTn id="105" dur="250" fill="hold"/>
                                        <p:tgtEl>
                                          <p:spTgt spid="22"/>
                                        </p:tgtEl>
                                        <p:attrNameLst>
                                          <p:attrName>ppt_y</p:attrName>
                                        </p:attrNameLst>
                                      </p:cBhvr>
                                      <p:tavLst>
                                        <p:tav tm="0">
                                          <p:val>
                                            <p:strVal val="#ppt_y+.1"/>
                                          </p:val>
                                        </p:tav>
                                        <p:tav tm="100000">
                                          <p:val>
                                            <p:strVal val="#ppt_y"/>
                                          </p:val>
                                        </p:tav>
                                      </p:tavLst>
                                    </p:anim>
                                  </p:childTnLst>
                                </p:cTn>
                              </p:par>
                            </p:childTnLst>
                          </p:cTn>
                        </p:par>
                        <p:par>
                          <p:cTn id="106" fill="hold">
                            <p:stCondLst>
                              <p:cond delay="4250"/>
                            </p:stCondLst>
                            <p:childTnLst>
                              <p:par>
                                <p:cTn id="107" presetID="42" presetClass="entr" presetSubtype="0"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250"/>
                                        <p:tgtEl>
                                          <p:spTgt spid="23"/>
                                        </p:tgtEl>
                                      </p:cBhvr>
                                    </p:animEffect>
                                    <p:anim calcmode="lin" valueType="num">
                                      <p:cBhvr>
                                        <p:cTn id="110" dur="250" fill="hold"/>
                                        <p:tgtEl>
                                          <p:spTgt spid="23"/>
                                        </p:tgtEl>
                                        <p:attrNameLst>
                                          <p:attrName>ppt_x</p:attrName>
                                        </p:attrNameLst>
                                      </p:cBhvr>
                                      <p:tavLst>
                                        <p:tav tm="0">
                                          <p:val>
                                            <p:strVal val="#ppt_x"/>
                                          </p:val>
                                        </p:tav>
                                        <p:tav tm="100000">
                                          <p:val>
                                            <p:strVal val="#ppt_x"/>
                                          </p:val>
                                        </p:tav>
                                      </p:tavLst>
                                    </p:anim>
                                    <p:anim calcmode="lin" valueType="num">
                                      <p:cBhvr>
                                        <p:cTn id="111" dur="250" fill="hold"/>
                                        <p:tgtEl>
                                          <p:spTgt spid="23"/>
                                        </p:tgtEl>
                                        <p:attrNameLst>
                                          <p:attrName>ppt_y</p:attrName>
                                        </p:attrNameLst>
                                      </p:cBhvr>
                                      <p:tavLst>
                                        <p:tav tm="0">
                                          <p:val>
                                            <p:strVal val="#ppt_y+.1"/>
                                          </p:val>
                                        </p:tav>
                                        <p:tav tm="100000">
                                          <p:val>
                                            <p:strVal val="#ppt_y"/>
                                          </p:val>
                                        </p:tav>
                                      </p:tavLst>
                                    </p:anim>
                                  </p:childTnLst>
                                </p:cTn>
                              </p:par>
                            </p:childTnLst>
                          </p:cTn>
                        </p:par>
                        <p:par>
                          <p:cTn id="112" fill="hold">
                            <p:stCondLst>
                              <p:cond delay="4500"/>
                            </p:stCondLst>
                            <p:childTnLst>
                              <p:par>
                                <p:cTn id="113" presetID="42" presetClass="entr" presetSubtype="0"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50"/>
                                        <p:tgtEl>
                                          <p:spTgt spid="24"/>
                                        </p:tgtEl>
                                      </p:cBhvr>
                                    </p:animEffect>
                                    <p:anim calcmode="lin" valueType="num">
                                      <p:cBhvr>
                                        <p:cTn id="116" dur="250" fill="hold"/>
                                        <p:tgtEl>
                                          <p:spTgt spid="24"/>
                                        </p:tgtEl>
                                        <p:attrNameLst>
                                          <p:attrName>ppt_x</p:attrName>
                                        </p:attrNameLst>
                                      </p:cBhvr>
                                      <p:tavLst>
                                        <p:tav tm="0">
                                          <p:val>
                                            <p:strVal val="#ppt_x"/>
                                          </p:val>
                                        </p:tav>
                                        <p:tav tm="100000">
                                          <p:val>
                                            <p:strVal val="#ppt_x"/>
                                          </p:val>
                                        </p:tav>
                                      </p:tavLst>
                                    </p:anim>
                                    <p:anim calcmode="lin" valueType="num">
                                      <p:cBhvr>
                                        <p:cTn id="117" dur="250" fill="hold"/>
                                        <p:tgtEl>
                                          <p:spTgt spid="24"/>
                                        </p:tgtEl>
                                        <p:attrNameLst>
                                          <p:attrName>ppt_y</p:attrName>
                                        </p:attrNameLst>
                                      </p:cBhvr>
                                      <p:tavLst>
                                        <p:tav tm="0">
                                          <p:val>
                                            <p:strVal val="#ppt_y+.1"/>
                                          </p:val>
                                        </p:tav>
                                        <p:tav tm="100000">
                                          <p:val>
                                            <p:strVal val="#ppt_y"/>
                                          </p:val>
                                        </p:tav>
                                      </p:tavLst>
                                    </p:anim>
                                  </p:childTnLst>
                                </p:cTn>
                              </p:par>
                            </p:childTnLst>
                          </p:cTn>
                        </p:par>
                        <p:par>
                          <p:cTn id="118" fill="hold">
                            <p:stCondLst>
                              <p:cond delay="4750"/>
                            </p:stCondLst>
                            <p:childTnLst>
                              <p:par>
                                <p:cTn id="119" presetID="42" presetClass="entr" presetSubtype="0"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250"/>
                                        <p:tgtEl>
                                          <p:spTgt spid="25"/>
                                        </p:tgtEl>
                                      </p:cBhvr>
                                    </p:animEffect>
                                    <p:anim calcmode="lin" valueType="num">
                                      <p:cBhvr>
                                        <p:cTn id="122" dur="250" fill="hold"/>
                                        <p:tgtEl>
                                          <p:spTgt spid="25"/>
                                        </p:tgtEl>
                                        <p:attrNameLst>
                                          <p:attrName>ppt_x</p:attrName>
                                        </p:attrNameLst>
                                      </p:cBhvr>
                                      <p:tavLst>
                                        <p:tav tm="0">
                                          <p:val>
                                            <p:strVal val="#ppt_x"/>
                                          </p:val>
                                        </p:tav>
                                        <p:tav tm="100000">
                                          <p:val>
                                            <p:strVal val="#ppt_x"/>
                                          </p:val>
                                        </p:tav>
                                      </p:tavLst>
                                    </p:anim>
                                    <p:anim calcmode="lin" valueType="num">
                                      <p:cBhvr>
                                        <p:cTn id="123" dur="250" fill="hold"/>
                                        <p:tgtEl>
                                          <p:spTgt spid="25"/>
                                        </p:tgtEl>
                                        <p:attrNameLst>
                                          <p:attrName>ppt_y</p:attrName>
                                        </p:attrNameLst>
                                      </p:cBhvr>
                                      <p:tavLst>
                                        <p:tav tm="0">
                                          <p:val>
                                            <p:strVal val="#ppt_y+.1"/>
                                          </p:val>
                                        </p:tav>
                                        <p:tav tm="100000">
                                          <p:val>
                                            <p:strVal val="#ppt_y"/>
                                          </p:val>
                                        </p:tav>
                                      </p:tavLst>
                                    </p:anim>
                                  </p:childTnLst>
                                </p:cTn>
                              </p:par>
                            </p:childTnLst>
                          </p:cTn>
                        </p:par>
                        <p:par>
                          <p:cTn id="124" fill="hold">
                            <p:stCondLst>
                              <p:cond delay="5000"/>
                            </p:stCondLst>
                            <p:childTnLst>
                              <p:par>
                                <p:cTn id="125" presetID="42" presetClass="entr" presetSubtype="0"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250"/>
                                        <p:tgtEl>
                                          <p:spTgt spid="26"/>
                                        </p:tgtEl>
                                      </p:cBhvr>
                                    </p:animEffect>
                                    <p:anim calcmode="lin" valueType="num">
                                      <p:cBhvr>
                                        <p:cTn id="128" dur="250" fill="hold"/>
                                        <p:tgtEl>
                                          <p:spTgt spid="26"/>
                                        </p:tgtEl>
                                        <p:attrNameLst>
                                          <p:attrName>ppt_x</p:attrName>
                                        </p:attrNameLst>
                                      </p:cBhvr>
                                      <p:tavLst>
                                        <p:tav tm="0">
                                          <p:val>
                                            <p:strVal val="#ppt_x"/>
                                          </p:val>
                                        </p:tav>
                                        <p:tav tm="100000">
                                          <p:val>
                                            <p:strVal val="#ppt_x"/>
                                          </p:val>
                                        </p:tav>
                                      </p:tavLst>
                                    </p:anim>
                                    <p:anim calcmode="lin" valueType="num">
                                      <p:cBhvr>
                                        <p:cTn id="129" dur="250" fill="hold"/>
                                        <p:tgtEl>
                                          <p:spTgt spid="26"/>
                                        </p:tgtEl>
                                        <p:attrNameLst>
                                          <p:attrName>ppt_y</p:attrName>
                                        </p:attrNameLst>
                                      </p:cBhvr>
                                      <p:tavLst>
                                        <p:tav tm="0">
                                          <p:val>
                                            <p:strVal val="#ppt_y+.1"/>
                                          </p:val>
                                        </p:tav>
                                        <p:tav tm="100000">
                                          <p:val>
                                            <p:strVal val="#ppt_y"/>
                                          </p:val>
                                        </p:tav>
                                      </p:tavLst>
                                    </p:anim>
                                  </p:childTnLst>
                                </p:cTn>
                              </p:par>
                            </p:childTnLst>
                          </p:cTn>
                        </p:par>
                        <p:par>
                          <p:cTn id="130" fill="hold">
                            <p:stCondLst>
                              <p:cond delay="5250"/>
                            </p:stCondLst>
                            <p:childTnLst>
                              <p:par>
                                <p:cTn id="131" presetID="42" presetClass="entr" presetSubtype="0" fill="hold" grpId="0"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250"/>
                                        <p:tgtEl>
                                          <p:spTgt spid="27"/>
                                        </p:tgtEl>
                                      </p:cBhvr>
                                    </p:animEffect>
                                    <p:anim calcmode="lin" valueType="num">
                                      <p:cBhvr>
                                        <p:cTn id="134" dur="250" fill="hold"/>
                                        <p:tgtEl>
                                          <p:spTgt spid="27"/>
                                        </p:tgtEl>
                                        <p:attrNameLst>
                                          <p:attrName>ppt_x</p:attrName>
                                        </p:attrNameLst>
                                      </p:cBhvr>
                                      <p:tavLst>
                                        <p:tav tm="0">
                                          <p:val>
                                            <p:strVal val="#ppt_x"/>
                                          </p:val>
                                        </p:tav>
                                        <p:tav tm="100000">
                                          <p:val>
                                            <p:strVal val="#ppt_x"/>
                                          </p:val>
                                        </p:tav>
                                      </p:tavLst>
                                    </p:anim>
                                    <p:anim calcmode="lin" valueType="num">
                                      <p:cBhvr>
                                        <p:cTn id="135" dur="250" fill="hold"/>
                                        <p:tgtEl>
                                          <p:spTgt spid="27"/>
                                        </p:tgtEl>
                                        <p:attrNameLst>
                                          <p:attrName>ppt_y</p:attrName>
                                        </p:attrNameLst>
                                      </p:cBhvr>
                                      <p:tavLst>
                                        <p:tav tm="0">
                                          <p:val>
                                            <p:strVal val="#ppt_y+.1"/>
                                          </p:val>
                                        </p:tav>
                                        <p:tav tm="100000">
                                          <p:val>
                                            <p:strVal val="#ppt_y"/>
                                          </p:val>
                                        </p:tav>
                                      </p:tavLst>
                                    </p:anim>
                                  </p:childTnLst>
                                </p:cTn>
                              </p:par>
                            </p:childTnLst>
                          </p:cTn>
                        </p:par>
                        <p:par>
                          <p:cTn id="136" fill="hold">
                            <p:stCondLst>
                              <p:cond delay="5500"/>
                            </p:stCondLst>
                            <p:childTnLst>
                              <p:par>
                                <p:cTn id="137" presetID="42" presetClass="entr" presetSubtype="0" fill="hold" grpId="0" nodeType="after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fade">
                                      <p:cBhvr>
                                        <p:cTn id="139" dur="250"/>
                                        <p:tgtEl>
                                          <p:spTgt spid="28"/>
                                        </p:tgtEl>
                                      </p:cBhvr>
                                    </p:animEffect>
                                    <p:anim calcmode="lin" valueType="num">
                                      <p:cBhvr>
                                        <p:cTn id="140" dur="250" fill="hold"/>
                                        <p:tgtEl>
                                          <p:spTgt spid="28"/>
                                        </p:tgtEl>
                                        <p:attrNameLst>
                                          <p:attrName>ppt_x</p:attrName>
                                        </p:attrNameLst>
                                      </p:cBhvr>
                                      <p:tavLst>
                                        <p:tav tm="0">
                                          <p:val>
                                            <p:strVal val="#ppt_x"/>
                                          </p:val>
                                        </p:tav>
                                        <p:tav tm="100000">
                                          <p:val>
                                            <p:strVal val="#ppt_x"/>
                                          </p:val>
                                        </p:tav>
                                      </p:tavLst>
                                    </p:anim>
                                    <p:anim calcmode="lin" valueType="num">
                                      <p:cBhvr>
                                        <p:cTn id="141" dur="250" fill="hold"/>
                                        <p:tgtEl>
                                          <p:spTgt spid="28"/>
                                        </p:tgtEl>
                                        <p:attrNameLst>
                                          <p:attrName>ppt_y</p:attrName>
                                        </p:attrNameLst>
                                      </p:cBhvr>
                                      <p:tavLst>
                                        <p:tav tm="0">
                                          <p:val>
                                            <p:strVal val="#ppt_y+.1"/>
                                          </p:val>
                                        </p:tav>
                                        <p:tav tm="100000">
                                          <p:val>
                                            <p:strVal val="#ppt_y"/>
                                          </p:val>
                                        </p:tav>
                                      </p:tavLst>
                                    </p:anim>
                                  </p:childTnLst>
                                </p:cTn>
                              </p:par>
                            </p:childTnLst>
                          </p:cTn>
                        </p:par>
                        <p:par>
                          <p:cTn id="142" fill="hold">
                            <p:stCondLst>
                              <p:cond delay="5750"/>
                            </p:stCondLst>
                            <p:childTnLst>
                              <p:par>
                                <p:cTn id="143" presetID="42" presetClass="entr" presetSubtype="0" fill="hold" grpId="0" nodeType="after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fade">
                                      <p:cBhvr>
                                        <p:cTn id="145" dur="250"/>
                                        <p:tgtEl>
                                          <p:spTgt spid="29"/>
                                        </p:tgtEl>
                                      </p:cBhvr>
                                    </p:animEffect>
                                    <p:anim calcmode="lin" valueType="num">
                                      <p:cBhvr>
                                        <p:cTn id="146" dur="250" fill="hold"/>
                                        <p:tgtEl>
                                          <p:spTgt spid="29"/>
                                        </p:tgtEl>
                                        <p:attrNameLst>
                                          <p:attrName>ppt_x</p:attrName>
                                        </p:attrNameLst>
                                      </p:cBhvr>
                                      <p:tavLst>
                                        <p:tav tm="0">
                                          <p:val>
                                            <p:strVal val="#ppt_x"/>
                                          </p:val>
                                        </p:tav>
                                        <p:tav tm="100000">
                                          <p:val>
                                            <p:strVal val="#ppt_x"/>
                                          </p:val>
                                        </p:tav>
                                      </p:tavLst>
                                    </p:anim>
                                    <p:anim calcmode="lin" valueType="num">
                                      <p:cBhvr>
                                        <p:cTn id="147"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任意多边形 4"/>
          <p:cNvSpPr>
            <a:spLocks noChangeArrowheads="1"/>
          </p:cNvSpPr>
          <p:nvPr/>
        </p:nvSpPr>
        <p:spPr bwMode="auto">
          <a:xfrm>
            <a:off x="8743950" y="4623433"/>
            <a:ext cx="476250" cy="30013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headEnd/>
                <a:tailEnd/>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72" name="TextBox 15"/>
          <p:cNvSpPr>
            <a:spLocks noChangeArrowheads="1"/>
          </p:cNvSpPr>
          <p:nvPr/>
        </p:nvSpPr>
        <p:spPr bwMode="auto">
          <a:xfrm>
            <a:off x="8803482" y="4657973"/>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pic>
        <p:nvPicPr>
          <p:cNvPr id="9225" name="图片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788" y="1013535"/>
            <a:ext cx="4265727" cy="24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9226" name="矩形 22"/>
          <p:cNvSpPr>
            <a:spLocks noChangeArrowheads="1"/>
          </p:cNvSpPr>
          <p:nvPr/>
        </p:nvSpPr>
        <p:spPr bwMode="auto">
          <a:xfrm>
            <a:off x="4887516" y="1252924"/>
            <a:ext cx="4256484" cy="2262886"/>
          </a:xfrm>
          <a:prstGeom prst="rect">
            <a:avLst/>
          </a:prstGeom>
          <a:solidFill>
            <a:schemeClr val="bg1">
              <a:lumMod val="95000"/>
              <a:alpha val="29803"/>
            </a:schemeClr>
          </a:solidFill>
          <a:ln>
            <a:noFill/>
          </a:ln>
          <a:extLst/>
        </p:spPr>
        <p:txBody>
          <a:bodyPr lIns="91440" tIns="45720" rIns="91440" bIns="4572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227" name="矩形 19"/>
          <p:cNvSpPr>
            <a:spLocks noChangeArrowheads="1"/>
          </p:cNvSpPr>
          <p:nvPr/>
        </p:nvSpPr>
        <p:spPr bwMode="auto">
          <a:xfrm>
            <a:off x="5238750" y="1588784"/>
            <a:ext cx="3400425" cy="1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右键点击图片选择设置图片格式可直接替换图片。</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您可以点击文字框输入您的描述说明，或者通过复制粘贴，在此录入上述图表的综合描述说明。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 。</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p:txBody>
      </p:sp>
      <p:sp>
        <p:nvSpPr>
          <p:cNvPr id="9228" name="矩形 47"/>
          <p:cNvSpPr>
            <a:spLocks noChangeArrowheads="1"/>
          </p:cNvSpPr>
          <p:nvPr/>
        </p:nvSpPr>
        <p:spPr bwMode="auto">
          <a:xfrm>
            <a:off x="1062038" y="3755200"/>
            <a:ext cx="7136606" cy="6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a:t>
            </a:r>
          </a:p>
        </p:txBody>
      </p:sp>
      <p:grpSp>
        <p:nvGrpSpPr>
          <p:cNvPr id="3" name="组合 14"/>
          <p:cNvGrpSpPr>
            <a:grpSpLocks/>
          </p:cNvGrpSpPr>
          <p:nvPr/>
        </p:nvGrpSpPr>
        <p:grpSpPr bwMode="auto">
          <a:xfrm>
            <a:off x="1949054" y="1742422"/>
            <a:ext cx="210740" cy="332287"/>
            <a:chOff x="0" y="0"/>
            <a:chExt cx="474034" cy="743490"/>
          </a:xfrm>
          <a:solidFill>
            <a:schemeClr val="accent1"/>
          </a:solidFill>
        </p:grpSpPr>
        <p:grpSp>
          <p:nvGrpSpPr>
            <p:cNvPr id="4" name="组合 15"/>
            <p:cNvGrpSpPr>
              <a:grpSpLocks/>
            </p:cNvGrpSpPr>
            <p:nvPr/>
          </p:nvGrpSpPr>
          <p:grpSpPr bwMode="auto">
            <a:xfrm>
              <a:off x="0" y="0"/>
              <a:ext cx="474034" cy="743490"/>
              <a:chOff x="0" y="0"/>
              <a:chExt cx="474034" cy="743490"/>
            </a:xfrm>
            <a:grp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178310901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nodeType="afterGroup">
                            <p:stCondLst>
                              <p:cond delay="1000"/>
                            </p:stCondLst>
                            <p:childTnLst>
                              <p:par>
                                <p:cTn id="12" presetID="42"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26" presetClass="emph" presetSubtype="0" fill="hold" nodeType="afterEffect">
                                  <p:stCondLst>
                                    <p:cond delay="0"/>
                                  </p:stCondLst>
                                  <p:childTnLst>
                                    <p:animEffect>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nodeType="afterGroup">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9227"/>
                                        </p:tgtEl>
                                        <p:attrNameLst>
                                          <p:attrName>style.visibility</p:attrName>
                                        </p:attrNameLst>
                                      </p:cBhvr>
                                      <p:to>
                                        <p:strVal val="visible"/>
                                      </p:to>
                                    </p:set>
                                    <p:animEffect>
                                      <p:cBhvr>
                                        <p:cTn id="24" dur="750"/>
                                        <p:tgtEl>
                                          <p:spTgt spid="9227"/>
                                        </p:tgtEl>
                                      </p:cBhvr>
                                    </p:animEffect>
                                  </p:childTnLst>
                                </p:cTn>
                              </p:par>
                            </p:childTnLst>
                          </p:cTn>
                        </p:par>
                        <p:par>
                          <p:cTn id="25" fill="hold" nodeType="afterGroup">
                            <p:stCondLst>
                              <p:cond delay="3250"/>
                            </p:stCondLst>
                            <p:childTnLst>
                              <p:par>
                                <p:cTn id="26" presetID="16" presetClass="entr" presetSubtype="37" fill="hold" grpId="0" nodeType="afterEffect">
                                  <p:stCondLst>
                                    <p:cond delay="0"/>
                                  </p:stCondLst>
                                  <p:childTnLst>
                                    <p:set>
                                      <p:cBhvr>
                                        <p:cTn id="27" dur="1" fill="hold">
                                          <p:stCondLst>
                                            <p:cond delay="0"/>
                                          </p:stCondLst>
                                        </p:cTn>
                                        <p:tgtEl>
                                          <p:spTgt spid="9228"/>
                                        </p:tgtEl>
                                        <p:attrNameLst>
                                          <p:attrName>style.visibility</p:attrName>
                                        </p:attrNameLst>
                                      </p:cBhvr>
                                      <p:to>
                                        <p:strVal val="visible"/>
                                      </p:to>
                                    </p:set>
                                    <p:animEffect>
                                      <p:cBhvr>
                                        <p:cTn id="2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228"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125051" y="3340598"/>
            <a:ext cx="1724287" cy="586458"/>
            <a:chOff x="9029821" y="3139323"/>
            <a:chExt cx="2457329" cy="835777"/>
          </a:xfrm>
        </p:grpSpPr>
        <p:sp>
          <p:nvSpPr>
            <p:cNvPr id="27" name="文本框 10"/>
            <p:cNvSpPr txBox="1"/>
            <p:nvPr/>
          </p:nvSpPr>
          <p:spPr>
            <a:xfrm>
              <a:off x="9029821" y="3385544"/>
              <a:ext cx="2457329" cy="589556"/>
            </a:xfrm>
            <a:prstGeom prst="rect">
              <a:avLst/>
            </a:prstGeom>
            <a:noFill/>
          </p:spPr>
          <p:txBody>
            <a:bodyPr wrap="square" lIns="72000" tIns="0" rIns="72000" bIns="0" anchor="ctr" anchorCtr="0">
              <a:normAutofit fontScale="92500" lnSpcReduction="20000"/>
            </a:bodyPr>
            <a:lstStyle/>
            <a:p>
              <a:pPr defTabSz="914378">
                <a:lnSpc>
                  <a:spcPct val="120000"/>
                </a:lnSpc>
                <a:defRPr/>
              </a:pPr>
              <a:r>
                <a:rPr lang="zh-CN" altLang="en-US" sz="1000" dirty="0">
                  <a:solidFill>
                    <a:schemeClr val="tx1">
                      <a:lumMod val="50000"/>
                      <a:lumOff val="50000"/>
                    </a:schemeClr>
                  </a:solidFill>
                </a:rPr>
                <a:t>此部分内容作为文字排版占位显示</a:t>
              </a:r>
              <a:br>
                <a:rPr lang="zh-CN" altLang="en-US" sz="1000" dirty="0">
                  <a:solidFill>
                    <a:schemeClr val="tx1">
                      <a:lumMod val="50000"/>
                      <a:lumOff val="50000"/>
                    </a:schemeClr>
                  </a:solidFill>
                </a:rPr>
              </a:br>
              <a:r>
                <a:rPr lang="zh-CN" altLang="en-US" sz="1000" dirty="0">
                  <a:solidFill>
                    <a:schemeClr val="tx1">
                      <a:lumMod val="50000"/>
                      <a:lumOff val="50000"/>
                    </a:schemeClr>
                  </a:solidFill>
                </a:rPr>
                <a:t>（建议使用主题字体）</a:t>
              </a:r>
            </a:p>
          </p:txBody>
        </p:sp>
        <p:sp>
          <p:nvSpPr>
            <p:cNvPr id="28" name="矩形 27"/>
            <p:cNvSpPr/>
            <p:nvPr/>
          </p:nvSpPr>
          <p:spPr>
            <a:xfrm>
              <a:off x="9029821" y="3139323"/>
              <a:ext cx="2457329" cy="246221"/>
            </a:xfrm>
            <a:prstGeom prst="rect">
              <a:avLst/>
            </a:prstGeom>
          </p:spPr>
          <p:txBody>
            <a:bodyPr wrap="none" lIns="72000" tIns="0" rIns="72000" bIns="0">
              <a:normAutofit fontScale="85000" lnSpcReduction="20000"/>
            </a:bodyPr>
            <a:lstStyle/>
            <a:p>
              <a:pPr defTabSz="914378">
                <a:defRPr/>
              </a:pPr>
              <a:r>
                <a:rPr lang="zh-CN" altLang="en-US" sz="1600" b="1">
                  <a:solidFill>
                    <a:schemeClr val="tx1">
                      <a:lumMod val="50000"/>
                      <a:lumOff val="50000"/>
                    </a:schemeClr>
                  </a:solidFill>
                </a:rPr>
                <a:t>标题文本预设</a:t>
              </a:r>
            </a:p>
          </p:txBody>
        </p:sp>
      </p:grpSp>
      <p:grpSp>
        <p:nvGrpSpPr>
          <p:cNvPr id="10" name="组合 9"/>
          <p:cNvGrpSpPr/>
          <p:nvPr/>
        </p:nvGrpSpPr>
        <p:grpSpPr>
          <a:xfrm>
            <a:off x="1348102" y="3340598"/>
            <a:ext cx="1689403" cy="586458"/>
            <a:chOff x="609599" y="3139323"/>
            <a:chExt cx="2407615" cy="835777"/>
          </a:xfrm>
        </p:grpSpPr>
        <p:sp>
          <p:nvSpPr>
            <p:cNvPr id="25" name="文本框 13"/>
            <p:cNvSpPr txBox="1"/>
            <p:nvPr/>
          </p:nvSpPr>
          <p:spPr>
            <a:xfrm>
              <a:off x="609599" y="3385544"/>
              <a:ext cx="2407615" cy="589556"/>
            </a:xfrm>
            <a:prstGeom prst="rect">
              <a:avLst/>
            </a:prstGeom>
            <a:noFill/>
          </p:spPr>
          <p:txBody>
            <a:bodyPr wrap="square" lIns="72000" tIns="0" rIns="72000" bIns="0" anchor="ctr" anchorCtr="0">
              <a:normAutofit fontScale="92500" lnSpcReduction="20000"/>
            </a:bodyPr>
            <a:lstStyle/>
            <a:p>
              <a:pPr algn="r" defTabSz="914378">
                <a:lnSpc>
                  <a:spcPct val="120000"/>
                </a:lnSpc>
                <a:defRPr/>
              </a:pPr>
              <a:r>
                <a:rPr lang="zh-CN" altLang="en-US" sz="1000">
                  <a:solidFill>
                    <a:schemeClr val="tx1">
                      <a:lumMod val="50000"/>
                      <a:lumOff val="50000"/>
                    </a:schemeClr>
                  </a:solidFill>
                </a:rPr>
                <a:t>此部分内容作为文字排版占位显示</a:t>
              </a:r>
              <a:br>
                <a:rPr lang="zh-CN" altLang="en-US" sz="1000">
                  <a:solidFill>
                    <a:schemeClr val="tx1">
                      <a:lumMod val="50000"/>
                      <a:lumOff val="50000"/>
                    </a:schemeClr>
                  </a:solidFill>
                </a:rPr>
              </a:br>
              <a:r>
                <a:rPr lang="zh-CN" altLang="en-US" sz="1000">
                  <a:solidFill>
                    <a:schemeClr val="tx1">
                      <a:lumMod val="50000"/>
                      <a:lumOff val="50000"/>
                    </a:schemeClr>
                  </a:solidFill>
                </a:rPr>
                <a:t>（建议使用主题字体）</a:t>
              </a:r>
            </a:p>
          </p:txBody>
        </p:sp>
        <p:sp>
          <p:nvSpPr>
            <p:cNvPr id="26" name="矩形 25"/>
            <p:cNvSpPr/>
            <p:nvPr/>
          </p:nvSpPr>
          <p:spPr>
            <a:xfrm>
              <a:off x="609599" y="3139323"/>
              <a:ext cx="2407615" cy="246221"/>
            </a:xfrm>
            <a:prstGeom prst="rect">
              <a:avLst/>
            </a:prstGeom>
          </p:spPr>
          <p:txBody>
            <a:bodyPr wrap="none" lIns="72000" tIns="0" rIns="72000" bIns="0">
              <a:normAutofit fontScale="85000" lnSpcReduction="20000"/>
            </a:bodyPr>
            <a:lstStyle/>
            <a:p>
              <a:pPr algn="r" defTabSz="914378">
                <a:defRPr/>
              </a:pPr>
              <a:r>
                <a:rPr lang="zh-CN" altLang="en-US" sz="1600" b="1">
                  <a:solidFill>
                    <a:schemeClr val="tx1">
                      <a:lumMod val="50000"/>
                      <a:lumOff val="50000"/>
                    </a:schemeClr>
                  </a:solidFill>
                </a:rPr>
                <a:t>标题文本预设</a:t>
              </a:r>
            </a:p>
          </p:txBody>
        </p:sp>
      </p:grpSp>
      <p:grpSp>
        <p:nvGrpSpPr>
          <p:cNvPr id="11" name="组合 10"/>
          <p:cNvGrpSpPr/>
          <p:nvPr/>
        </p:nvGrpSpPr>
        <p:grpSpPr>
          <a:xfrm>
            <a:off x="6718386" y="2084614"/>
            <a:ext cx="1724287" cy="586458"/>
            <a:chOff x="9029821" y="3139323"/>
            <a:chExt cx="2457329" cy="835777"/>
          </a:xfrm>
        </p:grpSpPr>
        <p:sp>
          <p:nvSpPr>
            <p:cNvPr id="23" name="文本框 16"/>
            <p:cNvSpPr txBox="1"/>
            <p:nvPr/>
          </p:nvSpPr>
          <p:spPr>
            <a:xfrm>
              <a:off x="9029821" y="3385544"/>
              <a:ext cx="2457329" cy="589556"/>
            </a:xfrm>
            <a:prstGeom prst="rect">
              <a:avLst/>
            </a:prstGeom>
            <a:noFill/>
          </p:spPr>
          <p:txBody>
            <a:bodyPr wrap="square" lIns="72000" tIns="0" rIns="72000" bIns="0" anchor="ctr" anchorCtr="0">
              <a:normAutofit fontScale="92500" lnSpcReduction="20000"/>
            </a:bodyPr>
            <a:lstStyle/>
            <a:p>
              <a:pPr defTabSz="914378">
                <a:lnSpc>
                  <a:spcPct val="120000"/>
                </a:lnSpc>
                <a:defRPr/>
              </a:pPr>
              <a:r>
                <a:rPr lang="zh-CN" altLang="en-US" sz="1000">
                  <a:solidFill>
                    <a:schemeClr val="tx1">
                      <a:lumMod val="50000"/>
                      <a:lumOff val="50000"/>
                    </a:schemeClr>
                  </a:solidFill>
                </a:rPr>
                <a:t>此部分内容作为文字排版占位显示</a:t>
              </a:r>
              <a:br>
                <a:rPr lang="zh-CN" altLang="en-US" sz="1000">
                  <a:solidFill>
                    <a:schemeClr val="tx1">
                      <a:lumMod val="50000"/>
                      <a:lumOff val="50000"/>
                    </a:schemeClr>
                  </a:solidFill>
                </a:rPr>
              </a:br>
              <a:r>
                <a:rPr lang="zh-CN" altLang="en-US" sz="1000">
                  <a:solidFill>
                    <a:schemeClr val="tx1">
                      <a:lumMod val="50000"/>
                      <a:lumOff val="50000"/>
                    </a:schemeClr>
                  </a:solidFill>
                </a:rPr>
                <a:t>（建议使用主题字体）</a:t>
              </a:r>
            </a:p>
          </p:txBody>
        </p:sp>
        <p:sp>
          <p:nvSpPr>
            <p:cNvPr id="24" name="矩形 23"/>
            <p:cNvSpPr/>
            <p:nvPr/>
          </p:nvSpPr>
          <p:spPr>
            <a:xfrm>
              <a:off x="9029821" y="3139323"/>
              <a:ext cx="2457329" cy="246221"/>
            </a:xfrm>
            <a:prstGeom prst="rect">
              <a:avLst/>
            </a:prstGeom>
          </p:spPr>
          <p:txBody>
            <a:bodyPr wrap="none" lIns="72000" tIns="0" rIns="72000" bIns="0">
              <a:normAutofit fontScale="85000" lnSpcReduction="20000"/>
            </a:bodyPr>
            <a:lstStyle/>
            <a:p>
              <a:pPr defTabSz="914378">
                <a:defRPr/>
              </a:pPr>
              <a:r>
                <a:rPr lang="zh-CN" altLang="en-US" sz="1600" b="1">
                  <a:solidFill>
                    <a:schemeClr val="tx1">
                      <a:lumMod val="50000"/>
                      <a:lumOff val="50000"/>
                    </a:schemeClr>
                  </a:solidFill>
                </a:rPr>
                <a:t>标题文本预设</a:t>
              </a:r>
            </a:p>
          </p:txBody>
        </p:sp>
      </p:grpSp>
      <p:grpSp>
        <p:nvGrpSpPr>
          <p:cNvPr id="12" name="组合 11"/>
          <p:cNvGrpSpPr/>
          <p:nvPr/>
        </p:nvGrpSpPr>
        <p:grpSpPr>
          <a:xfrm>
            <a:off x="815188" y="2084614"/>
            <a:ext cx="1689403" cy="586458"/>
            <a:chOff x="609599" y="3139323"/>
            <a:chExt cx="2407615" cy="835777"/>
          </a:xfrm>
        </p:grpSpPr>
        <p:sp>
          <p:nvSpPr>
            <p:cNvPr id="21" name="文本框 19"/>
            <p:cNvSpPr txBox="1"/>
            <p:nvPr/>
          </p:nvSpPr>
          <p:spPr>
            <a:xfrm>
              <a:off x="609599" y="3385544"/>
              <a:ext cx="2407615" cy="589556"/>
            </a:xfrm>
            <a:prstGeom prst="rect">
              <a:avLst/>
            </a:prstGeom>
            <a:noFill/>
          </p:spPr>
          <p:txBody>
            <a:bodyPr wrap="square" lIns="72000" tIns="0" rIns="72000" bIns="0" anchor="ctr" anchorCtr="0">
              <a:normAutofit fontScale="92500" lnSpcReduction="20000"/>
            </a:bodyPr>
            <a:lstStyle/>
            <a:p>
              <a:pPr algn="r" defTabSz="914378">
                <a:lnSpc>
                  <a:spcPct val="120000"/>
                </a:lnSpc>
                <a:defRPr/>
              </a:pPr>
              <a:r>
                <a:rPr lang="zh-CN" altLang="en-US" sz="1000" dirty="0">
                  <a:solidFill>
                    <a:schemeClr val="tx1">
                      <a:lumMod val="50000"/>
                      <a:lumOff val="50000"/>
                    </a:schemeClr>
                  </a:solidFill>
                </a:rPr>
                <a:t>此部分内容作为文字排版占位显示</a:t>
              </a:r>
              <a:br>
                <a:rPr lang="zh-CN" altLang="en-US" sz="1000" dirty="0">
                  <a:solidFill>
                    <a:schemeClr val="tx1">
                      <a:lumMod val="50000"/>
                      <a:lumOff val="50000"/>
                    </a:schemeClr>
                  </a:solidFill>
                </a:rPr>
              </a:br>
              <a:r>
                <a:rPr lang="zh-CN" altLang="en-US" sz="1000" dirty="0">
                  <a:solidFill>
                    <a:schemeClr val="tx1">
                      <a:lumMod val="50000"/>
                      <a:lumOff val="50000"/>
                    </a:schemeClr>
                  </a:solidFill>
                </a:rPr>
                <a:t>（建议使用主题字体）</a:t>
              </a:r>
            </a:p>
          </p:txBody>
        </p:sp>
        <p:sp>
          <p:nvSpPr>
            <p:cNvPr id="22" name="矩形 21"/>
            <p:cNvSpPr/>
            <p:nvPr/>
          </p:nvSpPr>
          <p:spPr>
            <a:xfrm>
              <a:off x="609599" y="3139323"/>
              <a:ext cx="2407615" cy="246221"/>
            </a:xfrm>
            <a:prstGeom prst="rect">
              <a:avLst/>
            </a:prstGeom>
          </p:spPr>
          <p:txBody>
            <a:bodyPr wrap="none" lIns="72000" tIns="0" rIns="72000" bIns="0">
              <a:normAutofit fontScale="85000" lnSpcReduction="20000"/>
            </a:bodyPr>
            <a:lstStyle/>
            <a:p>
              <a:pPr algn="r" defTabSz="914378">
                <a:defRPr/>
              </a:pPr>
              <a:r>
                <a:rPr lang="zh-CN" altLang="en-US" sz="1600" b="1" dirty="0">
                  <a:solidFill>
                    <a:schemeClr val="tx1">
                      <a:lumMod val="50000"/>
                      <a:lumOff val="50000"/>
                    </a:schemeClr>
                  </a:solidFill>
                </a:rPr>
                <a:t>标题文本预设</a:t>
              </a:r>
            </a:p>
          </p:txBody>
        </p:sp>
      </p:grpSp>
      <p:grpSp>
        <p:nvGrpSpPr>
          <p:cNvPr id="13" name="组合 12"/>
          <p:cNvGrpSpPr/>
          <p:nvPr/>
        </p:nvGrpSpPr>
        <p:grpSpPr>
          <a:xfrm>
            <a:off x="3896130" y="1114383"/>
            <a:ext cx="1418102" cy="650987"/>
            <a:chOff x="5122025" y="525814"/>
            <a:chExt cx="2020976" cy="927740"/>
          </a:xfrm>
        </p:grpSpPr>
        <p:sp>
          <p:nvSpPr>
            <p:cNvPr id="19" name="文本框 22"/>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000" dirty="0">
                  <a:solidFill>
                    <a:schemeClr val="tx1">
                      <a:lumMod val="50000"/>
                      <a:lumOff val="50000"/>
                    </a:schemeClr>
                  </a:solidFill>
                </a:rPr>
                <a:t>此部分内容作为文字排版占位显示 （建议使用主题字体）</a:t>
              </a:r>
            </a:p>
          </p:txBody>
        </p:sp>
        <p:sp>
          <p:nvSpPr>
            <p:cNvPr id="20" name="矩形 19"/>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914378">
                <a:spcBef>
                  <a:spcPct val="0"/>
                </a:spcBef>
                <a:defRPr/>
              </a:pPr>
              <a:r>
                <a:rPr lang="zh-CN" altLang="en-US" b="1" dirty="0">
                  <a:solidFill>
                    <a:schemeClr val="tx1">
                      <a:lumMod val="50000"/>
                      <a:lumOff val="50000"/>
                    </a:schemeClr>
                  </a:solidFill>
                </a:rPr>
                <a:t>标题文本预设</a:t>
              </a:r>
            </a:p>
          </p:txBody>
        </p:sp>
      </p:grpSp>
      <p:grpSp>
        <p:nvGrpSpPr>
          <p:cNvPr id="38" name="组合 37"/>
          <p:cNvGrpSpPr/>
          <p:nvPr/>
        </p:nvGrpSpPr>
        <p:grpSpPr>
          <a:xfrm>
            <a:off x="2785302" y="1765370"/>
            <a:ext cx="1685830" cy="1301843"/>
            <a:chOff x="2785302" y="1764575"/>
            <a:chExt cx="1685830" cy="1301843"/>
          </a:xfrm>
        </p:grpSpPr>
        <p:sp>
          <p:nvSpPr>
            <p:cNvPr id="6" name="任意多边形: 形状 5"/>
            <p:cNvSpPr/>
            <p:nvPr/>
          </p:nvSpPr>
          <p:spPr>
            <a:xfrm flipH="1">
              <a:off x="2785302" y="1764575"/>
              <a:ext cx="1685830" cy="1301843"/>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任意多边形: 形状 33"/>
            <p:cNvSpPr>
              <a:spLocks/>
            </p:cNvSpPr>
            <p:nvPr/>
          </p:nvSpPr>
          <p:spPr bwMode="auto">
            <a:xfrm>
              <a:off x="3254121" y="2304185"/>
              <a:ext cx="362196" cy="35096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36" name="组合 35"/>
          <p:cNvGrpSpPr/>
          <p:nvPr/>
        </p:nvGrpSpPr>
        <p:grpSpPr>
          <a:xfrm>
            <a:off x="4751843" y="3196777"/>
            <a:ext cx="1105946" cy="854041"/>
            <a:chOff x="4751843" y="3195982"/>
            <a:chExt cx="1105946" cy="854041"/>
          </a:xfrm>
        </p:grpSpPr>
        <p:sp>
          <p:nvSpPr>
            <p:cNvPr id="7" name="任意多边形: 形状 6"/>
            <p:cNvSpPr/>
            <p:nvPr/>
          </p:nvSpPr>
          <p:spPr>
            <a:xfrm flipV="1">
              <a:off x="4751843" y="3195982"/>
              <a:ext cx="1105946" cy="854041"/>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任意多边形: 形状 31"/>
            <p:cNvSpPr>
              <a:spLocks noChangeAspect="1"/>
            </p:cNvSpPr>
            <p:nvPr/>
          </p:nvSpPr>
          <p:spPr bwMode="auto">
            <a:xfrm>
              <a:off x="5223271" y="3414865"/>
              <a:ext cx="380779" cy="380779"/>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37" name="组合 36"/>
          <p:cNvGrpSpPr/>
          <p:nvPr/>
        </p:nvGrpSpPr>
        <p:grpSpPr>
          <a:xfrm>
            <a:off x="3365186" y="3196777"/>
            <a:ext cx="1105946" cy="854041"/>
            <a:chOff x="3365186" y="3195982"/>
            <a:chExt cx="1105946" cy="854041"/>
          </a:xfrm>
        </p:grpSpPr>
        <p:sp>
          <p:nvSpPr>
            <p:cNvPr id="8" name="任意多边形: 形状 7"/>
            <p:cNvSpPr/>
            <p:nvPr/>
          </p:nvSpPr>
          <p:spPr>
            <a:xfrm flipH="1" flipV="1">
              <a:off x="3365186" y="3195982"/>
              <a:ext cx="1105946" cy="854041"/>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任意多边形: 形状 34"/>
            <p:cNvSpPr>
              <a:spLocks/>
            </p:cNvSpPr>
            <p:nvPr/>
          </p:nvSpPr>
          <p:spPr bwMode="auto">
            <a:xfrm>
              <a:off x="3689799" y="3431990"/>
              <a:ext cx="287685" cy="346530"/>
            </a:xfrm>
            <a:custGeom>
              <a:avLst/>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rgbClr val="FFFFFF"/>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39" name="组合 38"/>
          <p:cNvGrpSpPr/>
          <p:nvPr/>
        </p:nvGrpSpPr>
        <p:grpSpPr>
          <a:xfrm>
            <a:off x="4751843" y="1765370"/>
            <a:ext cx="1685830" cy="1301843"/>
            <a:chOff x="4751843" y="1764575"/>
            <a:chExt cx="1685830" cy="1301843"/>
          </a:xfrm>
        </p:grpSpPr>
        <p:sp>
          <p:nvSpPr>
            <p:cNvPr id="5" name="任意多边形: 形状 4"/>
            <p:cNvSpPr/>
            <p:nvPr/>
          </p:nvSpPr>
          <p:spPr>
            <a:xfrm>
              <a:off x="4751843" y="1764575"/>
              <a:ext cx="1685830" cy="1301843"/>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任意多边形: 形状 32"/>
            <p:cNvSpPr>
              <a:spLocks/>
            </p:cNvSpPr>
            <p:nvPr/>
          </p:nvSpPr>
          <p:spPr bwMode="auto">
            <a:xfrm>
              <a:off x="5607958" y="2316802"/>
              <a:ext cx="302353" cy="325732"/>
            </a:xfrm>
            <a:custGeom>
              <a:avLst/>
              <a:gdLst>
                <a:gd name="T0" fmla="*/ 233 w 238"/>
                <a:gd name="T1" fmla="*/ 236 h 256"/>
                <a:gd name="T2" fmla="*/ 173 w 238"/>
                <a:gd name="T3" fmla="*/ 210 h 256"/>
                <a:gd name="T4" fmla="*/ 168 w 238"/>
                <a:gd name="T5" fmla="*/ 207 h 256"/>
                <a:gd name="T6" fmla="*/ 164 w 238"/>
                <a:gd name="T7" fmla="*/ 195 h 256"/>
                <a:gd name="T8" fmla="*/ 159 w 238"/>
                <a:gd name="T9" fmla="*/ 189 h 256"/>
                <a:gd name="T10" fmla="*/ 157 w 238"/>
                <a:gd name="T11" fmla="*/ 186 h 256"/>
                <a:gd name="T12" fmla="*/ 158 w 238"/>
                <a:gd name="T13" fmla="*/ 167 h 256"/>
                <a:gd name="T14" fmla="*/ 167 w 238"/>
                <a:gd name="T15" fmla="*/ 149 h 256"/>
                <a:gd name="T16" fmla="*/ 178 w 238"/>
                <a:gd name="T17" fmla="*/ 113 h 256"/>
                <a:gd name="T18" fmla="*/ 172 w 238"/>
                <a:gd name="T19" fmla="*/ 109 h 256"/>
                <a:gd name="T20" fmla="*/ 179 w 238"/>
                <a:gd name="T21" fmla="*/ 77 h 256"/>
                <a:gd name="T22" fmla="*/ 180 w 238"/>
                <a:gd name="T23" fmla="*/ 84 h 256"/>
                <a:gd name="T24" fmla="*/ 180 w 238"/>
                <a:gd name="T25" fmla="*/ 86 h 256"/>
                <a:gd name="T26" fmla="*/ 216 w 238"/>
                <a:gd name="T27" fmla="*/ 63 h 256"/>
                <a:gd name="T28" fmla="*/ 119 w 238"/>
                <a:gd name="T29" fmla="*/ 0 h 256"/>
                <a:gd name="T30" fmla="*/ 21 w 238"/>
                <a:gd name="T31" fmla="*/ 63 h 256"/>
                <a:gd name="T32" fmla="*/ 30 w 238"/>
                <a:gd name="T33" fmla="*/ 69 h 256"/>
                <a:gd name="T34" fmla="*/ 30 w 238"/>
                <a:gd name="T35" fmla="*/ 82 h 256"/>
                <a:gd name="T36" fmla="*/ 27 w 238"/>
                <a:gd name="T37" fmla="*/ 85 h 256"/>
                <a:gd name="T38" fmla="*/ 29 w 238"/>
                <a:gd name="T39" fmla="*/ 89 h 256"/>
                <a:gd name="T40" fmla="*/ 21 w 238"/>
                <a:gd name="T41" fmla="*/ 133 h 256"/>
                <a:gd name="T42" fmla="*/ 41 w 238"/>
                <a:gd name="T43" fmla="*/ 133 h 256"/>
                <a:gd name="T44" fmla="*/ 33 w 238"/>
                <a:gd name="T45" fmla="*/ 89 h 256"/>
                <a:gd name="T46" fmla="*/ 35 w 238"/>
                <a:gd name="T47" fmla="*/ 85 h 256"/>
                <a:gd name="T48" fmla="*/ 32 w 238"/>
                <a:gd name="T49" fmla="*/ 82 h 256"/>
                <a:gd name="T50" fmla="*/ 32 w 238"/>
                <a:gd name="T51" fmla="*/ 70 h 256"/>
                <a:gd name="T52" fmla="*/ 57 w 238"/>
                <a:gd name="T53" fmla="*/ 86 h 256"/>
                <a:gd name="T54" fmla="*/ 57 w 238"/>
                <a:gd name="T55" fmla="*/ 85 h 256"/>
                <a:gd name="T56" fmla="*/ 58 w 238"/>
                <a:gd name="T57" fmla="*/ 92 h 256"/>
                <a:gd name="T58" fmla="*/ 67 w 238"/>
                <a:gd name="T59" fmla="*/ 109 h 256"/>
                <a:gd name="T60" fmla="*/ 67 w 238"/>
                <a:gd name="T61" fmla="*/ 110 h 256"/>
                <a:gd name="T62" fmla="*/ 67 w 238"/>
                <a:gd name="T63" fmla="*/ 110 h 256"/>
                <a:gd name="T64" fmla="*/ 65 w 238"/>
                <a:gd name="T65" fmla="*/ 113 h 256"/>
                <a:gd name="T66" fmla="*/ 62 w 238"/>
                <a:gd name="T67" fmla="*/ 118 h 256"/>
                <a:gd name="T68" fmla="*/ 66 w 238"/>
                <a:gd name="T69" fmla="*/ 138 h 256"/>
                <a:gd name="T70" fmla="*/ 70 w 238"/>
                <a:gd name="T71" fmla="*/ 148 h 256"/>
                <a:gd name="T72" fmla="*/ 80 w 238"/>
                <a:gd name="T73" fmla="*/ 166 h 256"/>
                <a:gd name="T74" fmla="*/ 82 w 238"/>
                <a:gd name="T75" fmla="*/ 170 h 256"/>
                <a:gd name="T76" fmla="*/ 80 w 238"/>
                <a:gd name="T77" fmla="*/ 186 h 256"/>
                <a:gd name="T78" fmla="*/ 77 w 238"/>
                <a:gd name="T79" fmla="*/ 189 h 256"/>
                <a:gd name="T80" fmla="*/ 71 w 238"/>
                <a:gd name="T81" fmla="*/ 195 h 256"/>
                <a:gd name="T82" fmla="*/ 67 w 238"/>
                <a:gd name="T83" fmla="*/ 206 h 256"/>
                <a:gd name="T84" fmla="*/ 64 w 238"/>
                <a:gd name="T85" fmla="*/ 209 h 256"/>
                <a:gd name="T86" fmla="*/ 41 w 238"/>
                <a:gd name="T87" fmla="*/ 217 h 256"/>
                <a:gd name="T88" fmla="*/ 4 w 238"/>
                <a:gd name="T89" fmla="*/ 237 h 256"/>
                <a:gd name="T90" fmla="*/ 2 w 238"/>
                <a:gd name="T91" fmla="*/ 256 h 256"/>
                <a:gd name="T92" fmla="*/ 235 w 238"/>
                <a:gd name="T93" fmla="*/ 256 h 256"/>
                <a:gd name="T94" fmla="*/ 233 w 238"/>
                <a:gd name="T95" fmla="*/ 2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56">
                  <a:moveTo>
                    <a:pt x="233" y="236"/>
                  </a:moveTo>
                  <a:cubicBezTo>
                    <a:pt x="210" y="226"/>
                    <a:pt x="197" y="218"/>
                    <a:pt x="173" y="210"/>
                  </a:cubicBezTo>
                  <a:cubicBezTo>
                    <a:pt x="171" y="209"/>
                    <a:pt x="169" y="208"/>
                    <a:pt x="168" y="207"/>
                  </a:cubicBezTo>
                  <a:cubicBezTo>
                    <a:pt x="166" y="203"/>
                    <a:pt x="165" y="199"/>
                    <a:pt x="164" y="195"/>
                  </a:cubicBezTo>
                  <a:cubicBezTo>
                    <a:pt x="163" y="193"/>
                    <a:pt x="162" y="190"/>
                    <a:pt x="159" y="189"/>
                  </a:cubicBezTo>
                  <a:cubicBezTo>
                    <a:pt x="158" y="189"/>
                    <a:pt x="157" y="187"/>
                    <a:pt x="157" y="186"/>
                  </a:cubicBezTo>
                  <a:cubicBezTo>
                    <a:pt x="157" y="177"/>
                    <a:pt x="154" y="171"/>
                    <a:pt x="158" y="167"/>
                  </a:cubicBezTo>
                  <a:cubicBezTo>
                    <a:pt x="165" y="161"/>
                    <a:pt x="164" y="153"/>
                    <a:pt x="167" y="149"/>
                  </a:cubicBezTo>
                  <a:cubicBezTo>
                    <a:pt x="171" y="145"/>
                    <a:pt x="180" y="117"/>
                    <a:pt x="178" y="113"/>
                  </a:cubicBezTo>
                  <a:cubicBezTo>
                    <a:pt x="176" y="109"/>
                    <a:pt x="170" y="111"/>
                    <a:pt x="172" y="109"/>
                  </a:cubicBezTo>
                  <a:cubicBezTo>
                    <a:pt x="177" y="102"/>
                    <a:pt x="179" y="89"/>
                    <a:pt x="179" y="77"/>
                  </a:cubicBezTo>
                  <a:cubicBezTo>
                    <a:pt x="180" y="79"/>
                    <a:pt x="180" y="81"/>
                    <a:pt x="180" y="84"/>
                  </a:cubicBezTo>
                  <a:cubicBezTo>
                    <a:pt x="180" y="86"/>
                    <a:pt x="180" y="86"/>
                    <a:pt x="180" y="86"/>
                  </a:cubicBezTo>
                  <a:cubicBezTo>
                    <a:pt x="216" y="63"/>
                    <a:pt x="216" y="63"/>
                    <a:pt x="216" y="63"/>
                  </a:cubicBezTo>
                  <a:cubicBezTo>
                    <a:pt x="119" y="0"/>
                    <a:pt x="119" y="0"/>
                    <a:pt x="119" y="0"/>
                  </a:cubicBezTo>
                  <a:cubicBezTo>
                    <a:pt x="21" y="63"/>
                    <a:pt x="21" y="63"/>
                    <a:pt x="21" y="63"/>
                  </a:cubicBezTo>
                  <a:cubicBezTo>
                    <a:pt x="30" y="69"/>
                    <a:pt x="30" y="69"/>
                    <a:pt x="30" y="69"/>
                  </a:cubicBezTo>
                  <a:cubicBezTo>
                    <a:pt x="30" y="82"/>
                    <a:pt x="30" y="82"/>
                    <a:pt x="30" y="82"/>
                  </a:cubicBezTo>
                  <a:cubicBezTo>
                    <a:pt x="29" y="82"/>
                    <a:pt x="27" y="84"/>
                    <a:pt x="27" y="85"/>
                  </a:cubicBezTo>
                  <a:cubicBezTo>
                    <a:pt x="27" y="87"/>
                    <a:pt x="28" y="88"/>
                    <a:pt x="29" y="89"/>
                  </a:cubicBezTo>
                  <a:cubicBezTo>
                    <a:pt x="21" y="133"/>
                    <a:pt x="21" y="133"/>
                    <a:pt x="21" y="133"/>
                  </a:cubicBezTo>
                  <a:cubicBezTo>
                    <a:pt x="41" y="133"/>
                    <a:pt x="41" y="133"/>
                    <a:pt x="41" y="133"/>
                  </a:cubicBezTo>
                  <a:cubicBezTo>
                    <a:pt x="33" y="89"/>
                    <a:pt x="33" y="89"/>
                    <a:pt x="33" y="89"/>
                  </a:cubicBezTo>
                  <a:cubicBezTo>
                    <a:pt x="34" y="88"/>
                    <a:pt x="35" y="87"/>
                    <a:pt x="35" y="85"/>
                  </a:cubicBezTo>
                  <a:cubicBezTo>
                    <a:pt x="35" y="84"/>
                    <a:pt x="34" y="82"/>
                    <a:pt x="32" y="82"/>
                  </a:cubicBezTo>
                  <a:cubicBezTo>
                    <a:pt x="32" y="70"/>
                    <a:pt x="32" y="70"/>
                    <a:pt x="32" y="70"/>
                  </a:cubicBezTo>
                  <a:cubicBezTo>
                    <a:pt x="57" y="86"/>
                    <a:pt x="57" y="86"/>
                    <a:pt x="57" y="86"/>
                  </a:cubicBezTo>
                  <a:cubicBezTo>
                    <a:pt x="57" y="85"/>
                    <a:pt x="57" y="85"/>
                    <a:pt x="57" y="85"/>
                  </a:cubicBezTo>
                  <a:cubicBezTo>
                    <a:pt x="57" y="87"/>
                    <a:pt x="57" y="89"/>
                    <a:pt x="58" y="92"/>
                  </a:cubicBezTo>
                  <a:cubicBezTo>
                    <a:pt x="60" y="100"/>
                    <a:pt x="64" y="100"/>
                    <a:pt x="67" y="109"/>
                  </a:cubicBezTo>
                  <a:cubicBezTo>
                    <a:pt x="67" y="109"/>
                    <a:pt x="67" y="110"/>
                    <a:pt x="67" y="110"/>
                  </a:cubicBezTo>
                  <a:cubicBezTo>
                    <a:pt x="67" y="110"/>
                    <a:pt x="67" y="110"/>
                    <a:pt x="67" y="110"/>
                  </a:cubicBezTo>
                  <a:cubicBezTo>
                    <a:pt x="66" y="111"/>
                    <a:pt x="66" y="113"/>
                    <a:pt x="65" y="113"/>
                  </a:cubicBezTo>
                  <a:cubicBezTo>
                    <a:pt x="61" y="114"/>
                    <a:pt x="61" y="116"/>
                    <a:pt x="62" y="118"/>
                  </a:cubicBezTo>
                  <a:cubicBezTo>
                    <a:pt x="62" y="120"/>
                    <a:pt x="65" y="133"/>
                    <a:pt x="66" y="138"/>
                  </a:cubicBezTo>
                  <a:cubicBezTo>
                    <a:pt x="67" y="141"/>
                    <a:pt x="70" y="144"/>
                    <a:pt x="70" y="148"/>
                  </a:cubicBezTo>
                  <a:cubicBezTo>
                    <a:pt x="72" y="155"/>
                    <a:pt x="75" y="161"/>
                    <a:pt x="80" y="166"/>
                  </a:cubicBezTo>
                  <a:cubicBezTo>
                    <a:pt x="81" y="167"/>
                    <a:pt x="82" y="169"/>
                    <a:pt x="82" y="170"/>
                  </a:cubicBezTo>
                  <a:cubicBezTo>
                    <a:pt x="81" y="175"/>
                    <a:pt x="81" y="181"/>
                    <a:pt x="80" y="186"/>
                  </a:cubicBezTo>
                  <a:cubicBezTo>
                    <a:pt x="80" y="187"/>
                    <a:pt x="78" y="189"/>
                    <a:pt x="77" y="189"/>
                  </a:cubicBezTo>
                  <a:cubicBezTo>
                    <a:pt x="73" y="190"/>
                    <a:pt x="72" y="193"/>
                    <a:pt x="71" y="195"/>
                  </a:cubicBezTo>
                  <a:cubicBezTo>
                    <a:pt x="70" y="199"/>
                    <a:pt x="69" y="203"/>
                    <a:pt x="67" y="206"/>
                  </a:cubicBezTo>
                  <a:cubicBezTo>
                    <a:pt x="67" y="207"/>
                    <a:pt x="65" y="209"/>
                    <a:pt x="64" y="209"/>
                  </a:cubicBezTo>
                  <a:cubicBezTo>
                    <a:pt x="56" y="212"/>
                    <a:pt x="49" y="214"/>
                    <a:pt x="41" y="217"/>
                  </a:cubicBezTo>
                  <a:cubicBezTo>
                    <a:pt x="33" y="220"/>
                    <a:pt x="12" y="233"/>
                    <a:pt x="4" y="237"/>
                  </a:cubicBezTo>
                  <a:cubicBezTo>
                    <a:pt x="0" y="239"/>
                    <a:pt x="2" y="256"/>
                    <a:pt x="2" y="256"/>
                  </a:cubicBezTo>
                  <a:cubicBezTo>
                    <a:pt x="235" y="256"/>
                    <a:pt x="235" y="256"/>
                    <a:pt x="235" y="256"/>
                  </a:cubicBezTo>
                  <a:cubicBezTo>
                    <a:pt x="235" y="256"/>
                    <a:pt x="238" y="238"/>
                    <a:pt x="233" y="236"/>
                  </a:cubicBezTo>
                  <a:close/>
                </a:path>
              </a:pathLst>
            </a:custGeom>
            <a:solidFill>
              <a:schemeClr val="bg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40" name="组合 39"/>
          <p:cNvGrpSpPr/>
          <p:nvPr/>
        </p:nvGrpSpPr>
        <p:grpSpPr>
          <a:xfrm>
            <a:off x="4230522" y="1845225"/>
            <a:ext cx="761932" cy="2419468"/>
            <a:chOff x="4230522" y="1844431"/>
            <a:chExt cx="761932" cy="2419468"/>
          </a:xfrm>
        </p:grpSpPr>
        <p:grpSp>
          <p:nvGrpSpPr>
            <p:cNvPr id="4" name="组合 3"/>
            <p:cNvGrpSpPr/>
            <p:nvPr/>
          </p:nvGrpSpPr>
          <p:grpSpPr>
            <a:xfrm>
              <a:off x="4230522" y="1844431"/>
              <a:ext cx="761932" cy="2419468"/>
              <a:chOff x="5438775" y="1724025"/>
              <a:chExt cx="1085850" cy="3448050"/>
            </a:xfrm>
          </p:grpSpPr>
          <p:cxnSp>
            <p:nvCxnSpPr>
              <p:cNvPr id="29" name="直接连接符 28"/>
              <p:cNvCxnSpPr/>
              <p:nvPr/>
            </p:nvCxnSpPr>
            <p:spPr>
              <a:xfrm>
                <a:off x="5981700" y="2200275"/>
                <a:ext cx="0" cy="2771775"/>
              </a:xfrm>
              <a:prstGeom prst="line">
                <a:avLst/>
              </a:prstGeom>
              <a:solidFill>
                <a:schemeClr val="tx2">
                  <a:lumMod val="40000"/>
                  <a:lumOff val="60000"/>
                </a:schemeClr>
              </a:solidFill>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5438775" y="1724025"/>
                <a:ext cx="1085850" cy="10858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31" name="椭圆 30"/>
              <p:cNvSpPr/>
              <p:nvPr/>
            </p:nvSpPr>
            <p:spPr>
              <a:xfrm>
                <a:off x="5781675" y="4772025"/>
                <a:ext cx="400050" cy="4000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18" name="任意多边形: 形状 17"/>
            <p:cNvSpPr>
              <a:spLocks/>
            </p:cNvSpPr>
            <p:nvPr/>
          </p:nvSpPr>
          <p:spPr bwMode="auto">
            <a:xfrm>
              <a:off x="4431965" y="2058998"/>
              <a:ext cx="359044" cy="30341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a:lstStyle/>
            <a:p>
              <a:pPr algn="ctr"/>
              <a:endParaRPr/>
            </a:p>
          </p:txBody>
        </p:sp>
      </p:grpSp>
    </p:spTree>
    <p:extLst>
      <p:ext uri="{BB962C8B-B14F-4D97-AF65-F5344CB8AC3E}">
        <p14:creationId xmlns:p14="http://schemas.microsoft.com/office/powerpoint/2010/main" val="848433750"/>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500"/>
                                        <p:tgtEl>
                                          <p:spTgt spid="38"/>
                                        </p:tgtEl>
                                      </p:cBhvr>
                                    </p:animEffect>
                                  </p:childTnLst>
                                </p:cTn>
                              </p:par>
                              <p:par>
                                <p:cTn id="19" presetID="22" presetClass="entr" presetSubtype="2"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right)">
                                      <p:cBhvr>
                                        <p:cTn id="21" dur="500"/>
                                        <p:tgtEl>
                                          <p:spTgt spid="37"/>
                                        </p:tgtEl>
                                      </p:cBhvr>
                                    </p:animEffect>
                                  </p:childTnLst>
                                </p:cTn>
                              </p:par>
                              <p:par>
                                <p:cTn id="22" presetID="22" presetClass="entr" presetSubtype="8"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par>
                                <p:cTn id="25" presetID="22" presetClass="entr" presetSubtype="8"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noChangeAspect="1"/>
          </p:cNvGrpSpPr>
          <p:nvPr/>
        </p:nvGrpSpPr>
        <p:grpSpPr>
          <a:xfrm rot="5400000">
            <a:off x="7077280" y="1838205"/>
            <a:ext cx="280467" cy="186440"/>
            <a:chOff x="2881121" y="2516898"/>
            <a:chExt cx="376100" cy="250202"/>
          </a:xfrm>
          <a:solidFill>
            <a:schemeClr val="accent1"/>
          </a:solidFill>
        </p:grpSpPr>
        <p:sp>
          <p:nvSpPr>
            <p:cNvPr id="33"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4"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 name="组合 34"/>
          <p:cNvGrpSpPr/>
          <p:nvPr/>
        </p:nvGrpSpPr>
        <p:grpSpPr>
          <a:xfrm>
            <a:off x="6119036" y="844156"/>
            <a:ext cx="2102425" cy="932862"/>
            <a:chOff x="6137721" y="568403"/>
            <a:chExt cx="2435756" cy="1079946"/>
          </a:xfrm>
        </p:grpSpPr>
        <p:sp>
          <p:nvSpPr>
            <p:cNvPr id="36" name="矩形 35"/>
            <p:cNvSpPr/>
            <p:nvPr/>
          </p:nvSpPr>
          <p:spPr>
            <a:xfrm>
              <a:off x="6137721" y="568403"/>
              <a:ext cx="2435756" cy="1079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4" name="组合 36"/>
            <p:cNvGrpSpPr/>
            <p:nvPr/>
          </p:nvGrpSpPr>
          <p:grpSpPr>
            <a:xfrm>
              <a:off x="6416881" y="798176"/>
              <a:ext cx="1639731" cy="638905"/>
              <a:chOff x="6465370" y="887065"/>
              <a:chExt cx="1639731" cy="638905"/>
            </a:xfrm>
          </p:grpSpPr>
          <p:sp>
            <p:nvSpPr>
              <p:cNvPr id="38" name="TextBox 37"/>
              <p:cNvSpPr txBox="1"/>
              <p:nvPr/>
            </p:nvSpPr>
            <p:spPr>
              <a:xfrm>
                <a:off x="6465370" y="887065"/>
                <a:ext cx="1639731" cy="391813"/>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推进第一步骤</a:t>
                </a:r>
              </a:p>
            </p:txBody>
          </p:sp>
          <p:sp>
            <p:nvSpPr>
              <p:cNvPr id="39" name="Rectangle 13" descr="FD1DDF730CE4456e89755B07FE1653D0# #Rectangle 13"/>
              <p:cNvSpPr>
                <a:spLocks noChangeArrowheads="1"/>
              </p:cNvSpPr>
              <p:nvPr/>
            </p:nvSpPr>
            <p:spPr bwMode="auto">
              <a:xfrm>
                <a:off x="6706687" y="1276634"/>
                <a:ext cx="1394800" cy="24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800" dirty="0">
                    <a:solidFill>
                      <a:schemeClr val="bg1"/>
                    </a:solidFill>
                    <a:latin typeface="方正兰亭黑_GBK" pitchFamily="2" charset="-122"/>
                    <a:ea typeface="方正兰亭黑_GBK" pitchFamily="2" charset="-122"/>
                  </a:rPr>
                  <a:t>此处添加简短文字说明。</a:t>
                </a:r>
                <a:endParaRPr lang="en-US" altLang="zh-CN" sz="800" dirty="0">
                  <a:solidFill>
                    <a:schemeClr val="bg1"/>
                  </a:solidFill>
                  <a:latin typeface="方正兰亭黑_GBK" pitchFamily="2" charset="-122"/>
                  <a:ea typeface="方正兰亭黑_GBK" pitchFamily="2" charset="-122"/>
                </a:endParaRPr>
              </a:p>
            </p:txBody>
          </p:sp>
        </p:grpSp>
      </p:grpSp>
      <p:grpSp>
        <p:nvGrpSpPr>
          <p:cNvPr id="5" name="组合 39"/>
          <p:cNvGrpSpPr>
            <a:grpSpLocks noChangeAspect="1"/>
          </p:cNvGrpSpPr>
          <p:nvPr/>
        </p:nvGrpSpPr>
        <p:grpSpPr>
          <a:xfrm rot="5400000">
            <a:off x="7077280" y="3166746"/>
            <a:ext cx="280467" cy="186440"/>
            <a:chOff x="2881121" y="2516898"/>
            <a:chExt cx="376100" cy="250202"/>
          </a:xfrm>
          <a:solidFill>
            <a:schemeClr val="bg1">
              <a:lumMod val="75000"/>
            </a:schemeClr>
          </a:solidFill>
        </p:grpSpPr>
        <p:sp>
          <p:nvSpPr>
            <p:cNvPr id="41"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2"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组合 42"/>
          <p:cNvGrpSpPr/>
          <p:nvPr/>
        </p:nvGrpSpPr>
        <p:grpSpPr>
          <a:xfrm>
            <a:off x="6119035" y="2159847"/>
            <a:ext cx="2102425" cy="932862"/>
            <a:chOff x="6137721" y="2051523"/>
            <a:chExt cx="2435756" cy="1079946"/>
          </a:xfrm>
        </p:grpSpPr>
        <p:sp>
          <p:nvSpPr>
            <p:cNvPr id="44" name="矩形 43"/>
            <p:cNvSpPr/>
            <p:nvPr/>
          </p:nvSpPr>
          <p:spPr>
            <a:xfrm>
              <a:off x="6137721" y="2051523"/>
              <a:ext cx="2435756" cy="1079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7" name="组合 44"/>
            <p:cNvGrpSpPr/>
            <p:nvPr/>
          </p:nvGrpSpPr>
          <p:grpSpPr>
            <a:xfrm>
              <a:off x="6416882" y="2281296"/>
              <a:ext cx="1817962" cy="638905"/>
              <a:chOff x="6465371" y="887065"/>
              <a:chExt cx="1817962" cy="638905"/>
            </a:xfrm>
          </p:grpSpPr>
          <p:sp>
            <p:nvSpPr>
              <p:cNvPr id="75" name="TextBox 74"/>
              <p:cNvSpPr txBox="1"/>
              <p:nvPr/>
            </p:nvSpPr>
            <p:spPr>
              <a:xfrm>
                <a:off x="6465371" y="887065"/>
                <a:ext cx="1817962" cy="427433"/>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1799" dirty="0"/>
                  <a:t>推进第二步骤</a:t>
                </a:r>
              </a:p>
            </p:txBody>
          </p:sp>
          <p:sp>
            <p:nvSpPr>
              <p:cNvPr id="76" name="Rectangle 13" descr="FD1DDF730CE4456e89755B07FE1653D0# #Rectangle 13"/>
              <p:cNvSpPr>
                <a:spLocks noChangeArrowheads="1"/>
              </p:cNvSpPr>
              <p:nvPr/>
            </p:nvSpPr>
            <p:spPr bwMode="auto">
              <a:xfrm>
                <a:off x="6706687" y="1276634"/>
                <a:ext cx="1394799" cy="24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800" dirty="0">
                    <a:solidFill>
                      <a:schemeClr val="bg1"/>
                    </a:solidFill>
                    <a:latin typeface="方正兰亭黑_GBK" pitchFamily="2" charset="-122"/>
                    <a:ea typeface="方正兰亭黑_GBK" pitchFamily="2" charset="-122"/>
                  </a:rPr>
                  <a:t>此处添加简短文字说明。</a:t>
                </a:r>
                <a:endParaRPr lang="en-US" altLang="zh-CN" sz="800" dirty="0">
                  <a:solidFill>
                    <a:schemeClr val="bg1"/>
                  </a:solidFill>
                  <a:latin typeface="方正兰亭黑_GBK" pitchFamily="2" charset="-122"/>
                  <a:ea typeface="方正兰亭黑_GBK" pitchFamily="2" charset="-122"/>
                </a:endParaRPr>
              </a:p>
            </p:txBody>
          </p:sp>
        </p:grpSp>
      </p:grpSp>
      <p:grpSp>
        <p:nvGrpSpPr>
          <p:cNvPr id="8" name="组合 76"/>
          <p:cNvGrpSpPr/>
          <p:nvPr/>
        </p:nvGrpSpPr>
        <p:grpSpPr>
          <a:xfrm>
            <a:off x="6119035" y="3508413"/>
            <a:ext cx="2102425" cy="932862"/>
            <a:chOff x="6137721" y="3534643"/>
            <a:chExt cx="2435756" cy="1079946"/>
          </a:xfrm>
        </p:grpSpPr>
        <p:sp>
          <p:nvSpPr>
            <p:cNvPr id="78" name="矩形 77"/>
            <p:cNvSpPr/>
            <p:nvPr/>
          </p:nvSpPr>
          <p:spPr>
            <a:xfrm>
              <a:off x="6137721" y="3534643"/>
              <a:ext cx="2435756" cy="10799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9" name="组合 78"/>
            <p:cNvGrpSpPr/>
            <p:nvPr/>
          </p:nvGrpSpPr>
          <p:grpSpPr>
            <a:xfrm>
              <a:off x="6416883" y="3764416"/>
              <a:ext cx="1817962" cy="638905"/>
              <a:chOff x="6465372" y="887065"/>
              <a:chExt cx="1817962" cy="638905"/>
            </a:xfrm>
          </p:grpSpPr>
          <p:sp>
            <p:nvSpPr>
              <p:cNvPr id="80" name="TextBox 79"/>
              <p:cNvSpPr txBox="1"/>
              <p:nvPr/>
            </p:nvSpPr>
            <p:spPr>
              <a:xfrm>
                <a:off x="6465372" y="887065"/>
                <a:ext cx="1817962" cy="427433"/>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1799" dirty="0"/>
                  <a:t>推进第三步骤</a:t>
                </a:r>
              </a:p>
            </p:txBody>
          </p:sp>
          <p:sp>
            <p:nvSpPr>
              <p:cNvPr id="81" name="Rectangle 13" descr="FD1DDF730CE4456e89755B07FE1653D0# #Rectangle 13"/>
              <p:cNvSpPr>
                <a:spLocks noChangeArrowheads="1"/>
              </p:cNvSpPr>
              <p:nvPr/>
            </p:nvSpPr>
            <p:spPr bwMode="auto">
              <a:xfrm>
                <a:off x="6706687" y="1276634"/>
                <a:ext cx="1394799" cy="24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800" dirty="0">
                    <a:solidFill>
                      <a:schemeClr val="bg1"/>
                    </a:solidFill>
                    <a:latin typeface="方正兰亭黑_GBK" pitchFamily="2" charset="-122"/>
                    <a:ea typeface="方正兰亭黑_GBK" pitchFamily="2" charset="-122"/>
                  </a:rPr>
                  <a:t>此处添加简短文字说明。</a:t>
                </a:r>
                <a:endParaRPr lang="en-US" altLang="zh-CN" sz="800" dirty="0">
                  <a:solidFill>
                    <a:schemeClr val="bg1"/>
                  </a:solidFill>
                  <a:latin typeface="方正兰亭黑_GBK" pitchFamily="2" charset="-122"/>
                  <a:ea typeface="方正兰亭黑_GBK" pitchFamily="2" charset="-122"/>
                </a:endParaRPr>
              </a:p>
            </p:txBody>
          </p:sp>
        </p:grpSp>
      </p:grpSp>
      <p:sp>
        <p:nvSpPr>
          <p:cNvPr id="82" name="TextBox 81"/>
          <p:cNvSpPr txBox="1"/>
          <p:nvPr/>
        </p:nvSpPr>
        <p:spPr>
          <a:xfrm>
            <a:off x="1188668" y="3303144"/>
            <a:ext cx="4452202" cy="925584"/>
          </a:xfrm>
          <a:prstGeom prst="rect">
            <a:avLst/>
          </a:prstGeom>
          <a:noFill/>
        </p:spPr>
        <p:txBody>
          <a:bodyPr wrap="square" lIns="91389" tIns="45694" rIns="91389" bIns="45694" rtlCol="0">
            <a:spAutoFit/>
          </a:bodyPr>
          <a:lstStyle/>
          <a:p>
            <a:pPr algn="just">
              <a:lnSpc>
                <a:spcPts val="1300"/>
              </a:lnSpc>
            </a:pPr>
            <a:r>
              <a:rPr lang="zh-CN" altLang="en-US" sz="800" dirty="0">
                <a:solidFill>
                  <a:schemeClr val="bg1">
                    <a:lumMod val="50000"/>
                  </a:schemeClr>
                </a:solidFill>
                <a:latin typeface="微软雅黑" pitchFamily="34" charset="-122"/>
                <a:ea typeface="微软雅黑" pitchFamily="34" charset="-122"/>
              </a:rPr>
              <a:t>点击输入计划的详细文字内容，文字语言要精炼概括，避免用冗长空洞的词汇，给人以真实诚挚的感觉。计划条理要清晰，可操作性要强，用清晰明了的思路呈现自己想要表达的观点与计划。</a:t>
            </a:r>
            <a:endParaRPr lang="en-US" altLang="zh-CN" sz="800" dirty="0">
              <a:solidFill>
                <a:schemeClr val="bg1">
                  <a:lumMod val="50000"/>
                </a:schemeClr>
              </a:solidFill>
              <a:latin typeface="微软雅黑" pitchFamily="34" charset="-122"/>
              <a:ea typeface="微软雅黑" pitchFamily="34" charset="-122"/>
            </a:endParaRPr>
          </a:p>
          <a:p>
            <a:pPr algn="just">
              <a:lnSpc>
                <a:spcPts val="1300"/>
              </a:lnSpc>
            </a:pPr>
            <a:endParaRPr lang="en-US" altLang="zh-CN" sz="800" dirty="0">
              <a:solidFill>
                <a:schemeClr val="bg1">
                  <a:lumMod val="50000"/>
                </a:schemeClr>
              </a:solidFill>
              <a:latin typeface="微软雅黑" pitchFamily="34" charset="-122"/>
              <a:ea typeface="微软雅黑" pitchFamily="34" charset="-122"/>
            </a:endParaRPr>
          </a:p>
          <a:p>
            <a:pPr algn="just">
              <a:lnSpc>
                <a:spcPts val="1300"/>
              </a:lnSpc>
            </a:pPr>
            <a:r>
              <a:rPr lang="zh-CN" altLang="en-US" sz="800" dirty="0">
                <a:solidFill>
                  <a:schemeClr val="bg1">
                    <a:lumMod val="50000"/>
                  </a:schemeClr>
                </a:solidFill>
                <a:latin typeface="微软雅黑" pitchFamily="34" charset="-122"/>
                <a:ea typeface="微软雅黑" pitchFamily="34" charset="-122"/>
              </a:rPr>
              <a:t>计划的详细文字内容语言要精炼概括，避免用冗长空洞的词汇，给人以真实诚挚的感觉。计划条理要清晰，可操作性要强，用清晰明了的思路呈现自己的观点与计划</a:t>
            </a:r>
            <a:r>
              <a:rPr lang="zh-CN" altLang="en-US" sz="800" dirty="0">
                <a:solidFill>
                  <a:schemeClr val="bg1">
                    <a:lumMod val="50000"/>
                  </a:schemeClr>
                </a:solidFill>
                <a:latin typeface="方正兰亭纤黑简体" pitchFamily="65" charset="-122"/>
                <a:ea typeface="方正兰亭纤黑简体" pitchFamily="65" charset="-122"/>
              </a:rPr>
              <a:t>。</a:t>
            </a:r>
            <a:endParaRPr lang="en-US" altLang="zh-CN" sz="800" dirty="0">
              <a:solidFill>
                <a:schemeClr val="bg1">
                  <a:lumMod val="50000"/>
                </a:schemeClr>
              </a:solidFill>
              <a:latin typeface="方正兰亭纤黑简体" pitchFamily="65" charset="-122"/>
              <a:ea typeface="方正兰亭纤黑简体" pitchFamily="65" charset="-122"/>
            </a:endParaRPr>
          </a:p>
        </p:txBody>
      </p:sp>
      <p:sp>
        <p:nvSpPr>
          <p:cNvPr id="84" name="圆角矩形 4"/>
          <p:cNvSpPr/>
          <p:nvPr/>
        </p:nvSpPr>
        <p:spPr>
          <a:xfrm>
            <a:off x="1265853" y="916361"/>
            <a:ext cx="4375021" cy="2274231"/>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89" tIns="45694" rIns="91389" bIns="45694" rtlCol="0" anchor="ctr"/>
          <a:lstStyle/>
          <a:p>
            <a:pPr algn="ctr"/>
            <a:endParaRPr lang="zh-CN" altLang="en-US" sz="1799" dirty="0"/>
          </a:p>
        </p:txBody>
      </p:sp>
    </p:spTree>
    <p:extLst>
      <p:ext uri="{BB962C8B-B14F-4D97-AF65-F5344CB8AC3E}">
        <p14:creationId xmlns:p14="http://schemas.microsoft.com/office/powerpoint/2010/main" val="949305168"/>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1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down)">
                                      <p:cBhvr>
                                        <p:cTn id="13" dur="500"/>
                                        <p:tgtEl>
                                          <p:spTgt spid="2"/>
                                        </p:tgtEl>
                                      </p:cBhvr>
                                    </p:animEffect>
                                  </p:childTnLst>
                                </p:cTn>
                              </p:par>
                            </p:childTnLst>
                          </p:cTn>
                        </p:par>
                        <p:par>
                          <p:cTn id="14" fill="hold">
                            <p:stCondLst>
                              <p:cond delay="8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ppt_x"/>
                                          </p:val>
                                        </p:tav>
                                        <p:tav tm="100000">
                                          <p:val>
                                            <p:strVal val="#ppt_x"/>
                                          </p:val>
                                        </p:tav>
                                      </p:tavLst>
                                    </p:anim>
                                    <p:anim calcmode="lin" valueType="num">
                                      <p:cBhvr additive="base">
                                        <p:cTn id="18" dur="3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100"/>
                            </p:stCondLst>
                            <p:childTnLst>
                              <p:par>
                                <p:cTn id="20" presetID="1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childTnLst>
                          </p:cTn>
                        </p:par>
                        <p:par>
                          <p:cTn id="24" fill="hold">
                            <p:stCondLst>
                              <p:cond delay="1600"/>
                            </p:stCondLst>
                            <p:childTnLst>
                              <p:par>
                                <p:cTn id="25" presetID="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 fill="hold"/>
                                        <p:tgtEl>
                                          <p:spTgt spid="8"/>
                                        </p:tgtEl>
                                        <p:attrNameLst>
                                          <p:attrName>ppt_x</p:attrName>
                                        </p:attrNameLst>
                                      </p:cBhvr>
                                      <p:tavLst>
                                        <p:tav tm="0">
                                          <p:val>
                                            <p:strVal val="#ppt_x"/>
                                          </p:val>
                                        </p:tav>
                                        <p:tav tm="100000">
                                          <p:val>
                                            <p:strVal val="#ppt_x"/>
                                          </p:val>
                                        </p:tav>
                                      </p:tavLst>
                                    </p:anim>
                                    <p:anim calcmode="lin" valueType="num">
                                      <p:cBhvr additive="base">
                                        <p:cTn id="28" dur="3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1900"/>
                            </p:stCondLst>
                            <p:childTnLst>
                              <p:par>
                                <p:cTn id="30" presetID="42"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par>
                          <p:cTn id="35" fill="hold">
                            <p:stCondLst>
                              <p:cond delay="2900"/>
                            </p:stCondLst>
                            <p:childTnLst>
                              <p:par>
                                <p:cTn id="36" presetID="42" presetClass="entr" presetSubtype="0"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anim calcmode="lin" valueType="num">
                                      <p:cBhvr>
                                        <p:cTn id="39" dur="1000" fill="hold"/>
                                        <p:tgtEl>
                                          <p:spTgt spid="82"/>
                                        </p:tgtEl>
                                        <p:attrNameLst>
                                          <p:attrName>ppt_x</p:attrName>
                                        </p:attrNameLst>
                                      </p:cBhvr>
                                      <p:tavLst>
                                        <p:tav tm="0">
                                          <p:val>
                                            <p:strVal val="#ppt_x"/>
                                          </p:val>
                                        </p:tav>
                                        <p:tav tm="100000">
                                          <p:val>
                                            <p:strVal val="#ppt_x"/>
                                          </p:val>
                                        </p:tav>
                                      </p:tavLst>
                                    </p:anim>
                                    <p:anim calcmode="lin" valueType="num">
                                      <p:cBhvr>
                                        <p:cTn id="4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511248" y="3032338"/>
            <a:ext cx="1388987" cy="786414"/>
            <a:chOff x="2814" y="1405"/>
            <a:chExt cx="2052" cy="1510"/>
          </a:xfrm>
        </p:grpSpPr>
        <p:sp>
          <p:nvSpPr>
            <p:cNvPr id="3"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1">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a:grpSpLocks noChangeAspect="1"/>
          </p:cNvGrpSpPr>
          <p:nvPr/>
        </p:nvGrpSpPr>
        <p:grpSpPr bwMode="auto">
          <a:xfrm>
            <a:off x="2446885" y="2796004"/>
            <a:ext cx="1388987" cy="1022749"/>
            <a:chOff x="2814" y="1405"/>
            <a:chExt cx="2052" cy="1510"/>
          </a:xfrm>
        </p:grpSpPr>
        <p:sp>
          <p:nvSpPr>
            <p:cNvPr id="6"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2">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2">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
          <p:cNvGrpSpPr>
            <a:grpSpLocks noChangeAspect="1"/>
          </p:cNvGrpSpPr>
          <p:nvPr/>
        </p:nvGrpSpPr>
        <p:grpSpPr bwMode="auto">
          <a:xfrm>
            <a:off x="3382522" y="2339012"/>
            <a:ext cx="1388987" cy="1479742"/>
            <a:chOff x="2814" y="1405"/>
            <a:chExt cx="2052" cy="1510"/>
          </a:xfrm>
        </p:grpSpPr>
        <p:sp>
          <p:nvSpPr>
            <p:cNvPr id="9"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3">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3">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4"/>
          <p:cNvGrpSpPr>
            <a:grpSpLocks noChangeAspect="1"/>
          </p:cNvGrpSpPr>
          <p:nvPr/>
        </p:nvGrpSpPr>
        <p:grpSpPr bwMode="auto">
          <a:xfrm>
            <a:off x="4318159" y="3112326"/>
            <a:ext cx="1388987" cy="706426"/>
            <a:chOff x="2814" y="1405"/>
            <a:chExt cx="2052" cy="1510"/>
          </a:xfrm>
        </p:grpSpPr>
        <p:sp>
          <p:nvSpPr>
            <p:cNvPr id="12"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4">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4">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4"/>
          <p:cNvGrpSpPr>
            <a:grpSpLocks noChangeAspect="1"/>
          </p:cNvGrpSpPr>
          <p:nvPr/>
        </p:nvGrpSpPr>
        <p:grpSpPr bwMode="auto">
          <a:xfrm>
            <a:off x="5253797" y="2106990"/>
            <a:ext cx="1388987" cy="1711763"/>
            <a:chOff x="2814" y="1405"/>
            <a:chExt cx="2052" cy="1510"/>
          </a:xfrm>
        </p:grpSpPr>
        <p:sp>
          <p:nvSpPr>
            <p:cNvPr id="15"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5">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5">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4"/>
          <p:cNvGrpSpPr>
            <a:grpSpLocks noChangeAspect="1"/>
          </p:cNvGrpSpPr>
          <p:nvPr/>
        </p:nvGrpSpPr>
        <p:grpSpPr bwMode="auto">
          <a:xfrm>
            <a:off x="6189435" y="2646895"/>
            <a:ext cx="1388987" cy="1171859"/>
            <a:chOff x="2814" y="1405"/>
            <a:chExt cx="2052" cy="1510"/>
          </a:xfrm>
        </p:grpSpPr>
        <p:sp>
          <p:nvSpPr>
            <p:cNvPr id="18"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6">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6">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defTabSz="650081" fontAlgn="base">
                <a:lnSpc>
                  <a:spcPct val="120000"/>
                </a:lnSpc>
                <a:spcBef>
                  <a:spcPct val="0"/>
                </a:spcBef>
                <a:spcAft>
                  <a:spcPct val="0"/>
                </a:spcAft>
              </a:pPr>
              <a:endParaRPr lang="en-US" sz="5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4"/>
          <p:cNvGrpSpPr>
            <a:grpSpLocks noChangeAspect="1"/>
          </p:cNvGrpSpPr>
          <p:nvPr/>
        </p:nvGrpSpPr>
        <p:grpSpPr bwMode="auto">
          <a:xfrm rot="10800000">
            <a:off x="2950475" y="1343162"/>
            <a:ext cx="394788" cy="476604"/>
            <a:chOff x="347" y="3344"/>
            <a:chExt cx="586" cy="707"/>
          </a:xfrm>
          <a:solidFill>
            <a:schemeClr val="accent2"/>
          </a:solidFill>
        </p:grpSpPr>
        <p:sp>
          <p:nvSpPr>
            <p:cNvPr id="21"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650081" fontAlgn="base">
                <a:lnSpc>
                  <a:spcPct val="120000"/>
                </a:lnSpc>
                <a:spcBef>
                  <a:spcPct val="0"/>
                </a:spcBef>
                <a:spcAft>
                  <a:spcPct val="0"/>
                </a:spcAft>
              </a:pPr>
              <a:r>
                <a:rPr lang="en-US" sz="9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22"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650081" fontAlgn="base">
                <a:lnSpc>
                  <a:spcPct val="120000"/>
                </a:lnSpc>
                <a:spcBef>
                  <a:spcPct val="0"/>
                </a:spcBef>
                <a:spcAft>
                  <a:spcPct val="0"/>
                </a:spcAft>
              </a:pPr>
              <a:endParaRPr lang="en-US" sz="9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4"/>
          <p:cNvGrpSpPr>
            <a:grpSpLocks noChangeAspect="1"/>
          </p:cNvGrpSpPr>
          <p:nvPr/>
        </p:nvGrpSpPr>
        <p:grpSpPr bwMode="auto">
          <a:xfrm rot="10800000">
            <a:off x="3876437" y="1350358"/>
            <a:ext cx="394788" cy="476604"/>
            <a:chOff x="347" y="3344"/>
            <a:chExt cx="586" cy="707"/>
          </a:xfrm>
          <a:solidFill>
            <a:schemeClr val="accent3"/>
          </a:solidFill>
        </p:grpSpPr>
        <p:sp>
          <p:nvSpPr>
            <p:cNvPr id="24"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650081" fontAlgn="base">
                <a:lnSpc>
                  <a:spcPct val="120000"/>
                </a:lnSpc>
                <a:spcBef>
                  <a:spcPct val="0"/>
                </a:spcBef>
                <a:spcAft>
                  <a:spcPct val="0"/>
                </a:spcAft>
              </a:pPr>
              <a:r>
                <a:rPr lang="en-US" sz="9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25"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650081" fontAlgn="base">
                <a:lnSpc>
                  <a:spcPct val="120000"/>
                </a:lnSpc>
                <a:spcBef>
                  <a:spcPct val="0"/>
                </a:spcBef>
                <a:spcAft>
                  <a:spcPct val="0"/>
                </a:spcAft>
              </a:pPr>
              <a:endParaRPr lang="en-US" sz="9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4"/>
          <p:cNvGrpSpPr>
            <a:grpSpLocks noChangeAspect="1"/>
          </p:cNvGrpSpPr>
          <p:nvPr/>
        </p:nvGrpSpPr>
        <p:grpSpPr bwMode="auto">
          <a:xfrm rot="10800000">
            <a:off x="4808068" y="1343290"/>
            <a:ext cx="394788" cy="476604"/>
            <a:chOff x="347" y="3344"/>
            <a:chExt cx="586" cy="707"/>
          </a:xfrm>
          <a:solidFill>
            <a:schemeClr val="accent4"/>
          </a:solidFill>
        </p:grpSpPr>
        <p:sp>
          <p:nvSpPr>
            <p:cNvPr id="27"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650081" fontAlgn="base">
                <a:lnSpc>
                  <a:spcPct val="120000"/>
                </a:lnSpc>
                <a:spcBef>
                  <a:spcPct val="0"/>
                </a:spcBef>
                <a:spcAft>
                  <a:spcPct val="0"/>
                </a:spcAft>
              </a:pPr>
              <a:r>
                <a:rPr lang="en-US" sz="9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28"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650081" fontAlgn="base">
                <a:lnSpc>
                  <a:spcPct val="120000"/>
                </a:lnSpc>
                <a:spcBef>
                  <a:spcPct val="0"/>
                </a:spcBef>
                <a:spcAft>
                  <a:spcPct val="0"/>
                </a:spcAft>
              </a:pPr>
              <a:endParaRPr lang="en-US" sz="9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4"/>
          <p:cNvGrpSpPr>
            <a:grpSpLocks noChangeAspect="1"/>
          </p:cNvGrpSpPr>
          <p:nvPr/>
        </p:nvGrpSpPr>
        <p:grpSpPr bwMode="auto">
          <a:xfrm rot="10800000">
            <a:off x="5756006" y="1343162"/>
            <a:ext cx="394788" cy="476604"/>
            <a:chOff x="347" y="3344"/>
            <a:chExt cx="586" cy="707"/>
          </a:xfrm>
          <a:solidFill>
            <a:schemeClr val="accent5"/>
          </a:solidFill>
        </p:grpSpPr>
        <p:sp>
          <p:nvSpPr>
            <p:cNvPr id="30"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650081" fontAlgn="base">
                <a:lnSpc>
                  <a:spcPct val="120000"/>
                </a:lnSpc>
                <a:spcBef>
                  <a:spcPct val="0"/>
                </a:spcBef>
                <a:spcAft>
                  <a:spcPct val="0"/>
                </a:spcAft>
              </a:pPr>
              <a:r>
                <a:rPr lang="en-US" sz="9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31"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650081" fontAlgn="base">
                <a:lnSpc>
                  <a:spcPct val="120000"/>
                </a:lnSpc>
                <a:spcBef>
                  <a:spcPct val="0"/>
                </a:spcBef>
                <a:spcAft>
                  <a:spcPct val="0"/>
                </a:spcAft>
              </a:pPr>
              <a:endParaRPr lang="en-US" sz="9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4"/>
          <p:cNvGrpSpPr>
            <a:grpSpLocks noChangeAspect="1"/>
          </p:cNvGrpSpPr>
          <p:nvPr/>
        </p:nvGrpSpPr>
        <p:grpSpPr bwMode="auto">
          <a:xfrm rot="10800000">
            <a:off x="6693089" y="1345534"/>
            <a:ext cx="394788" cy="476604"/>
            <a:chOff x="347" y="3344"/>
            <a:chExt cx="586" cy="707"/>
          </a:xfrm>
          <a:solidFill>
            <a:schemeClr val="accent6"/>
          </a:solidFill>
        </p:grpSpPr>
        <p:sp>
          <p:nvSpPr>
            <p:cNvPr id="33"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650081" fontAlgn="base">
                <a:lnSpc>
                  <a:spcPct val="120000"/>
                </a:lnSpc>
                <a:spcBef>
                  <a:spcPct val="0"/>
                </a:spcBef>
                <a:spcAft>
                  <a:spcPct val="0"/>
                </a:spcAft>
              </a:pPr>
              <a:r>
                <a:rPr lang="en-US" sz="9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3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650081" fontAlgn="base">
                <a:lnSpc>
                  <a:spcPct val="120000"/>
                </a:lnSpc>
                <a:spcBef>
                  <a:spcPct val="0"/>
                </a:spcBef>
                <a:spcAft>
                  <a:spcPct val="0"/>
                </a:spcAft>
              </a:pPr>
              <a:endParaRPr lang="en-US" sz="9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4"/>
          <p:cNvGrpSpPr>
            <a:grpSpLocks noChangeAspect="1"/>
          </p:cNvGrpSpPr>
          <p:nvPr/>
        </p:nvGrpSpPr>
        <p:grpSpPr bwMode="auto">
          <a:xfrm rot="10800000">
            <a:off x="2004849" y="1343162"/>
            <a:ext cx="394788" cy="476604"/>
            <a:chOff x="347" y="3344"/>
            <a:chExt cx="586" cy="707"/>
          </a:xfrm>
          <a:solidFill>
            <a:schemeClr val="accent1"/>
          </a:solidFill>
        </p:grpSpPr>
        <p:sp>
          <p:nvSpPr>
            <p:cNvPr id="36"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650081" fontAlgn="base">
                <a:lnSpc>
                  <a:spcPct val="120000"/>
                </a:lnSpc>
                <a:spcBef>
                  <a:spcPct val="0"/>
                </a:spcBef>
                <a:spcAft>
                  <a:spcPct val="0"/>
                </a:spcAft>
              </a:pPr>
              <a:r>
                <a:rPr lang="en-US" sz="900" dirty="0">
                  <a:solidFill>
                    <a:srgbClr val="FFFFF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37"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defTabSz="650081" fontAlgn="base">
                <a:lnSpc>
                  <a:spcPct val="120000"/>
                </a:lnSpc>
                <a:spcBef>
                  <a:spcPct val="0"/>
                </a:spcBef>
                <a:spcAft>
                  <a:spcPct val="0"/>
                </a:spcAft>
              </a:pPr>
              <a:endParaRPr lang="en-US" sz="900" dirty="0">
                <a:solidFill>
                  <a:srgbClr val="393939"/>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38" name="Straight Connector 125"/>
          <p:cNvCxnSpPr>
            <a:endCxn id="4" idx="1"/>
          </p:cNvCxnSpPr>
          <p:nvPr/>
        </p:nvCxnSpPr>
        <p:spPr>
          <a:xfrm>
            <a:off x="2205740" y="1912128"/>
            <a:ext cx="0" cy="1120212"/>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126"/>
          <p:cNvCxnSpPr/>
          <p:nvPr/>
        </p:nvCxnSpPr>
        <p:spPr>
          <a:xfrm flipH="1">
            <a:off x="3140133" y="1912126"/>
            <a:ext cx="1246" cy="883879"/>
          </a:xfrm>
          <a:prstGeom prst="line">
            <a:avLst/>
          </a:prstGeom>
          <a:ln w="127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127"/>
          <p:cNvCxnSpPr/>
          <p:nvPr/>
        </p:nvCxnSpPr>
        <p:spPr>
          <a:xfrm>
            <a:off x="4077016" y="1912127"/>
            <a:ext cx="0" cy="426884"/>
          </a:xfrm>
          <a:prstGeom prst="line">
            <a:avLst/>
          </a:prstGeom>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129"/>
          <p:cNvCxnSpPr/>
          <p:nvPr/>
        </p:nvCxnSpPr>
        <p:spPr>
          <a:xfrm>
            <a:off x="5012652" y="1912128"/>
            <a:ext cx="0" cy="1200200"/>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135"/>
          <p:cNvCxnSpPr/>
          <p:nvPr/>
        </p:nvCxnSpPr>
        <p:spPr>
          <a:xfrm>
            <a:off x="5948291" y="1912127"/>
            <a:ext cx="0" cy="213442"/>
          </a:xfrm>
          <a:prstGeom prst="line">
            <a:avLst/>
          </a:prstGeom>
          <a:ln w="127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136"/>
          <p:cNvCxnSpPr/>
          <p:nvPr/>
        </p:nvCxnSpPr>
        <p:spPr>
          <a:xfrm flipH="1">
            <a:off x="6890186" y="1912128"/>
            <a:ext cx="1246" cy="734767"/>
          </a:xfrm>
          <a:prstGeom prst="line">
            <a:avLst/>
          </a:prstGeom>
          <a:ln w="12700">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295636" y="3930274"/>
            <a:ext cx="846386" cy="185628"/>
          </a:xfrm>
          <a:prstGeom prst="rect">
            <a:avLst/>
          </a:prstGeom>
          <a:noFill/>
        </p:spPr>
        <p:txBody>
          <a:bodyPr wrap="none" lIns="0" tIns="0" rIns="0" bIns="0" rtlCol="0">
            <a:spAutoFit/>
          </a:bodyPr>
          <a:lstStyle/>
          <a:p>
            <a:pPr algn="just" defTabSz="650081" fontAlgn="base">
              <a:lnSpc>
                <a:spcPct val="120000"/>
              </a:lnSpc>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1243631" y="4161018"/>
            <a:ext cx="1016495" cy="434979"/>
          </a:xfrm>
          <a:prstGeom prst="rect">
            <a:avLst/>
          </a:prstGeom>
        </p:spPr>
        <p:txBody>
          <a:bodyPr wrap="square" lIns="65012" tIns="32506" rIns="65012" bIns="32506">
            <a:spAutoFit/>
          </a:bodyPr>
          <a:lstStyle/>
          <a:p>
            <a:pPr defTabSz="650081" fontAlgn="base">
              <a:spcBef>
                <a:spcPct val="0"/>
              </a:spcBef>
              <a:spcAft>
                <a:spcPct val="0"/>
              </a:spcAft>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800" dirty="0">
              <a:solidFill>
                <a:schemeClr val="tx1">
                  <a:lumMod val="50000"/>
                  <a:lumOff val="50000"/>
                </a:schemeClr>
              </a:solidFill>
            </a:endParaRPr>
          </a:p>
        </p:txBody>
      </p:sp>
      <p:sp>
        <p:nvSpPr>
          <p:cNvPr id="63" name="TextBox 62"/>
          <p:cNvSpPr txBox="1"/>
          <p:nvPr/>
        </p:nvSpPr>
        <p:spPr>
          <a:xfrm>
            <a:off x="2333186" y="3904801"/>
            <a:ext cx="846386" cy="185628"/>
          </a:xfrm>
          <a:prstGeom prst="rect">
            <a:avLst/>
          </a:prstGeom>
          <a:noFill/>
        </p:spPr>
        <p:txBody>
          <a:bodyPr wrap="none" lIns="0" tIns="0" rIns="0" bIns="0" rtlCol="0">
            <a:spAutoFit/>
          </a:bodyPr>
          <a:lstStyle/>
          <a:p>
            <a:pPr algn="just" defTabSz="650081" fontAlgn="base">
              <a:lnSpc>
                <a:spcPct val="120000"/>
              </a:lnSpc>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2281180" y="4135544"/>
            <a:ext cx="1016495" cy="434979"/>
          </a:xfrm>
          <a:prstGeom prst="rect">
            <a:avLst/>
          </a:prstGeom>
        </p:spPr>
        <p:txBody>
          <a:bodyPr wrap="square" lIns="65012" tIns="32506" rIns="65012" bIns="32506">
            <a:spAutoFit/>
          </a:bodyPr>
          <a:lstStyle/>
          <a:p>
            <a:pPr defTabSz="650081" fontAlgn="base">
              <a:spcBef>
                <a:spcPct val="0"/>
              </a:spcBef>
              <a:spcAft>
                <a:spcPct val="0"/>
              </a:spcAft>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800" dirty="0">
              <a:solidFill>
                <a:schemeClr val="tx1">
                  <a:lumMod val="50000"/>
                  <a:lumOff val="50000"/>
                </a:schemeClr>
              </a:solidFill>
            </a:endParaRPr>
          </a:p>
        </p:txBody>
      </p:sp>
      <p:sp>
        <p:nvSpPr>
          <p:cNvPr id="65" name="TextBox 64"/>
          <p:cNvSpPr txBox="1"/>
          <p:nvPr/>
        </p:nvSpPr>
        <p:spPr>
          <a:xfrm>
            <a:off x="3398606" y="3904801"/>
            <a:ext cx="846386" cy="185628"/>
          </a:xfrm>
          <a:prstGeom prst="rect">
            <a:avLst/>
          </a:prstGeom>
          <a:noFill/>
        </p:spPr>
        <p:txBody>
          <a:bodyPr wrap="none" lIns="0" tIns="0" rIns="0" bIns="0" rtlCol="0">
            <a:spAutoFit/>
          </a:bodyPr>
          <a:lstStyle/>
          <a:p>
            <a:pPr algn="just" defTabSz="650081" fontAlgn="base">
              <a:lnSpc>
                <a:spcPct val="120000"/>
              </a:lnSpc>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65"/>
          <p:cNvSpPr/>
          <p:nvPr/>
        </p:nvSpPr>
        <p:spPr>
          <a:xfrm>
            <a:off x="3346598" y="4135544"/>
            <a:ext cx="1016495" cy="434979"/>
          </a:xfrm>
          <a:prstGeom prst="rect">
            <a:avLst/>
          </a:prstGeom>
        </p:spPr>
        <p:txBody>
          <a:bodyPr wrap="square" lIns="65012" tIns="32506" rIns="65012" bIns="32506">
            <a:spAutoFit/>
          </a:bodyPr>
          <a:lstStyle/>
          <a:p>
            <a:pPr defTabSz="650081" fontAlgn="base">
              <a:spcBef>
                <a:spcPct val="0"/>
              </a:spcBef>
              <a:spcAft>
                <a:spcPct val="0"/>
              </a:spcAft>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800" dirty="0">
              <a:solidFill>
                <a:schemeClr val="tx1">
                  <a:lumMod val="50000"/>
                  <a:lumOff val="50000"/>
                </a:schemeClr>
              </a:solidFill>
            </a:endParaRPr>
          </a:p>
        </p:txBody>
      </p:sp>
      <p:sp>
        <p:nvSpPr>
          <p:cNvPr id="67" name="TextBox 66"/>
          <p:cNvSpPr txBox="1"/>
          <p:nvPr/>
        </p:nvSpPr>
        <p:spPr>
          <a:xfrm>
            <a:off x="4501634" y="3898714"/>
            <a:ext cx="846386" cy="185628"/>
          </a:xfrm>
          <a:prstGeom prst="rect">
            <a:avLst/>
          </a:prstGeom>
          <a:noFill/>
        </p:spPr>
        <p:txBody>
          <a:bodyPr wrap="none" lIns="0" tIns="0" rIns="0" bIns="0" rtlCol="0">
            <a:spAutoFit/>
          </a:bodyPr>
          <a:lstStyle/>
          <a:p>
            <a:pPr algn="just" defTabSz="650081" fontAlgn="base">
              <a:lnSpc>
                <a:spcPct val="120000"/>
              </a:lnSpc>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4449628" y="4129458"/>
            <a:ext cx="1016495" cy="434979"/>
          </a:xfrm>
          <a:prstGeom prst="rect">
            <a:avLst/>
          </a:prstGeom>
        </p:spPr>
        <p:txBody>
          <a:bodyPr wrap="square" lIns="65012" tIns="32506" rIns="65012" bIns="32506">
            <a:spAutoFit/>
          </a:bodyPr>
          <a:lstStyle/>
          <a:p>
            <a:pPr defTabSz="650081" fontAlgn="base">
              <a:spcBef>
                <a:spcPct val="0"/>
              </a:spcBef>
              <a:spcAft>
                <a:spcPct val="0"/>
              </a:spcAft>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800" dirty="0">
              <a:solidFill>
                <a:schemeClr val="tx1">
                  <a:lumMod val="50000"/>
                  <a:lumOff val="50000"/>
                </a:schemeClr>
              </a:solidFill>
            </a:endParaRPr>
          </a:p>
        </p:txBody>
      </p:sp>
      <p:sp>
        <p:nvSpPr>
          <p:cNvPr id="69" name="TextBox 68"/>
          <p:cNvSpPr txBox="1"/>
          <p:nvPr/>
        </p:nvSpPr>
        <p:spPr>
          <a:xfrm>
            <a:off x="5646967" y="3878155"/>
            <a:ext cx="846386" cy="185628"/>
          </a:xfrm>
          <a:prstGeom prst="rect">
            <a:avLst/>
          </a:prstGeom>
          <a:noFill/>
        </p:spPr>
        <p:txBody>
          <a:bodyPr wrap="none" lIns="0" tIns="0" rIns="0" bIns="0" rtlCol="0">
            <a:spAutoFit/>
          </a:bodyPr>
          <a:lstStyle/>
          <a:p>
            <a:pPr algn="just" defTabSz="650081" fontAlgn="base">
              <a:lnSpc>
                <a:spcPct val="120000"/>
              </a:lnSpc>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5594959" y="4108899"/>
            <a:ext cx="1016495" cy="434979"/>
          </a:xfrm>
          <a:prstGeom prst="rect">
            <a:avLst/>
          </a:prstGeom>
        </p:spPr>
        <p:txBody>
          <a:bodyPr wrap="square" lIns="65012" tIns="32506" rIns="65012" bIns="32506">
            <a:spAutoFit/>
          </a:bodyPr>
          <a:lstStyle/>
          <a:p>
            <a:pPr defTabSz="650081" fontAlgn="base">
              <a:spcBef>
                <a:spcPct val="0"/>
              </a:spcBef>
              <a:spcAft>
                <a:spcPct val="0"/>
              </a:spcAft>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800" dirty="0">
              <a:solidFill>
                <a:schemeClr val="tx1">
                  <a:lumMod val="50000"/>
                  <a:lumOff val="50000"/>
                </a:schemeClr>
              </a:solidFill>
            </a:endParaRPr>
          </a:p>
        </p:txBody>
      </p:sp>
      <p:sp>
        <p:nvSpPr>
          <p:cNvPr id="71" name="TextBox 70"/>
          <p:cNvSpPr txBox="1"/>
          <p:nvPr/>
        </p:nvSpPr>
        <p:spPr>
          <a:xfrm>
            <a:off x="6781442" y="3857596"/>
            <a:ext cx="846386" cy="185628"/>
          </a:xfrm>
          <a:prstGeom prst="rect">
            <a:avLst/>
          </a:prstGeom>
          <a:noFill/>
        </p:spPr>
        <p:txBody>
          <a:bodyPr wrap="none" lIns="0" tIns="0" rIns="0" bIns="0" rtlCol="0">
            <a:spAutoFit/>
          </a:bodyPr>
          <a:lstStyle/>
          <a:p>
            <a:pPr algn="just" defTabSz="650081" fontAlgn="base">
              <a:lnSpc>
                <a:spcPct val="120000"/>
              </a:lnSpc>
              <a:spcBef>
                <a:spcPct val="0"/>
              </a:spcBef>
              <a:spcAft>
                <a:spcPct val="0"/>
              </a:spcAft>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矩形 71"/>
          <p:cNvSpPr/>
          <p:nvPr/>
        </p:nvSpPr>
        <p:spPr>
          <a:xfrm>
            <a:off x="6729436" y="4088341"/>
            <a:ext cx="1016495" cy="434979"/>
          </a:xfrm>
          <a:prstGeom prst="rect">
            <a:avLst/>
          </a:prstGeom>
        </p:spPr>
        <p:txBody>
          <a:bodyPr wrap="square" lIns="65012" tIns="32506" rIns="65012" bIns="32506">
            <a:spAutoFit/>
          </a:bodyPr>
          <a:lstStyle/>
          <a:p>
            <a:pPr defTabSz="650081" fontAlgn="base">
              <a:spcBef>
                <a:spcPct val="0"/>
              </a:spcBef>
              <a:spcAft>
                <a:spcPct val="0"/>
              </a:spcAft>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也可以直接复制你的内容到此。请替换文字内容，修改文字内容，也</a:t>
            </a:r>
            <a:endParaRPr lang="zh-CN" altLang="en-US" sz="800" dirty="0">
              <a:solidFill>
                <a:schemeClr val="tx1">
                  <a:lumMod val="50000"/>
                  <a:lumOff val="50000"/>
                </a:schemeClr>
              </a:solidFill>
            </a:endParaRPr>
          </a:p>
        </p:txBody>
      </p:sp>
    </p:spTree>
    <p:extLst>
      <p:ext uri="{BB962C8B-B14F-4D97-AF65-F5344CB8AC3E}">
        <p14:creationId xmlns:p14="http://schemas.microsoft.com/office/powerpoint/2010/main" val="137418994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6500"/>
                            </p:stCondLst>
                            <p:childTnLst>
                              <p:par>
                                <p:cTn id="55" presetID="22" presetClass="entr" presetSubtype="4"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8500"/>
                            </p:stCondLst>
                            <p:childTnLst>
                              <p:par>
                                <p:cTn id="70" presetID="22" presetClass="entr" presetSubtype="4"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childTnLst>
                          </p:cTn>
                        </p:par>
                        <p:par>
                          <p:cTn id="73" fill="hold">
                            <p:stCondLst>
                              <p:cond delay="9000"/>
                            </p:stCondLst>
                            <p:childTnLst>
                              <p:par>
                                <p:cTn id="74" presetID="42" presetClass="entr" presetSubtype="0"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 presetClass="entr" presetSubtype="4"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10500"/>
                            </p:stCondLst>
                            <p:childTnLst>
                              <p:par>
                                <p:cTn id="85" presetID="22" presetClass="entr" presetSubtype="4"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500"/>
                                        <p:tgtEl>
                                          <p:spTgt spid="43"/>
                                        </p:tgtEl>
                                      </p:cBhvr>
                                    </p:animEffect>
                                  </p:childTnLst>
                                </p:cTn>
                              </p:par>
                            </p:childTnLst>
                          </p:cTn>
                        </p:par>
                        <p:par>
                          <p:cTn id="88" fill="hold">
                            <p:stCondLst>
                              <p:cond delay="11000"/>
                            </p:stCondLst>
                            <p:childTnLst>
                              <p:par>
                                <p:cTn id="89" presetID="42" presetClass="entr" presetSubtype="0"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2836344-9E14-463B-B5A4-96E035A82BE0}"/>
              </a:ext>
            </a:extLst>
          </p:cNvPr>
          <p:cNvPicPr>
            <a:picLocks noChangeAspect="1"/>
          </p:cNvPicPr>
          <p:nvPr/>
        </p:nvPicPr>
        <p:blipFill rotWithShape="1">
          <a:blip r:embed="rId8">
            <a:extLst>
              <a:ext uri="{28A0092B-C50C-407E-A947-70E740481C1C}">
                <a14:useLocalDpi xmlns:a14="http://schemas.microsoft.com/office/drawing/2010/main" val="0"/>
              </a:ext>
            </a:extLst>
          </a:blip>
          <a:srcRect b="16821"/>
          <a:stretch/>
        </p:blipFill>
        <p:spPr>
          <a:xfrm>
            <a:off x="0" y="1580917"/>
            <a:ext cx="9141179" cy="3564171"/>
          </a:xfrm>
          <a:prstGeom prst="rect">
            <a:avLst/>
          </a:prstGeom>
        </p:spPr>
      </p:pic>
      <p:sp>
        <p:nvSpPr>
          <p:cNvPr id="12" name="文本框 11"/>
          <p:cNvSpPr txBox="1"/>
          <p:nvPr>
            <p:custDataLst>
              <p:tags r:id="rId2"/>
            </p:custDataLst>
          </p:nvPr>
        </p:nvSpPr>
        <p:spPr>
          <a:xfrm>
            <a:off x="2410670" y="2223238"/>
            <a:ext cx="654025" cy="461665"/>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756"/>
            <a:ext cx="4680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2323"/>
            <a:ext cx="10259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a:spLocks/>
          </p:cNvSpPr>
          <p:nvPr>
            <p:custDataLst>
              <p:tags r:id="rId5"/>
            </p:custDataLst>
          </p:nvPr>
        </p:nvSpPr>
        <p:spPr>
          <a:xfrm>
            <a:off x="4499992" y="2061729"/>
            <a:ext cx="2621439" cy="54014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l"/>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3611662509"/>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Entry_1"/>
          <p:cNvSpPr/>
          <p:nvPr>
            <p:custDataLst>
              <p:tags r:id="rId1"/>
            </p:custDataLst>
          </p:nvPr>
        </p:nvSpPr>
        <p:spPr>
          <a:xfrm>
            <a:off x="5580112" y="1647763"/>
            <a:ext cx="175398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7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2"/>
          <p:cNvSpPr/>
          <p:nvPr>
            <p:custDataLst>
              <p:tags r:id="rId2"/>
            </p:custDataLst>
          </p:nvPr>
        </p:nvSpPr>
        <p:spPr>
          <a:xfrm>
            <a:off x="5580112" y="2331839"/>
            <a:ext cx="175398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Entry_3"/>
          <p:cNvSpPr/>
          <p:nvPr>
            <p:custDataLst>
              <p:tags r:id="rId3"/>
            </p:custDataLst>
          </p:nvPr>
        </p:nvSpPr>
        <p:spPr>
          <a:xfrm>
            <a:off x="5580112" y="3051919"/>
            <a:ext cx="175398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Entry_4"/>
          <p:cNvSpPr/>
          <p:nvPr>
            <p:custDataLst>
              <p:tags r:id="rId4"/>
            </p:custDataLst>
          </p:nvPr>
        </p:nvSpPr>
        <p:spPr>
          <a:xfrm>
            <a:off x="5580112" y="3771999"/>
            <a:ext cx="175398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7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279">
            <a:extLst>
              <a:ext uri="{FF2B5EF4-FFF2-40B4-BE49-F238E27FC236}">
                <a16:creationId xmlns:a16="http://schemas.microsoft.com/office/drawing/2014/main" id="{2B5051E4-EEB0-477D-83A7-F1429A51EDA6}"/>
              </a:ext>
            </a:extLst>
          </p:cNvPr>
          <p:cNvGrpSpPr/>
          <p:nvPr/>
        </p:nvGrpSpPr>
        <p:grpSpPr>
          <a:xfrm>
            <a:off x="4919934" y="1509475"/>
            <a:ext cx="482633" cy="482721"/>
            <a:chOff x="846989" y="1401020"/>
            <a:chExt cx="877416" cy="877416"/>
          </a:xfrm>
          <a:effectLst/>
        </p:grpSpPr>
        <p:sp>
          <p:nvSpPr>
            <p:cNvPr id="13" name="Teardrop 108">
              <a:extLst>
                <a:ext uri="{FF2B5EF4-FFF2-40B4-BE49-F238E27FC236}">
                  <a16:creationId xmlns:a16="http://schemas.microsoft.com/office/drawing/2014/main" id="{B7816AAD-EA9C-4698-B51C-8F39CE467597}"/>
                </a:ext>
              </a:extLst>
            </p:cNvPr>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11">
              <a:extLst>
                <a:ext uri="{FF2B5EF4-FFF2-40B4-BE49-F238E27FC236}">
                  <a16:creationId xmlns:a16="http://schemas.microsoft.com/office/drawing/2014/main" id="{F6FABAE5-1996-4AE9-B4C7-D12804C2205E}"/>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279">
            <a:extLst>
              <a:ext uri="{FF2B5EF4-FFF2-40B4-BE49-F238E27FC236}">
                <a16:creationId xmlns:a16="http://schemas.microsoft.com/office/drawing/2014/main" id="{73F0587D-8B78-4839-80FB-1D279FA485AD}"/>
              </a:ext>
            </a:extLst>
          </p:cNvPr>
          <p:cNvGrpSpPr/>
          <p:nvPr/>
        </p:nvGrpSpPr>
        <p:grpSpPr>
          <a:xfrm>
            <a:off x="4919934" y="2220663"/>
            <a:ext cx="482633" cy="482721"/>
            <a:chOff x="846989" y="1401020"/>
            <a:chExt cx="877416" cy="877416"/>
          </a:xfrm>
          <a:effectLst/>
        </p:grpSpPr>
        <p:sp>
          <p:nvSpPr>
            <p:cNvPr id="16" name="Teardrop 108">
              <a:extLst>
                <a:ext uri="{FF2B5EF4-FFF2-40B4-BE49-F238E27FC236}">
                  <a16:creationId xmlns:a16="http://schemas.microsoft.com/office/drawing/2014/main" id="{808BCAF1-37AA-4CA5-B5A7-08B24E4FE758}"/>
                </a:ext>
              </a:extLst>
            </p:cNvPr>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111">
              <a:extLst>
                <a:ext uri="{FF2B5EF4-FFF2-40B4-BE49-F238E27FC236}">
                  <a16:creationId xmlns:a16="http://schemas.microsoft.com/office/drawing/2014/main" id="{B54ACA7F-B699-47DF-B2AF-C41D01B45EDB}"/>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79">
            <a:extLst>
              <a:ext uri="{FF2B5EF4-FFF2-40B4-BE49-F238E27FC236}">
                <a16:creationId xmlns:a16="http://schemas.microsoft.com/office/drawing/2014/main" id="{CE4274FC-B69A-4044-81C6-2F1C680520C6}"/>
              </a:ext>
            </a:extLst>
          </p:cNvPr>
          <p:cNvGrpSpPr/>
          <p:nvPr/>
        </p:nvGrpSpPr>
        <p:grpSpPr>
          <a:xfrm>
            <a:off x="4919934" y="2954200"/>
            <a:ext cx="482633" cy="482721"/>
            <a:chOff x="846989" y="1401020"/>
            <a:chExt cx="877416" cy="877416"/>
          </a:xfrm>
          <a:effectLst/>
        </p:grpSpPr>
        <p:sp>
          <p:nvSpPr>
            <p:cNvPr id="19" name="Teardrop 108">
              <a:extLst>
                <a:ext uri="{FF2B5EF4-FFF2-40B4-BE49-F238E27FC236}">
                  <a16:creationId xmlns:a16="http://schemas.microsoft.com/office/drawing/2014/main" id="{AC502185-9132-4C2C-A0A9-26D12C13D250}"/>
                </a:ext>
              </a:extLst>
            </p:cNvPr>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11">
              <a:extLst>
                <a:ext uri="{FF2B5EF4-FFF2-40B4-BE49-F238E27FC236}">
                  <a16:creationId xmlns:a16="http://schemas.microsoft.com/office/drawing/2014/main" id="{8843DCD9-49F3-4E9E-BC8A-11BDC46D7524}"/>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79">
            <a:extLst>
              <a:ext uri="{FF2B5EF4-FFF2-40B4-BE49-F238E27FC236}">
                <a16:creationId xmlns:a16="http://schemas.microsoft.com/office/drawing/2014/main" id="{BEB35325-64CF-4974-B72B-D880C3E514E6}"/>
              </a:ext>
            </a:extLst>
          </p:cNvPr>
          <p:cNvGrpSpPr/>
          <p:nvPr/>
        </p:nvGrpSpPr>
        <p:grpSpPr>
          <a:xfrm>
            <a:off x="4919934" y="3663987"/>
            <a:ext cx="482633" cy="482721"/>
            <a:chOff x="846989" y="1401020"/>
            <a:chExt cx="877416" cy="877416"/>
          </a:xfrm>
          <a:effectLst/>
        </p:grpSpPr>
        <p:sp>
          <p:nvSpPr>
            <p:cNvPr id="22" name="Teardrop 108">
              <a:extLst>
                <a:ext uri="{FF2B5EF4-FFF2-40B4-BE49-F238E27FC236}">
                  <a16:creationId xmlns:a16="http://schemas.microsoft.com/office/drawing/2014/main" id="{746C8B15-531E-403F-B484-95F9E8041067}"/>
                </a:ext>
              </a:extLst>
            </p:cNvPr>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111">
              <a:extLst>
                <a:ext uri="{FF2B5EF4-FFF2-40B4-BE49-F238E27FC236}">
                  <a16:creationId xmlns:a16="http://schemas.microsoft.com/office/drawing/2014/main" id="{D321EFC4-FD2D-43FE-9757-281FB12C6879}"/>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MH_Others_1"/>
          <p:cNvSpPr txBox="1"/>
          <p:nvPr>
            <p:custDataLst>
              <p:tags r:id="rId5"/>
            </p:custDataLst>
          </p:nvPr>
        </p:nvSpPr>
        <p:spPr>
          <a:xfrm>
            <a:off x="2299692" y="2042971"/>
            <a:ext cx="483091" cy="1477328"/>
          </a:xfrm>
          <a:prstGeom prst="rect">
            <a:avLst/>
          </a:prstGeom>
          <a:noFill/>
        </p:spPr>
        <p:txBody>
          <a:bodyPr vert="horz" wrap="square" lIns="0" tIns="0" rIns="0" bIns="0" rtlCol="0" anchor="ctr" anchorCtr="0">
            <a:spAutoFit/>
          </a:bodyPr>
          <a:lstStyle/>
          <a:p>
            <a:pPr algn="ctr"/>
            <a:r>
              <a:rPr lang="zh-CN" altLang="en-US" sz="4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6" name="MH_Others_2"/>
          <p:cNvSpPr txBox="1"/>
          <p:nvPr>
            <p:custDataLst>
              <p:tags r:id="rId6"/>
            </p:custDataLst>
          </p:nvPr>
        </p:nvSpPr>
        <p:spPr>
          <a:xfrm rot="5400000">
            <a:off x="1220979" y="2658525"/>
            <a:ext cx="1691680" cy="246221"/>
          </a:xfrm>
          <a:prstGeom prst="rect">
            <a:avLst/>
          </a:prstGeom>
          <a:solidFill>
            <a:schemeClr val="accent1"/>
          </a:solidFill>
        </p:spPr>
        <p:txBody>
          <a:bodyPr wrap="square" lIns="0" tIns="0" rIns="0" bIns="0">
            <a:spAutoFit/>
          </a:bodyPr>
          <a:lstStyle/>
          <a:p>
            <a:pPr algn="ctr">
              <a:defRPr/>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 </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801280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200"/>
                            </p:stCondLst>
                            <p:childTnLst>
                              <p:par>
                                <p:cTn id="15" presetID="2" presetClass="entr" presetSubtype="1" accel="50000" decel="5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700"/>
                            </p:stCondLst>
                            <p:childTnLst>
                              <p:par>
                                <p:cTn id="20" presetID="2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2200"/>
                            </p:stCondLst>
                            <p:childTnLst>
                              <p:par>
                                <p:cTn id="24" presetID="2" presetClass="entr" presetSubtype="1" accel="50000" decel="5000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27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200"/>
                            </p:stCondLst>
                            <p:childTnLst>
                              <p:par>
                                <p:cTn id="33" presetID="2" presetClass="entr" presetSubtype="1" accel="50000" decel="50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childTnLst>
                          </p:cTn>
                        </p:par>
                        <p:par>
                          <p:cTn id="37" fill="hold">
                            <p:stCondLst>
                              <p:cond delay="370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4200"/>
                            </p:stCondLst>
                            <p:childTnLst>
                              <p:par>
                                <p:cTn id="42" presetID="2" presetClass="entr" presetSubtype="1" accel="50000" decel="5000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0-#ppt_h/2"/>
                                          </p:val>
                                        </p:tav>
                                        <p:tav tm="100000">
                                          <p:val>
                                            <p:strVal val="#ppt_y"/>
                                          </p:val>
                                        </p:tav>
                                      </p:tavLst>
                                    </p:anim>
                                  </p:childTnLst>
                                </p:cTn>
                              </p:par>
                            </p:childTnLst>
                          </p:cTn>
                        </p:par>
                        <p:par>
                          <p:cTn id="46" fill="hold">
                            <p:stCondLst>
                              <p:cond delay="47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4"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96" y="2972718"/>
            <a:ext cx="9144000" cy="0"/>
          </a:xfrm>
          <a:prstGeom prst="line">
            <a:avLst/>
          </a:prstGeom>
          <a:noFill/>
          <a:ln w="12700" cap="flat" cmpd="sng" algn="ctr">
            <a:solidFill>
              <a:schemeClr val="accent1"/>
            </a:solidFill>
            <a:prstDash val="solid"/>
          </a:ln>
          <a:effectLst/>
        </p:spPr>
      </p:cxnSp>
      <p:sp>
        <p:nvSpPr>
          <p:cNvPr id="5" name="TextBox 3073"/>
          <p:cNvSpPr txBox="1"/>
          <p:nvPr/>
        </p:nvSpPr>
        <p:spPr>
          <a:xfrm>
            <a:off x="330114" y="3094308"/>
            <a:ext cx="1457065" cy="623248"/>
          </a:xfrm>
          <a:prstGeom prst="rect">
            <a:avLst/>
          </a:prstGeom>
          <a:noFill/>
        </p:spPr>
        <p:txBody>
          <a:bodyPr wrap="square" lIns="68580" tIns="34290" rIns="68580" bIns="34290"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516835" y="1582730"/>
            <a:ext cx="1089906" cy="1437629"/>
            <a:chOff x="688318" y="2109655"/>
            <a:chExt cx="1453208" cy="1916246"/>
          </a:xfrm>
        </p:grpSpPr>
        <p:sp>
          <p:nvSpPr>
            <p:cNvPr id="8" name="泪滴形 7"/>
            <p:cNvSpPr/>
            <p:nvPr/>
          </p:nvSpPr>
          <p:spPr>
            <a:xfrm rot="8100000">
              <a:off x="688318" y="2109655"/>
              <a:ext cx="1453208" cy="1453208"/>
            </a:xfrm>
            <a:prstGeom prst="teardrop">
              <a:avLst/>
            </a:prstGeom>
            <a:solidFill>
              <a:schemeClr val="accent1"/>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 name="组合 8"/>
            <p:cNvGrpSpPr/>
            <p:nvPr/>
          </p:nvGrpSpPr>
          <p:grpSpPr>
            <a:xfrm>
              <a:off x="794782" y="2227349"/>
              <a:ext cx="1239752" cy="1798552"/>
              <a:chOff x="794782" y="2227349"/>
              <a:chExt cx="1239752" cy="1798552"/>
            </a:xfrm>
          </p:grpSpPr>
          <p:sp>
            <p:nvSpPr>
              <p:cNvPr id="10" name="椭圆 9"/>
              <p:cNvSpPr/>
              <p:nvPr/>
            </p:nvSpPr>
            <p:spPr>
              <a:xfrm>
                <a:off x="1217412" y="3907618"/>
                <a:ext cx="386642" cy="118283"/>
              </a:xfrm>
              <a:prstGeom prst="ellipse">
                <a:avLst/>
              </a:prstGeom>
              <a:solidFill>
                <a:schemeClr val="accent1"/>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椭圆 10"/>
              <p:cNvSpPr/>
              <p:nvPr/>
            </p:nvSpPr>
            <p:spPr>
              <a:xfrm>
                <a:off x="794782" y="2227349"/>
                <a:ext cx="1239752" cy="1239752"/>
              </a:xfrm>
              <a:prstGeom prst="ellipse">
                <a:avLst/>
              </a:prstGeom>
              <a:solidFill>
                <a:sysClr val="window" lastClr="FFFFFF"/>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906369" y="2552892"/>
                <a:ext cx="964367" cy="492290"/>
              </a:xfrm>
              <a:prstGeom prst="rect">
                <a:avLst/>
              </a:prstGeom>
            </p:spPr>
            <p:txBody>
              <a:bodyPr wrap="none">
                <a:spAutoFit/>
              </a:bodyPr>
              <a:lstStyle/>
              <a:p>
                <a:pPr defTabSz="913924">
                  <a:defRPr/>
                </a:pPr>
                <a:r>
                  <a:rPr lang="en-US" altLang="zh-CN" kern="0" dirty="0">
                    <a:solidFill>
                      <a:schemeClr val="accent1"/>
                    </a:solidFill>
                    <a:latin typeface="微软雅黑" panose="020B0503020204020204" pitchFamily="34" charset="-122"/>
                    <a:ea typeface="微软雅黑" panose="020B0503020204020204" pitchFamily="34" charset="-122"/>
                  </a:rPr>
                  <a:t>2011</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grpSp>
      </p:grpSp>
      <p:sp>
        <p:nvSpPr>
          <p:cNvPr id="13" name="TextBox 3073"/>
          <p:cNvSpPr txBox="1"/>
          <p:nvPr/>
        </p:nvSpPr>
        <p:spPr>
          <a:xfrm>
            <a:off x="2131760" y="3094308"/>
            <a:ext cx="1457065" cy="623248"/>
          </a:xfrm>
          <a:prstGeom prst="rect">
            <a:avLst/>
          </a:prstGeom>
          <a:noFill/>
        </p:spPr>
        <p:txBody>
          <a:bodyPr wrap="square" lIns="68580" tIns="34290" rIns="68580" bIns="34290"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13"/>
          <p:cNvGrpSpPr/>
          <p:nvPr/>
        </p:nvGrpSpPr>
        <p:grpSpPr>
          <a:xfrm>
            <a:off x="2286862" y="1582730"/>
            <a:ext cx="1089907" cy="1437629"/>
            <a:chOff x="3090512" y="2109655"/>
            <a:chExt cx="1453208" cy="1916246"/>
          </a:xfrm>
        </p:grpSpPr>
        <p:sp>
          <p:nvSpPr>
            <p:cNvPr id="15" name="泪滴形 14"/>
            <p:cNvSpPr/>
            <p:nvPr/>
          </p:nvSpPr>
          <p:spPr>
            <a:xfrm rot="8100000">
              <a:off x="3090512" y="2109655"/>
              <a:ext cx="1453208" cy="1453208"/>
            </a:xfrm>
            <a:prstGeom prst="teardrop">
              <a:avLst/>
            </a:prstGeom>
            <a:solidFill>
              <a:schemeClr val="accent2"/>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9" name="组合 15"/>
            <p:cNvGrpSpPr/>
            <p:nvPr/>
          </p:nvGrpSpPr>
          <p:grpSpPr>
            <a:xfrm>
              <a:off x="3196976" y="2227349"/>
              <a:ext cx="1239752" cy="1798552"/>
              <a:chOff x="3196976" y="2227349"/>
              <a:chExt cx="1239752" cy="1798552"/>
            </a:xfrm>
          </p:grpSpPr>
          <p:sp>
            <p:nvSpPr>
              <p:cNvPr id="17" name="椭圆 16"/>
              <p:cNvSpPr/>
              <p:nvPr/>
            </p:nvSpPr>
            <p:spPr>
              <a:xfrm>
                <a:off x="3619606" y="3907618"/>
                <a:ext cx="386642" cy="118283"/>
              </a:xfrm>
              <a:prstGeom prst="ellipse">
                <a:avLst/>
              </a:prstGeom>
              <a:solidFill>
                <a:schemeClr val="accent2"/>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8" name="椭圆 17"/>
              <p:cNvSpPr/>
              <p:nvPr/>
            </p:nvSpPr>
            <p:spPr>
              <a:xfrm>
                <a:off x="3196976" y="2227349"/>
                <a:ext cx="1239752" cy="1239752"/>
              </a:xfrm>
              <a:prstGeom prst="ellipse">
                <a:avLst/>
              </a:prstGeom>
              <a:solidFill>
                <a:sysClr val="window" lastClr="FFFFFF"/>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3348793" y="2552892"/>
                <a:ext cx="964366" cy="492290"/>
              </a:xfrm>
              <a:prstGeom prst="rect">
                <a:avLst/>
              </a:prstGeom>
            </p:spPr>
            <p:txBody>
              <a:bodyPr wrap="none">
                <a:spAutoFit/>
              </a:bodyPr>
              <a:lstStyle/>
              <a:p>
                <a:pPr defTabSz="913924">
                  <a:defRPr/>
                </a:pPr>
                <a:r>
                  <a:rPr lang="en-US" altLang="zh-CN" kern="0" dirty="0">
                    <a:solidFill>
                      <a:schemeClr val="accent2"/>
                    </a:solidFill>
                    <a:latin typeface="微软雅黑" panose="020B0503020204020204" pitchFamily="34" charset="-122"/>
                    <a:ea typeface="微软雅黑" panose="020B0503020204020204" pitchFamily="34" charset="-122"/>
                  </a:rPr>
                  <a:t>2012</a:t>
                </a:r>
                <a:endParaRPr lang="zh-CN" altLang="en-US" kern="0" dirty="0">
                  <a:solidFill>
                    <a:schemeClr val="accent2"/>
                  </a:solidFill>
                  <a:latin typeface="微软雅黑" panose="020B0503020204020204" pitchFamily="34" charset="-122"/>
                  <a:ea typeface="微软雅黑" panose="020B0503020204020204" pitchFamily="34" charset="-122"/>
                </a:endParaRPr>
              </a:p>
            </p:txBody>
          </p:sp>
        </p:grpSp>
      </p:grpSp>
      <p:sp>
        <p:nvSpPr>
          <p:cNvPr id="20" name="TextBox 3073"/>
          <p:cNvSpPr txBox="1"/>
          <p:nvPr/>
        </p:nvSpPr>
        <p:spPr>
          <a:xfrm>
            <a:off x="3904104" y="3094308"/>
            <a:ext cx="1457065" cy="623248"/>
          </a:xfrm>
          <a:prstGeom prst="rect">
            <a:avLst/>
          </a:prstGeom>
          <a:noFill/>
        </p:spPr>
        <p:txBody>
          <a:bodyPr wrap="square" lIns="68580" tIns="34290" rIns="68580" bIns="34290"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组合 20"/>
          <p:cNvGrpSpPr/>
          <p:nvPr/>
        </p:nvGrpSpPr>
        <p:grpSpPr>
          <a:xfrm>
            <a:off x="4056886" y="1582730"/>
            <a:ext cx="1089906" cy="1437629"/>
            <a:chOff x="5453639" y="2109655"/>
            <a:chExt cx="1453208" cy="1916246"/>
          </a:xfrm>
        </p:grpSpPr>
        <p:sp>
          <p:nvSpPr>
            <p:cNvPr id="22" name="泪滴形 21"/>
            <p:cNvSpPr/>
            <p:nvPr/>
          </p:nvSpPr>
          <p:spPr>
            <a:xfrm rot="8100000">
              <a:off x="5453639" y="2109655"/>
              <a:ext cx="1453208" cy="1453208"/>
            </a:xfrm>
            <a:prstGeom prst="teardrop">
              <a:avLst/>
            </a:prstGeom>
            <a:solidFill>
              <a:schemeClr val="accent3"/>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6" name="组合 22"/>
            <p:cNvGrpSpPr/>
            <p:nvPr/>
          </p:nvGrpSpPr>
          <p:grpSpPr>
            <a:xfrm>
              <a:off x="5560103" y="2227349"/>
              <a:ext cx="1239752" cy="1798552"/>
              <a:chOff x="5560103" y="2227349"/>
              <a:chExt cx="1239752" cy="1798552"/>
            </a:xfrm>
          </p:grpSpPr>
          <p:sp>
            <p:nvSpPr>
              <p:cNvPr id="24" name="椭圆 23"/>
              <p:cNvSpPr/>
              <p:nvPr/>
            </p:nvSpPr>
            <p:spPr>
              <a:xfrm>
                <a:off x="5982733" y="3907618"/>
                <a:ext cx="386642" cy="118283"/>
              </a:xfrm>
              <a:prstGeom prst="ellipse">
                <a:avLst/>
              </a:prstGeom>
              <a:solidFill>
                <a:schemeClr val="accent3"/>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5" name="椭圆 24"/>
              <p:cNvSpPr/>
              <p:nvPr/>
            </p:nvSpPr>
            <p:spPr>
              <a:xfrm>
                <a:off x="5560103" y="2227349"/>
                <a:ext cx="1239752" cy="1239752"/>
              </a:xfrm>
              <a:prstGeom prst="ellipse">
                <a:avLst/>
              </a:prstGeom>
              <a:solidFill>
                <a:sysClr val="window" lastClr="FFFFFF"/>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6" name="矩形 25"/>
              <p:cNvSpPr/>
              <p:nvPr/>
            </p:nvSpPr>
            <p:spPr>
              <a:xfrm>
                <a:off x="5704150" y="2552892"/>
                <a:ext cx="964367" cy="492290"/>
              </a:xfrm>
              <a:prstGeom prst="rect">
                <a:avLst/>
              </a:prstGeom>
            </p:spPr>
            <p:txBody>
              <a:bodyPr wrap="none">
                <a:spAutoFit/>
              </a:bodyPr>
              <a:lstStyle/>
              <a:p>
                <a:pPr defTabSz="913924">
                  <a:defRPr/>
                </a:pPr>
                <a:r>
                  <a:rPr lang="en-US" altLang="zh-CN" kern="0" dirty="0">
                    <a:solidFill>
                      <a:schemeClr val="accent3"/>
                    </a:solidFill>
                    <a:latin typeface="微软雅黑" panose="020B0503020204020204" pitchFamily="34" charset="-122"/>
                    <a:ea typeface="微软雅黑" panose="020B0503020204020204" pitchFamily="34" charset="-122"/>
                  </a:rPr>
                  <a:t>2016</a:t>
                </a:r>
                <a:endParaRPr lang="zh-CN" altLang="en-US" kern="0" dirty="0">
                  <a:solidFill>
                    <a:schemeClr val="accent3"/>
                  </a:solidFill>
                  <a:latin typeface="微软雅黑" panose="020B0503020204020204" pitchFamily="34" charset="-122"/>
                  <a:ea typeface="微软雅黑" panose="020B0503020204020204" pitchFamily="34" charset="-122"/>
                </a:endParaRPr>
              </a:p>
            </p:txBody>
          </p:sp>
        </p:grpSp>
      </p:grpSp>
      <p:sp>
        <p:nvSpPr>
          <p:cNvPr id="27" name="TextBox 3073"/>
          <p:cNvSpPr txBox="1"/>
          <p:nvPr/>
        </p:nvSpPr>
        <p:spPr>
          <a:xfrm>
            <a:off x="5652141" y="3094308"/>
            <a:ext cx="1457065" cy="623248"/>
          </a:xfrm>
          <a:prstGeom prst="rect">
            <a:avLst/>
          </a:prstGeom>
          <a:noFill/>
        </p:spPr>
        <p:txBody>
          <a:bodyPr wrap="square" lIns="68580" tIns="34290" rIns="68580" bIns="34290"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7"/>
          <p:cNvGrpSpPr/>
          <p:nvPr/>
        </p:nvGrpSpPr>
        <p:grpSpPr>
          <a:xfrm>
            <a:off x="5826913" y="1582730"/>
            <a:ext cx="1089906" cy="1437629"/>
            <a:chOff x="7619255" y="2109655"/>
            <a:chExt cx="1453208" cy="1916246"/>
          </a:xfrm>
        </p:grpSpPr>
        <p:sp>
          <p:nvSpPr>
            <p:cNvPr id="29" name="泪滴形 28"/>
            <p:cNvSpPr/>
            <p:nvPr/>
          </p:nvSpPr>
          <p:spPr>
            <a:xfrm rot="8100000">
              <a:off x="7619255" y="2109655"/>
              <a:ext cx="1453208" cy="1453208"/>
            </a:xfrm>
            <a:prstGeom prst="teardrop">
              <a:avLst/>
            </a:prstGeom>
            <a:solidFill>
              <a:schemeClr val="accent4"/>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3" name="组合 29"/>
            <p:cNvGrpSpPr/>
            <p:nvPr/>
          </p:nvGrpSpPr>
          <p:grpSpPr>
            <a:xfrm>
              <a:off x="7738419" y="2227349"/>
              <a:ext cx="1239752" cy="1798552"/>
              <a:chOff x="7725719" y="2227349"/>
              <a:chExt cx="1239752" cy="1798552"/>
            </a:xfrm>
          </p:grpSpPr>
          <p:sp>
            <p:nvSpPr>
              <p:cNvPr id="31" name="椭圆 30"/>
              <p:cNvSpPr/>
              <p:nvPr/>
            </p:nvSpPr>
            <p:spPr>
              <a:xfrm>
                <a:off x="8148349" y="3907618"/>
                <a:ext cx="386642" cy="118283"/>
              </a:xfrm>
              <a:prstGeom prst="ellipse">
                <a:avLst/>
              </a:prstGeom>
              <a:solidFill>
                <a:schemeClr val="accent4"/>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椭圆 31"/>
              <p:cNvSpPr/>
              <p:nvPr/>
            </p:nvSpPr>
            <p:spPr>
              <a:xfrm>
                <a:off x="7725719" y="2227349"/>
                <a:ext cx="1239752" cy="1239752"/>
              </a:xfrm>
              <a:prstGeom prst="ellipse">
                <a:avLst/>
              </a:prstGeom>
              <a:solidFill>
                <a:sysClr val="window" lastClr="FFFFFF"/>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33" name="矩形 32"/>
              <p:cNvSpPr/>
              <p:nvPr/>
            </p:nvSpPr>
            <p:spPr>
              <a:xfrm>
                <a:off x="7849291" y="2552892"/>
                <a:ext cx="964367" cy="492290"/>
              </a:xfrm>
              <a:prstGeom prst="rect">
                <a:avLst/>
              </a:prstGeom>
            </p:spPr>
            <p:txBody>
              <a:bodyPr wrap="none">
                <a:spAutoFit/>
              </a:bodyPr>
              <a:lstStyle/>
              <a:p>
                <a:pPr defTabSz="913924">
                  <a:defRPr/>
                </a:pPr>
                <a:r>
                  <a:rPr lang="en-US" altLang="zh-CN" kern="0" dirty="0">
                    <a:solidFill>
                      <a:schemeClr val="accent4"/>
                    </a:solidFill>
                    <a:latin typeface="微软雅黑" panose="020B0503020204020204" pitchFamily="34" charset="-122"/>
                    <a:ea typeface="微软雅黑" panose="020B0503020204020204" pitchFamily="34" charset="-122"/>
                  </a:rPr>
                  <a:t>2017</a:t>
                </a:r>
                <a:endParaRPr lang="zh-CN" altLang="en-US" kern="0" dirty="0">
                  <a:solidFill>
                    <a:schemeClr val="accent4"/>
                  </a:solidFill>
                  <a:latin typeface="微软雅黑" panose="020B0503020204020204" pitchFamily="34" charset="-122"/>
                  <a:ea typeface="微软雅黑" panose="020B0503020204020204" pitchFamily="34" charset="-122"/>
                </a:endParaRPr>
              </a:p>
            </p:txBody>
          </p:sp>
        </p:grpSp>
      </p:grpSp>
      <p:sp>
        <p:nvSpPr>
          <p:cNvPr id="34" name="TextBox 3073"/>
          <p:cNvSpPr txBox="1"/>
          <p:nvPr/>
        </p:nvSpPr>
        <p:spPr>
          <a:xfrm>
            <a:off x="7419746" y="3094308"/>
            <a:ext cx="1457065" cy="623248"/>
          </a:xfrm>
          <a:prstGeom prst="rect">
            <a:avLst/>
          </a:prstGeom>
          <a:noFill/>
        </p:spPr>
        <p:txBody>
          <a:bodyPr wrap="square" lIns="68580" tIns="34290" rIns="68580" bIns="34290"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组合 34"/>
          <p:cNvGrpSpPr/>
          <p:nvPr/>
        </p:nvGrpSpPr>
        <p:grpSpPr>
          <a:xfrm>
            <a:off x="7596939" y="1582730"/>
            <a:ext cx="1089906" cy="1437629"/>
            <a:chOff x="10128460" y="2109655"/>
            <a:chExt cx="1453208" cy="1916246"/>
          </a:xfrm>
        </p:grpSpPr>
        <p:sp>
          <p:nvSpPr>
            <p:cNvPr id="36" name="泪滴形 35"/>
            <p:cNvSpPr/>
            <p:nvPr/>
          </p:nvSpPr>
          <p:spPr>
            <a:xfrm rot="8100000">
              <a:off x="10128460" y="2109655"/>
              <a:ext cx="1453208" cy="1453208"/>
            </a:xfrm>
            <a:prstGeom prst="teardrop">
              <a:avLst/>
            </a:prstGeom>
            <a:solidFill>
              <a:schemeClr val="accent1"/>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0" name="组合 36"/>
            <p:cNvGrpSpPr/>
            <p:nvPr/>
          </p:nvGrpSpPr>
          <p:grpSpPr>
            <a:xfrm>
              <a:off x="10234924" y="2227349"/>
              <a:ext cx="1239752" cy="1798552"/>
              <a:chOff x="10234924" y="2227349"/>
              <a:chExt cx="1239752" cy="1798552"/>
            </a:xfrm>
          </p:grpSpPr>
          <p:sp>
            <p:nvSpPr>
              <p:cNvPr id="38" name="椭圆 37"/>
              <p:cNvSpPr/>
              <p:nvPr/>
            </p:nvSpPr>
            <p:spPr>
              <a:xfrm>
                <a:off x="10657554" y="3907618"/>
                <a:ext cx="386642" cy="118283"/>
              </a:xfrm>
              <a:prstGeom prst="ellipse">
                <a:avLst/>
              </a:prstGeom>
              <a:solidFill>
                <a:schemeClr val="accent1"/>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椭圆 38"/>
              <p:cNvSpPr/>
              <p:nvPr/>
            </p:nvSpPr>
            <p:spPr>
              <a:xfrm>
                <a:off x="10234924" y="2227349"/>
                <a:ext cx="1239752" cy="1239752"/>
              </a:xfrm>
              <a:prstGeom prst="ellipse">
                <a:avLst/>
              </a:prstGeom>
              <a:solidFill>
                <a:sysClr val="window" lastClr="FFFFFF"/>
              </a:solidFill>
              <a:ln w="25400" cap="flat" cmpd="sng" algn="ctr">
                <a:noFill/>
                <a:prstDash val="solid"/>
              </a:ln>
              <a:effectLst/>
            </p:spPr>
            <p:txBody>
              <a:bodyPr rtlCol="0" anchor="ctr"/>
              <a:lstStyle/>
              <a:p>
                <a:pPr algn="ctr" defTabSz="913924">
                  <a:defRPr/>
                </a:pP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矩形 39"/>
              <p:cNvSpPr/>
              <p:nvPr/>
            </p:nvSpPr>
            <p:spPr>
              <a:xfrm>
                <a:off x="10363423" y="2552892"/>
                <a:ext cx="964367" cy="492290"/>
              </a:xfrm>
              <a:prstGeom prst="rect">
                <a:avLst/>
              </a:prstGeom>
            </p:spPr>
            <p:txBody>
              <a:bodyPr wrap="none">
                <a:spAutoFit/>
              </a:bodyPr>
              <a:lstStyle/>
              <a:p>
                <a:pPr defTabSz="913924">
                  <a:defRPr/>
                </a:pPr>
                <a:r>
                  <a:rPr lang="en-US" altLang="zh-CN" kern="0" dirty="0">
                    <a:solidFill>
                      <a:schemeClr val="accent1"/>
                    </a:solidFill>
                    <a:latin typeface="微软雅黑" panose="020B0503020204020204" pitchFamily="34" charset="-122"/>
                    <a:ea typeface="微软雅黑" panose="020B0503020204020204" pitchFamily="34" charset="-122"/>
                  </a:rPr>
                  <a:t>2018</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10047056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par>
                                <p:cTn id="16" presetID="47"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500"/>
                                        <p:tgtEl>
                                          <p:spTgt spid="7"/>
                                        </p:tgtEl>
                                      </p:cBhvr>
                                    </p:animEffect>
                                    <p:anim calcmode="lin" valueType="num">
                                      <p:cBhvr>
                                        <p:cTn id="19" dur="1500" fill="hold"/>
                                        <p:tgtEl>
                                          <p:spTgt spid="7"/>
                                        </p:tgtEl>
                                        <p:attrNameLst>
                                          <p:attrName>ppt_x</p:attrName>
                                        </p:attrNameLst>
                                      </p:cBhvr>
                                      <p:tavLst>
                                        <p:tav tm="0">
                                          <p:val>
                                            <p:strVal val="#ppt_x"/>
                                          </p:val>
                                        </p:tav>
                                        <p:tav tm="100000">
                                          <p:val>
                                            <p:strVal val="#ppt_x"/>
                                          </p:val>
                                        </p:tav>
                                      </p:tavLst>
                                    </p:anim>
                                    <p:anim calcmode="lin" valueType="num">
                                      <p:cBhvr>
                                        <p:cTn id="20" dur="1500" fill="hold"/>
                                        <p:tgtEl>
                                          <p:spTgt spid="7"/>
                                        </p:tgtEl>
                                        <p:attrNameLst>
                                          <p:attrName>ppt_y</p:attrName>
                                        </p:attrNameLst>
                                      </p:cBhvr>
                                      <p:tavLst>
                                        <p:tav tm="0">
                                          <p:val>
                                            <p:strVal val="#ppt_y-.1"/>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000"/>
                                        <p:tgtEl>
                                          <p:spTgt spid="13"/>
                                        </p:tgtEl>
                                      </p:cBhvr>
                                    </p:animEffect>
                                  </p:childTnLst>
                                </p:cTn>
                              </p:par>
                              <p:par>
                                <p:cTn id="24" presetID="47"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500"/>
                                        <p:tgtEl>
                                          <p:spTgt spid="14"/>
                                        </p:tgtEl>
                                      </p:cBhvr>
                                    </p:animEffect>
                                    <p:anim calcmode="lin" valueType="num">
                                      <p:cBhvr>
                                        <p:cTn id="27" dur="1500" fill="hold"/>
                                        <p:tgtEl>
                                          <p:spTgt spid="14"/>
                                        </p:tgtEl>
                                        <p:attrNameLst>
                                          <p:attrName>ppt_x</p:attrName>
                                        </p:attrNameLst>
                                      </p:cBhvr>
                                      <p:tavLst>
                                        <p:tav tm="0">
                                          <p:val>
                                            <p:strVal val="#ppt_x"/>
                                          </p:val>
                                        </p:tav>
                                        <p:tav tm="100000">
                                          <p:val>
                                            <p:strVal val="#ppt_x"/>
                                          </p:val>
                                        </p:tav>
                                      </p:tavLst>
                                    </p:anim>
                                    <p:anim calcmode="lin" valueType="num">
                                      <p:cBhvr>
                                        <p:cTn id="28" dur="1500" fill="hold"/>
                                        <p:tgtEl>
                                          <p:spTgt spid="14"/>
                                        </p:tgtEl>
                                        <p:attrNameLst>
                                          <p:attrName>ppt_y</p:attrName>
                                        </p:attrNameLst>
                                      </p:cBhvr>
                                      <p:tavLst>
                                        <p:tav tm="0">
                                          <p:val>
                                            <p:strVal val="#ppt_y-.1"/>
                                          </p:val>
                                        </p:tav>
                                        <p:tav tm="100000">
                                          <p:val>
                                            <p:strVal val="#ppt_y"/>
                                          </p:val>
                                        </p:tav>
                                      </p:tavLst>
                                    </p:anim>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par>
                                <p:cTn id="32" presetID="47"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500"/>
                                        <p:tgtEl>
                                          <p:spTgt spid="21"/>
                                        </p:tgtEl>
                                      </p:cBhvr>
                                    </p:animEffect>
                                    <p:anim calcmode="lin" valueType="num">
                                      <p:cBhvr>
                                        <p:cTn id="35" dur="1500" fill="hold"/>
                                        <p:tgtEl>
                                          <p:spTgt spid="21"/>
                                        </p:tgtEl>
                                        <p:attrNameLst>
                                          <p:attrName>ppt_x</p:attrName>
                                        </p:attrNameLst>
                                      </p:cBhvr>
                                      <p:tavLst>
                                        <p:tav tm="0">
                                          <p:val>
                                            <p:strVal val="#ppt_x"/>
                                          </p:val>
                                        </p:tav>
                                        <p:tav tm="100000">
                                          <p:val>
                                            <p:strVal val="#ppt_x"/>
                                          </p:val>
                                        </p:tav>
                                      </p:tavLst>
                                    </p:anim>
                                    <p:anim calcmode="lin" valueType="num">
                                      <p:cBhvr>
                                        <p:cTn id="36" dur="1500" fill="hold"/>
                                        <p:tgtEl>
                                          <p:spTgt spid="21"/>
                                        </p:tgtEl>
                                        <p:attrNameLst>
                                          <p:attrName>ppt_y</p:attrName>
                                        </p:attrNameLst>
                                      </p:cBhvr>
                                      <p:tavLst>
                                        <p:tav tm="0">
                                          <p:val>
                                            <p:strVal val="#ppt_y-.1"/>
                                          </p:val>
                                        </p:tav>
                                        <p:tav tm="100000">
                                          <p:val>
                                            <p:strVal val="#ppt_y"/>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1000"/>
                                        <p:tgtEl>
                                          <p:spTgt spid="27"/>
                                        </p:tgtEl>
                                      </p:cBhvr>
                                    </p:animEffect>
                                  </p:childTnLst>
                                </p:cTn>
                              </p:par>
                              <p:par>
                                <p:cTn id="40" presetID="47"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500"/>
                                        <p:tgtEl>
                                          <p:spTgt spid="28"/>
                                        </p:tgtEl>
                                      </p:cBhvr>
                                    </p:animEffect>
                                    <p:anim calcmode="lin" valueType="num">
                                      <p:cBhvr>
                                        <p:cTn id="43" dur="1500" fill="hold"/>
                                        <p:tgtEl>
                                          <p:spTgt spid="28"/>
                                        </p:tgtEl>
                                        <p:attrNameLst>
                                          <p:attrName>ppt_x</p:attrName>
                                        </p:attrNameLst>
                                      </p:cBhvr>
                                      <p:tavLst>
                                        <p:tav tm="0">
                                          <p:val>
                                            <p:strVal val="#ppt_x"/>
                                          </p:val>
                                        </p:tav>
                                        <p:tav tm="100000">
                                          <p:val>
                                            <p:strVal val="#ppt_x"/>
                                          </p:val>
                                        </p:tav>
                                      </p:tavLst>
                                    </p:anim>
                                    <p:anim calcmode="lin" valueType="num">
                                      <p:cBhvr>
                                        <p:cTn id="44" dur="1500" fill="hold"/>
                                        <p:tgtEl>
                                          <p:spTgt spid="28"/>
                                        </p:tgtEl>
                                        <p:attrNameLst>
                                          <p:attrName>ppt_y</p:attrName>
                                        </p:attrNameLst>
                                      </p:cBhvr>
                                      <p:tavLst>
                                        <p:tav tm="0">
                                          <p:val>
                                            <p:strVal val="#ppt_y-.1"/>
                                          </p:val>
                                        </p:tav>
                                        <p:tav tm="100000">
                                          <p:val>
                                            <p:strVal val="#ppt_y"/>
                                          </p:val>
                                        </p:tav>
                                      </p:tavLst>
                                    </p:anim>
                                  </p:childTnLst>
                                </p:cTn>
                              </p:par>
                              <p:par>
                                <p:cTn id="45" presetID="22" presetClass="entr" presetSubtype="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p:bldP spid="27"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nvPr>
        </p:nvGraphicFramePr>
        <p:xfrm>
          <a:off x="609600" y="1581944"/>
          <a:ext cx="15240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nvPr>
        </p:nvGraphicFramePr>
        <p:xfrm>
          <a:off x="2743200" y="1581944"/>
          <a:ext cx="1524000" cy="152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nvPr>
        </p:nvGraphicFramePr>
        <p:xfrm>
          <a:off x="4876800" y="1581944"/>
          <a:ext cx="15240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p:cNvGraphicFramePr/>
          <p:nvPr>
            <p:extLst/>
          </p:nvPr>
        </p:nvGraphicFramePr>
        <p:xfrm>
          <a:off x="7010400" y="1581944"/>
          <a:ext cx="1524000" cy="152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Parallelogram 14"/>
          <p:cNvSpPr/>
          <p:nvPr/>
        </p:nvSpPr>
        <p:spPr>
          <a:xfrm>
            <a:off x="533400" y="2801144"/>
            <a:ext cx="1600200" cy="3810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Parallelogram 15"/>
          <p:cNvSpPr/>
          <p:nvPr/>
        </p:nvSpPr>
        <p:spPr>
          <a:xfrm>
            <a:off x="2667000" y="2801144"/>
            <a:ext cx="1600200" cy="3810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Parallelogram 16"/>
          <p:cNvSpPr/>
          <p:nvPr/>
        </p:nvSpPr>
        <p:spPr>
          <a:xfrm>
            <a:off x="4800600" y="2811755"/>
            <a:ext cx="1600200" cy="381000"/>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Parallelogram 17"/>
          <p:cNvSpPr/>
          <p:nvPr/>
        </p:nvSpPr>
        <p:spPr>
          <a:xfrm>
            <a:off x="6934200" y="2822367"/>
            <a:ext cx="1600200" cy="3810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8"/>
          <p:cNvSpPr txBox="1"/>
          <p:nvPr/>
        </p:nvSpPr>
        <p:spPr>
          <a:xfrm>
            <a:off x="700601" y="2850386"/>
            <a:ext cx="1265798" cy="276999"/>
          </a:xfrm>
          <a:prstGeom prst="rect">
            <a:avLst/>
          </a:prstGeom>
          <a:noFill/>
        </p:spPr>
        <p:txBody>
          <a:bodyPr wrap="square" rtlCol="0">
            <a:spAutoFit/>
          </a:bodyPr>
          <a:lstStyle/>
          <a:p>
            <a:pPr algn="ctr"/>
            <a:r>
              <a:rPr lang="zh-CN" altLang="en-US" sz="1200"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0" name="TextBox 19"/>
          <p:cNvSpPr txBox="1"/>
          <p:nvPr/>
        </p:nvSpPr>
        <p:spPr>
          <a:xfrm>
            <a:off x="2772802" y="2850386"/>
            <a:ext cx="1388596" cy="276999"/>
          </a:xfrm>
          <a:prstGeom prst="rect">
            <a:avLst/>
          </a:prstGeom>
          <a:noFill/>
        </p:spPr>
        <p:txBody>
          <a:bodyPr wrap="square" rtlCol="0">
            <a:spAutoFit/>
          </a:bodyPr>
          <a:lstStyle/>
          <a:p>
            <a:pPr algn="ctr"/>
            <a:r>
              <a:rPr lang="zh-CN" altLang="en-US" sz="1200"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TextBox 20"/>
          <p:cNvSpPr txBox="1"/>
          <p:nvPr/>
        </p:nvSpPr>
        <p:spPr>
          <a:xfrm>
            <a:off x="4967801" y="2860997"/>
            <a:ext cx="1265798" cy="276999"/>
          </a:xfrm>
          <a:prstGeom prst="rect">
            <a:avLst/>
          </a:prstGeom>
          <a:noFill/>
        </p:spPr>
        <p:txBody>
          <a:bodyPr wrap="square" rtlCol="0">
            <a:spAutoFit/>
          </a:bodyPr>
          <a:lstStyle/>
          <a:p>
            <a:pPr algn="ctr"/>
            <a:r>
              <a:rPr lang="zh-CN" altLang="en-US" sz="1200"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2" name="TextBox 21"/>
          <p:cNvSpPr txBox="1"/>
          <p:nvPr/>
        </p:nvSpPr>
        <p:spPr>
          <a:xfrm>
            <a:off x="7101401" y="2871609"/>
            <a:ext cx="1265798" cy="276999"/>
          </a:xfrm>
          <a:prstGeom prst="rect">
            <a:avLst/>
          </a:prstGeom>
          <a:noFill/>
        </p:spPr>
        <p:txBody>
          <a:bodyPr wrap="square" rtlCol="0">
            <a:spAutoFit/>
          </a:bodyPr>
          <a:lstStyle/>
          <a:p>
            <a:pPr algn="ctr"/>
            <a:r>
              <a:rPr lang="zh-CN" altLang="en-US" sz="1200"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609601" y="3501826"/>
            <a:ext cx="1622139" cy="338554"/>
          </a:xfrm>
          <a:prstGeom prst="rect">
            <a:avLst/>
          </a:prstGeom>
        </p:spPr>
        <p:txBody>
          <a:bodyPr wrap="square">
            <a:spAutoFit/>
          </a:bodyPr>
          <a:lstStyle/>
          <a:p>
            <a:r>
              <a:rPr lang="en-US" sz="8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make simply dummy text of the printing.</a:t>
            </a:r>
          </a:p>
        </p:txBody>
      </p:sp>
      <p:sp>
        <p:nvSpPr>
          <p:cNvPr id="26" name="Rectangle 25"/>
          <p:cNvSpPr/>
          <p:nvPr/>
        </p:nvSpPr>
        <p:spPr>
          <a:xfrm>
            <a:off x="2743201" y="3511262"/>
            <a:ext cx="1622139" cy="338554"/>
          </a:xfrm>
          <a:prstGeom prst="rect">
            <a:avLst/>
          </a:prstGeom>
        </p:spPr>
        <p:txBody>
          <a:bodyPr wrap="square">
            <a:spAutoFit/>
          </a:bodyPr>
          <a:lstStyle/>
          <a:p>
            <a:r>
              <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make simply dummy text of the printing.</a:t>
            </a:r>
          </a:p>
        </p:txBody>
      </p:sp>
      <p:sp>
        <p:nvSpPr>
          <p:cNvPr id="28" name="Rectangle 27"/>
          <p:cNvSpPr/>
          <p:nvPr/>
        </p:nvSpPr>
        <p:spPr>
          <a:xfrm>
            <a:off x="4876801" y="3520698"/>
            <a:ext cx="1622139" cy="338554"/>
          </a:xfrm>
          <a:prstGeom prst="rect">
            <a:avLst/>
          </a:prstGeom>
        </p:spPr>
        <p:txBody>
          <a:bodyPr wrap="square">
            <a:spAutoFit/>
          </a:bodyPr>
          <a:lstStyle/>
          <a:p>
            <a:r>
              <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make simply dummy text of the printing.</a:t>
            </a:r>
          </a:p>
        </p:txBody>
      </p:sp>
      <p:sp>
        <p:nvSpPr>
          <p:cNvPr id="30" name="Rectangle 29"/>
          <p:cNvSpPr/>
          <p:nvPr/>
        </p:nvSpPr>
        <p:spPr>
          <a:xfrm>
            <a:off x="7010401" y="3530134"/>
            <a:ext cx="1622139" cy="338554"/>
          </a:xfrm>
          <a:prstGeom prst="rect">
            <a:avLst/>
          </a:prstGeom>
        </p:spPr>
        <p:txBody>
          <a:bodyPr wrap="square">
            <a:spAutoFit/>
          </a:bodyPr>
          <a:lstStyle/>
          <a:p>
            <a:r>
              <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make simply dummy text of the printing.</a:t>
            </a:r>
          </a:p>
        </p:txBody>
      </p:sp>
      <p:sp>
        <p:nvSpPr>
          <p:cNvPr id="31" name="Freeform 30"/>
          <p:cNvSpPr>
            <a:spLocks noEditPoints="1"/>
          </p:cNvSpPr>
          <p:nvPr/>
        </p:nvSpPr>
        <p:spPr bwMode="auto">
          <a:xfrm>
            <a:off x="609601" y="4189662"/>
            <a:ext cx="277337" cy="28346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4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7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8"/>
                  <a:pt x="201" y="144"/>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7"/>
                  <a:pt x="167" y="147"/>
                  <a:pt x="167" y="147"/>
                </a:cubicBezTo>
                <a:cubicBezTo>
                  <a:pt x="167" y="122"/>
                  <a:pt x="185" y="101"/>
                  <a:pt x="208" y="101"/>
                </a:cubicBezTo>
                <a:cubicBezTo>
                  <a:pt x="237" y="101"/>
                  <a:pt x="237" y="101"/>
                  <a:pt x="237" y="101"/>
                </a:cubicBezTo>
                <a:lnTo>
                  <a:pt x="237"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31"/>
          <p:cNvSpPr>
            <a:spLocks noEditPoints="1"/>
          </p:cNvSpPr>
          <p:nvPr/>
        </p:nvSpPr>
        <p:spPr bwMode="auto">
          <a:xfrm>
            <a:off x="1292440" y="4185244"/>
            <a:ext cx="274711" cy="29230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45 w 384"/>
              <a:gd name="T11" fmla="*/ 272 h 384"/>
              <a:gd name="T12" fmla="*/ 106 w 384"/>
              <a:gd name="T13" fmla="*/ 272 h 384"/>
              <a:gd name="T14" fmla="*/ 106 w 384"/>
              <a:gd name="T15" fmla="*/ 147 h 384"/>
              <a:gd name="T16" fmla="*/ 145 w 384"/>
              <a:gd name="T17" fmla="*/ 147 h 384"/>
              <a:gd name="T18" fmla="*/ 145 w 384"/>
              <a:gd name="T19" fmla="*/ 272 h 384"/>
              <a:gd name="T20" fmla="*/ 125 w 384"/>
              <a:gd name="T21" fmla="*/ 132 h 384"/>
              <a:gd name="T22" fmla="*/ 105 w 384"/>
              <a:gd name="T23" fmla="*/ 112 h 384"/>
              <a:gd name="T24" fmla="*/ 126 w 384"/>
              <a:gd name="T25" fmla="*/ 93 h 384"/>
              <a:gd name="T26" fmla="*/ 146 w 384"/>
              <a:gd name="T27" fmla="*/ 112 h 384"/>
              <a:gd name="T28" fmla="*/ 125 w 384"/>
              <a:gd name="T29" fmla="*/ 132 h 384"/>
              <a:gd name="T30" fmla="*/ 287 w 384"/>
              <a:gd name="T31" fmla="*/ 272 h 384"/>
              <a:gd name="T32" fmla="*/ 248 w 384"/>
              <a:gd name="T33" fmla="*/ 272 h 384"/>
              <a:gd name="T34" fmla="*/ 248 w 384"/>
              <a:gd name="T35" fmla="*/ 203 h 384"/>
              <a:gd name="T36" fmla="*/ 228 w 384"/>
              <a:gd name="T37" fmla="*/ 176 h 384"/>
              <a:gd name="T38" fmla="*/ 208 w 384"/>
              <a:gd name="T39" fmla="*/ 190 h 384"/>
              <a:gd name="T40" fmla="*/ 207 w 384"/>
              <a:gd name="T41" fmla="*/ 200 h 384"/>
              <a:gd name="T42" fmla="*/ 207 w 384"/>
              <a:gd name="T43" fmla="*/ 272 h 384"/>
              <a:gd name="T44" fmla="*/ 168 w 384"/>
              <a:gd name="T45" fmla="*/ 272 h 384"/>
              <a:gd name="T46" fmla="*/ 168 w 384"/>
              <a:gd name="T47" fmla="*/ 187 h 384"/>
              <a:gd name="T48" fmla="*/ 167 w 384"/>
              <a:gd name="T49" fmla="*/ 147 h 384"/>
              <a:gd name="T50" fmla="*/ 201 w 384"/>
              <a:gd name="T51" fmla="*/ 147 h 384"/>
              <a:gd name="T52" fmla="*/ 203 w 384"/>
              <a:gd name="T53" fmla="*/ 164 h 384"/>
              <a:gd name="T54" fmla="*/ 204 w 384"/>
              <a:gd name="T55" fmla="*/ 164 h 384"/>
              <a:gd name="T56" fmla="*/ 242 w 384"/>
              <a:gd name="T57" fmla="*/ 144 h 384"/>
              <a:gd name="T58" fmla="*/ 287 w 384"/>
              <a:gd name="T59" fmla="*/ 198 h 384"/>
              <a:gd name="T60" fmla="*/ 287 w 384"/>
              <a:gd name="T61" fmla="*/ 27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 h="384">
                <a:moveTo>
                  <a:pt x="192" y="0"/>
                </a:moveTo>
                <a:cubicBezTo>
                  <a:pt x="86" y="0"/>
                  <a:pt x="0" y="86"/>
                  <a:pt x="0" y="192"/>
                </a:cubicBezTo>
                <a:cubicBezTo>
                  <a:pt x="0" y="299"/>
                  <a:pt x="86" y="384"/>
                  <a:pt x="192" y="384"/>
                </a:cubicBezTo>
                <a:cubicBezTo>
                  <a:pt x="298" y="384"/>
                  <a:pt x="384" y="299"/>
                  <a:pt x="384" y="192"/>
                </a:cubicBezTo>
                <a:cubicBezTo>
                  <a:pt x="384" y="86"/>
                  <a:pt x="298" y="0"/>
                  <a:pt x="192" y="0"/>
                </a:cubicBezTo>
                <a:close/>
                <a:moveTo>
                  <a:pt x="145" y="272"/>
                </a:moveTo>
                <a:cubicBezTo>
                  <a:pt x="106" y="272"/>
                  <a:pt x="106" y="272"/>
                  <a:pt x="106" y="272"/>
                </a:cubicBezTo>
                <a:cubicBezTo>
                  <a:pt x="106" y="147"/>
                  <a:pt x="106" y="147"/>
                  <a:pt x="106" y="147"/>
                </a:cubicBezTo>
                <a:cubicBezTo>
                  <a:pt x="145" y="147"/>
                  <a:pt x="145" y="147"/>
                  <a:pt x="145" y="147"/>
                </a:cubicBezTo>
                <a:lnTo>
                  <a:pt x="145" y="272"/>
                </a:lnTo>
                <a:close/>
                <a:moveTo>
                  <a:pt x="125" y="132"/>
                </a:moveTo>
                <a:cubicBezTo>
                  <a:pt x="113" y="132"/>
                  <a:pt x="105" y="123"/>
                  <a:pt x="105" y="112"/>
                </a:cubicBezTo>
                <a:cubicBezTo>
                  <a:pt x="105" y="101"/>
                  <a:pt x="113" y="93"/>
                  <a:pt x="126" y="93"/>
                </a:cubicBezTo>
                <a:cubicBezTo>
                  <a:pt x="138" y="93"/>
                  <a:pt x="146" y="101"/>
                  <a:pt x="146" y="112"/>
                </a:cubicBezTo>
                <a:cubicBezTo>
                  <a:pt x="146" y="123"/>
                  <a:pt x="138" y="132"/>
                  <a:pt x="125" y="132"/>
                </a:cubicBezTo>
                <a:close/>
                <a:moveTo>
                  <a:pt x="287" y="272"/>
                </a:moveTo>
                <a:cubicBezTo>
                  <a:pt x="248" y="272"/>
                  <a:pt x="248" y="272"/>
                  <a:pt x="248" y="272"/>
                </a:cubicBezTo>
                <a:cubicBezTo>
                  <a:pt x="248" y="203"/>
                  <a:pt x="248" y="203"/>
                  <a:pt x="248" y="203"/>
                </a:cubicBezTo>
                <a:cubicBezTo>
                  <a:pt x="248" y="187"/>
                  <a:pt x="242" y="176"/>
                  <a:pt x="228" y="176"/>
                </a:cubicBezTo>
                <a:cubicBezTo>
                  <a:pt x="218" y="176"/>
                  <a:pt x="211" y="183"/>
                  <a:pt x="208" y="190"/>
                </a:cubicBezTo>
                <a:cubicBezTo>
                  <a:pt x="207" y="193"/>
                  <a:pt x="207" y="196"/>
                  <a:pt x="207" y="200"/>
                </a:cubicBezTo>
                <a:cubicBezTo>
                  <a:pt x="207" y="272"/>
                  <a:pt x="207" y="272"/>
                  <a:pt x="207" y="272"/>
                </a:cubicBezTo>
                <a:cubicBezTo>
                  <a:pt x="168" y="272"/>
                  <a:pt x="168" y="272"/>
                  <a:pt x="168" y="272"/>
                </a:cubicBezTo>
                <a:cubicBezTo>
                  <a:pt x="168" y="187"/>
                  <a:pt x="168" y="187"/>
                  <a:pt x="168" y="187"/>
                </a:cubicBezTo>
                <a:cubicBezTo>
                  <a:pt x="168" y="171"/>
                  <a:pt x="168" y="158"/>
                  <a:pt x="167" y="147"/>
                </a:cubicBezTo>
                <a:cubicBezTo>
                  <a:pt x="201" y="147"/>
                  <a:pt x="201" y="147"/>
                  <a:pt x="201" y="147"/>
                </a:cubicBezTo>
                <a:cubicBezTo>
                  <a:pt x="203" y="164"/>
                  <a:pt x="203" y="164"/>
                  <a:pt x="203" y="164"/>
                </a:cubicBezTo>
                <a:cubicBezTo>
                  <a:pt x="204" y="164"/>
                  <a:pt x="204" y="164"/>
                  <a:pt x="204" y="164"/>
                </a:cubicBezTo>
                <a:cubicBezTo>
                  <a:pt x="209" y="156"/>
                  <a:pt x="221" y="144"/>
                  <a:pt x="242" y="144"/>
                </a:cubicBezTo>
                <a:cubicBezTo>
                  <a:pt x="268" y="144"/>
                  <a:pt x="287" y="161"/>
                  <a:pt x="287" y="198"/>
                </a:cubicBezTo>
                <a:lnTo>
                  <a:pt x="287" y="2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32"/>
          <p:cNvSpPr>
            <a:spLocks noEditPoints="1"/>
          </p:cNvSpPr>
          <p:nvPr/>
        </p:nvSpPr>
        <p:spPr bwMode="auto">
          <a:xfrm>
            <a:off x="1625586" y="4189049"/>
            <a:ext cx="276286" cy="28469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06 w 384"/>
              <a:gd name="T11" fmla="*/ 238 h 384"/>
              <a:gd name="T12" fmla="*/ 178 w 384"/>
              <a:gd name="T13" fmla="*/ 225 h 384"/>
              <a:gd name="T14" fmla="*/ 147 w 384"/>
              <a:gd name="T15" fmla="*/ 293 h 384"/>
              <a:gd name="T16" fmla="*/ 163 w 384"/>
              <a:gd name="T17" fmla="*/ 186 h 384"/>
              <a:gd name="T18" fmla="*/ 189 w 384"/>
              <a:gd name="T19" fmla="*/ 137 h 384"/>
              <a:gd name="T20" fmla="*/ 200 w 384"/>
              <a:gd name="T21" fmla="*/ 217 h 384"/>
              <a:gd name="T22" fmla="*/ 231 w 384"/>
              <a:gd name="T23" fmla="*/ 124 h 384"/>
              <a:gd name="T24" fmla="*/ 137 w 384"/>
              <a:gd name="T25" fmla="*/ 174 h 384"/>
              <a:gd name="T26" fmla="*/ 142 w 384"/>
              <a:gd name="T27" fmla="*/ 208 h 384"/>
              <a:gd name="T28" fmla="*/ 114 w 384"/>
              <a:gd name="T29" fmla="*/ 161 h 384"/>
              <a:gd name="T30" fmla="*/ 182 w 384"/>
              <a:gd name="T31" fmla="*/ 92 h 384"/>
              <a:gd name="T32" fmla="*/ 270 w 384"/>
              <a:gd name="T33" fmla="*/ 147 h 384"/>
              <a:gd name="T34" fmla="*/ 206 w 384"/>
              <a:gd name="T35" fmla="*/ 23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06" y="238"/>
                </a:moveTo>
                <a:cubicBezTo>
                  <a:pt x="193" y="237"/>
                  <a:pt x="188" y="230"/>
                  <a:pt x="178" y="225"/>
                </a:cubicBezTo>
                <a:cubicBezTo>
                  <a:pt x="173" y="252"/>
                  <a:pt x="167" y="279"/>
                  <a:pt x="147" y="293"/>
                </a:cubicBezTo>
                <a:cubicBezTo>
                  <a:pt x="141" y="251"/>
                  <a:pt x="156" y="219"/>
                  <a:pt x="163" y="186"/>
                </a:cubicBezTo>
                <a:cubicBezTo>
                  <a:pt x="151" y="166"/>
                  <a:pt x="164" y="127"/>
                  <a:pt x="189" y="137"/>
                </a:cubicBezTo>
                <a:cubicBezTo>
                  <a:pt x="219" y="149"/>
                  <a:pt x="163" y="209"/>
                  <a:pt x="200" y="217"/>
                </a:cubicBezTo>
                <a:cubicBezTo>
                  <a:pt x="240" y="225"/>
                  <a:pt x="256" y="149"/>
                  <a:pt x="231" y="124"/>
                </a:cubicBezTo>
                <a:cubicBezTo>
                  <a:pt x="196" y="88"/>
                  <a:pt x="129" y="123"/>
                  <a:pt x="137" y="174"/>
                </a:cubicBezTo>
                <a:cubicBezTo>
                  <a:pt x="139" y="187"/>
                  <a:pt x="152" y="191"/>
                  <a:pt x="142" y="208"/>
                </a:cubicBezTo>
                <a:cubicBezTo>
                  <a:pt x="120" y="203"/>
                  <a:pt x="113" y="185"/>
                  <a:pt x="114" y="161"/>
                </a:cubicBezTo>
                <a:cubicBezTo>
                  <a:pt x="115" y="123"/>
                  <a:pt x="149" y="95"/>
                  <a:pt x="182" y="92"/>
                </a:cubicBezTo>
                <a:cubicBezTo>
                  <a:pt x="225" y="87"/>
                  <a:pt x="265" y="107"/>
                  <a:pt x="270" y="147"/>
                </a:cubicBezTo>
                <a:cubicBezTo>
                  <a:pt x="276" y="192"/>
                  <a:pt x="251" y="241"/>
                  <a:pt x="206" y="23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33"/>
          <p:cNvSpPr>
            <a:spLocks noEditPoints="1"/>
          </p:cNvSpPr>
          <p:nvPr/>
        </p:nvSpPr>
        <p:spPr bwMode="auto">
          <a:xfrm>
            <a:off x="945373" y="4192727"/>
            <a:ext cx="288630" cy="277337"/>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3 w 384"/>
              <a:gd name="T15" fmla="*/ 270 h 384"/>
              <a:gd name="T16" fmla="*/ 105 w 384"/>
              <a:gd name="T17" fmla="*/ 253 h 384"/>
              <a:gd name="T18" fmla="*/ 114 w 384"/>
              <a:gd name="T19" fmla="*/ 253 h 384"/>
              <a:gd name="T20" fmla="*/ 161 w 384"/>
              <a:gd name="T21" fmla="*/ 237 h 384"/>
              <a:gd name="T22" fmla="*/ 125 w 384"/>
              <a:gd name="T23" fmla="*/ 211 h 384"/>
              <a:gd name="T24" fmla="*/ 132 w 384"/>
              <a:gd name="T25" fmla="*/ 212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1"/>
                  <a:pt x="270" y="162"/>
                </a:cubicBezTo>
                <a:cubicBezTo>
                  <a:pt x="270" y="212"/>
                  <a:pt x="232" y="270"/>
                  <a:pt x="163" y="270"/>
                </a:cubicBezTo>
                <a:cubicBezTo>
                  <a:pt x="141" y="270"/>
                  <a:pt x="121" y="264"/>
                  <a:pt x="105" y="253"/>
                </a:cubicBezTo>
                <a:cubicBezTo>
                  <a:pt x="108" y="253"/>
                  <a:pt x="111" y="253"/>
                  <a:pt x="114" y="253"/>
                </a:cubicBezTo>
                <a:cubicBezTo>
                  <a:pt x="131" y="253"/>
                  <a:pt x="148" y="247"/>
                  <a:pt x="161" y="237"/>
                </a:cubicBezTo>
                <a:cubicBezTo>
                  <a:pt x="144" y="237"/>
                  <a:pt x="130" y="226"/>
                  <a:pt x="125" y="211"/>
                </a:cubicBezTo>
                <a:cubicBezTo>
                  <a:pt x="128" y="211"/>
                  <a:pt x="130" y="212"/>
                  <a:pt x="132" y="212"/>
                </a:cubicBezTo>
                <a:cubicBezTo>
                  <a:pt x="136" y="212"/>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5" y="164"/>
                  <a:pt x="194" y="161"/>
                  <a:pt x="194" y="158"/>
                </a:cubicBezTo>
                <a:cubicBezTo>
                  <a:pt x="194" y="137"/>
                  <a:pt x="211" y="120"/>
                  <a:pt x="232" y="120"/>
                </a:cubicBezTo>
                <a:cubicBezTo>
                  <a:pt x="243" y="120"/>
                  <a:pt x="253" y="125"/>
                  <a:pt x="260" y="132"/>
                </a:cubicBezTo>
                <a:cubicBezTo>
                  <a:pt x="268" y="130"/>
                  <a:pt x="277" y="127"/>
                  <a:pt x="284" y="123"/>
                </a:cubicBezTo>
                <a:cubicBezTo>
                  <a:pt x="281" y="132"/>
                  <a:pt x="275" y="139"/>
                  <a:pt x="267" y="144"/>
                </a:cubicBezTo>
                <a:cubicBezTo>
                  <a:pt x="275" y="143"/>
                  <a:pt x="282" y="141"/>
                  <a:pt x="289" y="138"/>
                </a:cubicBezTo>
                <a:cubicBezTo>
                  <a:pt x="284" y="145"/>
                  <a:pt x="277" y="152"/>
                  <a:pt x="270" y="15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34"/>
          <p:cNvSpPr>
            <a:spLocks noEditPoints="1"/>
          </p:cNvSpPr>
          <p:nvPr/>
        </p:nvSpPr>
        <p:spPr bwMode="auto">
          <a:xfrm>
            <a:off x="2746329" y="4189662"/>
            <a:ext cx="277337" cy="28346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4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7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8"/>
                  <a:pt x="201" y="144"/>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7"/>
                  <a:pt x="167" y="147"/>
                  <a:pt x="167" y="147"/>
                </a:cubicBezTo>
                <a:cubicBezTo>
                  <a:pt x="167" y="122"/>
                  <a:pt x="185" y="101"/>
                  <a:pt x="208" y="101"/>
                </a:cubicBezTo>
                <a:cubicBezTo>
                  <a:pt x="237" y="101"/>
                  <a:pt x="237" y="101"/>
                  <a:pt x="237" y="101"/>
                </a:cubicBezTo>
                <a:lnTo>
                  <a:pt x="237" y="13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35"/>
          <p:cNvSpPr>
            <a:spLocks noEditPoints="1"/>
          </p:cNvSpPr>
          <p:nvPr/>
        </p:nvSpPr>
        <p:spPr bwMode="auto">
          <a:xfrm>
            <a:off x="3429168" y="4185244"/>
            <a:ext cx="274711" cy="29230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45 w 384"/>
              <a:gd name="T11" fmla="*/ 272 h 384"/>
              <a:gd name="T12" fmla="*/ 106 w 384"/>
              <a:gd name="T13" fmla="*/ 272 h 384"/>
              <a:gd name="T14" fmla="*/ 106 w 384"/>
              <a:gd name="T15" fmla="*/ 147 h 384"/>
              <a:gd name="T16" fmla="*/ 145 w 384"/>
              <a:gd name="T17" fmla="*/ 147 h 384"/>
              <a:gd name="T18" fmla="*/ 145 w 384"/>
              <a:gd name="T19" fmla="*/ 272 h 384"/>
              <a:gd name="T20" fmla="*/ 125 w 384"/>
              <a:gd name="T21" fmla="*/ 132 h 384"/>
              <a:gd name="T22" fmla="*/ 105 w 384"/>
              <a:gd name="T23" fmla="*/ 112 h 384"/>
              <a:gd name="T24" fmla="*/ 126 w 384"/>
              <a:gd name="T25" fmla="*/ 93 h 384"/>
              <a:gd name="T26" fmla="*/ 146 w 384"/>
              <a:gd name="T27" fmla="*/ 112 h 384"/>
              <a:gd name="T28" fmla="*/ 125 w 384"/>
              <a:gd name="T29" fmla="*/ 132 h 384"/>
              <a:gd name="T30" fmla="*/ 287 w 384"/>
              <a:gd name="T31" fmla="*/ 272 h 384"/>
              <a:gd name="T32" fmla="*/ 248 w 384"/>
              <a:gd name="T33" fmla="*/ 272 h 384"/>
              <a:gd name="T34" fmla="*/ 248 w 384"/>
              <a:gd name="T35" fmla="*/ 203 h 384"/>
              <a:gd name="T36" fmla="*/ 228 w 384"/>
              <a:gd name="T37" fmla="*/ 176 h 384"/>
              <a:gd name="T38" fmla="*/ 208 w 384"/>
              <a:gd name="T39" fmla="*/ 190 h 384"/>
              <a:gd name="T40" fmla="*/ 207 w 384"/>
              <a:gd name="T41" fmla="*/ 200 h 384"/>
              <a:gd name="T42" fmla="*/ 207 w 384"/>
              <a:gd name="T43" fmla="*/ 272 h 384"/>
              <a:gd name="T44" fmla="*/ 168 w 384"/>
              <a:gd name="T45" fmla="*/ 272 h 384"/>
              <a:gd name="T46" fmla="*/ 168 w 384"/>
              <a:gd name="T47" fmla="*/ 187 h 384"/>
              <a:gd name="T48" fmla="*/ 167 w 384"/>
              <a:gd name="T49" fmla="*/ 147 h 384"/>
              <a:gd name="T50" fmla="*/ 201 w 384"/>
              <a:gd name="T51" fmla="*/ 147 h 384"/>
              <a:gd name="T52" fmla="*/ 203 w 384"/>
              <a:gd name="T53" fmla="*/ 164 h 384"/>
              <a:gd name="T54" fmla="*/ 204 w 384"/>
              <a:gd name="T55" fmla="*/ 164 h 384"/>
              <a:gd name="T56" fmla="*/ 242 w 384"/>
              <a:gd name="T57" fmla="*/ 144 h 384"/>
              <a:gd name="T58" fmla="*/ 287 w 384"/>
              <a:gd name="T59" fmla="*/ 198 h 384"/>
              <a:gd name="T60" fmla="*/ 287 w 384"/>
              <a:gd name="T61" fmla="*/ 27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 h="384">
                <a:moveTo>
                  <a:pt x="192" y="0"/>
                </a:moveTo>
                <a:cubicBezTo>
                  <a:pt x="86" y="0"/>
                  <a:pt x="0" y="86"/>
                  <a:pt x="0" y="192"/>
                </a:cubicBezTo>
                <a:cubicBezTo>
                  <a:pt x="0" y="299"/>
                  <a:pt x="86" y="384"/>
                  <a:pt x="192" y="384"/>
                </a:cubicBezTo>
                <a:cubicBezTo>
                  <a:pt x="298" y="384"/>
                  <a:pt x="384" y="299"/>
                  <a:pt x="384" y="192"/>
                </a:cubicBezTo>
                <a:cubicBezTo>
                  <a:pt x="384" y="86"/>
                  <a:pt x="298" y="0"/>
                  <a:pt x="192" y="0"/>
                </a:cubicBezTo>
                <a:close/>
                <a:moveTo>
                  <a:pt x="145" y="272"/>
                </a:moveTo>
                <a:cubicBezTo>
                  <a:pt x="106" y="272"/>
                  <a:pt x="106" y="272"/>
                  <a:pt x="106" y="272"/>
                </a:cubicBezTo>
                <a:cubicBezTo>
                  <a:pt x="106" y="147"/>
                  <a:pt x="106" y="147"/>
                  <a:pt x="106" y="147"/>
                </a:cubicBezTo>
                <a:cubicBezTo>
                  <a:pt x="145" y="147"/>
                  <a:pt x="145" y="147"/>
                  <a:pt x="145" y="147"/>
                </a:cubicBezTo>
                <a:lnTo>
                  <a:pt x="145" y="272"/>
                </a:lnTo>
                <a:close/>
                <a:moveTo>
                  <a:pt x="125" y="132"/>
                </a:moveTo>
                <a:cubicBezTo>
                  <a:pt x="113" y="132"/>
                  <a:pt x="105" y="123"/>
                  <a:pt x="105" y="112"/>
                </a:cubicBezTo>
                <a:cubicBezTo>
                  <a:pt x="105" y="101"/>
                  <a:pt x="113" y="93"/>
                  <a:pt x="126" y="93"/>
                </a:cubicBezTo>
                <a:cubicBezTo>
                  <a:pt x="138" y="93"/>
                  <a:pt x="146" y="101"/>
                  <a:pt x="146" y="112"/>
                </a:cubicBezTo>
                <a:cubicBezTo>
                  <a:pt x="146" y="123"/>
                  <a:pt x="138" y="132"/>
                  <a:pt x="125" y="132"/>
                </a:cubicBezTo>
                <a:close/>
                <a:moveTo>
                  <a:pt x="287" y="272"/>
                </a:moveTo>
                <a:cubicBezTo>
                  <a:pt x="248" y="272"/>
                  <a:pt x="248" y="272"/>
                  <a:pt x="248" y="272"/>
                </a:cubicBezTo>
                <a:cubicBezTo>
                  <a:pt x="248" y="203"/>
                  <a:pt x="248" y="203"/>
                  <a:pt x="248" y="203"/>
                </a:cubicBezTo>
                <a:cubicBezTo>
                  <a:pt x="248" y="187"/>
                  <a:pt x="242" y="176"/>
                  <a:pt x="228" y="176"/>
                </a:cubicBezTo>
                <a:cubicBezTo>
                  <a:pt x="218" y="176"/>
                  <a:pt x="211" y="183"/>
                  <a:pt x="208" y="190"/>
                </a:cubicBezTo>
                <a:cubicBezTo>
                  <a:pt x="207" y="193"/>
                  <a:pt x="207" y="196"/>
                  <a:pt x="207" y="200"/>
                </a:cubicBezTo>
                <a:cubicBezTo>
                  <a:pt x="207" y="272"/>
                  <a:pt x="207" y="272"/>
                  <a:pt x="207" y="272"/>
                </a:cubicBezTo>
                <a:cubicBezTo>
                  <a:pt x="168" y="272"/>
                  <a:pt x="168" y="272"/>
                  <a:pt x="168" y="272"/>
                </a:cubicBezTo>
                <a:cubicBezTo>
                  <a:pt x="168" y="187"/>
                  <a:pt x="168" y="187"/>
                  <a:pt x="168" y="187"/>
                </a:cubicBezTo>
                <a:cubicBezTo>
                  <a:pt x="168" y="171"/>
                  <a:pt x="168" y="158"/>
                  <a:pt x="167" y="147"/>
                </a:cubicBezTo>
                <a:cubicBezTo>
                  <a:pt x="201" y="147"/>
                  <a:pt x="201" y="147"/>
                  <a:pt x="201" y="147"/>
                </a:cubicBezTo>
                <a:cubicBezTo>
                  <a:pt x="203" y="164"/>
                  <a:pt x="203" y="164"/>
                  <a:pt x="203" y="164"/>
                </a:cubicBezTo>
                <a:cubicBezTo>
                  <a:pt x="204" y="164"/>
                  <a:pt x="204" y="164"/>
                  <a:pt x="204" y="164"/>
                </a:cubicBezTo>
                <a:cubicBezTo>
                  <a:pt x="209" y="156"/>
                  <a:pt x="221" y="144"/>
                  <a:pt x="242" y="144"/>
                </a:cubicBezTo>
                <a:cubicBezTo>
                  <a:pt x="268" y="144"/>
                  <a:pt x="287" y="161"/>
                  <a:pt x="287" y="198"/>
                </a:cubicBezTo>
                <a:lnTo>
                  <a:pt x="287" y="2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36"/>
          <p:cNvSpPr>
            <a:spLocks noEditPoints="1"/>
          </p:cNvSpPr>
          <p:nvPr/>
        </p:nvSpPr>
        <p:spPr bwMode="auto">
          <a:xfrm>
            <a:off x="3762314" y="4189049"/>
            <a:ext cx="276286" cy="28469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06 w 384"/>
              <a:gd name="T11" fmla="*/ 238 h 384"/>
              <a:gd name="T12" fmla="*/ 178 w 384"/>
              <a:gd name="T13" fmla="*/ 225 h 384"/>
              <a:gd name="T14" fmla="*/ 147 w 384"/>
              <a:gd name="T15" fmla="*/ 293 h 384"/>
              <a:gd name="T16" fmla="*/ 163 w 384"/>
              <a:gd name="T17" fmla="*/ 186 h 384"/>
              <a:gd name="T18" fmla="*/ 189 w 384"/>
              <a:gd name="T19" fmla="*/ 137 h 384"/>
              <a:gd name="T20" fmla="*/ 200 w 384"/>
              <a:gd name="T21" fmla="*/ 217 h 384"/>
              <a:gd name="T22" fmla="*/ 231 w 384"/>
              <a:gd name="T23" fmla="*/ 124 h 384"/>
              <a:gd name="T24" fmla="*/ 137 w 384"/>
              <a:gd name="T25" fmla="*/ 174 h 384"/>
              <a:gd name="T26" fmla="*/ 142 w 384"/>
              <a:gd name="T27" fmla="*/ 208 h 384"/>
              <a:gd name="T28" fmla="*/ 114 w 384"/>
              <a:gd name="T29" fmla="*/ 161 h 384"/>
              <a:gd name="T30" fmla="*/ 182 w 384"/>
              <a:gd name="T31" fmla="*/ 92 h 384"/>
              <a:gd name="T32" fmla="*/ 270 w 384"/>
              <a:gd name="T33" fmla="*/ 147 h 384"/>
              <a:gd name="T34" fmla="*/ 206 w 384"/>
              <a:gd name="T35" fmla="*/ 23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06" y="238"/>
                </a:moveTo>
                <a:cubicBezTo>
                  <a:pt x="193" y="237"/>
                  <a:pt x="188" y="230"/>
                  <a:pt x="178" y="225"/>
                </a:cubicBezTo>
                <a:cubicBezTo>
                  <a:pt x="173" y="252"/>
                  <a:pt x="167" y="279"/>
                  <a:pt x="147" y="293"/>
                </a:cubicBezTo>
                <a:cubicBezTo>
                  <a:pt x="141" y="251"/>
                  <a:pt x="156" y="219"/>
                  <a:pt x="163" y="186"/>
                </a:cubicBezTo>
                <a:cubicBezTo>
                  <a:pt x="151" y="166"/>
                  <a:pt x="164" y="127"/>
                  <a:pt x="189" y="137"/>
                </a:cubicBezTo>
                <a:cubicBezTo>
                  <a:pt x="219" y="149"/>
                  <a:pt x="163" y="209"/>
                  <a:pt x="200" y="217"/>
                </a:cubicBezTo>
                <a:cubicBezTo>
                  <a:pt x="240" y="225"/>
                  <a:pt x="256" y="149"/>
                  <a:pt x="231" y="124"/>
                </a:cubicBezTo>
                <a:cubicBezTo>
                  <a:pt x="196" y="88"/>
                  <a:pt x="129" y="123"/>
                  <a:pt x="137" y="174"/>
                </a:cubicBezTo>
                <a:cubicBezTo>
                  <a:pt x="139" y="187"/>
                  <a:pt x="152" y="191"/>
                  <a:pt x="142" y="208"/>
                </a:cubicBezTo>
                <a:cubicBezTo>
                  <a:pt x="120" y="203"/>
                  <a:pt x="113" y="185"/>
                  <a:pt x="114" y="161"/>
                </a:cubicBezTo>
                <a:cubicBezTo>
                  <a:pt x="115" y="123"/>
                  <a:pt x="149" y="95"/>
                  <a:pt x="182" y="92"/>
                </a:cubicBezTo>
                <a:cubicBezTo>
                  <a:pt x="225" y="87"/>
                  <a:pt x="265" y="107"/>
                  <a:pt x="270" y="147"/>
                </a:cubicBezTo>
                <a:cubicBezTo>
                  <a:pt x="276" y="192"/>
                  <a:pt x="251" y="241"/>
                  <a:pt x="206" y="23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37"/>
          <p:cNvSpPr>
            <a:spLocks noEditPoints="1"/>
          </p:cNvSpPr>
          <p:nvPr/>
        </p:nvSpPr>
        <p:spPr bwMode="auto">
          <a:xfrm>
            <a:off x="3082101" y="4192727"/>
            <a:ext cx="288630" cy="277337"/>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3 w 384"/>
              <a:gd name="T15" fmla="*/ 270 h 384"/>
              <a:gd name="T16" fmla="*/ 105 w 384"/>
              <a:gd name="T17" fmla="*/ 253 h 384"/>
              <a:gd name="T18" fmla="*/ 114 w 384"/>
              <a:gd name="T19" fmla="*/ 253 h 384"/>
              <a:gd name="T20" fmla="*/ 161 w 384"/>
              <a:gd name="T21" fmla="*/ 237 h 384"/>
              <a:gd name="T22" fmla="*/ 125 w 384"/>
              <a:gd name="T23" fmla="*/ 211 h 384"/>
              <a:gd name="T24" fmla="*/ 132 w 384"/>
              <a:gd name="T25" fmla="*/ 212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1"/>
                  <a:pt x="270" y="162"/>
                </a:cubicBezTo>
                <a:cubicBezTo>
                  <a:pt x="270" y="212"/>
                  <a:pt x="232" y="270"/>
                  <a:pt x="163" y="270"/>
                </a:cubicBezTo>
                <a:cubicBezTo>
                  <a:pt x="141" y="270"/>
                  <a:pt x="121" y="264"/>
                  <a:pt x="105" y="253"/>
                </a:cubicBezTo>
                <a:cubicBezTo>
                  <a:pt x="108" y="253"/>
                  <a:pt x="111" y="253"/>
                  <a:pt x="114" y="253"/>
                </a:cubicBezTo>
                <a:cubicBezTo>
                  <a:pt x="131" y="253"/>
                  <a:pt x="148" y="247"/>
                  <a:pt x="161" y="237"/>
                </a:cubicBezTo>
                <a:cubicBezTo>
                  <a:pt x="144" y="237"/>
                  <a:pt x="130" y="226"/>
                  <a:pt x="125" y="211"/>
                </a:cubicBezTo>
                <a:cubicBezTo>
                  <a:pt x="128" y="211"/>
                  <a:pt x="130" y="212"/>
                  <a:pt x="132" y="212"/>
                </a:cubicBezTo>
                <a:cubicBezTo>
                  <a:pt x="136" y="212"/>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5" y="164"/>
                  <a:pt x="194" y="161"/>
                  <a:pt x="194" y="158"/>
                </a:cubicBezTo>
                <a:cubicBezTo>
                  <a:pt x="194" y="137"/>
                  <a:pt x="211" y="120"/>
                  <a:pt x="232" y="120"/>
                </a:cubicBezTo>
                <a:cubicBezTo>
                  <a:pt x="243" y="120"/>
                  <a:pt x="253" y="125"/>
                  <a:pt x="260" y="132"/>
                </a:cubicBezTo>
                <a:cubicBezTo>
                  <a:pt x="268" y="130"/>
                  <a:pt x="277" y="127"/>
                  <a:pt x="284" y="123"/>
                </a:cubicBezTo>
                <a:cubicBezTo>
                  <a:pt x="281" y="132"/>
                  <a:pt x="275" y="139"/>
                  <a:pt x="267" y="144"/>
                </a:cubicBezTo>
                <a:cubicBezTo>
                  <a:pt x="275" y="143"/>
                  <a:pt x="282" y="141"/>
                  <a:pt x="289" y="138"/>
                </a:cubicBezTo>
                <a:cubicBezTo>
                  <a:pt x="284" y="145"/>
                  <a:pt x="277" y="152"/>
                  <a:pt x="270" y="1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38"/>
          <p:cNvSpPr>
            <a:spLocks noEditPoints="1"/>
          </p:cNvSpPr>
          <p:nvPr/>
        </p:nvSpPr>
        <p:spPr bwMode="auto">
          <a:xfrm>
            <a:off x="4883057" y="4189662"/>
            <a:ext cx="277337" cy="28346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4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7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8"/>
                  <a:pt x="201" y="144"/>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7"/>
                  <a:pt x="167" y="147"/>
                  <a:pt x="167" y="147"/>
                </a:cubicBezTo>
                <a:cubicBezTo>
                  <a:pt x="167" y="122"/>
                  <a:pt x="185" y="101"/>
                  <a:pt x="208" y="101"/>
                </a:cubicBezTo>
                <a:cubicBezTo>
                  <a:pt x="237" y="101"/>
                  <a:pt x="237" y="101"/>
                  <a:pt x="237" y="101"/>
                </a:cubicBezTo>
                <a:lnTo>
                  <a:pt x="237" y="13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39"/>
          <p:cNvSpPr>
            <a:spLocks noEditPoints="1"/>
          </p:cNvSpPr>
          <p:nvPr/>
        </p:nvSpPr>
        <p:spPr bwMode="auto">
          <a:xfrm>
            <a:off x="5565896" y="4185244"/>
            <a:ext cx="274711" cy="29230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45 w 384"/>
              <a:gd name="T11" fmla="*/ 272 h 384"/>
              <a:gd name="T12" fmla="*/ 106 w 384"/>
              <a:gd name="T13" fmla="*/ 272 h 384"/>
              <a:gd name="T14" fmla="*/ 106 w 384"/>
              <a:gd name="T15" fmla="*/ 147 h 384"/>
              <a:gd name="T16" fmla="*/ 145 w 384"/>
              <a:gd name="T17" fmla="*/ 147 h 384"/>
              <a:gd name="T18" fmla="*/ 145 w 384"/>
              <a:gd name="T19" fmla="*/ 272 h 384"/>
              <a:gd name="T20" fmla="*/ 125 w 384"/>
              <a:gd name="T21" fmla="*/ 132 h 384"/>
              <a:gd name="T22" fmla="*/ 105 w 384"/>
              <a:gd name="T23" fmla="*/ 112 h 384"/>
              <a:gd name="T24" fmla="*/ 126 w 384"/>
              <a:gd name="T25" fmla="*/ 93 h 384"/>
              <a:gd name="T26" fmla="*/ 146 w 384"/>
              <a:gd name="T27" fmla="*/ 112 h 384"/>
              <a:gd name="T28" fmla="*/ 125 w 384"/>
              <a:gd name="T29" fmla="*/ 132 h 384"/>
              <a:gd name="T30" fmla="*/ 287 w 384"/>
              <a:gd name="T31" fmla="*/ 272 h 384"/>
              <a:gd name="T32" fmla="*/ 248 w 384"/>
              <a:gd name="T33" fmla="*/ 272 h 384"/>
              <a:gd name="T34" fmla="*/ 248 w 384"/>
              <a:gd name="T35" fmla="*/ 203 h 384"/>
              <a:gd name="T36" fmla="*/ 228 w 384"/>
              <a:gd name="T37" fmla="*/ 176 h 384"/>
              <a:gd name="T38" fmla="*/ 208 w 384"/>
              <a:gd name="T39" fmla="*/ 190 h 384"/>
              <a:gd name="T40" fmla="*/ 207 w 384"/>
              <a:gd name="T41" fmla="*/ 200 h 384"/>
              <a:gd name="T42" fmla="*/ 207 w 384"/>
              <a:gd name="T43" fmla="*/ 272 h 384"/>
              <a:gd name="T44" fmla="*/ 168 w 384"/>
              <a:gd name="T45" fmla="*/ 272 h 384"/>
              <a:gd name="T46" fmla="*/ 168 w 384"/>
              <a:gd name="T47" fmla="*/ 187 h 384"/>
              <a:gd name="T48" fmla="*/ 167 w 384"/>
              <a:gd name="T49" fmla="*/ 147 h 384"/>
              <a:gd name="T50" fmla="*/ 201 w 384"/>
              <a:gd name="T51" fmla="*/ 147 h 384"/>
              <a:gd name="T52" fmla="*/ 203 w 384"/>
              <a:gd name="T53" fmla="*/ 164 h 384"/>
              <a:gd name="T54" fmla="*/ 204 w 384"/>
              <a:gd name="T55" fmla="*/ 164 h 384"/>
              <a:gd name="T56" fmla="*/ 242 w 384"/>
              <a:gd name="T57" fmla="*/ 144 h 384"/>
              <a:gd name="T58" fmla="*/ 287 w 384"/>
              <a:gd name="T59" fmla="*/ 198 h 384"/>
              <a:gd name="T60" fmla="*/ 287 w 384"/>
              <a:gd name="T61" fmla="*/ 27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 h="384">
                <a:moveTo>
                  <a:pt x="192" y="0"/>
                </a:moveTo>
                <a:cubicBezTo>
                  <a:pt x="86" y="0"/>
                  <a:pt x="0" y="86"/>
                  <a:pt x="0" y="192"/>
                </a:cubicBezTo>
                <a:cubicBezTo>
                  <a:pt x="0" y="299"/>
                  <a:pt x="86" y="384"/>
                  <a:pt x="192" y="384"/>
                </a:cubicBezTo>
                <a:cubicBezTo>
                  <a:pt x="298" y="384"/>
                  <a:pt x="384" y="299"/>
                  <a:pt x="384" y="192"/>
                </a:cubicBezTo>
                <a:cubicBezTo>
                  <a:pt x="384" y="86"/>
                  <a:pt x="298" y="0"/>
                  <a:pt x="192" y="0"/>
                </a:cubicBezTo>
                <a:close/>
                <a:moveTo>
                  <a:pt x="145" y="272"/>
                </a:moveTo>
                <a:cubicBezTo>
                  <a:pt x="106" y="272"/>
                  <a:pt x="106" y="272"/>
                  <a:pt x="106" y="272"/>
                </a:cubicBezTo>
                <a:cubicBezTo>
                  <a:pt x="106" y="147"/>
                  <a:pt x="106" y="147"/>
                  <a:pt x="106" y="147"/>
                </a:cubicBezTo>
                <a:cubicBezTo>
                  <a:pt x="145" y="147"/>
                  <a:pt x="145" y="147"/>
                  <a:pt x="145" y="147"/>
                </a:cubicBezTo>
                <a:lnTo>
                  <a:pt x="145" y="272"/>
                </a:lnTo>
                <a:close/>
                <a:moveTo>
                  <a:pt x="125" y="132"/>
                </a:moveTo>
                <a:cubicBezTo>
                  <a:pt x="113" y="132"/>
                  <a:pt x="105" y="123"/>
                  <a:pt x="105" y="112"/>
                </a:cubicBezTo>
                <a:cubicBezTo>
                  <a:pt x="105" y="101"/>
                  <a:pt x="113" y="93"/>
                  <a:pt x="126" y="93"/>
                </a:cubicBezTo>
                <a:cubicBezTo>
                  <a:pt x="138" y="93"/>
                  <a:pt x="146" y="101"/>
                  <a:pt x="146" y="112"/>
                </a:cubicBezTo>
                <a:cubicBezTo>
                  <a:pt x="146" y="123"/>
                  <a:pt x="138" y="132"/>
                  <a:pt x="125" y="132"/>
                </a:cubicBezTo>
                <a:close/>
                <a:moveTo>
                  <a:pt x="287" y="272"/>
                </a:moveTo>
                <a:cubicBezTo>
                  <a:pt x="248" y="272"/>
                  <a:pt x="248" y="272"/>
                  <a:pt x="248" y="272"/>
                </a:cubicBezTo>
                <a:cubicBezTo>
                  <a:pt x="248" y="203"/>
                  <a:pt x="248" y="203"/>
                  <a:pt x="248" y="203"/>
                </a:cubicBezTo>
                <a:cubicBezTo>
                  <a:pt x="248" y="187"/>
                  <a:pt x="242" y="176"/>
                  <a:pt x="228" y="176"/>
                </a:cubicBezTo>
                <a:cubicBezTo>
                  <a:pt x="218" y="176"/>
                  <a:pt x="211" y="183"/>
                  <a:pt x="208" y="190"/>
                </a:cubicBezTo>
                <a:cubicBezTo>
                  <a:pt x="207" y="193"/>
                  <a:pt x="207" y="196"/>
                  <a:pt x="207" y="200"/>
                </a:cubicBezTo>
                <a:cubicBezTo>
                  <a:pt x="207" y="272"/>
                  <a:pt x="207" y="272"/>
                  <a:pt x="207" y="272"/>
                </a:cubicBezTo>
                <a:cubicBezTo>
                  <a:pt x="168" y="272"/>
                  <a:pt x="168" y="272"/>
                  <a:pt x="168" y="272"/>
                </a:cubicBezTo>
                <a:cubicBezTo>
                  <a:pt x="168" y="187"/>
                  <a:pt x="168" y="187"/>
                  <a:pt x="168" y="187"/>
                </a:cubicBezTo>
                <a:cubicBezTo>
                  <a:pt x="168" y="171"/>
                  <a:pt x="168" y="158"/>
                  <a:pt x="167" y="147"/>
                </a:cubicBezTo>
                <a:cubicBezTo>
                  <a:pt x="201" y="147"/>
                  <a:pt x="201" y="147"/>
                  <a:pt x="201" y="147"/>
                </a:cubicBezTo>
                <a:cubicBezTo>
                  <a:pt x="203" y="164"/>
                  <a:pt x="203" y="164"/>
                  <a:pt x="203" y="164"/>
                </a:cubicBezTo>
                <a:cubicBezTo>
                  <a:pt x="204" y="164"/>
                  <a:pt x="204" y="164"/>
                  <a:pt x="204" y="164"/>
                </a:cubicBezTo>
                <a:cubicBezTo>
                  <a:pt x="209" y="156"/>
                  <a:pt x="221" y="144"/>
                  <a:pt x="242" y="144"/>
                </a:cubicBezTo>
                <a:cubicBezTo>
                  <a:pt x="268" y="144"/>
                  <a:pt x="287" y="161"/>
                  <a:pt x="287" y="198"/>
                </a:cubicBezTo>
                <a:lnTo>
                  <a:pt x="287" y="27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40"/>
          <p:cNvSpPr>
            <a:spLocks noEditPoints="1"/>
          </p:cNvSpPr>
          <p:nvPr/>
        </p:nvSpPr>
        <p:spPr bwMode="auto">
          <a:xfrm>
            <a:off x="5899042" y="4189049"/>
            <a:ext cx="276286" cy="28469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06 w 384"/>
              <a:gd name="T11" fmla="*/ 238 h 384"/>
              <a:gd name="T12" fmla="*/ 178 w 384"/>
              <a:gd name="T13" fmla="*/ 225 h 384"/>
              <a:gd name="T14" fmla="*/ 147 w 384"/>
              <a:gd name="T15" fmla="*/ 293 h 384"/>
              <a:gd name="T16" fmla="*/ 163 w 384"/>
              <a:gd name="T17" fmla="*/ 186 h 384"/>
              <a:gd name="T18" fmla="*/ 189 w 384"/>
              <a:gd name="T19" fmla="*/ 137 h 384"/>
              <a:gd name="T20" fmla="*/ 200 w 384"/>
              <a:gd name="T21" fmla="*/ 217 h 384"/>
              <a:gd name="T22" fmla="*/ 231 w 384"/>
              <a:gd name="T23" fmla="*/ 124 h 384"/>
              <a:gd name="T24" fmla="*/ 137 w 384"/>
              <a:gd name="T25" fmla="*/ 174 h 384"/>
              <a:gd name="T26" fmla="*/ 142 w 384"/>
              <a:gd name="T27" fmla="*/ 208 h 384"/>
              <a:gd name="T28" fmla="*/ 114 w 384"/>
              <a:gd name="T29" fmla="*/ 161 h 384"/>
              <a:gd name="T30" fmla="*/ 182 w 384"/>
              <a:gd name="T31" fmla="*/ 92 h 384"/>
              <a:gd name="T32" fmla="*/ 270 w 384"/>
              <a:gd name="T33" fmla="*/ 147 h 384"/>
              <a:gd name="T34" fmla="*/ 206 w 384"/>
              <a:gd name="T35" fmla="*/ 23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06" y="238"/>
                </a:moveTo>
                <a:cubicBezTo>
                  <a:pt x="193" y="237"/>
                  <a:pt x="188" y="230"/>
                  <a:pt x="178" y="225"/>
                </a:cubicBezTo>
                <a:cubicBezTo>
                  <a:pt x="173" y="252"/>
                  <a:pt x="167" y="279"/>
                  <a:pt x="147" y="293"/>
                </a:cubicBezTo>
                <a:cubicBezTo>
                  <a:pt x="141" y="251"/>
                  <a:pt x="156" y="219"/>
                  <a:pt x="163" y="186"/>
                </a:cubicBezTo>
                <a:cubicBezTo>
                  <a:pt x="151" y="166"/>
                  <a:pt x="164" y="127"/>
                  <a:pt x="189" y="137"/>
                </a:cubicBezTo>
                <a:cubicBezTo>
                  <a:pt x="219" y="149"/>
                  <a:pt x="163" y="209"/>
                  <a:pt x="200" y="217"/>
                </a:cubicBezTo>
                <a:cubicBezTo>
                  <a:pt x="240" y="225"/>
                  <a:pt x="256" y="149"/>
                  <a:pt x="231" y="124"/>
                </a:cubicBezTo>
                <a:cubicBezTo>
                  <a:pt x="196" y="88"/>
                  <a:pt x="129" y="123"/>
                  <a:pt x="137" y="174"/>
                </a:cubicBezTo>
                <a:cubicBezTo>
                  <a:pt x="139" y="187"/>
                  <a:pt x="152" y="191"/>
                  <a:pt x="142" y="208"/>
                </a:cubicBezTo>
                <a:cubicBezTo>
                  <a:pt x="120" y="203"/>
                  <a:pt x="113" y="185"/>
                  <a:pt x="114" y="161"/>
                </a:cubicBezTo>
                <a:cubicBezTo>
                  <a:pt x="115" y="123"/>
                  <a:pt x="149" y="95"/>
                  <a:pt x="182" y="92"/>
                </a:cubicBezTo>
                <a:cubicBezTo>
                  <a:pt x="225" y="87"/>
                  <a:pt x="265" y="107"/>
                  <a:pt x="270" y="147"/>
                </a:cubicBezTo>
                <a:cubicBezTo>
                  <a:pt x="276" y="192"/>
                  <a:pt x="251" y="241"/>
                  <a:pt x="206" y="23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41"/>
          <p:cNvSpPr>
            <a:spLocks noEditPoints="1"/>
          </p:cNvSpPr>
          <p:nvPr/>
        </p:nvSpPr>
        <p:spPr bwMode="auto">
          <a:xfrm>
            <a:off x="5218829" y="4192727"/>
            <a:ext cx="288630" cy="277337"/>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3 w 384"/>
              <a:gd name="T15" fmla="*/ 270 h 384"/>
              <a:gd name="T16" fmla="*/ 105 w 384"/>
              <a:gd name="T17" fmla="*/ 253 h 384"/>
              <a:gd name="T18" fmla="*/ 114 w 384"/>
              <a:gd name="T19" fmla="*/ 253 h 384"/>
              <a:gd name="T20" fmla="*/ 161 w 384"/>
              <a:gd name="T21" fmla="*/ 237 h 384"/>
              <a:gd name="T22" fmla="*/ 125 w 384"/>
              <a:gd name="T23" fmla="*/ 211 h 384"/>
              <a:gd name="T24" fmla="*/ 132 w 384"/>
              <a:gd name="T25" fmla="*/ 212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1"/>
                  <a:pt x="270" y="162"/>
                </a:cubicBezTo>
                <a:cubicBezTo>
                  <a:pt x="270" y="212"/>
                  <a:pt x="232" y="270"/>
                  <a:pt x="163" y="270"/>
                </a:cubicBezTo>
                <a:cubicBezTo>
                  <a:pt x="141" y="270"/>
                  <a:pt x="121" y="264"/>
                  <a:pt x="105" y="253"/>
                </a:cubicBezTo>
                <a:cubicBezTo>
                  <a:pt x="108" y="253"/>
                  <a:pt x="111" y="253"/>
                  <a:pt x="114" y="253"/>
                </a:cubicBezTo>
                <a:cubicBezTo>
                  <a:pt x="131" y="253"/>
                  <a:pt x="148" y="247"/>
                  <a:pt x="161" y="237"/>
                </a:cubicBezTo>
                <a:cubicBezTo>
                  <a:pt x="144" y="237"/>
                  <a:pt x="130" y="226"/>
                  <a:pt x="125" y="211"/>
                </a:cubicBezTo>
                <a:cubicBezTo>
                  <a:pt x="128" y="211"/>
                  <a:pt x="130" y="212"/>
                  <a:pt x="132" y="212"/>
                </a:cubicBezTo>
                <a:cubicBezTo>
                  <a:pt x="136" y="212"/>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5" y="164"/>
                  <a:pt x="194" y="161"/>
                  <a:pt x="194" y="158"/>
                </a:cubicBezTo>
                <a:cubicBezTo>
                  <a:pt x="194" y="137"/>
                  <a:pt x="211" y="120"/>
                  <a:pt x="232" y="120"/>
                </a:cubicBezTo>
                <a:cubicBezTo>
                  <a:pt x="243" y="120"/>
                  <a:pt x="253" y="125"/>
                  <a:pt x="260" y="132"/>
                </a:cubicBezTo>
                <a:cubicBezTo>
                  <a:pt x="268" y="130"/>
                  <a:pt x="277" y="127"/>
                  <a:pt x="284" y="123"/>
                </a:cubicBezTo>
                <a:cubicBezTo>
                  <a:pt x="281" y="132"/>
                  <a:pt x="275" y="139"/>
                  <a:pt x="267" y="144"/>
                </a:cubicBezTo>
                <a:cubicBezTo>
                  <a:pt x="275" y="143"/>
                  <a:pt x="282" y="141"/>
                  <a:pt x="289" y="138"/>
                </a:cubicBezTo>
                <a:cubicBezTo>
                  <a:pt x="284" y="145"/>
                  <a:pt x="277" y="152"/>
                  <a:pt x="270" y="15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42"/>
          <p:cNvSpPr>
            <a:spLocks noEditPoints="1"/>
          </p:cNvSpPr>
          <p:nvPr/>
        </p:nvSpPr>
        <p:spPr bwMode="auto">
          <a:xfrm>
            <a:off x="7019785" y="4189662"/>
            <a:ext cx="277337" cy="28346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4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7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8"/>
                  <a:pt x="201" y="144"/>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7"/>
                  <a:pt x="167" y="147"/>
                  <a:pt x="167" y="147"/>
                </a:cubicBezTo>
                <a:cubicBezTo>
                  <a:pt x="167" y="122"/>
                  <a:pt x="185" y="101"/>
                  <a:pt x="208" y="101"/>
                </a:cubicBezTo>
                <a:cubicBezTo>
                  <a:pt x="237" y="101"/>
                  <a:pt x="237" y="101"/>
                  <a:pt x="237" y="101"/>
                </a:cubicBezTo>
                <a:lnTo>
                  <a:pt x="237" y="1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43"/>
          <p:cNvSpPr>
            <a:spLocks noEditPoints="1"/>
          </p:cNvSpPr>
          <p:nvPr/>
        </p:nvSpPr>
        <p:spPr bwMode="auto">
          <a:xfrm>
            <a:off x="7702624" y="4185244"/>
            <a:ext cx="274711" cy="29230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45 w 384"/>
              <a:gd name="T11" fmla="*/ 272 h 384"/>
              <a:gd name="T12" fmla="*/ 106 w 384"/>
              <a:gd name="T13" fmla="*/ 272 h 384"/>
              <a:gd name="T14" fmla="*/ 106 w 384"/>
              <a:gd name="T15" fmla="*/ 147 h 384"/>
              <a:gd name="T16" fmla="*/ 145 w 384"/>
              <a:gd name="T17" fmla="*/ 147 h 384"/>
              <a:gd name="T18" fmla="*/ 145 w 384"/>
              <a:gd name="T19" fmla="*/ 272 h 384"/>
              <a:gd name="T20" fmla="*/ 125 w 384"/>
              <a:gd name="T21" fmla="*/ 132 h 384"/>
              <a:gd name="T22" fmla="*/ 105 w 384"/>
              <a:gd name="T23" fmla="*/ 112 h 384"/>
              <a:gd name="T24" fmla="*/ 126 w 384"/>
              <a:gd name="T25" fmla="*/ 93 h 384"/>
              <a:gd name="T26" fmla="*/ 146 w 384"/>
              <a:gd name="T27" fmla="*/ 112 h 384"/>
              <a:gd name="T28" fmla="*/ 125 w 384"/>
              <a:gd name="T29" fmla="*/ 132 h 384"/>
              <a:gd name="T30" fmla="*/ 287 w 384"/>
              <a:gd name="T31" fmla="*/ 272 h 384"/>
              <a:gd name="T32" fmla="*/ 248 w 384"/>
              <a:gd name="T33" fmla="*/ 272 h 384"/>
              <a:gd name="T34" fmla="*/ 248 w 384"/>
              <a:gd name="T35" fmla="*/ 203 h 384"/>
              <a:gd name="T36" fmla="*/ 228 w 384"/>
              <a:gd name="T37" fmla="*/ 176 h 384"/>
              <a:gd name="T38" fmla="*/ 208 w 384"/>
              <a:gd name="T39" fmla="*/ 190 h 384"/>
              <a:gd name="T40" fmla="*/ 207 w 384"/>
              <a:gd name="T41" fmla="*/ 200 h 384"/>
              <a:gd name="T42" fmla="*/ 207 w 384"/>
              <a:gd name="T43" fmla="*/ 272 h 384"/>
              <a:gd name="T44" fmla="*/ 168 w 384"/>
              <a:gd name="T45" fmla="*/ 272 h 384"/>
              <a:gd name="T46" fmla="*/ 168 w 384"/>
              <a:gd name="T47" fmla="*/ 187 h 384"/>
              <a:gd name="T48" fmla="*/ 167 w 384"/>
              <a:gd name="T49" fmla="*/ 147 h 384"/>
              <a:gd name="T50" fmla="*/ 201 w 384"/>
              <a:gd name="T51" fmla="*/ 147 h 384"/>
              <a:gd name="T52" fmla="*/ 203 w 384"/>
              <a:gd name="T53" fmla="*/ 164 h 384"/>
              <a:gd name="T54" fmla="*/ 204 w 384"/>
              <a:gd name="T55" fmla="*/ 164 h 384"/>
              <a:gd name="T56" fmla="*/ 242 w 384"/>
              <a:gd name="T57" fmla="*/ 144 h 384"/>
              <a:gd name="T58" fmla="*/ 287 w 384"/>
              <a:gd name="T59" fmla="*/ 198 h 384"/>
              <a:gd name="T60" fmla="*/ 287 w 384"/>
              <a:gd name="T61" fmla="*/ 27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 h="384">
                <a:moveTo>
                  <a:pt x="192" y="0"/>
                </a:moveTo>
                <a:cubicBezTo>
                  <a:pt x="86" y="0"/>
                  <a:pt x="0" y="86"/>
                  <a:pt x="0" y="192"/>
                </a:cubicBezTo>
                <a:cubicBezTo>
                  <a:pt x="0" y="299"/>
                  <a:pt x="86" y="384"/>
                  <a:pt x="192" y="384"/>
                </a:cubicBezTo>
                <a:cubicBezTo>
                  <a:pt x="298" y="384"/>
                  <a:pt x="384" y="299"/>
                  <a:pt x="384" y="192"/>
                </a:cubicBezTo>
                <a:cubicBezTo>
                  <a:pt x="384" y="86"/>
                  <a:pt x="298" y="0"/>
                  <a:pt x="192" y="0"/>
                </a:cubicBezTo>
                <a:close/>
                <a:moveTo>
                  <a:pt x="145" y="272"/>
                </a:moveTo>
                <a:cubicBezTo>
                  <a:pt x="106" y="272"/>
                  <a:pt x="106" y="272"/>
                  <a:pt x="106" y="272"/>
                </a:cubicBezTo>
                <a:cubicBezTo>
                  <a:pt x="106" y="147"/>
                  <a:pt x="106" y="147"/>
                  <a:pt x="106" y="147"/>
                </a:cubicBezTo>
                <a:cubicBezTo>
                  <a:pt x="145" y="147"/>
                  <a:pt x="145" y="147"/>
                  <a:pt x="145" y="147"/>
                </a:cubicBezTo>
                <a:lnTo>
                  <a:pt x="145" y="272"/>
                </a:lnTo>
                <a:close/>
                <a:moveTo>
                  <a:pt x="125" y="132"/>
                </a:moveTo>
                <a:cubicBezTo>
                  <a:pt x="113" y="132"/>
                  <a:pt x="105" y="123"/>
                  <a:pt x="105" y="112"/>
                </a:cubicBezTo>
                <a:cubicBezTo>
                  <a:pt x="105" y="101"/>
                  <a:pt x="113" y="93"/>
                  <a:pt x="126" y="93"/>
                </a:cubicBezTo>
                <a:cubicBezTo>
                  <a:pt x="138" y="93"/>
                  <a:pt x="146" y="101"/>
                  <a:pt x="146" y="112"/>
                </a:cubicBezTo>
                <a:cubicBezTo>
                  <a:pt x="146" y="123"/>
                  <a:pt x="138" y="132"/>
                  <a:pt x="125" y="132"/>
                </a:cubicBezTo>
                <a:close/>
                <a:moveTo>
                  <a:pt x="287" y="272"/>
                </a:moveTo>
                <a:cubicBezTo>
                  <a:pt x="248" y="272"/>
                  <a:pt x="248" y="272"/>
                  <a:pt x="248" y="272"/>
                </a:cubicBezTo>
                <a:cubicBezTo>
                  <a:pt x="248" y="203"/>
                  <a:pt x="248" y="203"/>
                  <a:pt x="248" y="203"/>
                </a:cubicBezTo>
                <a:cubicBezTo>
                  <a:pt x="248" y="187"/>
                  <a:pt x="242" y="176"/>
                  <a:pt x="228" y="176"/>
                </a:cubicBezTo>
                <a:cubicBezTo>
                  <a:pt x="218" y="176"/>
                  <a:pt x="211" y="183"/>
                  <a:pt x="208" y="190"/>
                </a:cubicBezTo>
                <a:cubicBezTo>
                  <a:pt x="207" y="193"/>
                  <a:pt x="207" y="196"/>
                  <a:pt x="207" y="200"/>
                </a:cubicBezTo>
                <a:cubicBezTo>
                  <a:pt x="207" y="272"/>
                  <a:pt x="207" y="272"/>
                  <a:pt x="207" y="272"/>
                </a:cubicBezTo>
                <a:cubicBezTo>
                  <a:pt x="168" y="272"/>
                  <a:pt x="168" y="272"/>
                  <a:pt x="168" y="272"/>
                </a:cubicBezTo>
                <a:cubicBezTo>
                  <a:pt x="168" y="187"/>
                  <a:pt x="168" y="187"/>
                  <a:pt x="168" y="187"/>
                </a:cubicBezTo>
                <a:cubicBezTo>
                  <a:pt x="168" y="171"/>
                  <a:pt x="168" y="158"/>
                  <a:pt x="167" y="147"/>
                </a:cubicBezTo>
                <a:cubicBezTo>
                  <a:pt x="201" y="147"/>
                  <a:pt x="201" y="147"/>
                  <a:pt x="201" y="147"/>
                </a:cubicBezTo>
                <a:cubicBezTo>
                  <a:pt x="203" y="164"/>
                  <a:pt x="203" y="164"/>
                  <a:pt x="203" y="164"/>
                </a:cubicBezTo>
                <a:cubicBezTo>
                  <a:pt x="204" y="164"/>
                  <a:pt x="204" y="164"/>
                  <a:pt x="204" y="164"/>
                </a:cubicBezTo>
                <a:cubicBezTo>
                  <a:pt x="209" y="156"/>
                  <a:pt x="221" y="144"/>
                  <a:pt x="242" y="144"/>
                </a:cubicBezTo>
                <a:cubicBezTo>
                  <a:pt x="268" y="144"/>
                  <a:pt x="287" y="161"/>
                  <a:pt x="287" y="198"/>
                </a:cubicBezTo>
                <a:lnTo>
                  <a:pt x="287" y="27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44"/>
          <p:cNvSpPr>
            <a:spLocks noEditPoints="1"/>
          </p:cNvSpPr>
          <p:nvPr/>
        </p:nvSpPr>
        <p:spPr bwMode="auto">
          <a:xfrm>
            <a:off x="8035770" y="4189049"/>
            <a:ext cx="276286" cy="28469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06 w 384"/>
              <a:gd name="T11" fmla="*/ 238 h 384"/>
              <a:gd name="T12" fmla="*/ 178 w 384"/>
              <a:gd name="T13" fmla="*/ 225 h 384"/>
              <a:gd name="T14" fmla="*/ 147 w 384"/>
              <a:gd name="T15" fmla="*/ 293 h 384"/>
              <a:gd name="T16" fmla="*/ 163 w 384"/>
              <a:gd name="T17" fmla="*/ 186 h 384"/>
              <a:gd name="T18" fmla="*/ 189 w 384"/>
              <a:gd name="T19" fmla="*/ 137 h 384"/>
              <a:gd name="T20" fmla="*/ 200 w 384"/>
              <a:gd name="T21" fmla="*/ 217 h 384"/>
              <a:gd name="T22" fmla="*/ 231 w 384"/>
              <a:gd name="T23" fmla="*/ 124 h 384"/>
              <a:gd name="T24" fmla="*/ 137 w 384"/>
              <a:gd name="T25" fmla="*/ 174 h 384"/>
              <a:gd name="T26" fmla="*/ 142 w 384"/>
              <a:gd name="T27" fmla="*/ 208 h 384"/>
              <a:gd name="T28" fmla="*/ 114 w 384"/>
              <a:gd name="T29" fmla="*/ 161 h 384"/>
              <a:gd name="T30" fmla="*/ 182 w 384"/>
              <a:gd name="T31" fmla="*/ 92 h 384"/>
              <a:gd name="T32" fmla="*/ 270 w 384"/>
              <a:gd name="T33" fmla="*/ 147 h 384"/>
              <a:gd name="T34" fmla="*/ 206 w 384"/>
              <a:gd name="T35" fmla="*/ 23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06" y="238"/>
                </a:moveTo>
                <a:cubicBezTo>
                  <a:pt x="193" y="237"/>
                  <a:pt x="188" y="230"/>
                  <a:pt x="178" y="225"/>
                </a:cubicBezTo>
                <a:cubicBezTo>
                  <a:pt x="173" y="252"/>
                  <a:pt x="167" y="279"/>
                  <a:pt x="147" y="293"/>
                </a:cubicBezTo>
                <a:cubicBezTo>
                  <a:pt x="141" y="251"/>
                  <a:pt x="156" y="219"/>
                  <a:pt x="163" y="186"/>
                </a:cubicBezTo>
                <a:cubicBezTo>
                  <a:pt x="151" y="166"/>
                  <a:pt x="164" y="127"/>
                  <a:pt x="189" y="137"/>
                </a:cubicBezTo>
                <a:cubicBezTo>
                  <a:pt x="219" y="149"/>
                  <a:pt x="163" y="209"/>
                  <a:pt x="200" y="217"/>
                </a:cubicBezTo>
                <a:cubicBezTo>
                  <a:pt x="240" y="225"/>
                  <a:pt x="256" y="149"/>
                  <a:pt x="231" y="124"/>
                </a:cubicBezTo>
                <a:cubicBezTo>
                  <a:pt x="196" y="88"/>
                  <a:pt x="129" y="123"/>
                  <a:pt x="137" y="174"/>
                </a:cubicBezTo>
                <a:cubicBezTo>
                  <a:pt x="139" y="187"/>
                  <a:pt x="152" y="191"/>
                  <a:pt x="142" y="208"/>
                </a:cubicBezTo>
                <a:cubicBezTo>
                  <a:pt x="120" y="203"/>
                  <a:pt x="113" y="185"/>
                  <a:pt x="114" y="161"/>
                </a:cubicBezTo>
                <a:cubicBezTo>
                  <a:pt x="115" y="123"/>
                  <a:pt x="149" y="95"/>
                  <a:pt x="182" y="92"/>
                </a:cubicBezTo>
                <a:cubicBezTo>
                  <a:pt x="225" y="87"/>
                  <a:pt x="265" y="107"/>
                  <a:pt x="270" y="147"/>
                </a:cubicBezTo>
                <a:cubicBezTo>
                  <a:pt x="276" y="192"/>
                  <a:pt x="251" y="241"/>
                  <a:pt x="206" y="23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45"/>
          <p:cNvSpPr>
            <a:spLocks noEditPoints="1"/>
          </p:cNvSpPr>
          <p:nvPr/>
        </p:nvSpPr>
        <p:spPr bwMode="auto">
          <a:xfrm>
            <a:off x="7355557" y="4192727"/>
            <a:ext cx="288630" cy="277337"/>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3 w 384"/>
              <a:gd name="T15" fmla="*/ 270 h 384"/>
              <a:gd name="T16" fmla="*/ 105 w 384"/>
              <a:gd name="T17" fmla="*/ 253 h 384"/>
              <a:gd name="T18" fmla="*/ 114 w 384"/>
              <a:gd name="T19" fmla="*/ 253 h 384"/>
              <a:gd name="T20" fmla="*/ 161 w 384"/>
              <a:gd name="T21" fmla="*/ 237 h 384"/>
              <a:gd name="T22" fmla="*/ 125 w 384"/>
              <a:gd name="T23" fmla="*/ 211 h 384"/>
              <a:gd name="T24" fmla="*/ 132 w 384"/>
              <a:gd name="T25" fmla="*/ 212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1"/>
                  <a:pt x="270" y="162"/>
                </a:cubicBezTo>
                <a:cubicBezTo>
                  <a:pt x="270" y="212"/>
                  <a:pt x="232" y="270"/>
                  <a:pt x="163" y="270"/>
                </a:cubicBezTo>
                <a:cubicBezTo>
                  <a:pt x="141" y="270"/>
                  <a:pt x="121" y="264"/>
                  <a:pt x="105" y="253"/>
                </a:cubicBezTo>
                <a:cubicBezTo>
                  <a:pt x="108" y="253"/>
                  <a:pt x="111" y="253"/>
                  <a:pt x="114" y="253"/>
                </a:cubicBezTo>
                <a:cubicBezTo>
                  <a:pt x="131" y="253"/>
                  <a:pt x="148" y="247"/>
                  <a:pt x="161" y="237"/>
                </a:cubicBezTo>
                <a:cubicBezTo>
                  <a:pt x="144" y="237"/>
                  <a:pt x="130" y="226"/>
                  <a:pt x="125" y="211"/>
                </a:cubicBezTo>
                <a:cubicBezTo>
                  <a:pt x="128" y="211"/>
                  <a:pt x="130" y="212"/>
                  <a:pt x="132" y="212"/>
                </a:cubicBezTo>
                <a:cubicBezTo>
                  <a:pt x="136" y="212"/>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5" y="164"/>
                  <a:pt x="194" y="161"/>
                  <a:pt x="194" y="158"/>
                </a:cubicBezTo>
                <a:cubicBezTo>
                  <a:pt x="194" y="137"/>
                  <a:pt x="211" y="120"/>
                  <a:pt x="232" y="120"/>
                </a:cubicBezTo>
                <a:cubicBezTo>
                  <a:pt x="243" y="120"/>
                  <a:pt x="253" y="125"/>
                  <a:pt x="260" y="132"/>
                </a:cubicBezTo>
                <a:cubicBezTo>
                  <a:pt x="268" y="130"/>
                  <a:pt x="277" y="127"/>
                  <a:pt x="284" y="123"/>
                </a:cubicBezTo>
                <a:cubicBezTo>
                  <a:pt x="281" y="132"/>
                  <a:pt x="275" y="139"/>
                  <a:pt x="267" y="144"/>
                </a:cubicBezTo>
                <a:cubicBezTo>
                  <a:pt x="275" y="143"/>
                  <a:pt x="282" y="141"/>
                  <a:pt x="289" y="138"/>
                </a:cubicBezTo>
                <a:cubicBezTo>
                  <a:pt x="284" y="145"/>
                  <a:pt x="277" y="152"/>
                  <a:pt x="270" y="15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53467271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750"/>
                                        <p:tgtEl>
                                          <p:spTgt spid="19"/>
                                        </p:tgtEl>
                                      </p:cBhvr>
                                    </p:animEffect>
                                    <p:anim calcmode="lin" valueType="num">
                                      <p:cBhvr>
                                        <p:cTn id="18" dur="750" fill="hold"/>
                                        <p:tgtEl>
                                          <p:spTgt spid="19"/>
                                        </p:tgtEl>
                                        <p:attrNameLst>
                                          <p:attrName>ppt_x</p:attrName>
                                        </p:attrNameLst>
                                      </p:cBhvr>
                                      <p:tavLst>
                                        <p:tav tm="0">
                                          <p:val>
                                            <p:strVal val="#ppt_x"/>
                                          </p:val>
                                        </p:tav>
                                        <p:tav tm="100000">
                                          <p:val>
                                            <p:strVal val="#ppt_x"/>
                                          </p:val>
                                        </p:tav>
                                      </p:tavLst>
                                    </p:anim>
                                    <p:anim calcmode="lin" valueType="num">
                                      <p:cBhvr>
                                        <p:cTn id="19" dur="675" decel="100000" fill="hold"/>
                                        <p:tgtEl>
                                          <p:spTgt spid="19"/>
                                        </p:tgtEl>
                                        <p:attrNameLst>
                                          <p:attrName>ppt_y</p:attrName>
                                        </p:attrNameLst>
                                      </p:cBhvr>
                                      <p:tavLst>
                                        <p:tav tm="0">
                                          <p:val>
                                            <p:strVal val="#ppt_y+1"/>
                                          </p:val>
                                        </p:tav>
                                        <p:tav tm="100000">
                                          <p:val>
                                            <p:strVal val="#ppt_y-.03"/>
                                          </p:val>
                                        </p:tav>
                                      </p:tavLst>
                                    </p:anim>
                                    <p:anim calcmode="lin" valueType="num">
                                      <p:cBhvr>
                                        <p:cTn id="20" dur="75" accel="100000" fill="hold">
                                          <p:stCondLst>
                                            <p:cond delay="675"/>
                                          </p:stCondLst>
                                        </p:cTn>
                                        <p:tgtEl>
                                          <p:spTgt spid="19"/>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250" fill="hold"/>
                                        <p:tgtEl>
                                          <p:spTgt spid="31"/>
                                        </p:tgtEl>
                                        <p:attrNameLst>
                                          <p:attrName>ppt_x</p:attrName>
                                        </p:attrNameLst>
                                      </p:cBhvr>
                                      <p:tavLst>
                                        <p:tav tm="0">
                                          <p:val>
                                            <p:strVal val="#ppt_x"/>
                                          </p:val>
                                        </p:tav>
                                        <p:tav tm="100000">
                                          <p:val>
                                            <p:strVal val="#ppt_x"/>
                                          </p:val>
                                        </p:tav>
                                      </p:tavLst>
                                    </p:anim>
                                    <p:anim calcmode="lin" valueType="num">
                                      <p:cBhvr additive="base">
                                        <p:cTn id="29" dur="250" fill="hold"/>
                                        <p:tgtEl>
                                          <p:spTgt spid="31"/>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250" fill="hold"/>
                                        <p:tgtEl>
                                          <p:spTgt spid="34"/>
                                        </p:tgtEl>
                                        <p:attrNameLst>
                                          <p:attrName>ppt_x</p:attrName>
                                        </p:attrNameLst>
                                      </p:cBhvr>
                                      <p:tavLst>
                                        <p:tav tm="0">
                                          <p:val>
                                            <p:strVal val="#ppt_x"/>
                                          </p:val>
                                        </p:tav>
                                        <p:tav tm="100000">
                                          <p:val>
                                            <p:strVal val="#ppt_x"/>
                                          </p:val>
                                        </p:tav>
                                      </p:tavLst>
                                    </p:anim>
                                    <p:anim calcmode="lin" valueType="num">
                                      <p:cBhvr additive="base">
                                        <p:cTn id="34" dur="250" fill="hold"/>
                                        <p:tgtEl>
                                          <p:spTgt spid="34"/>
                                        </p:tgtEl>
                                        <p:attrNameLst>
                                          <p:attrName>ppt_y</p:attrName>
                                        </p:attrNameLst>
                                      </p:cBhvr>
                                      <p:tavLst>
                                        <p:tav tm="0">
                                          <p:val>
                                            <p:strVal val="1+#ppt_h/2"/>
                                          </p:val>
                                        </p:tav>
                                        <p:tav tm="100000">
                                          <p:val>
                                            <p:strVal val="#ppt_y"/>
                                          </p:val>
                                        </p:tav>
                                      </p:tavLst>
                                    </p:anim>
                                  </p:childTnLst>
                                </p:cTn>
                              </p:par>
                            </p:childTnLst>
                          </p:cTn>
                        </p:par>
                        <p:par>
                          <p:cTn id="35" fill="hold">
                            <p:stCondLst>
                              <p:cond delay="2750"/>
                            </p:stCondLst>
                            <p:childTnLst>
                              <p:par>
                                <p:cTn id="36" presetID="2" presetClass="entr" presetSubtype="4"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250" fill="hold"/>
                                        <p:tgtEl>
                                          <p:spTgt spid="32"/>
                                        </p:tgtEl>
                                        <p:attrNameLst>
                                          <p:attrName>ppt_x</p:attrName>
                                        </p:attrNameLst>
                                      </p:cBhvr>
                                      <p:tavLst>
                                        <p:tav tm="0">
                                          <p:val>
                                            <p:strVal val="#ppt_x"/>
                                          </p:val>
                                        </p:tav>
                                        <p:tav tm="100000">
                                          <p:val>
                                            <p:strVal val="#ppt_x"/>
                                          </p:val>
                                        </p:tav>
                                      </p:tavLst>
                                    </p:anim>
                                    <p:anim calcmode="lin" valueType="num">
                                      <p:cBhvr additive="base">
                                        <p:cTn id="39" dur="25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250" fill="hold"/>
                                        <p:tgtEl>
                                          <p:spTgt spid="33"/>
                                        </p:tgtEl>
                                        <p:attrNameLst>
                                          <p:attrName>ppt_x</p:attrName>
                                        </p:attrNameLst>
                                      </p:cBhvr>
                                      <p:tavLst>
                                        <p:tav tm="0">
                                          <p:val>
                                            <p:strVal val="#ppt_x"/>
                                          </p:val>
                                        </p:tav>
                                        <p:tav tm="100000">
                                          <p:val>
                                            <p:strVal val="#ppt_x"/>
                                          </p:val>
                                        </p:tav>
                                      </p:tavLst>
                                    </p:anim>
                                    <p:anim calcmode="lin" valueType="num">
                                      <p:cBhvr additive="base">
                                        <p:cTn id="44" dur="25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53"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par>
                          <p:cTn id="51" fill="hold">
                            <p:stCondLst>
                              <p:cond delay="3750"/>
                            </p:stCondLst>
                            <p:childTnLst>
                              <p:par>
                                <p:cTn id="52" presetID="16" presetClass="entr" presetSubtype="21"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par>
                          <p:cTn id="55" fill="hold">
                            <p:stCondLst>
                              <p:cond delay="4250"/>
                            </p:stCondLst>
                            <p:childTnLst>
                              <p:par>
                                <p:cTn id="56" presetID="37"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750"/>
                                        <p:tgtEl>
                                          <p:spTgt spid="20"/>
                                        </p:tgtEl>
                                      </p:cBhvr>
                                    </p:animEffect>
                                    <p:anim calcmode="lin" valueType="num">
                                      <p:cBhvr>
                                        <p:cTn id="59" dur="750" fill="hold"/>
                                        <p:tgtEl>
                                          <p:spTgt spid="20"/>
                                        </p:tgtEl>
                                        <p:attrNameLst>
                                          <p:attrName>ppt_x</p:attrName>
                                        </p:attrNameLst>
                                      </p:cBhvr>
                                      <p:tavLst>
                                        <p:tav tm="0">
                                          <p:val>
                                            <p:strVal val="#ppt_x"/>
                                          </p:val>
                                        </p:tav>
                                        <p:tav tm="100000">
                                          <p:val>
                                            <p:strVal val="#ppt_x"/>
                                          </p:val>
                                        </p:tav>
                                      </p:tavLst>
                                    </p:anim>
                                    <p:anim calcmode="lin" valueType="num">
                                      <p:cBhvr>
                                        <p:cTn id="60" dur="675" decel="100000" fill="hold"/>
                                        <p:tgtEl>
                                          <p:spTgt spid="20"/>
                                        </p:tgtEl>
                                        <p:attrNameLst>
                                          <p:attrName>ppt_y</p:attrName>
                                        </p:attrNameLst>
                                      </p:cBhvr>
                                      <p:tavLst>
                                        <p:tav tm="0">
                                          <p:val>
                                            <p:strVal val="#ppt_y+1"/>
                                          </p:val>
                                        </p:tav>
                                        <p:tav tm="100000">
                                          <p:val>
                                            <p:strVal val="#ppt_y-.03"/>
                                          </p:val>
                                        </p:tav>
                                      </p:tavLst>
                                    </p:anim>
                                    <p:anim calcmode="lin" valueType="num">
                                      <p:cBhvr>
                                        <p:cTn id="61"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5500"/>
                            </p:stCondLst>
                            <p:childTnLst>
                              <p:par>
                                <p:cTn id="67" presetID="2" presetClass="entr" presetSubtype="4"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250" fill="hold"/>
                                        <p:tgtEl>
                                          <p:spTgt spid="35"/>
                                        </p:tgtEl>
                                        <p:attrNameLst>
                                          <p:attrName>ppt_x</p:attrName>
                                        </p:attrNameLst>
                                      </p:cBhvr>
                                      <p:tavLst>
                                        <p:tav tm="0">
                                          <p:val>
                                            <p:strVal val="#ppt_x"/>
                                          </p:val>
                                        </p:tav>
                                        <p:tav tm="100000">
                                          <p:val>
                                            <p:strVal val="#ppt_x"/>
                                          </p:val>
                                        </p:tav>
                                      </p:tavLst>
                                    </p:anim>
                                    <p:anim calcmode="lin" valueType="num">
                                      <p:cBhvr additive="base">
                                        <p:cTn id="70" dur="250" fill="hold"/>
                                        <p:tgtEl>
                                          <p:spTgt spid="35"/>
                                        </p:tgtEl>
                                        <p:attrNameLst>
                                          <p:attrName>ppt_y</p:attrName>
                                        </p:attrNameLst>
                                      </p:cBhvr>
                                      <p:tavLst>
                                        <p:tav tm="0">
                                          <p:val>
                                            <p:strVal val="1+#ppt_h/2"/>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250" fill="hold"/>
                                        <p:tgtEl>
                                          <p:spTgt spid="38"/>
                                        </p:tgtEl>
                                        <p:attrNameLst>
                                          <p:attrName>ppt_x</p:attrName>
                                        </p:attrNameLst>
                                      </p:cBhvr>
                                      <p:tavLst>
                                        <p:tav tm="0">
                                          <p:val>
                                            <p:strVal val="#ppt_x"/>
                                          </p:val>
                                        </p:tav>
                                        <p:tav tm="100000">
                                          <p:val>
                                            <p:strVal val="#ppt_x"/>
                                          </p:val>
                                        </p:tav>
                                      </p:tavLst>
                                    </p:anim>
                                    <p:anim calcmode="lin" valueType="num">
                                      <p:cBhvr additive="base">
                                        <p:cTn id="75" dur="250" fill="hold"/>
                                        <p:tgtEl>
                                          <p:spTgt spid="38"/>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2" presetClass="entr" presetSubtype="4"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250" fill="hold"/>
                                        <p:tgtEl>
                                          <p:spTgt spid="36"/>
                                        </p:tgtEl>
                                        <p:attrNameLst>
                                          <p:attrName>ppt_x</p:attrName>
                                        </p:attrNameLst>
                                      </p:cBhvr>
                                      <p:tavLst>
                                        <p:tav tm="0">
                                          <p:val>
                                            <p:strVal val="#ppt_x"/>
                                          </p:val>
                                        </p:tav>
                                        <p:tav tm="100000">
                                          <p:val>
                                            <p:strVal val="#ppt_x"/>
                                          </p:val>
                                        </p:tav>
                                      </p:tavLst>
                                    </p:anim>
                                    <p:anim calcmode="lin" valueType="num">
                                      <p:cBhvr additive="base">
                                        <p:cTn id="80" dur="250" fill="hold"/>
                                        <p:tgtEl>
                                          <p:spTgt spid="36"/>
                                        </p:tgtEl>
                                        <p:attrNameLst>
                                          <p:attrName>ppt_y</p:attrName>
                                        </p:attrNameLst>
                                      </p:cBhvr>
                                      <p:tavLst>
                                        <p:tav tm="0">
                                          <p:val>
                                            <p:strVal val="1+#ppt_h/2"/>
                                          </p:val>
                                        </p:tav>
                                        <p:tav tm="100000">
                                          <p:val>
                                            <p:strVal val="#ppt_y"/>
                                          </p:val>
                                        </p:tav>
                                      </p:tavLst>
                                    </p:anim>
                                  </p:childTnLst>
                                </p:cTn>
                              </p:par>
                            </p:childTnLst>
                          </p:cTn>
                        </p:par>
                        <p:par>
                          <p:cTn id="81" fill="hold">
                            <p:stCondLst>
                              <p:cond delay="6250"/>
                            </p:stCondLst>
                            <p:childTnLst>
                              <p:par>
                                <p:cTn id="82" presetID="2" presetClass="entr" presetSubtype="4"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250" fill="hold"/>
                                        <p:tgtEl>
                                          <p:spTgt spid="37"/>
                                        </p:tgtEl>
                                        <p:attrNameLst>
                                          <p:attrName>ppt_x</p:attrName>
                                        </p:attrNameLst>
                                      </p:cBhvr>
                                      <p:tavLst>
                                        <p:tav tm="0">
                                          <p:val>
                                            <p:strVal val="#ppt_x"/>
                                          </p:val>
                                        </p:tav>
                                        <p:tav tm="100000">
                                          <p:val>
                                            <p:strVal val="#ppt_x"/>
                                          </p:val>
                                        </p:tav>
                                      </p:tavLst>
                                    </p:anim>
                                    <p:anim calcmode="lin" valueType="num">
                                      <p:cBhvr additive="base">
                                        <p:cTn id="85" dur="250" fill="hold"/>
                                        <p:tgtEl>
                                          <p:spTgt spid="37"/>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Effect transition="in" filter="fade">
                                      <p:cBhvr>
                                        <p:cTn id="91" dur="500"/>
                                        <p:tgtEl>
                                          <p:spTgt spid="12"/>
                                        </p:tgtEl>
                                      </p:cBhvr>
                                    </p:animEffect>
                                  </p:childTnLst>
                                </p:cTn>
                              </p:par>
                            </p:childTnLst>
                          </p:cTn>
                        </p:par>
                        <p:par>
                          <p:cTn id="92" fill="hold">
                            <p:stCondLst>
                              <p:cond delay="7000"/>
                            </p:stCondLst>
                            <p:childTnLst>
                              <p:par>
                                <p:cTn id="93" presetID="16" presetClass="entr" presetSubtype="21"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barn(inVertical)">
                                      <p:cBhvr>
                                        <p:cTn id="95" dur="500"/>
                                        <p:tgtEl>
                                          <p:spTgt spid="17"/>
                                        </p:tgtEl>
                                      </p:cBhvr>
                                    </p:animEffect>
                                  </p:childTnLst>
                                </p:cTn>
                              </p:par>
                            </p:childTnLst>
                          </p:cTn>
                        </p:par>
                        <p:par>
                          <p:cTn id="96" fill="hold">
                            <p:stCondLst>
                              <p:cond delay="7500"/>
                            </p:stCondLst>
                            <p:childTnLst>
                              <p:par>
                                <p:cTn id="97" presetID="37" presetClass="entr" presetSubtype="0"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750"/>
                                        <p:tgtEl>
                                          <p:spTgt spid="21"/>
                                        </p:tgtEl>
                                      </p:cBhvr>
                                    </p:animEffect>
                                    <p:anim calcmode="lin" valueType="num">
                                      <p:cBhvr>
                                        <p:cTn id="100" dur="750" fill="hold"/>
                                        <p:tgtEl>
                                          <p:spTgt spid="21"/>
                                        </p:tgtEl>
                                        <p:attrNameLst>
                                          <p:attrName>ppt_x</p:attrName>
                                        </p:attrNameLst>
                                      </p:cBhvr>
                                      <p:tavLst>
                                        <p:tav tm="0">
                                          <p:val>
                                            <p:strVal val="#ppt_x"/>
                                          </p:val>
                                        </p:tav>
                                        <p:tav tm="100000">
                                          <p:val>
                                            <p:strVal val="#ppt_x"/>
                                          </p:val>
                                        </p:tav>
                                      </p:tavLst>
                                    </p:anim>
                                    <p:anim calcmode="lin" valueType="num">
                                      <p:cBhvr>
                                        <p:cTn id="101" dur="675" decel="100000" fill="hold"/>
                                        <p:tgtEl>
                                          <p:spTgt spid="21"/>
                                        </p:tgtEl>
                                        <p:attrNameLst>
                                          <p:attrName>ppt_y</p:attrName>
                                        </p:attrNameLst>
                                      </p:cBhvr>
                                      <p:tavLst>
                                        <p:tav tm="0">
                                          <p:val>
                                            <p:strVal val="#ppt_y+1"/>
                                          </p:val>
                                        </p:tav>
                                        <p:tav tm="100000">
                                          <p:val>
                                            <p:strVal val="#ppt_y-.03"/>
                                          </p:val>
                                        </p:tav>
                                      </p:tavLst>
                                    </p:anim>
                                    <p:anim calcmode="lin" valueType="num">
                                      <p:cBhvr>
                                        <p:cTn id="102"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childTnLst>
                          </p:cTn>
                        </p:par>
                        <p:par>
                          <p:cTn id="103" fill="hold">
                            <p:stCondLst>
                              <p:cond delay="8250"/>
                            </p:stCondLst>
                            <p:childTnLst>
                              <p:par>
                                <p:cTn id="104" presetID="10" presetClass="entr" presetSubtype="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childTnLst>
                          </p:cTn>
                        </p:par>
                        <p:par>
                          <p:cTn id="107" fill="hold">
                            <p:stCondLst>
                              <p:cond delay="8750"/>
                            </p:stCondLst>
                            <p:childTnLst>
                              <p:par>
                                <p:cTn id="108" presetID="2" presetClass="entr" presetSubtype="4"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additive="base">
                                        <p:cTn id="110" dur="250" fill="hold"/>
                                        <p:tgtEl>
                                          <p:spTgt spid="39"/>
                                        </p:tgtEl>
                                        <p:attrNameLst>
                                          <p:attrName>ppt_x</p:attrName>
                                        </p:attrNameLst>
                                      </p:cBhvr>
                                      <p:tavLst>
                                        <p:tav tm="0">
                                          <p:val>
                                            <p:strVal val="#ppt_x"/>
                                          </p:val>
                                        </p:tav>
                                        <p:tav tm="100000">
                                          <p:val>
                                            <p:strVal val="#ppt_x"/>
                                          </p:val>
                                        </p:tav>
                                      </p:tavLst>
                                    </p:anim>
                                    <p:anim calcmode="lin" valueType="num">
                                      <p:cBhvr additive="base">
                                        <p:cTn id="111" dur="250" fill="hold"/>
                                        <p:tgtEl>
                                          <p:spTgt spid="39"/>
                                        </p:tgtEl>
                                        <p:attrNameLst>
                                          <p:attrName>ppt_y</p:attrName>
                                        </p:attrNameLst>
                                      </p:cBhvr>
                                      <p:tavLst>
                                        <p:tav tm="0">
                                          <p:val>
                                            <p:strVal val="1+#ppt_h/2"/>
                                          </p:val>
                                        </p:tav>
                                        <p:tav tm="100000">
                                          <p:val>
                                            <p:strVal val="#ppt_y"/>
                                          </p:val>
                                        </p:tav>
                                      </p:tavLst>
                                    </p:anim>
                                  </p:childTnLst>
                                </p:cTn>
                              </p:par>
                            </p:childTnLst>
                          </p:cTn>
                        </p:par>
                        <p:par>
                          <p:cTn id="112" fill="hold">
                            <p:stCondLst>
                              <p:cond delay="9000"/>
                            </p:stCondLst>
                            <p:childTnLst>
                              <p:par>
                                <p:cTn id="113" presetID="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additive="base">
                                        <p:cTn id="115" dur="250" fill="hold"/>
                                        <p:tgtEl>
                                          <p:spTgt spid="42"/>
                                        </p:tgtEl>
                                        <p:attrNameLst>
                                          <p:attrName>ppt_x</p:attrName>
                                        </p:attrNameLst>
                                      </p:cBhvr>
                                      <p:tavLst>
                                        <p:tav tm="0">
                                          <p:val>
                                            <p:strVal val="#ppt_x"/>
                                          </p:val>
                                        </p:tav>
                                        <p:tav tm="100000">
                                          <p:val>
                                            <p:strVal val="#ppt_x"/>
                                          </p:val>
                                        </p:tav>
                                      </p:tavLst>
                                    </p:anim>
                                    <p:anim calcmode="lin" valueType="num">
                                      <p:cBhvr additive="base">
                                        <p:cTn id="116" dur="250" fill="hold"/>
                                        <p:tgtEl>
                                          <p:spTgt spid="42"/>
                                        </p:tgtEl>
                                        <p:attrNameLst>
                                          <p:attrName>ppt_y</p:attrName>
                                        </p:attrNameLst>
                                      </p:cBhvr>
                                      <p:tavLst>
                                        <p:tav tm="0">
                                          <p:val>
                                            <p:strVal val="1+#ppt_h/2"/>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additive="base">
                                        <p:cTn id="120" dur="250" fill="hold"/>
                                        <p:tgtEl>
                                          <p:spTgt spid="40"/>
                                        </p:tgtEl>
                                        <p:attrNameLst>
                                          <p:attrName>ppt_x</p:attrName>
                                        </p:attrNameLst>
                                      </p:cBhvr>
                                      <p:tavLst>
                                        <p:tav tm="0">
                                          <p:val>
                                            <p:strVal val="#ppt_x"/>
                                          </p:val>
                                        </p:tav>
                                        <p:tav tm="100000">
                                          <p:val>
                                            <p:strVal val="#ppt_x"/>
                                          </p:val>
                                        </p:tav>
                                      </p:tavLst>
                                    </p:anim>
                                    <p:anim calcmode="lin" valueType="num">
                                      <p:cBhvr additive="base">
                                        <p:cTn id="121" dur="250" fill="hold"/>
                                        <p:tgtEl>
                                          <p:spTgt spid="40"/>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2" presetClass="entr" presetSubtype="4" fill="hold" grpId="0" nodeType="after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250" fill="hold"/>
                                        <p:tgtEl>
                                          <p:spTgt spid="41"/>
                                        </p:tgtEl>
                                        <p:attrNameLst>
                                          <p:attrName>ppt_x</p:attrName>
                                        </p:attrNameLst>
                                      </p:cBhvr>
                                      <p:tavLst>
                                        <p:tav tm="0">
                                          <p:val>
                                            <p:strVal val="#ppt_x"/>
                                          </p:val>
                                        </p:tav>
                                        <p:tav tm="100000">
                                          <p:val>
                                            <p:strVal val="#ppt_x"/>
                                          </p:val>
                                        </p:tav>
                                      </p:tavLst>
                                    </p:anim>
                                    <p:anim calcmode="lin" valueType="num">
                                      <p:cBhvr additive="base">
                                        <p:cTn id="126" dur="25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9750"/>
                            </p:stCondLst>
                            <p:childTnLst>
                              <p:par>
                                <p:cTn id="128" presetID="53" presetClass="entr" presetSubtype="16" fill="hold" grpId="0" nodeType="afterEffect">
                                  <p:stCondLst>
                                    <p:cond delay="0"/>
                                  </p:stCondLst>
                                  <p:childTnLst>
                                    <p:set>
                                      <p:cBhvr>
                                        <p:cTn id="129" dur="1" fill="hold">
                                          <p:stCondLst>
                                            <p:cond delay="0"/>
                                          </p:stCondLst>
                                        </p:cTn>
                                        <p:tgtEl>
                                          <p:spTgt spid="13"/>
                                        </p:tgtEl>
                                        <p:attrNameLst>
                                          <p:attrName>style.visibility</p:attrName>
                                        </p:attrNameLst>
                                      </p:cBhvr>
                                      <p:to>
                                        <p:strVal val="visible"/>
                                      </p:to>
                                    </p:set>
                                    <p:anim calcmode="lin" valueType="num">
                                      <p:cBhvr>
                                        <p:cTn id="130" dur="500" fill="hold"/>
                                        <p:tgtEl>
                                          <p:spTgt spid="13"/>
                                        </p:tgtEl>
                                        <p:attrNameLst>
                                          <p:attrName>ppt_w</p:attrName>
                                        </p:attrNameLst>
                                      </p:cBhvr>
                                      <p:tavLst>
                                        <p:tav tm="0">
                                          <p:val>
                                            <p:fltVal val="0"/>
                                          </p:val>
                                        </p:tav>
                                        <p:tav tm="100000">
                                          <p:val>
                                            <p:strVal val="#ppt_w"/>
                                          </p:val>
                                        </p:tav>
                                      </p:tavLst>
                                    </p:anim>
                                    <p:anim calcmode="lin" valueType="num">
                                      <p:cBhvr>
                                        <p:cTn id="131" dur="500" fill="hold"/>
                                        <p:tgtEl>
                                          <p:spTgt spid="13"/>
                                        </p:tgtEl>
                                        <p:attrNameLst>
                                          <p:attrName>ppt_h</p:attrName>
                                        </p:attrNameLst>
                                      </p:cBhvr>
                                      <p:tavLst>
                                        <p:tav tm="0">
                                          <p:val>
                                            <p:fltVal val="0"/>
                                          </p:val>
                                        </p:tav>
                                        <p:tav tm="100000">
                                          <p:val>
                                            <p:strVal val="#ppt_h"/>
                                          </p:val>
                                        </p:tav>
                                      </p:tavLst>
                                    </p:anim>
                                    <p:animEffect transition="in" filter="fade">
                                      <p:cBhvr>
                                        <p:cTn id="132" dur="500"/>
                                        <p:tgtEl>
                                          <p:spTgt spid="13"/>
                                        </p:tgtEl>
                                      </p:cBhvr>
                                    </p:animEffect>
                                  </p:childTnLst>
                                </p:cTn>
                              </p:par>
                            </p:childTnLst>
                          </p:cTn>
                        </p:par>
                        <p:par>
                          <p:cTn id="133" fill="hold">
                            <p:stCondLst>
                              <p:cond delay="10250"/>
                            </p:stCondLst>
                            <p:childTnLst>
                              <p:par>
                                <p:cTn id="134" presetID="16" presetClass="entr" presetSubtype="21" fill="hold" grpId="0" nodeType="afterEffect">
                                  <p:stCondLst>
                                    <p:cond delay="0"/>
                                  </p:stCondLst>
                                  <p:childTnLst>
                                    <p:set>
                                      <p:cBhvr>
                                        <p:cTn id="135" dur="1" fill="hold">
                                          <p:stCondLst>
                                            <p:cond delay="0"/>
                                          </p:stCondLst>
                                        </p:cTn>
                                        <p:tgtEl>
                                          <p:spTgt spid="18"/>
                                        </p:tgtEl>
                                        <p:attrNameLst>
                                          <p:attrName>style.visibility</p:attrName>
                                        </p:attrNameLst>
                                      </p:cBhvr>
                                      <p:to>
                                        <p:strVal val="visible"/>
                                      </p:to>
                                    </p:set>
                                    <p:animEffect transition="in" filter="barn(inVertical)">
                                      <p:cBhvr>
                                        <p:cTn id="136" dur="500"/>
                                        <p:tgtEl>
                                          <p:spTgt spid="18"/>
                                        </p:tgtEl>
                                      </p:cBhvr>
                                    </p:animEffect>
                                  </p:childTnLst>
                                </p:cTn>
                              </p:par>
                            </p:childTnLst>
                          </p:cTn>
                        </p:par>
                        <p:par>
                          <p:cTn id="137" fill="hold">
                            <p:stCondLst>
                              <p:cond delay="10750"/>
                            </p:stCondLst>
                            <p:childTnLst>
                              <p:par>
                                <p:cTn id="138" presetID="37" presetClass="entr" presetSubtype="0" fill="hold" grpId="0" nodeType="after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750"/>
                                        <p:tgtEl>
                                          <p:spTgt spid="22"/>
                                        </p:tgtEl>
                                      </p:cBhvr>
                                    </p:animEffect>
                                    <p:anim calcmode="lin" valueType="num">
                                      <p:cBhvr>
                                        <p:cTn id="141" dur="750" fill="hold"/>
                                        <p:tgtEl>
                                          <p:spTgt spid="22"/>
                                        </p:tgtEl>
                                        <p:attrNameLst>
                                          <p:attrName>ppt_x</p:attrName>
                                        </p:attrNameLst>
                                      </p:cBhvr>
                                      <p:tavLst>
                                        <p:tav tm="0">
                                          <p:val>
                                            <p:strVal val="#ppt_x"/>
                                          </p:val>
                                        </p:tav>
                                        <p:tav tm="100000">
                                          <p:val>
                                            <p:strVal val="#ppt_x"/>
                                          </p:val>
                                        </p:tav>
                                      </p:tavLst>
                                    </p:anim>
                                    <p:anim calcmode="lin" valueType="num">
                                      <p:cBhvr>
                                        <p:cTn id="142" dur="675" decel="100000" fill="hold"/>
                                        <p:tgtEl>
                                          <p:spTgt spid="22"/>
                                        </p:tgtEl>
                                        <p:attrNameLst>
                                          <p:attrName>ppt_y</p:attrName>
                                        </p:attrNameLst>
                                      </p:cBhvr>
                                      <p:tavLst>
                                        <p:tav tm="0">
                                          <p:val>
                                            <p:strVal val="#ppt_y+1"/>
                                          </p:val>
                                        </p:tav>
                                        <p:tav tm="100000">
                                          <p:val>
                                            <p:strVal val="#ppt_y-.03"/>
                                          </p:val>
                                        </p:tav>
                                      </p:tavLst>
                                    </p:anim>
                                    <p:anim calcmode="lin" valueType="num">
                                      <p:cBhvr>
                                        <p:cTn id="143"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par>
                          <p:cTn id="144" fill="hold">
                            <p:stCondLst>
                              <p:cond delay="11500"/>
                            </p:stCondLst>
                            <p:childTnLst>
                              <p:par>
                                <p:cTn id="145" presetID="10" presetClass="entr" presetSubtype="0"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500"/>
                                        <p:tgtEl>
                                          <p:spTgt spid="30"/>
                                        </p:tgtEl>
                                      </p:cBhvr>
                                    </p:animEffect>
                                  </p:childTnLst>
                                </p:cTn>
                              </p:par>
                            </p:childTnLst>
                          </p:cTn>
                        </p:par>
                        <p:par>
                          <p:cTn id="148" fill="hold">
                            <p:stCondLst>
                              <p:cond delay="12000"/>
                            </p:stCondLst>
                            <p:childTnLst>
                              <p:par>
                                <p:cTn id="149" presetID="2" presetClass="entr" presetSubtype="4" fill="hold" grpId="0" nodeType="afterEffect">
                                  <p:stCondLst>
                                    <p:cond delay="0"/>
                                  </p:stCondLst>
                                  <p:childTnLst>
                                    <p:set>
                                      <p:cBhvr>
                                        <p:cTn id="150" dur="1" fill="hold">
                                          <p:stCondLst>
                                            <p:cond delay="0"/>
                                          </p:stCondLst>
                                        </p:cTn>
                                        <p:tgtEl>
                                          <p:spTgt spid="43"/>
                                        </p:tgtEl>
                                        <p:attrNameLst>
                                          <p:attrName>style.visibility</p:attrName>
                                        </p:attrNameLst>
                                      </p:cBhvr>
                                      <p:to>
                                        <p:strVal val="visible"/>
                                      </p:to>
                                    </p:set>
                                    <p:anim calcmode="lin" valueType="num">
                                      <p:cBhvr additive="base">
                                        <p:cTn id="151" dur="250" fill="hold"/>
                                        <p:tgtEl>
                                          <p:spTgt spid="43"/>
                                        </p:tgtEl>
                                        <p:attrNameLst>
                                          <p:attrName>ppt_x</p:attrName>
                                        </p:attrNameLst>
                                      </p:cBhvr>
                                      <p:tavLst>
                                        <p:tav tm="0">
                                          <p:val>
                                            <p:strVal val="#ppt_x"/>
                                          </p:val>
                                        </p:tav>
                                        <p:tav tm="100000">
                                          <p:val>
                                            <p:strVal val="#ppt_x"/>
                                          </p:val>
                                        </p:tav>
                                      </p:tavLst>
                                    </p:anim>
                                    <p:anim calcmode="lin" valueType="num">
                                      <p:cBhvr additive="base">
                                        <p:cTn id="152" dur="250" fill="hold"/>
                                        <p:tgtEl>
                                          <p:spTgt spid="43"/>
                                        </p:tgtEl>
                                        <p:attrNameLst>
                                          <p:attrName>ppt_y</p:attrName>
                                        </p:attrNameLst>
                                      </p:cBhvr>
                                      <p:tavLst>
                                        <p:tav tm="0">
                                          <p:val>
                                            <p:strVal val="1+#ppt_h/2"/>
                                          </p:val>
                                        </p:tav>
                                        <p:tav tm="100000">
                                          <p:val>
                                            <p:strVal val="#ppt_y"/>
                                          </p:val>
                                        </p:tav>
                                      </p:tavLst>
                                    </p:anim>
                                  </p:childTnLst>
                                </p:cTn>
                              </p:par>
                            </p:childTnLst>
                          </p:cTn>
                        </p:par>
                        <p:par>
                          <p:cTn id="153" fill="hold">
                            <p:stCondLst>
                              <p:cond delay="12250"/>
                            </p:stCondLst>
                            <p:childTnLst>
                              <p:par>
                                <p:cTn id="154" presetID="2" presetClass="entr" presetSubtype="4" fill="hold" grpId="0" nodeType="afterEffect">
                                  <p:stCondLst>
                                    <p:cond delay="0"/>
                                  </p:stCondLst>
                                  <p:childTnLst>
                                    <p:set>
                                      <p:cBhvr>
                                        <p:cTn id="155" dur="1" fill="hold">
                                          <p:stCondLst>
                                            <p:cond delay="0"/>
                                          </p:stCondLst>
                                        </p:cTn>
                                        <p:tgtEl>
                                          <p:spTgt spid="46"/>
                                        </p:tgtEl>
                                        <p:attrNameLst>
                                          <p:attrName>style.visibility</p:attrName>
                                        </p:attrNameLst>
                                      </p:cBhvr>
                                      <p:to>
                                        <p:strVal val="visible"/>
                                      </p:to>
                                    </p:set>
                                    <p:anim calcmode="lin" valueType="num">
                                      <p:cBhvr additive="base">
                                        <p:cTn id="156" dur="250" fill="hold"/>
                                        <p:tgtEl>
                                          <p:spTgt spid="46"/>
                                        </p:tgtEl>
                                        <p:attrNameLst>
                                          <p:attrName>ppt_x</p:attrName>
                                        </p:attrNameLst>
                                      </p:cBhvr>
                                      <p:tavLst>
                                        <p:tav tm="0">
                                          <p:val>
                                            <p:strVal val="#ppt_x"/>
                                          </p:val>
                                        </p:tav>
                                        <p:tav tm="100000">
                                          <p:val>
                                            <p:strVal val="#ppt_x"/>
                                          </p:val>
                                        </p:tav>
                                      </p:tavLst>
                                    </p:anim>
                                    <p:anim calcmode="lin" valueType="num">
                                      <p:cBhvr additive="base">
                                        <p:cTn id="157" dur="250" fill="hold"/>
                                        <p:tgtEl>
                                          <p:spTgt spid="46"/>
                                        </p:tgtEl>
                                        <p:attrNameLst>
                                          <p:attrName>ppt_y</p:attrName>
                                        </p:attrNameLst>
                                      </p:cBhvr>
                                      <p:tavLst>
                                        <p:tav tm="0">
                                          <p:val>
                                            <p:strVal val="1+#ppt_h/2"/>
                                          </p:val>
                                        </p:tav>
                                        <p:tav tm="100000">
                                          <p:val>
                                            <p:strVal val="#ppt_y"/>
                                          </p:val>
                                        </p:tav>
                                      </p:tavLst>
                                    </p:anim>
                                  </p:childTnLst>
                                </p:cTn>
                              </p:par>
                            </p:childTnLst>
                          </p:cTn>
                        </p:par>
                        <p:par>
                          <p:cTn id="158" fill="hold">
                            <p:stCondLst>
                              <p:cond delay="12500"/>
                            </p:stCondLst>
                            <p:childTnLst>
                              <p:par>
                                <p:cTn id="159" presetID="2" presetClass="entr" presetSubtype="4"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additive="base">
                                        <p:cTn id="161" dur="250" fill="hold"/>
                                        <p:tgtEl>
                                          <p:spTgt spid="44"/>
                                        </p:tgtEl>
                                        <p:attrNameLst>
                                          <p:attrName>ppt_x</p:attrName>
                                        </p:attrNameLst>
                                      </p:cBhvr>
                                      <p:tavLst>
                                        <p:tav tm="0">
                                          <p:val>
                                            <p:strVal val="#ppt_x"/>
                                          </p:val>
                                        </p:tav>
                                        <p:tav tm="100000">
                                          <p:val>
                                            <p:strVal val="#ppt_x"/>
                                          </p:val>
                                        </p:tav>
                                      </p:tavLst>
                                    </p:anim>
                                    <p:anim calcmode="lin" valueType="num">
                                      <p:cBhvr additive="base">
                                        <p:cTn id="162" dur="250" fill="hold"/>
                                        <p:tgtEl>
                                          <p:spTgt spid="44"/>
                                        </p:tgtEl>
                                        <p:attrNameLst>
                                          <p:attrName>ppt_y</p:attrName>
                                        </p:attrNameLst>
                                      </p:cBhvr>
                                      <p:tavLst>
                                        <p:tav tm="0">
                                          <p:val>
                                            <p:strVal val="1+#ppt_h/2"/>
                                          </p:val>
                                        </p:tav>
                                        <p:tav tm="100000">
                                          <p:val>
                                            <p:strVal val="#ppt_y"/>
                                          </p:val>
                                        </p:tav>
                                      </p:tavLst>
                                    </p:anim>
                                  </p:childTnLst>
                                </p:cTn>
                              </p:par>
                            </p:childTnLst>
                          </p:cTn>
                        </p:par>
                        <p:par>
                          <p:cTn id="163" fill="hold">
                            <p:stCondLst>
                              <p:cond delay="12750"/>
                            </p:stCondLst>
                            <p:childTnLst>
                              <p:par>
                                <p:cTn id="164" presetID="2" presetClass="entr" presetSubtype="4" fill="hold" grpId="0" nodeType="afterEffect">
                                  <p:stCondLst>
                                    <p:cond delay="0"/>
                                  </p:stCondLst>
                                  <p:childTnLst>
                                    <p:set>
                                      <p:cBhvr>
                                        <p:cTn id="165" dur="1" fill="hold">
                                          <p:stCondLst>
                                            <p:cond delay="0"/>
                                          </p:stCondLst>
                                        </p:cTn>
                                        <p:tgtEl>
                                          <p:spTgt spid="45"/>
                                        </p:tgtEl>
                                        <p:attrNameLst>
                                          <p:attrName>style.visibility</p:attrName>
                                        </p:attrNameLst>
                                      </p:cBhvr>
                                      <p:to>
                                        <p:strVal val="visible"/>
                                      </p:to>
                                    </p:set>
                                    <p:anim calcmode="lin" valueType="num">
                                      <p:cBhvr additive="base">
                                        <p:cTn id="166" dur="250" fill="hold"/>
                                        <p:tgtEl>
                                          <p:spTgt spid="45"/>
                                        </p:tgtEl>
                                        <p:attrNameLst>
                                          <p:attrName>ppt_x</p:attrName>
                                        </p:attrNameLst>
                                      </p:cBhvr>
                                      <p:tavLst>
                                        <p:tav tm="0">
                                          <p:val>
                                            <p:strVal val="#ppt_x"/>
                                          </p:val>
                                        </p:tav>
                                        <p:tav tm="100000">
                                          <p:val>
                                            <p:strVal val="#ppt_x"/>
                                          </p:val>
                                        </p:tav>
                                      </p:tavLst>
                                    </p:anim>
                                    <p:anim calcmode="lin" valueType="num">
                                      <p:cBhvr additive="base">
                                        <p:cTn id="167" dur="2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12" grpId="0">
        <p:bldAsOne/>
      </p:bldGraphic>
      <p:bldGraphic spid="13" grpId="0">
        <p:bldAsOne/>
      </p:bldGraphic>
      <p:bldP spid="15" grpId="0" animBg="1"/>
      <p:bldP spid="16" grpId="0" animBg="1"/>
      <p:bldP spid="17" grpId="0" animBg="1"/>
      <p:bldP spid="18" grpId="0" animBg="1"/>
      <p:bldP spid="19" grpId="0"/>
      <p:bldP spid="20" grpId="0"/>
      <p:bldP spid="21" grpId="0"/>
      <p:bldP spid="22" grpId="0"/>
      <p:bldP spid="24" grpId="0"/>
      <p:bldP spid="26" grpId="0"/>
      <p:bldP spid="28"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p:nvPr/>
        </p:nvGrpSpPr>
        <p:grpSpPr>
          <a:xfrm>
            <a:off x="2763541" y="925646"/>
            <a:ext cx="3641523" cy="3267451"/>
            <a:chOff x="2763540" y="924851"/>
            <a:chExt cx="3641523" cy="3267451"/>
          </a:xfrm>
        </p:grpSpPr>
        <p:sp>
          <p:nvSpPr>
            <p:cNvPr id="4" name="Freeform: Shape 35"/>
            <p:cNvSpPr>
              <a:spLocks/>
            </p:cNvSpPr>
            <p:nvPr/>
          </p:nvSpPr>
          <p:spPr bwMode="auto">
            <a:xfrm>
              <a:off x="5603172" y="924851"/>
              <a:ext cx="801891" cy="1903595"/>
            </a:xfrm>
            <a:custGeom>
              <a:avLst/>
              <a:gdLst>
                <a:gd name="T0" fmla="*/ 0 w 255"/>
                <a:gd name="T1" fmla="*/ 656 h 656"/>
                <a:gd name="T2" fmla="*/ 114 w 255"/>
                <a:gd name="T3" fmla="*/ 97 h 656"/>
                <a:gd name="T4" fmla="*/ 67 w 255"/>
                <a:gd name="T5" fmla="*/ 97 h 656"/>
                <a:gd name="T6" fmla="*/ 181 w 255"/>
                <a:gd name="T7" fmla="*/ 0 h 656"/>
                <a:gd name="T8" fmla="*/ 255 w 255"/>
                <a:gd name="T9" fmla="*/ 93 h 656"/>
                <a:gd name="T10" fmla="*/ 210 w 255"/>
                <a:gd name="T11" fmla="*/ 97 h 656"/>
                <a:gd name="T12" fmla="*/ 93 w 255"/>
                <a:gd name="T13" fmla="*/ 656 h 656"/>
                <a:gd name="T14" fmla="*/ 0 w 2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6">
                  <a:moveTo>
                    <a:pt x="0" y="656"/>
                  </a:moveTo>
                  <a:lnTo>
                    <a:pt x="114" y="97"/>
                  </a:lnTo>
                  <a:lnTo>
                    <a:pt x="67" y="97"/>
                  </a:lnTo>
                  <a:lnTo>
                    <a:pt x="181" y="0"/>
                  </a:lnTo>
                  <a:lnTo>
                    <a:pt x="255" y="93"/>
                  </a:lnTo>
                  <a:lnTo>
                    <a:pt x="210" y="97"/>
                  </a:lnTo>
                  <a:lnTo>
                    <a:pt x="93" y="656"/>
                  </a:lnTo>
                  <a:lnTo>
                    <a:pt x="0" y="656"/>
                  </a:lnTo>
                  <a:close/>
                </a:path>
              </a:pathLst>
            </a:custGeom>
            <a:solidFill>
              <a:schemeClr val="accent4"/>
            </a:solidFill>
            <a:ln>
              <a:noFill/>
            </a:ln>
          </p:spPr>
          <p:txBody>
            <a:bodyPr anchor="ctr"/>
            <a:lstStyle/>
            <a:p>
              <a:pPr algn="ctr"/>
              <a:endParaRPr/>
            </a:p>
          </p:txBody>
        </p:sp>
        <p:sp>
          <p:nvSpPr>
            <p:cNvPr id="5" name="Freeform: Shape 34"/>
            <p:cNvSpPr>
              <a:spLocks/>
            </p:cNvSpPr>
            <p:nvPr/>
          </p:nvSpPr>
          <p:spPr bwMode="auto">
            <a:xfrm>
              <a:off x="5351596" y="2828442"/>
              <a:ext cx="544027" cy="116072"/>
            </a:xfrm>
            <a:custGeom>
              <a:avLst/>
              <a:gdLst>
                <a:gd name="T0" fmla="*/ 173 w 173"/>
                <a:gd name="T1" fmla="*/ 0 h 40"/>
                <a:gd name="T2" fmla="*/ 80 w 173"/>
                <a:gd name="T3" fmla="*/ 0 h 40"/>
                <a:gd name="T4" fmla="*/ 0 w 173"/>
                <a:gd name="T5" fmla="*/ 40 h 40"/>
                <a:gd name="T6" fmla="*/ 95 w 173"/>
                <a:gd name="T7" fmla="*/ 40 h 40"/>
                <a:gd name="T8" fmla="*/ 173 w 173"/>
                <a:gd name="T9" fmla="*/ 0 h 40"/>
              </a:gdLst>
              <a:ahLst/>
              <a:cxnLst>
                <a:cxn ang="0">
                  <a:pos x="T0" y="T1"/>
                </a:cxn>
                <a:cxn ang="0">
                  <a:pos x="T2" y="T3"/>
                </a:cxn>
                <a:cxn ang="0">
                  <a:pos x="T4" y="T5"/>
                </a:cxn>
                <a:cxn ang="0">
                  <a:pos x="T6" y="T7"/>
                </a:cxn>
                <a:cxn ang="0">
                  <a:pos x="T8" y="T9"/>
                </a:cxn>
              </a:cxnLst>
              <a:rect l="0" t="0" r="r" b="b"/>
              <a:pathLst>
                <a:path w="173" h="40">
                  <a:moveTo>
                    <a:pt x="173" y="0"/>
                  </a:moveTo>
                  <a:lnTo>
                    <a:pt x="80" y="0"/>
                  </a:lnTo>
                  <a:lnTo>
                    <a:pt x="0" y="40"/>
                  </a:lnTo>
                  <a:lnTo>
                    <a:pt x="95" y="40"/>
                  </a:lnTo>
                  <a:lnTo>
                    <a:pt x="173" y="0"/>
                  </a:lnTo>
                  <a:close/>
                </a:path>
              </a:pathLst>
            </a:custGeom>
            <a:solidFill>
              <a:schemeClr val="accent4">
                <a:lumMod val="75000"/>
              </a:schemeClr>
            </a:solidFill>
            <a:ln>
              <a:noFill/>
            </a:ln>
          </p:spPr>
          <p:txBody>
            <a:bodyPr anchor="ctr"/>
            <a:lstStyle/>
            <a:p>
              <a:pPr algn="ctr"/>
              <a:endParaRPr/>
            </a:p>
          </p:txBody>
        </p:sp>
        <p:sp>
          <p:nvSpPr>
            <p:cNvPr id="6" name="Freeform: Shape 33"/>
            <p:cNvSpPr>
              <a:spLocks/>
            </p:cNvSpPr>
            <p:nvPr/>
          </p:nvSpPr>
          <p:spPr bwMode="auto">
            <a:xfrm>
              <a:off x="5184928" y="1841825"/>
              <a:ext cx="465410" cy="1102693"/>
            </a:xfrm>
            <a:custGeom>
              <a:avLst/>
              <a:gdLst>
                <a:gd name="T0" fmla="*/ 0 w 148"/>
                <a:gd name="T1" fmla="*/ 0 h 380"/>
                <a:gd name="T2" fmla="*/ 98 w 148"/>
                <a:gd name="T3" fmla="*/ 0 h 380"/>
                <a:gd name="T4" fmla="*/ 148 w 148"/>
                <a:gd name="T5" fmla="*/ 380 h 380"/>
                <a:gd name="T6" fmla="*/ 53 w 148"/>
                <a:gd name="T7" fmla="*/ 380 h 380"/>
                <a:gd name="T8" fmla="*/ 0 w 148"/>
                <a:gd name="T9" fmla="*/ 0 h 380"/>
              </a:gdLst>
              <a:ahLst/>
              <a:cxnLst>
                <a:cxn ang="0">
                  <a:pos x="T0" y="T1"/>
                </a:cxn>
                <a:cxn ang="0">
                  <a:pos x="T2" y="T3"/>
                </a:cxn>
                <a:cxn ang="0">
                  <a:pos x="T4" y="T5"/>
                </a:cxn>
                <a:cxn ang="0">
                  <a:pos x="T6" y="T7"/>
                </a:cxn>
                <a:cxn ang="0">
                  <a:pos x="T8" y="T9"/>
                </a:cxn>
              </a:cxnLst>
              <a:rect l="0" t="0" r="r" b="b"/>
              <a:pathLst>
                <a:path w="148" h="380">
                  <a:moveTo>
                    <a:pt x="0" y="0"/>
                  </a:moveTo>
                  <a:lnTo>
                    <a:pt x="98" y="0"/>
                  </a:lnTo>
                  <a:lnTo>
                    <a:pt x="148" y="380"/>
                  </a:lnTo>
                  <a:lnTo>
                    <a:pt x="53" y="380"/>
                  </a:lnTo>
                  <a:lnTo>
                    <a:pt x="0" y="0"/>
                  </a:lnTo>
                  <a:close/>
                </a:path>
              </a:pathLst>
            </a:custGeom>
            <a:solidFill>
              <a:schemeClr val="tx1">
                <a:lumMod val="50000"/>
                <a:lumOff val="50000"/>
              </a:schemeClr>
            </a:solidFill>
            <a:ln>
              <a:noFill/>
            </a:ln>
          </p:spPr>
          <p:txBody>
            <a:bodyPr anchor="ctr"/>
            <a:lstStyle/>
            <a:p>
              <a:pPr algn="ctr"/>
              <a:endParaRPr/>
            </a:p>
          </p:txBody>
        </p:sp>
        <p:sp>
          <p:nvSpPr>
            <p:cNvPr id="7" name="Freeform: Shape 31"/>
            <p:cNvSpPr>
              <a:spLocks/>
            </p:cNvSpPr>
            <p:nvPr/>
          </p:nvSpPr>
          <p:spPr bwMode="auto">
            <a:xfrm>
              <a:off x="4656628" y="1946291"/>
              <a:ext cx="597486" cy="1334838"/>
            </a:xfrm>
            <a:custGeom>
              <a:avLst/>
              <a:gdLst>
                <a:gd name="T0" fmla="*/ 0 w 190"/>
                <a:gd name="T1" fmla="*/ 460 h 460"/>
                <a:gd name="T2" fmla="*/ 95 w 190"/>
                <a:gd name="T3" fmla="*/ 0 h 460"/>
                <a:gd name="T4" fmla="*/ 190 w 190"/>
                <a:gd name="T5" fmla="*/ 0 h 460"/>
                <a:gd name="T6" fmla="*/ 95 w 190"/>
                <a:gd name="T7" fmla="*/ 460 h 460"/>
                <a:gd name="T8" fmla="*/ 0 w 190"/>
                <a:gd name="T9" fmla="*/ 460 h 460"/>
              </a:gdLst>
              <a:ahLst/>
              <a:cxnLst>
                <a:cxn ang="0">
                  <a:pos x="T0" y="T1"/>
                </a:cxn>
                <a:cxn ang="0">
                  <a:pos x="T2" y="T3"/>
                </a:cxn>
                <a:cxn ang="0">
                  <a:pos x="T4" y="T5"/>
                </a:cxn>
                <a:cxn ang="0">
                  <a:pos x="T6" y="T7"/>
                </a:cxn>
                <a:cxn ang="0">
                  <a:pos x="T8" y="T9"/>
                </a:cxn>
              </a:cxnLst>
              <a:rect l="0" t="0" r="r" b="b"/>
              <a:pathLst>
                <a:path w="190" h="460">
                  <a:moveTo>
                    <a:pt x="0" y="460"/>
                  </a:moveTo>
                  <a:lnTo>
                    <a:pt x="95" y="0"/>
                  </a:lnTo>
                  <a:lnTo>
                    <a:pt x="190" y="0"/>
                  </a:lnTo>
                  <a:lnTo>
                    <a:pt x="95" y="460"/>
                  </a:lnTo>
                  <a:lnTo>
                    <a:pt x="0" y="460"/>
                  </a:lnTo>
                  <a:close/>
                </a:path>
              </a:pathLst>
            </a:custGeom>
            <a:solidFill>
              <a:schemeClr val="accent3"/>
            </a:solidFill>
            <a:ln>
              <a:noFill/>
            </a:ln>
          </p:spPr>
          <p:txBody>
            <a:bodyPr anchor="ctr"/>
            <a:lstStyle/>
            <a:p>
              <a:pPr algn="ctr"/>
              <a:endParaRPr/>
            </a:p>
          </p:txBody>
        </p:sp>
        <p:sp>
          <p:nvSpPr>
            <p:cNvPr id="8" name="Freeform: Shape 30"/>
            <p:cNvSpPr>
              <a:spLocks/>
            </p:cNvSpPr>
            <p:nvPr/>
          </p:nvSpPr>
          <p:spPr bwMode="auto">
            <a:xfrm>
              <a:off x="4408200" y="3281129"/>
              <a:ext cx="547172" cy="118976"/>
            </a:xfrm>
            <a:custGeom>
              <a:avLst/>
              <a:gdLst>
                <a:gd name="T0" fmla="*/ 174 w 174"/>
                <a:gd name="T1" fmla="*/ 0 h 41"/>
                <a:gd name="T2" fmla="*/ 79 w 174"/>
                <a:gd name="T3" fmla="*/ 0 h 41"/>
                <a:gd name="T4" fmla="*/ 0 w 174"/>
                <a:gd name="T5" fmla="*/ 41 h 41"/>
                <a:gd name="T6" fmla="*/ 95 w 174"/>
                <a:gd name="T7" fmla="*/ 41 h 41"/>
                <a:gd name="T8" fmla="*/ 174 w 174"/>
                <a:gd name="T9" fmla="*/ 0 h 41"/>
              </a:gdLst>
              <a:ahLst/>
              <a:cxnLst>
                <a:cxn ang="0">
                  <a:pos x="T0" y="T1"/>
                </a:cxn>
                <a:cxn ang="0">
                  <a:pos x="T2" y="T3"/>
                </a:cxn>
                <a:cxn ang="0">
                  <a:pos x="T4" y="T5"/>
                </a:cxn>
                <a:cxn ang="0">
                  <a:pos x="T6" y="T7"/>
                </a:cxn>
                <a:cxn ang="0">
                  <a:pos x="T8" y="T9"/>
                </a:cxn>
              </a:cxnLst>
              <a:rect l="0" t="0" r="r" b="b"/>
              <a:pathLst>
                <a:path w="174" h="41">
                  <a:moveTo>
                    <a:pt x="174" y="0"/>
                  </a:moveTo>
                  <a:lnTo>
                    <a:pt x="79" y="0"/>
                  </a:lnTo>
                  <a:lnTo>
                    <a:pt x="0" y="41"/>
                  </a:lnTo>
                  <a:lnTo>
                    <a:pt x="95" y="41"/>
                  </a:lnTo>
                  <a:lnTo>
                    <a:pt x="174" y="0"/>
                  </a:lnTo>
                  <a:close/>
                </a:path>
              </a:pathLst>
            </a:custGeom>
            <a:solidFill>
              <a:schemeClr val="accent3">
                <a:lumMod val="75000"/>
              </a:schemeClr>
            </a:solidFill>
            <a:ln>
              <a:noFill/>
            </a:ln>
          </p:spPr>
          <p:txBody>
            <a:bodyPr anchor="ctr"/>
            <a:lstStyle/>
            <a:p>
              <a:pPr algn="ctr"/>
              <a:endParaRPr/>
            </a:p>
          </p:txBody>
        </p:sp>
        <p:sp>
          <p:nvSpPr>
            <p:cNvPr id="9" name="Freeform: Shape 27"/>
            <p:cNvSpPr>
              <a:spLocks/>
            </p:cNvSpPr>
            <p:nvPr/>
          </p:nvSpPr>
          <p:spPr bwMode="auto">
            <a:xfrm>
              <a:off x="4244675" y="2288706"/>
              <a:ext cx="462266" cy="1111400"/>
            </a:xfrm>
            <a:custGeom>
              <a:avLst/>
              <a:gdLst>
                <a:gd name="T0" fmla="*/ 52 w 147"/>
                <a:gd name="T1" fmla="*/ 383 h 383"/>
                <a:gd name="T2" fmla="*/ 147 w 147"/>
                <a:gd name="T3" fmla="*/ 383 h 383"/>
                <a:gd name="T4" fmla="*/ 97 w 147"/>
                <a:gd name="T5" fmla="*/ 0 h 383"/>
                <a:gd name="T6" fmla="*/ 0 w 147"/>
                <a:gd name="T7" fmla="*/ 0 h 383"/>
                <a:gd name="T8" fmla="*/ 52 w 147"/>
                <a:gd name="T9" fmla="*/ 383 h 383"/>
              </a:gdLst>
              <a:ahLst/>
              <a:cxnLst>
                <a:cxn ang="0">
                  <a:pos x="T0" y="T1"/>
                </a:cxn>
                <a:cxn ang="0">
                  <a:pos x="T2" y="T3"/>
                </a:cxn>
                <a:cxn ang="0">
                  <a:pos x="T4" y="T5"/>
                </a:cxn>
                <a:cxn ang="0">
                  <a:pos x="T6" y="T7"/>
                </a:cxn>
                <a:cxn ang="0">
                  <a:pos x="T8" y="T9"/>
                </a:cxn>
              </a:cxnLst>
              <a:rect l="0" t="0" r="r" b="b"/>
              <a:pathLst>
                <a:path w="147" h="383">
                  <a:moveTo>
                    <a:pt x="52" y="383"/>
                  </a:moveTo>
                  <a:lnTo>
                    <a:pt x="147" y="383"/>
                  </a:lnTo>
                  <a:lnTo>
                    <a:pt x="97" y="0"/>
                  </a:lnTo>
                  <a:lnTo>
                    <a:pt x="0" y="0"/>
                  </a:lnTo>
                  <a:lnTo>
                    <a:pt x="52" y="383"/>
                  </a:lnTo>
                  <a:close/>
                </a:path>
              </a:pathLst>
            </a:custGeom>
            <a:solidFill>
              <a:schemeClr val="tx1">
                <a:lumMod val="50000"/>
                <a:lumOff val="50000"/>
              </a:schemeClr>
            </a:solidFill>
            <a:ln>
              <a:noFill/>
            </a:ln>
          </p:spPr>
          <p:txBody>
            <a:bodyPr anchor="ctr"/>
            <a:lstStyle/>
            <a:p>
              <a:pPr algn="ctr"/>
              <a:endParaRPr/>
            </a:p>
          </p:txBody>
        </p:sp>
        <p:sp>
          <p:nvSpPr>
            <p:cNvPr id="10" name="Freeform: Shape 29"/>
            <p:cNvSpPr>
              <a:spLocks/>
            </p:cNvSpPr>
            <p:nvPr/>
          </p:nvSpPr>
          <p:spPr bwMode="auto">
            <a:xfrm>
              <a:off x="3684926" y="2398973"/>
              <a:ext cx="619499" cy="1337742"/>
            </a:xfrm>
            <a:custGeom>
              <a:avLst/>
              <a:gdLst>
                <a:gd name="T0" fmla="*/ 102 w 197"/>
                <a:gd name="T1" fmla="*/ 461 h 461"/>
                <a:gd name="T2" fmla="*/ 0 w 197"/>
                <a:gd name="T3" fmla="*/ 461 h 461"/>
                <a:gd name="T4" fmla="*/ 104 w 197"/>
                <a:gd name="T5" fmla="*/ 0 h 461"/>
                <a:gd name="T6" fmla="*/ 197 w 197"/>
                <a:gd name="T7" fmla="*/ 0 h 461"/>
                <a:gd name="T8" fmla="*/ 102 w 197"/>
                <a:gd name="T9" fmla="*/ 461 h 461"/>
              </a:gdLst>
              <a:ahLst/>
              <a:cxnLst>
                <a:cxn ang="0">
                  <a:pos x="T0" y="T1"/>
                </a:cxn>
                <a:cxn ang="0">
                  <a:pos x="T2" y="T3"/>
                </a:cxn>
                <a:cxn ang="0">
                  <a:pos x="T4" y="T5"/>
                </a:cxn>
                <a:cxn ang="0">
                  <a:pos x="T6" y="T7"/>
                </a:cxn>
                <a:cxn ang="0">
                  <a:pos x="T8" y="T9"/>
                </a:cxn>
              </a:cxnLst>
              <a:rect l="0" t="0" r="r" b="b"/>
              <a:pathLst>
                <a:path w="197" h="461">
                  <a:moveTo>
                    <a:pt x="102" y="461"/>
                  </a:moveTo>
                  <a:lnTo>
                    <a:pt x="0" y="461"/>
                  </a:lnTo>
                  <a:lnTo>
                    <a:pt x="104" y="0"/>
                  </a:lnTo>
                  <a:lnTo>
                    <a:pt x="197" y="0"/>
                  </a:lnTo>
                  <a:lnTo>
                    <a:pt x="102" y="461"/>
                  </a:lnTo>
                  <a:close/>
                </a:path>
              </a:pathLst>
            </a:custGeom>
            <a:solidFill>
              <a:schemeClr val="accent2"/>
            </a:solidFill>
            <a:ln>
              <a:noFill/>
            </a:ln>
          </p:spPr>
          <p:txBody>
            <a:bodyPr anchor="ctr"/>
            <a:lstStyle/>
            <a:p>
              <a:pPr algn="ctr"/>
              <a:endParaRPr/>
            </a:p>
          </p:txBody>
        </p:sp>
        <p:sp>
          <p:nvSpPr>
            <p:cNvPr id="11" name="Freeform: Shape 26"/>
            <p:cNvSpPr>
              <a:spLocks/>
            </p:cNvSpPr>
            <p:nvPr/>
          </p:nvSpPr>
          <p:spPr bwMode="auto">
            <a:xfrm>
              <a:off x="3458512" y="3736715"/>
              <a:ext cx="547172" cy="118976"/>
            </a:xfrm>
            <a:custGeom>
              <a:avLst/>
              <a:gdLst>
                <a:gd name="T0" fmla="*/ 0 w 174"/>
                <a:gd name="T1" fmla="*/ 41 h 41"/>
                <a:gd name="T2" fmla="*/ 72 w 174"/>
                <a:gd name="T3" fmla="*/ 0 h 41"/>
                <a:gd name="T4" fmla="*/ 174 w 174"/>
                <a:gd name="T5" fmla="*/ 0 h 41"/>
                <a:gd name="T6" fmla="*/ 98 w 174"/>
                <a:gd name="T7" fmla="*/ 41 h 41"/>
                <a:gd name="T8" fmla="*/ 0 w 174"/>
                <a:gd name="T9" fmla="*/ 41 h 41"/>
              </a:gdLst>
              <a:ahLst/>
              <a:cxnLst>
                <a:cxn ang="0">
                  <a:pos x="T0" y="T1"/>
                </a:cxn>
                <a:cxn ang="0">
                  <a:pos x="T2" y="T3"/>
                </a:cxn>
                <a:cxn ang="0">
                  <a:pos x="T4" y="T5"/>
                </a:cxn>
                <a:cxn ang="0">
                  <a:pos x="T6" y="T7"/>
                </a:cxn>
                <a:cxn ang="0">
                  <a:pos x="T8" y="T9"/>
                </a:cxn>
              </a:cxnLst>
              <a:rect l="0" t="0" r="r" b="b"/>
              <a:pathLst>
                <a:path w="174" h="41">
                  <a:moveTo>
                    <a:pt x="0" y="41"/>
                  </a:moveTo>
                  <a:lnTo>
                    <a:pt x="72" y="0"/>
                  </a:lnTo>
                  <a:lnTo>
                    <a:pt x="174" y="0"/>
                  </a:lnTo>
                  <a:lnTo>
                    <a:pt x="98" y="41"/>
                  </a:lnTo>
                  <a:lnTo>
                    <a:pt x="0" y="41"/>
                  </a:lnTo>
                  <a:close/>
                </a:path>
              </a:pathLst>
            </a:custGeom>
            <a:solidFill>
              <a:schemeClr val="accent2">
                <a:lumMod val="75000"/>
              </a:schemeClr>
            </a:solidFill>
            <a:ln>
              <a:noFill/>
            </a:ln>
          </p:spPr>
          <p:txBody>
            <a:bodyPr anchor="ctr"/>
            <a:lstStyle/>
            <a:p>
              <a:pPr algn="ctr"/>
              <a:endParaRPr/>
            </a:p>
          </p:txBody>
        </p:sp>
        <p:sp>
          <p:nvSpPr>
            <p:cNvPr id="12" name="Freeform: Shape 22"/>
            <p:cNvSpPr>
              <a:spLocks/>
            </p:cNvSpPr>
            <p:nvPr/>
          </p:nvSpPr>
          <p:spPr bwMode="auto">
            <a:xfrm>
              <a:off x="3294986" y="2744293"/>
              <a:ext cx="471701" cy="1111400"/>
            </a:xfrm>
            <a:custGeom>
              <a:avLst/>
              <a:gdLst>
                <a:gd name="T0" fmla="*/ 0 w 150"/>
                <a:gd name="T1" fmla="*/ 0 h 383"/>
                <a:gd name="T2" fmla="*/ 52 w 150"/>
                <a:gd name="T3" fmla="*/ 383 h 383"/>
                <a:gd name="T4" fmla="*/ 150 w 150"/>
                <a:gd name="T5" fmla="*/ 383 h 383"/>
                <a:gd name="T6" fmla="*/ 100 w 150"/>
                <a:gd name="T7" fmla="*/ 0 h 383"/>
                <a:gd name="T8" fmla="*/ 0 w 150"/>
                <a:gd name="T9" fmla="*/ 0 h 383"/>
              </a:gdLst>
              <a:ahLst/>
              <a:cxnLst>
                <a:cxn ang="0">
                  <a:pos x="T0" y="T1"/>
                </a:cxn>
                <a:cxn ang="0">
                  <a:pos x="T2" y="T3"/>
                </a:cxn>
                <a:cxn ang="0">
                  <a:pos x="T4" y="T5"/>
                </a:cxn>
                <a:cxn ang="0">
                  <a:pos x="T6" y="T7"/>
                </a:cxn>
                <a:cxn ang="0">
                  <a:pos x="T8" y="T9"/>
                </a:cxn>
              </a:cxnLst>
              <a:rect l="0" t="0" r="r" b="b"/>
              <a:pathLst>
                <a:path w="150" h="383">
                  <a:moveTo>
                    <a:pt x="0" y="0"/>
                  </a:moveTo>
                  <a:lnTo>
                    <a:pt x="52" y="383"/>
                  </a:lnTo>
                  <a:lnTo>
                    <a:pt x="150" y="383"/>
                  </a:lnTo>
                  <a:lnTo>
                    <a:pt x="100" y="0"/>
                  </a:lnTo>
                  <a:lnTo>
                    <a:pt x="0" y="0"/>
                  </a:lnTo>
                  <a:close/>
                </a:path>
              </a:pathLst>
            </a:custGeom>
            <a:solidFill>
              <a:schemeClr val="tx1">
                <a:lumMod val="50000"/>
                <a:lumOff val="50000"/>
              </a:schemeClr>
            </a:solidFill>
            <a:ln>
              <a:noFill/>
            </a:ln>
          </p:spPr>
          <p:txBody>
            <a:bodyPr anchor="ctr"/>
            <a:lstStyle/>
            <a:p>
              <a:pPr algn="ctr"/>
              <a:endParaRPr/>
            </a:p>
          </p:txBody>
        </p:sp>
        <p:sp>
          <p:nvSpPr>
            <p:cNvPr id="13" name="Freeform: Shape 23"/>
            <p:cNvSpPr>
              <a:spLocks/>
            </p:cNvSpPr>
            <p:nvPr/>
          </p:nvSpPr>
          <p:spPr bwMode="auto">
            <a:xfrm>
              <a:off x="3294986" y="2744293"/>
              <a:ext cx="471701" cy="1111400"/>
            </a:xfrm>
            <a:custGeom>
              <a:avLst/>
              <a:gdLst>
                <a:gd name="T0" fmla="*/ 0 w 150"/>
                <a:gd name="T1" fmla="*/ 0 h 383"/>
                <a:gd name="T2" fmla="*/ 52 w 150"/>
                <a:gd name="T3" fmla="*/ 383 h 383"/>
                <a:gd name="T4" fmla="*/ 150 w 150"/>
                <a:gd name="T5" fmla="*/ 383 h 383"/>
                <a:gd name="T6" fmla="*/ 100 w 150"/>
                <a:gd name="T7" fmla="*/ 0 h 383"/>
              </a:gdLst>
              <a:ahLst/>
              <a:cxnLst>
                <a:cxn ang="0">
                  <a:pos x="T0" y="T1"/>
                </a:cxn>
                <a:cxn ang="0">
                  <a:pos x="T2" y="T3"/>
                </a:cxn>
                <a:cxn ang="0">
                  <a:pos x="T4" y="T5"/>
                </a:cxn>
                <a:cxn ang="0">
                  <a:pos x="T6" y="T7"/>
                </a:cxn>
              </a:cxnLst>
              <a:rect l="0" t="0" r="r" b="b"/>
              <a:pathLst>
                <a:path w="150" h="383">
                  <a:moveTo>
                    <a:pt x="0" y="0"/>
                  </a:moveTo>
                  <a:lnTo>
                    <a:pt x="52" y="383"/>
                  </a:lnTo>
                  <a:lnTo>
                    <a:pt x="150" y="383"/>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Freeform: Shape 24"/>
            <p:cNvSpPr>
              <a:spLocks/>
            </p:cNvSpPr>
            <p:nvPr/>
          </p:nvSpPr>
          <p:spPr bwMode="auto">
            <a:xfrm>
              <a:off x="3062284" y="2744293"/>
              <a:ext cx="547172" cy="110270"/>
            </a:xfrm>
            <a:custGeom>
              <a:avLst/>
              <a:gdLst>
                <a:gd name="T0" fmla="*/ 95 w 174"/>
                <a:gd name="T1" fmla="*/ 38 h 38"/>
                <a:gd name="T2" fmla="*/ 0 w 174"/>
                <a:gd name="T3" fmla="*/ 38 h 38"/>
                <a:gd name="T4" fmla="*/ 74 w 174"/>
                <a:gd name="T5" fmla="*/ 0 h 38"/>
                <a:gd name="T6" fmla="*/ 174 w 174"/>
                <a:gd name="T7" fmla="*/ 0 h 38"/>
                <a:gd name="T8" fmla="*/ 95 w 174"/>
                <a:gd name="T9" fmla="*/ 38 h 38"/>
              </a:gdLst>
              <a:ahLst/>
              <a:cxnLst>
                <a:cxn ang="0">
                  <a:pos x="T0" y="T1"/>
                </a:cxn>
                <a:cxn ang="0">
                  <a:pos x="T2" y="T3"/>
                </a:cxn>
                <a:cxn ang="0">
                  <a:pos x="T4" y="T5"/>
                </a:cxn>
                <a:cxn ang="0">
                  <a:pos x="T6" y="T7"/>
                </a:cxn>
                <a:cxn ang="0">
                  <a:pos x="T8" y="T9"/>
                </a:cxn>
              </a:cxnLst>
              <a:rect l="0" t="0" r="r" b="b"/>
              <a:pathLst>
                <a:path w="174" h="38">
                  <a:moveTo>
                    <a:pt x="95" y="38"/>
                  </a:moveTo>
                  <a:lnTo>
                    <a:pt x="0" y="38"/>
                  </a:lnTo>
                  <a:lnTo>
                    <a:pt x="74" y="0"/>
                  </a:lnTo>
                  <a:lnTo>
                    <a:pt x="174" y="0"/>
                  </a:lnTo>
                  <a:lnTo>
                    <a:pt x="95" y="38"/>
                  </a:lnTo>
                  <a:close/>
                </a:path>
              </a:pathLst>
            </a:custGeom>
            <a:solidFill>
              <a:schemeClr val="accent2">
                <a:lumMod val="50000"/>
              </a:schemeClr>
            </a:solidFill>
            <a:ln>
              <a:noFill/>
            </a:ln>
          </p:spPr>
          <p:txBody>
            <a:bodyPr anchor="ctr"/>
            <a:lstStyle/>
            <a:p>
              <a:pPr algn="ctr"/>
              <a:endParaRPr/>
            </a:p>
          </p:txBody>
        </p:sp>
        <p:sp>
          <p:nvSpPr>
            <p:cNvPr id="15" name="Freeform: Shape 25"/>
            <p:cNvSpPr>
              <a:spLocks/>
            </p:cNvSpPr>
            <p:nvPr/>
          </p:nvSpPr>
          <p:spPr bwMode="auto">
            <a:xfrm>
              <a:off x="2763540" y="2854560"/>
              <a:ext cx="597486" cy="1337742"/>
            </a:xfrm>
            <a:custGeom>
              <a:avLst/>
              <a:gdLst>
                <a:gd name="T0" fmla="*/ 0 w 190"/>
                <a:gd name="T1" fmla="*/ 461 h 461"/>
                <a:gd name="T2" fmla="*/ 95 w 190"/>
                <a:gd name="T3" fmla="*/ 461 h 461"/>
                <a:gd name="T4" fmla="*/ 190 w 190"/>
                <a:gd name="T5" fmla="*/ 0 h 461"/>
                <a:gd name="T6" fmla="*/ 95 w 190"/>
                <a:gd name="T7" fmla="*/ 0 h 461"/>
                <a:gd name="T8" fmla="*/ 0 w 190"/>
                <a:gd name="T9" fmla="*/ 461 h 461"/>
              </a:gdLst>
              <a:ahLst/>
              <a:cxnLst>
                <a:cxn ang="0">
                  <a:pos x="T0" y="T1"/>
                </a:cxn>
                <a:cxn ang="0">
                  <a:pos x="T2" y="T3"/>
                </a:cxn>
                <a:cxn ang="0">
                  <a:pos x="T4" y="T5"/>
                </a:cxn>
                <a:cxn ang="0">
                  <a:pos x="T6" y="T7"/>
                </a:cxn>
                <a:cxn ang="0">
                  <a:pos x="T8" y="T9"/>
                </a:cxn>
              </a:cxnLst>
              <a:rect l="0" t="0" r="r" b="b"/>
              <a:pathLst>
                <a:path w="190" h="461">
                  <a:moveTo>
                    <a:pt x="0" y="461"/>
                  </a:moveTo>
                  <a:lnTo>
                    <a:pt x="95" y="461"/>
                  </a:lnTo>
                  <a:lnTo>
                    <a:pt x="190" y="0"/>
                  </a:lnTo>
                  <a:lnTo>
                    <a:pt x="95" y="0"/>
                  </a:lnTo>
                  <a:lnTo>
                    <a:pt x="0" y="461"/>
                  </a:lnTo>
                  <a:close/>
                </a:path>
              </a:pathLst>
            </a:custGeom>
            <a:solidFill>
              <a:schemeClr val="accent1"/>
            </a:solidFill>
            <a:ln>
              <a:noFill/>
            </a:ln>
          </p:spPr>
          <p:txBody>
            <a:bodyPr anchor="ctr"/>
            <a:lstStyle/>
            <a:p>
              <a:pPr algn="ctr"/>
              <a:endParaRPr>
                <a:solidFill>
                  <a:srgbClr val="768EA9"/>
                </a:solidFill>
              </a:endParaRPr>
            </a:p>
          </p:txBody>
        </p:sp>
        <p:sp>
          <p:nvSpPr>
            <p:cNvPr id="16" name="Freeform: Shape 28"/>
            <p:cNvSpPr>
              <a:spLocks/>
            </p:cNvSpPr>
            <p:nvPr/>
          </p:nvSpPr>
          <p:spPr bwMode="auto">
            <a:xfrm>
              <a:off x="4011970" y="2288706"/>
              <a:ext cx="537739" cy="110270"/>
            </a:xfrm>
            <a:custGeom>
              <a:avLst/>
              <a:gdLst>
                <a:gd name="T0" fmla="*/ 0 w 171"/>
                <a:gd name="T1" fmla="*/ 38 h 38"/>
                <a:gd name="T2" fmla="*/ 93 w 171"/>
                <a:gd name="T3" fmla="*/ 38 h 38"/>
                <a:gd name="T4" fmla="*/ 171 w 171"/>
                <a:gd name="T5" fmla="*/ 0 h 38"/>
                <a:gd name="T6" fmla="*/ 74 w 171"/>
                <a:gd name="T7" fmla="*/ 0 h 38"/>
                <a:gd name="T8" fmla="*/ 0 w 171"/>
                <a:gd name="T9" fmla="*/ 38 h 38"/>
              </a:gdLst>
              <a:ahLst/>
              <a:cxnLst>
                <a:cxn ang="0">
                  <a:pos x="T0" y="T1"/>
                </a:cxn>
                <a:cxn ang="0">
                  <a:pos x="T2" y="T3"/>
                </a:cxn>
                <a:cxn ang="0">
                  <a:pos x="T4" y="T5"/>
                </a:cxn>
                <a:cxn ang="0">
                  <a:pos x="T6" y="T7"/>
                </a:cxn>
                <a:cxn ang="0">
                  <a:pos x="T8" y="T9"/>
                </a:cxn>
              </a:cxnLst>
              <a:rect l="0" t="0" r="r" b="b"/>
              <a:pathLst>
                <a:path w="171" h="38">
                  <a:moveTo>
                    <a:pt x="0" y="38"/>
                  </a:moveTo>
                  <a:lnTo>
                    <a:pt x="93" y="38"/>
                  </a:lnTo>
                  <a:lnTo>
                    <a:pt x="171" y="0"/>
                  </a:lnTo>
                  <a:lnTo>
                    <a:pt x="74" y="0"/>
                  </a:lnTo>
                  <a:lnTo>
                    <a:pt x="0" y="38"/>
                  </a:lnTo>
                  <a:close/>
                </a:path>
              </a:pathLst>
            </a:custGeom>
            <a:solidFill>
              <a:schemeClr val="accent2">
                <a:lumMod val="75000"/>
              </a:schemeClr>
            </a:solidFill>
            <a:ln>
              <a:noFill/>
            </a:ln>
          </p:spPr>
          <p:txBody>
            <a:bodyPr anchor="ctr"/>
            <a:lstStyle/>
            <a:p>
              <a:pPr algn="ctr"/>
              <a:endParaRPr/>
            </a:p>
          </p:txBody>
        </p:sp>
        <p:sp>
          <p:nvSpPr>
            <p:cNvPr id="17" name="Freeform: Shape 32"/>
            <p:cNvSpPr>
              <a:spLocks/>
            </p:cNvSpPr>
            <p:nvPr/>
          </p:nvSpPr>
          <p:spPr bwMode="auto">
            <a:xfrm>
              <a:off x="4955369" y="1841825"/>
              <a:ext cx="537739" cy="104465"/>
            </a:xfrm>
            <a:custGeom>
              <a:avLst/>
              <a:gdLst>
                <a:gd name="T0" fmla="*/ 0 w 171"/>
                <a:gd name="T1" fmla="*/ 36 h 36"/>
                <a:gd name="T2" fmla="*/ 95 w 171"/>
                <a:gd name="T3" fmla="*/ 36 h 36"/>
                <a:gd name="T4" fmla="*/ 171 w 171"/>
                <a:gd name="T5" fmla="*/ 0 h 36"/>
                <a:gd name="T6" fmla="*/ 73 w 171"/>
                <a:gd name="T7" fmla="*/ 0 h 36"/>
                <a:gd name="T8" fmla="*/ 0 w 171"/>
                <a:gd name="T9" fmla="*/ 36 h 36"/>
              </a:gdLst>
              <a:ahLst/>
              <a:cxnLst>
                <a:cxn ang="0">
                  <a:pos x="T0" y="T1"/>
                </a:cxn>
                <a:cxn ang="0">
                  <a:pos x="T2" y="T3"/>
                </a:cxn>
                <a:cxn ang="0">
                  <a:pos x="T4" y="T5"/>
                </a:cxn>
                <a:cxn ang="0">
                  <a:pos x="T6" y="T7"/>
                </a:cxn>
                <a:cxn ang="0">
                  <a:pos x="T8" y="T9"/>
                </a:cxn>
              </a:cxnLst>
              <a:rect l="0" t="0" r="r" b="b"/>
              <a:pathLst>
                <a:path w="171" h="36">
                  <a:moveTo>
                    <a:pt x="0" y="36"/>
                  </a:moveTo>
                  <a:lnTo>
                    <a:pt x="95" y="36"/>
                  </a:lnTo>
                  <a:lnTo>
                    <a:pt x="171" y="0"/>
                  </a:lnTo>
                  <a:lnTo>
                    <a:pt x="73" y="0"/>
                  </a:lnTo>
                  <a:lnTo>
                    <a:pt x="0" y="36"/>
                  </a:lnTo>
                  <a:close/>
                </a:path>
              </a:pathLst>
            </a:custGeom>
            <a:solidFill>
              <a:schemeClr val="accent3">
                <a:lumMod val="75000"/>
              </a:schemeClr>
            </a:solidFill>
            <a:ln>
              <a:noFill/>
            </a:ln>
          </p:spPr>
          <p:txBody>
            <a:bodyPr anchor="ctr"/>
            <a:lstStyle/>
            <a:p>
              <a:pPr algn="ctr"/>
              <a:endParaRPr/>
            </a:p>
          </p:txBody>
        </p:sp>
      </p:grpSp>
      <p:grpSp>
        <p:nvGrpSpPr>
          <p:cNvPr id="3" name="Group 10"/>
          <p:cNvGrpSpPr/>
          <p:nvPr/>
        </p:nvGrpSpPr>
        <p:grpSpPr>
          <a:xfrm>
            <a:off x="597275" y="3455909"/>
            <a:ext cx="2117563" cy="661577"/>
            <a:chOff x="796366" y="4606818"/>
            <a:chExt cx="2823417" cy="882103"/>
          </a:xfrm>
        </p:grpSpPr>
        <p:sp>
          <p:nvSpPr>
            <p:cNvPr id="28" name="TextBox 54"/>
            <p:cNvSpPr txBox="1">
              <a:spLocks/>
            </p:cNvSpPr>
            <p:nvPr/>
          </p:nvSpPr>
          <p:spPr bwMode="auto">
            <a:xfrm>
              <a:off x="796366" y="4606818"/>
              <a:ext cx="2823417" cy="309958"/>
            </a:xfrm>
            <a:prstGeom prst="rect">
              <a:avLst/>
            </a:prstGeom>
            <a:noFill/>
            <a:extLst/>
          </p:spPr>
          <p:txBody>
            <a:bodyPr wrap="none" lIns="0" tIns="0" rIns="0" bIns="0" anchor="ctr">
              <a:normAutofit/>
            </a:bodyPr>
            <a:lstStyle/>
            <a:p>
              <a:pPr algn="r" latinLnBrk="0"/>
              <a:r>
                <a:rPr lang="zh-CN" altLang="en-US" sz="1400" dirty="0">
                  <a:solidFill>
                    <a:schemeClr val="accent1"/>
                  </a:solidFill>
                  <a:latin typeface="微软雅黑" pitchFamily="34" charset="-122"/>
                  <a:ea typeface="微软雅黑" pitchFamily="34" charset="-122"/>
                </a:rPr>
                <a:t>标题文本预设</a:t>
              </a:r>
            </a:p>
          </p:txBody>
        </p:sp>
        <p:sp>
          <p:nvSpPr>
            <p:cNvPr id="29" name="TextBox 55"/>
            <p:cNvSpPr txBox="1">
              <a:spLocks/>
            </p:cNvSpPr>
            <p:nvPr/>
          </p:nvSpPr>
          <p:spPr bwMode="auto">
            <a:xfrm>
              <a:off x="796366" y="4916776"/>
              <a:ext cx="2823417" cy="572145"/>
            </a:xfrm>
            <a:prstGeom prst="rect">
              <a:avLst/>
            </a:prstGeom>
            <a:noFill/>
            <a:extLst/>
          </p:spPr>
          <p:txBody>
            <a:bodyPr wrap="square" lIns="0" tIns="0" rIns="0" bIns="0">
              <a:normAutofit/>
            </a:bodyPr>
            <a:lstStyle/>
            <a:p>
              <a:pPr algn="r" latinLnBrk="0">
                <a:lnSpc>
                  <a:spcPct val="120000"/>
                </a:lnSpc>
              </a:pPr>
              <a:r>
                <a:rPr lang="zh-CN" altLang="en-US" sz="900" dirty="0">
                  <a:solidFill>
                    <a:schemeClr val="bg1">
                      <a:lumMod val="65000"/>
                    </a:schemeClr>
                  </a:solidFill>
                  <a:latin typeface="微软雅黑" pitchFamily="34" charset="-122"/>
                  <a:ea typeface="微软雅黑" pitchFamily="34" charset="-122"/>
                </a:rPr>
                <a:t>此部分内容作为文字排版占位显示</a:t>
              </a:r>
              <a:br>
                <a:rPr lang="zh-CN" altLang="en-US" sz="900" dirty="0">
                  <a:solidFill>
                    <a:schemeClr val="bg1">
                      <a:lumMod val="65000"/>
                    </a:schemeClr>
                  </a:solidFill>
                  <a:latin typeface="微软雅黑" pitchFamily="34" charset="-122"/>
                  <a:ea typeface="微软雅黑" pitchFamily="34" charset="-122"/>
                </a:rPr>
              </a:br>
              <a:r>
                <a:rPr lang="zh-CN" altLang="en-US" sz="900" dirty="0">
                  <a:solidFill>
                    <a:schemeClr val="bg1">
                      <a:lumMod val="65000"/>
                    </a:schemeClr>
                  </a:solidFill>
                  <a:latin typeface="微软雅黑" pitchFamily="34" charset="-122"/>
                  <a:ea typeface="微软雅黑" pitchFamily="34" charset="-122"/>
                </a:rPr>
                <a:t> （建议使用主题字体）</a:t>
              </a:r>
            </a:p>
          </p:txBody>
        </p:sp>
      </p:grpSp>
      <p:grpSp>
        <p:nvGrpSpPr>
          <p:cNvPr id="18" name="Group 9"/>
          <p:cNvGrpSpPr/>
          <p:nvPr/>
        </p:nvGrpSpPr>
        <p:grpSpPr>
          <a:xfrm>
            <a:off x="4133327" y="3766196"/>
            <a:ext cx="2117563" cy="661577"/>
            <a:chOff x="5511102" y="5020534"/>
            <a:chExt cx="2823417" cy="882103"/>
          </a:xfrm>
        </p:grpSpPr>
        <p:sp>
          <p:nvSpPr>
            <p:cNvPr id="26" name="TextBox 76"/>
            <p:cNvSpPr txBox="1">
              <a:spLocks/>
            </p:cNvSpPr>
            <p:nvPr/>
          </p:nvSpPr>
          <p:spPr bwMode="auto">
            <a:xfrm>
              <a:off x="5511102" y="5020534"/>
              <a:ext cx="2823417" cy="309958"/>
            </a:xfrm>
            <a:prstGeom prst="rect">
              <a:avLst/>
            </a:prstGeom>
            <a:noFill/>
            <a:extLst/>
          </p:spPr>
          <p:txBody>
            <a:bodyPr wrap="none" lIns="0" tIns="0" rIns="0" bIns="0" anchor="ctr">
              <a:normAutofit/>
            </a:bodyPr>
            <a:lstStyle/>
            <a:p>
              <a:pPr algn="l" latinLnBrk="0"/>
              <a:r>
                <a:rPr lang="zh-CN" altLang="en-US" sz="1400">
                  <a:solidFill>
                    <a:schemeClr val="accent2"/>
                  </a:solidFill>
                  <a:latin typeface="微软雅黑" pitchFamily="34" charset="-122"/>
                  <a:ea typeface="微软雅黑" pitchFamily="34" charset="-122"/>
                </a:rPr>
                <a:t>标题文本预设</a:t>
              </a:r>
            </a:p>
          </p:txBody>
        </p:sp>
        <p:sp>
          <p:nvSpPr>
            <p:cNvPr id="27" name="TextBox 77"/>
            <p:cNvSpPr txBox="1">
              <a:spLocks/>
            </p:cNvSpPr>
            <p:nvPr/>
          </p:nvSpPr>
          <p:spPr bwMode="auto">
            <a:xfrm>
              <a:off x="5511102" y="5330492"/>
              <a:ext cx="2823417" cy="572145"/>
            </a:xfrm>
            <a:prstGeom prst="rect">
              <a:avLst/>
            </a:prstGeom>
            <a:noFill/>
            <a:extLst/>
          </p:spPr>
          <p:txBody>
            <a:bodyPr wrap="square" lIns="0" tIns="0" rIns="0" bIns="0">
              <a:normAutofit/>
            </a:bodyPr>
            <a:lstStyle/>
            <a:p>
              <a:pPr algn="l" latinLnBrk="0">
                <a:lnSpc>
                  <a:spcPct val="120000"/>
                </a:lnSpc>
              </a:pPr>
              <a:r>
                <a:rPr lang="zh-CN" altLang="en-US" sz="900" dirty="0">
                  <a:solidFill>
                    <a:schemeClr val="bg1">
                      <a:lumMod val="65000"/>
                    </a:schemeClr>
                  </a:solidFill>
                  <a:latin typeface="微软雅黑" pitchFamily="34" charset="-122"/>
                  <a:ea typeface="微软雅黑" pitchFamily="34" charset="-122"/>
                </a:rPr>
                <a:t>此部分内容作为文字排版占位显示</a:t>
              </a:r>
              <a:br>
                <a:rPr lang="zh-CN" altLang="en-US" sz="900" dirty="0">
                  <a:solidFill>
                    <a:schemeClr val="bg1">
                      <a:lumMod val="65000"/>
                    </a:schemeClr>
                  </a:solidFill>
                  <a:latin typeface="微软雅黑" pitchFamily="34" charset="-122"/>
                  <a:ea typeface="微软雅黑" pitchFamily="34" charset="-122"/>
                </a:rPr>
              </a:br>
              <a:r>
                <a:rPr lang="zh-CN" altLang="en-US" sz="900" dirty="0">
                  <a:solidFill>
                    <a:schemeClr val="bg1">
                      <a:lumMod val="65000"/>
                    </a:schemeClr>
                  </a:solidFill>
                  <a:latin typeface="微软雅黑" pitchFamily="34" charset="-122"/>
                  <a:ea typeface="微软雅黑" pitchFamily="34" charset="-122"/>
                </a:rPr>
                <a:t> （建议使用主题字体）</a:t>
              </a:r>
            </a:p>
          </p:txBody>
        </p:sp>
      </p:grpSp>
      <p:grpSp>
        <p:nvGrpSpPr>
          <p:cNvPr id="19" name="Group 7"/>
          <p:cNvGrpSpPr/>
          <p:nvPr/>
        </p:nvGrpSpPr>
        <p:grpSpPr>
          <a:xfrm>
            <a:off x="3532777" y="980371"/>
            <a:ext cx="2117563" cy="661577"/>
            <a:chOff x="4710368" y="1306102"/>
            <a:chExt cx="2823417" cy="882103"/>
          </a:xfrm>
        </p:grpSpPr>
        <p:sp>
          <p:nvSpPr>
            <p:cNvPr id="24" name="TextBox 78"/>
            <p:cNvSpPr txBox="1">
              <a:spLocks/>
            </p:cNvSpPr>
            <p:nvPr/>
          </p:nvSpPr>
          <p:spPr bwMode="auto">
            <a:xfrm>
              <a:off x="4710368" y="1306102"/>
              <a:ext cx="2823417" cy="309958"/>
            </a:xfrm>
            <a:prstGeom prst="rect">
              <a:avLst/>
            </a:prstGeom>
            <a:noFill/>
            <a:extLst/>
          </p:spPr>
          <p:txBody>
            <a:bodyPr wrap="none" lIns="0" tIns="0" rIns="0" bIns="0" anchor="ctr">
              <a:normAutofit/>
            </a:bodyPr>
            <a:lstStyle/>
            <a:p>
              <a:pPr algn="r" latinLnBrk="0"/>
              <a:r>
                <a:rPr lang="zh-CN" altLang="en-US" sz="1400">
                  <a:solidFill>
                    <a:schemeClr val="accent3"/>
                  </a:solidFill>
                  <a:latin typeface="微软雅黑" pitchFamily="34" charset="-122"/>
                  <a:ea typeface="微软雅黑" pitchFamily="34" charset="-122"/>
                </a:rPr>
                <a:t>标题文本预设</a:t>
              </a:r>
            </a:p>
          </p:txBody>
        </p:sp>
        <p:sp>
          <p:nvSpPr>
            <p:cNvPr id="25" name="TextBox 79"/>
            <p:cNvSpPr txBox="1">
              <a:spLocks/>
            </p:cNvSpPr>
            <p:nvPr/>
          </p:nvSpPr>
          <p:spPr bwMode="auto">
            <a:xfrm>
              <a:off x="4710368" y="1616060"/>
              <a:ext cx="2823417" cy="572145"/>
            </a:xfrm>
            <a:prstGeom prst="rect">
              <a:avLst/>
            </a:prstGeom>
            <a:noFill/>
            <a:extLst/>
          </p:spPr>
          <p:txBody>
            <a:bodyPr wrap="square" lIns="0" tIns="0" rIns="0" bIns="0">
              <a:normAutofit/>
            </a:bodyPr>
            <a:lstStyle/>
            <a:p>
              <a:pPr algn="r" latinLnBrk="0">
                <a:lnSpc>
                  <a:spcPct val="120000"/>
                </a:lnSpc>
              </a:pPr>
              <a:r>
                <a:rPr lang="zh-CN" altLang="en-US" sz="900" dirty="0">
                  <a:solidFill>
                    <a:schemeClr val="bg1">
                      <a:lumMod val="65000"/>
                    </a:schemeClr>
                  </a:solidFill>
                  <a:latin typeface="微软雅黑" pitchFamily="34" charset="-122"/>
                  <a:ea typeface="微软雅黑" pitchFamily="34" charset="-122"/>
                </a:rPr>
                <a:t>此部分内容作为文字排版占位显示</a:t>
              </a:r>
              <a:br>
                <a:rPr lang="zh-CN" altLang="en-US" sz="900" dirty="0">
                  <a:solidFill>
                    <a:schemeClr val="bg1">
                      <a:lumMod val="65000"/>
                    </a:schemeClr>
                  </a:solidFill>
                  <a:latin typeface="微软雅黑" pitchFamily="34" charset="-122"/>
                  <a:ea typeface="微软雅黑" pitchFamily="34" charset="-122"/>
                </a:rPr>
              </a:br>
              <a:r>
                <a:rPr lang="zh-CN" altLang="en-US" sz="900" dirty="0">
                  <a:solidFill>
                    <a:schemeClr val="bg1">
                      <a:lumMod val="65000"/>
                    </a:schemeClr>
                  </a:solidFill>
                  <a:latin typeface="微软雅黑" pitchFamily="34" charset="-122"/>
                  <a:ea typeface="微软雅黑" pitchFamily="34" charset="-122"/>
                </a:rPr>
                <a:t> （建议使用主题字体）</a:t>
              </a:r>
            </a:p>
          </p:txBody>
        </p:sp>
      </p:grpSp>
      <p:grpSp>
        <p:nvGrpSpPr>
          <p:cNvPr id="20" name="Group 8"/>
          <p:cNvGrpSpPr/>
          <p:nvPr/>
        </p:nvGrpSpPr>
        <p:grpSpPr>
          <a:xfrm>
            <a:off x="6429163" y="1830851"/>
            <a:ext cx="2117563" cy="661577"/>
            <a:chOff x="8572217" y="2440075"/>
            <a:chExt cx="2823417" cy="882103"/>
          </a:xfrm>
        </p:grpSpPr>
        <p:sp>
          <p:nvSpPr>
            <p:cNvPr id="22" name="TextBox 82"/>
            <p:cNvSpPr txBox="1">
              <a:spLocks/>
            </p:cNvSpPr>
            <p:nvPr/>
          </p:nvSpPr>
          <p:spPr bwMode="auto">
            <a:xfrm>
              <a:off x="8572217" y="2440075"/>
              <a:ext cx="2823417" cy="309958"/>
            </a:xfrm>
            <a:prstGeom prst="rect">
              <a:avLst/>
            </a:prstGeom>
            <a:noFill/>
            <a:extLst/>
          </p:spPr>
          <p:txBody>
            <a:bodyPr wrap="none" lIns="0" tIns="0" rIns="0" bIns="0" anchor="ctr">
              <a:normAutofit/>
            </a:bodyPr>
            <a:lstStyle/>
            <a:p>
              <a:pPr algn="l" latinLnBrk="0"/>
              <a:r>
                <a:rPr lang="zh-CN" altLang="en-US" sz="1400">
                  <a:solidFill>
                    <a:schemeClr val="accent4"/>
                  </a:solidFill>
                  <a:latin typeface="微软雅黑" pitchFamily="34" charset="-122"/>
                  <a:ea typeface="微软雅黑" pitchFamily="34" charset="-122"/>
                </a:rPr>
                <a:t>标题文本预设</a:t>
              </a:r>
            </a:p>
          </p:txBody>
        </p:sp>
        <p:sp>
          <p:nvSpPr>
            <p:cNvPr id="23" name="TextBox 83"/>
            <p:cNvSpPr txBox="1">
              <a:spLocks/>
            </p:cNvSpPr>
            <p:nvPr/>
          </p:nvSpPr>
          <p:spPr bwMode="auto">
            <a:xfrm>
              <a:off x="8572217" y="2750033"/>
              <a:ext cx="2823417" cy="572145"/>
            </a:xfrm>
            <a:prstGeom prst="rect">
              <a:avLst/>
            </a:prstGeom>
            <a:noFill/>
            <a:extLst/>
          </p:spPr>
          <p:txBody>
            <a:bodyPr wrap="square" lIns="0" tIns="0" rIns="0" bIns="0">
              <a:normAutofit/>
            </a:bodyPr>
            <a:lstStyle/>
            <a:p>
              <a:pPr algn="l" latinLnBrk="0">
                <a:lnSpc>
                  <a:spcPct val="120000"/>
                </a:lnSpc>
              </a:pPr>
              <a:r>
                <a:rPr lang="zh-CN" altLang="en-US" sz="900" dirty="0">
                  <a:solidFill>
                    <a:schemeClr val="bg1">
                      <a:lumMod val="65000"/>
                    </a:schemeClr>
                  </a:solidFill>
                  <a:latin typeface="微软雅黑" pitchFamily="34" charset="-122"/>
                  <a:ea typeface="微软雅黑" pitchFamily="34" charset="-122"/>
                </a:rPr>
                <a:t>此部分内容作为文字排版占位显示</a:t>
              </a:r>
              <a:br>
                <a:rPr lang="zh-CN" altLang="en-US" sz="900" dirty="0">
                  <a:solidFill>
                    <a:schemeClr val="bg1">
                      <a:lumMod val="65000"/>
                    </a:schemeClr>
                  </a:solidFill>
                  <a:latin typeface="微软雅黑" pitchFamily="34" charset="-122"/>
                  <a:ea typeface="微软雅黑" pitchFamily="34" charset="-122"/>
                </a:rPr>
              </a:br>
              <a:r>
                <a:rPr lang="zh-CN" altLang="en-US" sz="900" dirty="0">
                  <a:solidFill>
                    <a:schemeClr val="bg1">
                      <a:lumMod val="65000"/>
                    </a:schemeClr>
                  </a:solidFill>
                  <a:latin typeface="微软雅黑" pitchFamily="34" charset="-122"/>
                  <a:ea typeface="微软雅黑" pitchFamily="34" charset="-122"/>
                </a:rPr>
                <a:t> （建议使用主题字体）</a:t>
              </a:r>
            </a:p>
          </p:txBody>
        </p:sp>
      </p:grpSp>
    </p:spTree>
    <p:extLst>
      <p:ext uri="{BB962C8B-B14F-4D97-AF65-F5344CB8AC3E}">
        <p14:creationId xmlns:p14="http://schemas.microsoft.com/office/powerpoint/2010/main" val="200492746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63"/>
          <p:cNvSpPr/>
          <p:nvPr/>
        </p:nvSpPr>
        <p:spPr>
          <a:xfrm>
            <a:off x="3341870" y="1399591"/>
            <a:ext cx="1222597" cy="1205199"/>
          </a:xfrm>
          <a:custGeom>
            <a:avLst/>
            <a:gdLst>
              <a:gd name="connsiteX0" fmla="*/ 615064 w 1870190"/>
              <a:gd name="connsiteY0" fmla="*/ 0 h 1843677"/>
              <a:gd name="connsiteX1" fmla="*/ 1049979 w 1870190"/>
              <a:gd name="connsiteY1" fmla="*/ 180148 h 1843677"/>
              <a:gd name="connsiteX2" fmla="*/ 1870190 w 1870190"/>
              <a:gd name="connsiteY2" fmla="*/ 1000359 h 1843677"/>
              <a:gd name="connsiteX3" fmla="*/ 1828048 w 1870190"/>
              <a:gd name="connsiteY3" fmla="*/ 1002487 h 1843677"/>
              <a:gd name="connsiteX4" fmla="*/ 986041 w 1870190"/>
              <a:gd name="connsiteY4" fmla="*/ 1763755 h 1843677"/>
              <a:gd name="connsiteX5" fmla="*/ 973843 w 1870190"/>
              <a:gd name="connsiteY5" fmla="*/ 1843677 h 1843677"/>
              <a:gd name="connsiteX6" fmla="*/ 180147 w 1870190"/>
              <a:gd name="connsiteY6" fmla="*/ 1049981 h 1843677"/>
              <a:gd name="connsiteX7" fmla="*/ 180147 w 1870190"/>
              <a:gd name="connsiteY7" fmla="*/ 180148 h 1843677"/>
              <a:gd name="connsiteX8" fmla="*/ 615064 w 1870190"/>
              <a:gd name="connsiteY8" fmla="*/ 0 h 18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0190" h="1843677">
                <a:moveTo>
                  <a:pt x="615064" y="0"/>
                </a:moveTo>
                <a:cubicBezTo>
                  <a:pt x="772472" y="1"/>
                  <a:pt x="929881" y="60049"/>
                  <a:pt x="1049979" y="180148"/>
                </a:cubicBezTo>
                <a:lnTo>
                  <a:pt x="1870190" y="1000359"/>
                </a:lnTo>
                <a:lnTo>
                  <a:pt x="1828048" y="1002487"/>
                </a:lnTo>
                <a:cubicBezTo>
                  <a:pt x="1408674" y="1045077"/>
                  <a:pt x="1069131" y="1357708"/>
                  <a:pt x="986041" y="1763755"/>
                </a:cubicBezTo>
                <a:lnTo>
                  <a:pt x="973843" y="1843677"/>
                </a:lnTo>
                <a:lnTo>
                  <a:pt x="180147" y="1049981"/>
                </a:lnTo>
                <a:cubicBezTo>
                  <a:pt x="-60050" y="809784"/>
                  <a:pt x="-60050" y="420345"/>
                  <a:pt x="180147" y="180148"/>
                </a:cubicBezTo>
                <a:cubicBezTo>
                  <a:pt x="300246" y="60049"/>
                  <a:pt x="457654" y="1"/>
                  <a:pt x="615064" y="0"/>
                </a:cubicBezTo>
                <a:close/>
              </a:path>
            </a:pathLst>
          </a:custGeom>
          <a:solidFill>
            <a:schemeClr val="accent1"/>
          </a:solidFill>
          <a:ln w="12700" cap="flat" cmpd="sng" algn="ctr">
            <a:noFill/>
            <a:prstDash val="solid"/>
            <a:miter lim="800000"/>
          </a:ln>
          <a:effectLst/>
        </p:spPr>
        <p:txBody>
          <a:bodyPr lIns="91437" tIns="45718" rIns="91437" bIns="45718" rtlCol="0" anchor="ctr"/>
          <a:lstStyle/>
          <a:p>
            <a:pPr algn="ctr" defTabSz="914353">
              <a:defRPr/>
            </a:pPr>
            <a:endParaRPr lang="zh-CN" altLang="en-US" sz="1778" kern="0" dirty="0">
              <a:solidFill>
                <a:prstClr val="white"/>
              </a:solidFill>
              <a:latin typeface="Calibri" panose="020F0502020204030204"/>
            </a:endParaRPr>
          </a:p>
        </p:txBody>
      </p:sp>
      <p:sp>
        <p:nvSpPr>
          <p:cNvPr id="11" name="任意多边形 64"/>
          <p:cNvSpPr/>
          <p:nvPr/>
        </p:nvSpPr>
        <p:spPr>
          <a:xfrm>
            <a:off x="4676839" y="1412975"/>
            <a:ext cx="1212379" cy="1231157"/>
          </a:xfrm>
          <a:custGeom>
            <a:avLst/>
            <a:gdLst>
              <a:gd name="connsiteX0" fmla="*/ 1239496 w 1854559"/>
              <a:gd name="connsiteY0" fmla="*/ 0 h 1883386"/>
              <a:gd name="connsiteX1" fmla="*/ 1674412 w 1854559"/>
              <a:gd name="connsiteY1" fmla="*/ 180147 h 1883386"/>
              <a:gd name="connsiteX2" fmla="*/ 1674413 w 1854559"/>
              <a:gd name="connsiteY2" fmla="*/ 1049980 h 1883386"/>
              <a:gd name="connsiteX3" fmla="*/ 841007 w 1854559"/>
              <a:gd name="connsiteY3" fmla="*/ 1883386 h 1883386"/>
              <a:gd name="connsiteX4" fmla="*/ 838743 w 1854559"/>
              <a:gd name="connsiteY4" fmla="*/ 1838559 h 1883386"/>
              <a:gd name="connsiteX5" fmla="*/ 77475 w 1854559"/>
              <a:gd name="connsiteY5" fmla="*/ 996552 h 1883386"/>
              <a:gd name="connsiteX6" fmla="*/ 0 w 1854559"/>
              <a:gd name="connsiteY6" fmla="*/ 984728 h 1883386"/>
              <a:gd name="connsiteX7" fmla="*/ 804580 w 1854559"/>
              <a:gd name="connsiteY7" fmla="*/ 180147 h 1883386"/>
              <a:gd name="connsiteX8" fmla="*/ 1239496 w 1854559"/>
              <a:gd name="connsiteY8" fmla="*/ 0 h 188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559" h="1883386">
                <a:moveTo>
                  <a:pt x="1239496" y="0"/>
                </a:moveTo>
                <a:cubicBezTo>
                  <a:pt x="1396905" y="0"/>
                  <a:pt x="1554314" y="60049"/>
                  <a:pt x="1674412" y="180147"/>
                </a:cubicBezTo>
                <a:cubicBezTo>
                  <a:pt x="1914609" y="420344"/>
                  <a:pt x="1914609" y="809783"/>
                  <a:pt x="1674413" y="1049980"/>
                </a:cubicBezTo>
                <a:lnTo>
                  <a:pt x="841007" y="1883386"/>
                </a:lnTo>
                <a:lnTo>
                  <a:pt x="838743" y="1838559"/>
                </a:lnTo>
                <a:cubicBezTo>
                  <a:pt x="796153" y="1419185"/>
                  <a:pt x="483523" y="1079642"/>
                  <a:pt x="77475" y="996552"/>
                </a:cubicBezTo>
                <a:lnTo>
                  <a:pt x="0" y="984728"/>
                </a:lnTo>
                <a:lnTo>
                  <a:pt x="804580" y="180147"/>
                </a:lnTo>
                <a:cubicBezTo>
                  <a:pt x="924679" y="60049"/>
                  <a:pt x="1082088" y="0"/>
                  <a:pt x="1239496" y="0"/>
                </a:cubicBezTo>
                <a:close/>
              </a:path>
            </a:pathLst>
          </a:custGeom>
          <a:solidFill>
            <a:schemeClr val="accent2"/>
          </a:solidFill>
          <a:ln w="12700" cap="flat" cmpd="sng" algn="ctr">
            <a:noFill/>
            <a:prstDash val="solid"/>
            <a:miter lim="800000"/>
          </a:ln>
          <a:effectLst/>
        </p:spPr>
        <p:txBody>
          <a:bodyPr lIns="91437" tIns="45718" rIns="91437" bIns="45718" rtlCol="0" anchor="ctr"/>
          <a:lstStyle/>
          <a:p>
            <a:pPr algn="ctr" defTabSz="914353">
              <a:defRPr/>
            </a:pPr>
            <a:endParaRPr lang="zh-CN" altLang="en-US" sz="1778" kern="0" dirty="0">
              <a:solidFill>
                <a:prstClr val="white"/>
              </a:solidFill>
              <a:latin typeface="Calibri" panose="020F0502020204030204"/>
            </a:endParaRPr>
          </a:p>
        </p:txBody>
      </p:sp>
      <p:sp>
        <p:nvSpPr>
          <p:cNvPr id="12" name="任意多边形 65"/>
          <p:cNvSpPr/>
          <p:nvPr/>
        </p:nvSpPr>
        <p:spPr>
          <a:xfrm>
            <a:off x="4675238" y="2715556"/>
            <a:ext cx="1217348" cy="1234613"/>
          </a:xfrm>
          <a:custGeom>
            <a:avLst/>
            <a:gdLst>
              <a:gd name="connsiteX0" fmla="*/ 843318 w 1862160"/>
              <a:gd name="connsiteY0" fmla="*/ 0 h 1888674"/>
              <a:gd name="connsiteX1" fmla="*/ 1682013 w 1862160"/>
              <a:gd name="connsiteY1" fmla="*/ 838695 h 1888674"/>
              <a:gd name="connsiteX2" fmla="*/ 1682013 w 1862160"/>
              <a:gd name="connsiteY2" fmla="*/ 1708527 h 1888674"/>
              <a:gd name="connsiteX3" fmla="*/ 812180 w 1862160"/>
              <a:gd name="connsiteY3" fmla="*/ 1708527 h 1888674"/>
              <a:gd name="connsiteX4" fmla="*/ 0 w 1862160"/>
              <a:gd name="connsiteY4" fmla="*/ 896347 h 1888674"/>
              <a:gd name="connsiteX5" fmla="*/ 79922 w 1862160"/>
              <a:gd name="connsiteY5" fmla="*/ 884149 h 1888674"/>
              <a:gd name="connsiteX6" fmla="*/ 841190 w 1862160"/>
              <a:gd name="connsiteY6" fmla="*/ 42142 h 1888674"/>
              <a:gd name="connsiteX7" fmla="*/ 843318 w 1862160"/>
              <a:gd name="connsiteY7" fmla="*/ 0 h 18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160" h="1888674">
                <a:moveTo>
                  <a:pt x="843318" y="0"/>
                </a:moveTo>
                <a:lnTo>
                  <a:pt x="1682013" y="838695"/>
                </a:lnTo>
                <a:cubicBezTo>
                  <a:pt x="1922209" y="1078891"/>
                  <a:pt x="1922209" y="1468330"/>
                  <a:pt x="1682013" y="1708527"/>
                </a:cubicBezTo>
                <a:cubicBezTo>
                  <a:pt x="1441816" y="1948724"/>
                  <a:pt x="1052377" y="1948724"/>
                  <a:pt x="812180" y="1708527"/>
                </a:cubicBezTo>
                <a:lnTo>
                  <a:pt x="0" y="896347"/>
                </a:lnTo>
                <a:lnTo>
                  <a:pt x="79922" y="884149"/>
                </a:lnTo>
                <a:cubicBezTo>
                  <a:pt x="485970" y="801060"/>
                  <a:pt x="798600" y="461516"/>
                  <a:pt x="841190" y="42142"/>
                </a:cubicBezTo>
                <a:lnTo>
                  <a:pt x="843318" y="0"/>
                </a:lnTo>
                <a:close/>
              </a:path>
            </a:pathLst>
          </a:custGeom>
          <a:solidFill>
            <a:schemeClr val="accent4"/>
          </a:solidFill>
          <a:ln w="12700" cap="flat" cmpd="sng" algn="ctr">
            <a:noFill/>
            <a:prstDash val="solid"/>
            <a:miter lim="800000"/>
          </a:ln>
          <a:effectLst/>
        </p:spPr>
        <p:txBody>
          <a:bodyPr lIns="91437" tIns="45718" rIns="91437" bIns="45718" rtlCol="0" anchor="ctr"/>
          <a:lstStyle/>
          <a:p>
            <a:pPr algn="ctr" defTabSz="914353">
              <a:defRPr/>
            </a:pPr>
            <a:endParaRPr lang="zh-CN" altLang="en-US" sz="1778" kern="0" dirty="0">
              <a:solidFill>
                <a:prstClr val="white"/>
              </a:solidFill>
              <a:latin typeface="Calibri" panose="020F0502020204030204"/>
            </a:endParaRPr>
          </a:p>
        </p:txBody>
      </p:sp>
      <p:sp>
        <p:nvSpPr>
          <p:cNvPr id="13" name="任意多边形 66"/>
          <p:cNvSpPr/>
          <p:nvPr/>
        </p:nvSpPr>
        <p:spPr>
          <a:xfrm>
            <a:off x="3338501" y="2754744"/>
            <a:ext cx="1227723" cy="1208811"/>
          </a:xfrm>
          <a:custGeom>
            <a:avLst/>
            <a:gdLst>
              <a:gd name="connsiteX0" fmla="*/ 979371 w 1878030"/>
              <a:gd name="connsiteY0" fmla="*/ 0 h 1849202"/>
              <a:gd name="connsiteX1" fmla="*/ 991195 w 1878030"/>
              <a:gd name="connsiteY1" fmla="*/ 77475 h 1849202"/>
              <a:gd name="connsiteX2" fmla="*/ 1833202 w 1878030"/>
              <a:gd name="connsiteY2" fmla="*/ 838743 h 1849202"/>
              <a:gd name="connsiteX3" fmla="*/ 1878030 w 1878030"/>
              <a:gd name="connsiteY3" fmla="*/ 841007 h 1849202"/>
              <a:gd name="connsiteX4" fmla="*/ 1049980 w 1878030"/>
              <a:gd name="connsiteY4" fmla="*/ 1669055 h 1849202"/>
              <a:gd name="connsiteX5" fmla="*/ 180148 w 1878030"/>
              <a:gd name="connsiteY5" fmla="*/ 1669055 h 1849202"/>
              <a:gd name="connsiteX6" fmla="*/ 0 w 1878030"/>
              <a:gd name="connsiteY6" fmla="*/ 1234138 h 1849202"/>
              <a:gd name="connsiteX7" fmla="*/ 180148 w 1878030"/>
              <a:gd name="connsiteY7" fmla="*/ 799223 h 1849202"/>
              <a:gd name="connsiteX8" fmla="*/ 979371 w 1878030"/>
              <a:gd name="connsiteY8" fmla="*/ 0 h 184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030" h="1849202">
                <a:moveTo>
                  <a:pt x="979371" y="0"/>
                </a:moveTo>
                <a:lnTo>
                  <a:pt x="991195" y="77475"/>
                </a:lnTo>
                <a:cubicBezTo>
                  <a:pt x="1074285" y="483523"/>
                  <a:pt x="1413828" y="796153"/>
                  <a:pt x="1833202" y="838743"/>
                </a:cubicBezTo>
                <a:lnTo>
                  <a:pt x="1878030" y="841007"/>
                </a:lnTo>
                <a:lnTo>
                  <a:pt x="1049980" y="1669055"/>
                </a:lnTo>
                <a:cubicBezTo>
                  <a:pt x="809784" y="1909252"/>
                  <a:pt x="420345" y="1909252"/>
                  <a:pt x="180148" y="1669055"/>
                </a:cubicBezTo>
                <a:cubicBezTo>
                  <a:pt x="60049" y="1548956"/>
                  <a:pt x="1" y="1391548"/>
                  <a:pt x="0" y="1234138"/>
                </a:cubicBezTo>
                <a:cubicBezTo>
                  <a:pt x="1" y="1076730"/>
                  <a:pt x="60049" y="919321"/>
                  <a:pt x="180148" y="799223"/>
                </a:cubicBezTo>
                <a:lnTo>
                  <a:pt x="979371" y="0"/>
                </a:lnTo>
                <a:close/>
              </a:path>
            </a:pathLst>
          </a:custGeom>
          <a:solidFill>
            <a:schemeClr val="accent3"/>
          </a:solidFill>
          <a:ln w="12700" cap="flat" cmpd="sng" algn="ctr">
            <a:noFill/>
            <a:prstDash val="solid"/>
            <a:miter lim="800000"/>
          </a:ln>
          <a:effectLst/>
        </p:spPr>
        <p:txBody>
          <a:bodyPr lIns="91437" tIns="45718" rIns="91437" bIns="45718" rtlCol="0" anchor="ctr"/>
          <a:lstStyle/>
          <a:p>
            <a:pPr algn="ctr" defTabSz="914353">
              <a:defRPr/>
            </a:pPr>
            <a:endParaRPr lang="zh-CN" altLang="en-US" sz="1778" kern="0" dirty="0">
              <a:solidFill>
                <a:prstClr val="white"/>
              </a:solidFill>
              <a:latin typeface="Calibri" panose="020F0502020204030204"/>
            </a:endParaRPr>
          </a:p>
        </p:txBody>
      </p:sp>
      <p:sp>
        <p:nvSpPr>
          <p:cNvPr id="14" name="任意多边形 70"/>
          <p:cNvSpPr/>
          <p:nvPr/>
        </p:nvSpPr>
        <p:spPr>
          <a:xfrm>
            <a:off x="3953667" y="2695592"/>
            <a:ext cx="647390" cy="631568"/>
          </a:xfrm>
          <a:custGeom>
            <a:avLst/>
            <a:gdLst>
              <a:gd name="connsiteX0" fmla="*/ 0 w 990303"/>
              <a:gd name="connsiteY0" fmla="*/ 0 h 966152"/>
              <a:gd name="connsiteX1" fmla="*/ 391212 w 990303"/>
              <a:gd name="connsiteY1" fmla="*/ 0 h 966152"/>
              <a:gd name="connsiteX2" fmla="*/ 400871 w 990303"/>
              <a:gd name="connsiteY2" fmla="*/ 95820 h 966152"/>
              <a:gd name="connsiteX3" fmla="*/ 990303 w 990303"/>
              <a:gd name="connsiteY3" fmla="*/ 576220 h 966152"/>
              <a:gd name="connsiteX4" fmla="*/ 990303 w 990303"/>
              <a:gd name="connsiteY4" fmla="*/ 966152 h 966152"/>
              <a:gd name="connsiteX5" fmla="*/ 3835 w 990303"/>
              <a:gd name="connsiteY5" fmla="*/ 75949 h 966152"/>
              <a:gd name="connsiteX6" fmla="*/ 0 w 990303"/>
              <a:gd name="connsiteY6" fmla="*/ 0 h 9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303" h="966152">
                <a:moveTo>
                  <a:pt x="0" y="0"/>
                </a:moveTo>
                <a:lnTo>
                  <a:pt x="391212" y="0"/>
                </a:lnTo>
                <a:lnTo>
                  <a:pt x="400871" y="95820"/>
                </a:lnTo>
                <a:cubicBezTo>
                  <a:pt x="456974" y="369984"/>
                  <a:pt x="699554" y="576220"/>
                  <a:pt x="990303" y="576220"/>
                </a:cubicBezTo>
                <a:lnTo>
                  <a:pt x="990303" y="966152"/>
                </a:lnTo>
                <a:cubicBezTo>
                  <a:pt x="476893" y="966152"/>
                  <a:pt x="54615" y="575963"/>
                  <a:pt x="3835" y="75949"/>
                </a:cubicBezTo>
                <a:lnTo>
                  <a:pt x="0" y="0"/>
                </a:lnTo>
                <a:close/>
              </a:path>
            </a:pathLst>
          </a:custGeom>
          <a:solidFill>
            <a:schemeClr val="accent3">
              <a:lumMod val="60000"/>
              <a:lumOff val="40000"/>
            </a:schemeClr>
          </a:solidFill>
          <a:ln w="12700" cap="flat" cmpd="sng" algn="ctr">
            <a:noFill/>
            <a:prstDash val="solid"/>
            <a:miter lim="800000"/>
          </a:ln>
          <a:effectLst/>
          <a:scene3d>
            <a:camera prst="orthographicFront"/>
            <a:lightRig rig="threePt" dir="t"/>
          </a:scene3d>
          <a:sp3d prstMaterial="softEdge"/>
        </p:spPr>
        <p:txBody>
          <a:bodyPr lIns="91437" tIns="45718" rIns="91437" bIns="45718" rtlCol="0" anchor="ctr"/>
          <a:lstStyle/>
          <a:p>
            <a:pPr algn="ctr" defTabSz="914353"/>
            <a:endParaRPr lang="zh-CN" altLang="en-US" sz="1778" kern="0" dirty="0">
              <a:solidFill>
                <a:prstClr val="white"/>
              </a:solidFill>
              <a:latin typeface="Calibri" panose="020F0502020204030204"/>
            </a:endParaRPr>
          </a:p>
        </p:txBody>
      </p:sp>
      <p:sp>
        <p:nvSpPr>
          <p:cNvPr id="15" name="任意多边形 71"/>
          <p:cNvSpPr/>
          <p:nvPr/>
        </p:nvSpPr>
        <p:spPr>
          <a:xfrm>
            <a:off x="3952829" y="2030773"/>
            <a:ext cx="648229" cy="664821"/>
          </a:xfrm>
          <a:custGeom>
            <a:avLst/>
            <a:gdLst>
              <a:gd name="connsiteX0" fmla="*/ 991587 w 991587"/>
              <a:gd name="connsiteY0" fmla="*/ 0 h 1017022"/>
              <a:gd name="connsiteX1" fmla="*/ 991587 w 991587"/>
              <a:gd name="connsiteY1" fmla="*/ 389932 h 1017022"/>
              <a:gd name="connsiteX2" fmla="*/ 389932 w 991587"/>
              <a:gd name="connsiteY2" fmla="*/ 991587 h 1017022"/>
              <a:gd name="connsiteX3" fmla="*/ 392496 w 991587"/>
              <a:gd name="connsiteY3" fmla="*/ 1017022 h 1017022"/>
              <a:gd name="connsiteX4" fmla="*/ 1284 w 991587"/>
              <a:gd name="connsiteY4" fmla="*/ 1017022 h 1017022"/>
              <a:gd name="connsiteX5" fmla="*/ 0 w 991587"/>
              <a:gd name="connsiteY5" fmla="*/ 991587 h 1017022"/>
              <a:gd name="connsiteX6" fmla="*/ 991587 w 991587"/>
              <a:gd name="connsiteY6" fmla="*/ 0 h 10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587" h="1017022">
                <a:moveTo>
                  <a:pt x="991587" y="0"/>
                </a:moveTo>
                <a:lnTo>
                  <a:pt x="991587" y="389932"/>
                </a:lnTo>
                <a:cubicBezTo>
                  <a:pt x="659302" y="389932"/>
                  <a:pt x="389932" y="659302"/>
                  <a:pt x="389932" y="991587"/>
                </a:cubicBezTo>
                <a:lnTo>
                  <a:pt x="392496" y="1017022"/>
                </a:lnTo>
                <a:lnTo>
                  <a:pt x="1284" y="1017022"/>
                </a:lnTo>
                <a:lnTo>
                  <a:pt x="0" y="991587"/>
                </a:lnTo>
                <a:cubicBezTo>
                  <a:pt x="0" y="443949"/>
                  <a:pt x="443949" y="0"/>
                  <a:pt x="991587" y="0"/>
                </a:cubicBezTo>
                <a:close/>
              </a:path>
            </a:pathLst>
          </a:custGeom>
          <a:solidFill>
            <a:schemeClr val="accent1">
              <a:lumMod val="60000"/>
              <a:lumOff val="40000"/>
            </a:schemeClr>
          </a:solidFill>
          <a:ln w="12700" cap="flat" cmpd="sng" algn="ctr">
            <a:noFill/>
            <a:prstDash val="solid"/>
            <a:miter lim="800000"/>
          </a:ln>
          <a:effectLst/>
          <a:scene3d>
            <a:camera prst="orthographicFront"/>
            <a:lightRig rig="threePt" dir="t"/>
          </a:scene3d>
          <a:sp3d prstMaterial="softEdge"/>
        </p:spPr>
        <p:txBody>
          <a:bodyPr lIns="91437" tIns="45718" rIns="91437" bIns="45718" rtlCol="0" anchor="ctr"/>
          <a:lstStyle/>
          <a:p>
            <a:pPr algn="ctr" defTabSz="914353">
              <a:defRPr/>
            </a:pPr>
            <a:endParaRPr lang="zh-CN" altLang="en-US" sz="1778" kern="0" dirty="0">
              <a:solidFill>
                <a:prstClr val="white"/>
              </a:solidFill>
              <a:latin typeface="Calibri" panose="020F0502020204030204"/>
            </a:endParaRPr>
          </a:p>
        </p:txBody>
      </p:sp>
      <p:sp>
        <p:nvSpPr>
          <p:cNvPr id="16" name="任意多边形 72"/>
          <p:cNvSpPr/>
          <p:nvPr/>
        </p:nvSpPr>
        <p:spPr>
          <a:xfrm>
            <a:off x="4601056" y="2695592"/>
            <a:ext cx="647390" cy="631568"/>
          </a:xfrm>
          <a:custGeom>
            <a:avLst/>
            <a:gdLst>
              <a:gd name="connsiteX0" fmla="*/ 599091 w 990303"/>
              <a:gd name="connsiteY0" fmla="*/ 0 h 966152"/>
              <a:gd name="connsiteX1" fmla="*/ 990303 w 990303"/>
              <a:gd name="connsiteY1" fmla="*/ 0 h 966152"/>
              <a:gd name="connsiteX2" fmla="*/ 986468 w 990303"/>
              <a:gd name="connsiteY2" fmla="*/ 75949 h 966152"/>
              <a:gd name="connsiteX3" fmla="*/ 0 w 990303"/>
              <a:gd name="connsiteY3" fmla="*/ 966152 h 966152"/>
              <a:gd name="connsiteX4" fmla="*/ 0 w 990303"/>
              <a:gd name="connsiteY4" fmla="*/ 576220 h 966152"/>
              <a:gd name="connsiteX5" fmla="*/ 589432 w 990303"/>
              <a:gd name="connsiteY5" fmla="*/ 95820 h 966152"/>
              <a:gd name="connsiteX6" fmla="*/ 599091 w 990303"/>
              <a:gd name="connsiteY6" fmla="*/ 0 h 9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303" h="966152">
                <a:moveTo>
                  <a:pt x="599091" y="0"/>
                </a:moveTo>
                <a:lnTo>
                  <a:pt x="990303" y="0"/>
                </a:lnTo>
                <a:lnTo>
                  <a:pt x="986468" y="75949"/>
                </a:lnTo>
                <a:cubicBezTo>
                  <a:pt x="935689" y="575963"/>
                  <a:pt x="513411" y="966152"/>
                  <a:pt x="0" y="966152"/>
                </a:cubicBezTo>
                <a:lnTo>
                  <a:pt x="0" y="576220"/>
                </a:lnTo>
                <a:cubicBezTo>
                  <a:pt x="290750" y="576220"/>
                  <a:pt x="533330" y="369984"/>
                  <a:pt x="589432" y="95820"/>
                </a:cubicBezTo>
                <a:lnTo>
                  <a:pt x="599091" y="0"/>
                </a:lnTo>
                <a:close/>
              </a:path>
            </a:pathLst>
          </a:custGeom>
          <a:solidFill>
            <a:schemeClr val="accent4">
              <a:lumMod val="60000"/>
              <a:lumOff val="40000"/>
            </a:schemeClr>
          </a:solidFill>
          <a:ln w="12700" cap="flat" cmpd="sng" algn="ctr">
            <a:noFill/>
            <a:prstDash val="solid"/>
            <a:miter lim="800000"/>
          </a:ln>
          <a:effectLst/>
          <a:scene3d>
            <a:camera prst="orthographicFront"/>
            <a:lightRig rig="threePt" dir="t"/>
          </a:scene3d>
          <a:sp3d prstMaterial="softEdge"/>
        </p:spPr>
        <p:txBody>
          <a:bodyPr lIns="91437" tIns="45718" rIns="91437" bIns="45718" rtlCol="0" anchor="ctr"/>
          <a:lstStyle/>
          <a:p>
            <a:pPr algn="ctr" defTabSz="914353"/>
            <a:endParaRPr lang="zh-CN" altLang="en-US" sz="1778" kern="0" dirty="0">
              <a:solidFill>
                <a:prstClr val="white"/>
              </a:solidFill>
              <a:latin typeface="Calibri" panose="020F0502020204030204"/>
            </a:endParaRPr>
          </a:p>
        </p:txBody>
      </p:sp>
      <p:sp>
        <p:nvSpPr>
          <p:cNvPr id="17" name="任意多边形 73"/>
          <p:cNvSpPr/>
          <p:nvPr/>
        </p:nvSpPr>
        <p:spPr>
          <a:xfrm>
            <a:off x="4601058" y="2030773"/>
            <a:ext cx="648229" cy="664821"/>
          </a:xfrm>
          <a:custGeom>
            <a:avLst/>
            <a:gdLst>
              <a:gd name="connsiteX0" fmla="*/ 0 w 991587"/>
              <a:gd name="connsiteY0" fmla="*/ 0 h 1017022"/>
              <a:gd name="connsiteX1" fmla="*/ 991587 w 991587"/>
              <a:gd name="connsiteY1" fmla="*/ 991587 h 1017022"/>
              <a:gd name="connsiteX2" fmla="*/ 990303 w 991587"/>
              <a:gd name="connsiteY2" fmla="*/ 1017022 h 1017022"/>
              <a:gd name="connsiteX3" fmla="*/ 599091 w 991587"/>
              <a:gd name="connsiteY3" fmla="*/ 1017022 h 1017022"/>
              <a:gd name="connsiteX4" fmla="*/ 601655 w 991587"/>
              <a:gd name="connsiteY4" fmla="*/ 991587 h 1017022"/>
              <a:gd name="connsiteX5" fmla="*/ 0 w 991587"/>
              <a:gd name="connsiteY5" fmla="*/ 389932 h 1017022"/>
              <a:gd name="connsiteX6" fmla="*/ 0 w 991587"/>
              <a:gd name="connsiteY6" fmla="*/ 0 h 10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587" h="1017022">
                <a:moveTo>
                  <a:pt x="0" y="0"/>
                </a:moveTo>
                <a:cubicBezTo>
                  <a:pt x="547638" y="0"/>
                  <a:pt x="991587" y="443949"/>
                  <a:pt x="991587" y="991587"/>
                </a:cubicBezTo>
                <a:lnTo>
                  <a:pt x="990303" y="1017022"/>
                </a:lnTo>
                <a:lnTo>
                  <a:pt x="599091" y="1017022"/>
                </a:lnTo>
                <a:lnTo>
                  <a:pt x="601655" y="991587"/>
                </a:lnTo>
                <a:cubicBezTo>
                  <a:pt x="601655" y="659302"/>
                  <a:pt x="332285" y="389932"/>
                  <a:pt x="0" y="389932"/>
                </a:cubicBezTo>
                <a:lnTo>
                  <a:pt x="0" y="0"/>
                </a:lnTo>
                <a:close/>
              </a:path>
            </a:pathLst>
          </a:custGeom>
          <a:solidFill>
            <a:schemeClr val="accent2">
              <a:lumMod val="60000"/>
              <a:lumOff val="40000"/>
            </a:schemeClr>
          </a:solidFill>
          <a:ln w="12700" cap="flat" cmpd="sng" algn="ctr">
            <a:noFill/>
            <a:prstDash val="solid"/>
            <a:miter lim="800000"/>
          </a:ln>
          <a:effectLst/>
          <a:scene3d>
            <a:camera prst="orthographicFront"/>
            <a:lightRig rig="threePt" dir="t"/>
          </a:scene3d>
          <a:sp3d prstMaterial="softEdge"/>
        </p:spPr>
        <p:txBody>
          <a:bodyPr lIns="91437" tIns="45718" rIns="91437" bIns="45718" rtlCol="0" anchor="ctr"/>
          <a:lstStyle/>
          <a:p>
            <a:pPr algn="ctr" defTabSz="914353">
              <a:defRPr/>
            </a:pPr>
            <a:endParaRPr lang="zh-CN" altLang="en-US" sz="1778" kern="0" dirty="0">
              <a:solidFill>
                <a:prstClr val="white"/>
              </a:solidFill>
              <a:latin typeface="Calibri" panose="020F0502020204030204"/>
            </a:endParaRPr>
          </a:p>
        </p:txBody>
      </p:sp>
      <p:sp>
        <p:nvSpPr>
          <p:cNvPr id="18" name="矩形 17"/>
          <p:cNvSpPr/>
          <p:nvPr/>
        </p:nvSpPr>
        <p:spPr>
          <a:xfrm>
            <a:off x="1301907" y="1591895"/>
            <a:ext cx="1927589" cy="831377"/>
          </a:xfrm>
          <a:prstGeom prst="rect">
            <a:avLst/>
          </a:prstGeom>
        </p:spPr>
        <p:txBody>
          <a:bodyPr wrap="square" lIns="91437" tIns="45718" rIns="91437" bIns="45718">
            <a:spAutoFit/>
          </a:bodyPr>
          <a:lstStyle/>
          <a:p>
            <a:pPr algn="r">
              <a:lnSpc>
                <a:spcPct val="150000"/>
              </a:lnSpc>
            </a:pPr>
            <a:r>
              <a:rPr lang="en-US" altLang="zh-CN" sz="1067" dirty="0">
                <a:solidFill>
                  <a:schemeClr val="tx2"/>
                </a:solidFill>
                <a:ea typeface="微软雅黑"/>
                <a:cs typeface="Arial" panose="020B0604020202020204" pitchFamily="34" charset="0"/>
              </a:rPr>
              <a:t>Cum </a:t>
            </a:r>
            <a:r>
              <a:rPr lang="en-US" altLang="zh-CN" sz="1067" dirty="0" err="1">
                <a:solidFill>
                  <a:schemeClr val="tx2"/>
                </a:solidFill>
                <a:ea typeface="微软雅黑"/>
                <a:cs typeface="Arial" panose="020B0604020202020204" pitchFamily="34" charset="0"/>
              </a:rPr>
              <a:t>sociis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natoque</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penatibus</a:t>
            </a:r>
            <a:r>
              <a:rPr lang="en-US" altLang="zh-CN" sz="1067" dirty="0">
                <a:solidFill>
                  <a:schemeClr val="tx2"/>
                </a:solidFill>
                <a:ea typeface="微软雅黑"/>
                <a:cs typeface="Arial" panose="020B0604020202020204" pitchFamily="34" charset="0"/>
              </a:rPr>
              <a:t> et </a:t>
            </a:r>
            <a:r>
              <a:rPr lang="en-US" altLang="zh-CN" sz="1067" dirty="0" err="1">
                <a:solidFill>
                  <a:schemeClr val="tx2"/>
                </a:solidFill>
                <a:ea typeface="微软雅黑"/>
                <a:cs typeface="Arial" panose="020B0604020202020204" pitchFamily="34" charset="0"/>
              </a:rPr>
              <a:t>magnis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dis</a:t>
            </a:r>
            <a:r>
              <a:rPr lang="en-US" altLang="zh-CN" sz="1067" dirty="0">
                <a:solidFill>
                  <a:schemeClr val="tx2"/>
                </a:solidFill>
                <a:ea typeface="微软雅黑"/>
                <a:cs typeface="Arial" panose="020B0604020202020204" pitchFamily="34" charset="0"/>
              </a:rPr>
              <a:t> parturient </a:t>
            </a:r>
            <a:r>
              <a:rPr lang="en-US" altLang="zh-CN" sz="1067" dirty="0" err="1">
                <a:solidFill>
                  <a:schemeClr val="tx2"/>
                </a:solidFill>
                <a:ea typeface="微软雅黑"/>
                <a:cs typeface="Arial" panose="020B0604020202020204" pitchFamily="34" charset="0"/>
              </a:rPr>
              <a:t>montes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nascetur</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ridiculus</a:t>
            </a:r>
            <a:r>
              <a:rPr lang="en-US" altLang="zh-CN" sz="1067" dirty="0">
                <a:solidFill>
                  <a:schemeClr val="tx2"/>
                </a:solidFill>
                <a:ea typeface="微软雅黑"/>
                <a:cs typeface="Arial" panose="020B0604020202020204" pitchFamily="34" charset="0"/>
              </a:rPr>
              <a:t> mus. </a:t>
            </a:r>
            <a:endParaRPr lang="zh-CN" altLang="en-US" sz="1280" dirty="0">
              <a:solidFill>
                <a:schemeClr val="tx2"/>
              </a:solidFill>
              <a:ea typeface="微软雅黑"/>
            </a:endParaRPr>
          </a:p>
        </p:txBody>
      </p:sp>
      <p:sp>
        <p:nvSpPr>
          <p:cNvPr id="19" name="矩形 18"/>
          <p:cNvSpPr/>
          <p:nvPr/>
        </p:nvSpPr>
        <p:spPr>
          <a:xfrm>
            <a:off x="2571949" y="1412976"/>
            <a:ext cx="657546" cy="311171"/>
          </a:xfrm>
          <a:prstGeom prst="rect">
            <a:avLst/>
          </a:prstGeom>
        </p:spPr>
        <p:txBody>
          <a:bodyPr wrap="none" lIns="91437" tIns="45718" rIns="91437" bIns="45718">
            <a:spAutoFit/>
          </a:bodyPr>
          <a:lstStyle/>
          <a:p>
            <a:pPr algn="r"/>
            <a:r>
              <a:rPr lang="zh-CN" altLang="en-US" sz="1422" dirty="0">
                <a:solidFill>
                  <a:schemeClr val="accent1"/>
                </a:solidFill>
                <a:latin typeface="方正兰亭黑_GBK"/>
                <a:ea typeface="方正兰亭黑_GBK"/>
              </a:rPr>
              <a:t>应用</a:t>
            </a:r>
            <a:r>
              <a:rPr lang="en-US" altLang="zh-CN" sz="1422" dirty="0">
                <a:solidFill>
                  <a:schemeClr val="accent1"/>
                </a:solidFill>
                <a:latin typeface="方正兰亭黑_GBK"/>
                <a:ea typeface="方正兰亭黑_GBK"/>
              </a:rPr>
              <a:t>1</a:t>
            </a:r>
            <a:endParaRPr lang="zh-CN" altLang="en-US" sz="1067" dirty="0">
              <a:solidFill>
                <a:schemeClr val="accent1"/>
              </a:solidFill>
              <a:ea typeface="微软雅黑"/>
            </a:endParaRPr>
          </a:p>
        </p:txBody>
      </p:sp>
      <p:sp>
        <p:nvSpPr>
          <p:cNvPr id="20" name="矩形 19"/>
          <p:cNvSpPr/>
          <p:nvPr/>
        </p:nvSpPr>
        <p:spPr>
          <a:xfrm>
            <a:off x="1301895" y="3327162"/>
            <a:ext cx="1927589" cy="831377"/>
          </a:xfrm>
          <a:prstGeom prst="rect">
            <a:avLst/>
          </a:prstGeom>
        </p:spPr>
        <p:txBody>
          <a:bodyPr wrap="square" lIns="91437" tIns="45718" rIns="91437" bIns="45718">
            <a:spAutoFit/>
          </a:bodyPr>
          <a:lstStyle/>
          <a:p>
            <a:pPr algn="r">
              <a:lnSpc>
                <a:spcPct val="150000"/>
              </a:lnSpc>
            </a:pPr>
            <a:r>
              <a:rPr lang="en-US" altLang="zh-CN" sz="1067" dirty="0">
                <a:solidFill>
                  <a:schemeClr val="tx2"/>
                </a:solidFill>
                <a:ea typeface="微软雅黑"/>
                <a:cs typeface="Arial" panose="020B0604020202020204" pitchFamily="34" charset="0"/>
              </a:rPr>
              <a:t>Cum </a:t>
            </a:r>
            <a:r>
              <a:rPr lang="en-US" altLang="zh-CN" sz="1067" dirty="0" err="1">
                <a:solidFill>
                  <a:schemeClr val="tx2"/>
                </a:solidFill>
                <a:ea typeface="微软雅黑"/>
                <a:cs typeface="Arial" panose="020B0604020202020204" pitchFamily="34" charset="0"/>
              </a:rPr>
              <a:t>sociis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natoque</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penatibus</a:t>
            </a:r>
            <a:r>
              <a:rPr lang="en-US" altLang="zh-CN" sz="1067" dirty="0">
                <a:solidFill>
                  <a:schemeClr val="tx2"/>
                </a:solidFill>
                <a:ea typeface="微软雅黑"/>
                <a:cs typeface="Arial" panose="020B0604020202020204" pitchFamily="34" charset="0"/>
              </a:rPr>
              <a:t> et </a:t>
            </a:r>
            <a:r>
              <a:rPr lang="en-US" altLang="zh-CN" sz="1067" dirty="0" err="1">
                <a:solidFill>
                  <a:schemeClr val="tx2"/>
                </a:solidFill>
                <a:ea typeface="微软雅黑"/>
                <a:cs typeface="Arial" panose="020B0604020202020204" pitchFamily="34" charset="0"/>
              </a:rPr>
              <a:t>magnis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dis</a:t>
            </a:r>
            <a:r>
              <a:rPr lang="en-US" altLang="zh-CN" sz="1067" dirty="0">
                <a:solidFill>
                  <a:schemeClr val="tx2"/>
                </a:solidFill>
                <a:ea typeface="微软雅黑"/>
                <a:cs typeface="Arial" panose="020B0604020202020204" pitchFamily="34" charset="0"/>
              </a:rPr>
              <a:t> parturient </a:t>
            </a:r>
            <a:r>
              <a:rPr lang="en-US" altLang="zh-CN" sz="1067" dirty="0" err="1">
                <a:solidFill>
                  <a:schemeClr val="tx2"/>
                </a:solidFill>
                <a:ea typeface="微软雅黑"/>
                <a:cs typeface="Arial" panose="020B0604020202020204" pitchFamily="34" charset="0"/>
              </a:rPr>
              <a:t>montes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nascetur</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ridiculus</a:t>
            </a:r>
            <a:r>
              <a:rPr lang="en-US" altLang="zh-CN" sz="1067" dirty="0">
                <a:solidFill>
                  <a:schemeClr val="tx2"/>
                </a:solidFill>
                <a:ea typeface="微软雅黑"/>
                <a:cs typeface="Arial" panose="020B0604020202020204" pitchFamily="34" charset="0"/>
              </a:rPr>
              <a:t> mus. </a:t>
            </a:r>
            <a:endParaRPr lang="zh-CN" altLang="en-US" sz="1280" dirty="0">
              <a:solidFill>
                <a:schemeClr val="tx2"/>
              </a:solidFill>
              <a:ea typeface="微软雅黑"/>
            </a:endParaRPr>
          </a:p>
        </p:txBody>
      </p:sp>
      <p:sp>
        <p:nvSpPr>
          <p:cNvPr id="21" name="矩形 20"/>
          <p:cNvSpPr/>
          <p:nvPr/>
        </p:nvSpPr>
        <p:spPr>
          <a:xfrm>
            <a:off x="2571936" y="3148243"/>
            <a:ext cx="657546" cy="311171"/>
          </a:xfrm>
          <a:prstGeom prst="rect">
            <a:avLst/>
          </a:prstGeom>
        </p:spPr>
        <p:txBody>
          <a:bodyPr wrap="none" lIns="91437" tIns="45718" rIns="91437" bIns="45718">
            <a:spAutoFit/>
          </a:bodyPr>
          <a:lstStyle/>
          <a:p>
            <a:pPr algn="r"/>
            <a:r>
              <a:rPr lang="zh-CN" altLang="en-US" sz="1422" dirty="0">
                <a:solidFill>
                  <a:schemeClr val="accent3"/>
                </a:solidFill>
                <a:latin typeface="方正兰亭黑_GBK"/>
                <a:ea typeface="方正兰亭黑_GBK"/>
              </a:rPr>
              <a:t>应用</a:t>
            </a:r>
            <a:r>
              <a:rPr lang="en-US" altLang="zh-CN" sz="1422" dirty="0">
                <a:solidFill>
                  <a:schemeClr val="accent3"/>
                </a:solidFill>
                <a:latin typeface="方正兰亭黑_GBK"/>
                <a:ea typeface="方正兰亭黑_GBK"/>
              </a:rPr>
              <a:t>3</a:t>
            </a:r>
            <a:endParaRPr lang="zh-CN" altLang="en-US" sz="1067" dirty="0">
              <a:solidFill>
                <a:schemeClr val="accent3"/>
              </a:solidFill>
              <a:ea typeface="微软雅黑"/>
            </a:endParaRPr>
          </a:p>
        </p:txBody>
      </p:sp>
      <p:sp>
        <p:nvSpPr>
          <p:cNvPr id="22" name="矩形 21"/>
          <p:cNvSpPr/>
          <p:nvPr/>
        </p:nvSpPr>
        <p:spPr>
          <a:xfrm>
            <a:off x="5964999" y="1573733"/>
            <a:ext cx="1927589" cy="831377"/>
          </a:xfrm>
          <a:prstGeom prst="rect">
            <a:avLst/>
          </a:prstGeom>
        </p:spPr>
        <p:txBody>
          <a:bodyPr wrap="square" lIns="91437" tIns="45718" rIns="91437" bIns="45718">
            <a:spAutoFit/>
          </a:bodyPr>
          <a:lstStyle/>
          <a:p>
            <a:pPr>
              <a:lnSpc>
                <a:spcPct val="150000"/>
              </a:lnSpc>
            </a:pPr>
            <a:r>
              <a:rPr lang="en-US" altLang="zh-CN" sz="1067" dirty="0">
                <a:solidFill>
                  <a:schemeClr val="tx2"/>
                </a:solidFill>
                <a:ea typeface="微软雅黑"/>
                <a:cs typeface="Arial" panose="020B0604020202020204" pitchFamily="34" charset="0"/>
              </a:rPr>
              <a:t>Cum </a:t>
            </a:r>
            <a:r>
              <a:rPr lang="en-US" altLang="zh-CN" sz="1067" dirty="0" err="1">
                <a:solidFill>
                  <a:schemeClr val="tx2"/>
                </a:solidFill>
                <a:ea typeface="微软雅黑"/>
                <a:cs typeface="Arial" panose="020B0604020202020204" pitchFamily="34" charset="0"/>
              </a:rPr>
              <a:t>sociis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natoque</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penatibus</a:t>
            </a:r>
            <a:r>
              <a:rPr lang="en-US" altLang="zh-CN" sz="1067" dirty="0">
                <a:solidFill>
                  <a:schemeClr val="tx2"/>
                </a:solidFill>
                <a:ea typeface="微软雅黑"/>
                <a:cs typeface="Arial" panose="020B0604020202020204" pitchFamily="34" charset="0"/>
              </a:rPr>
              <a:t> et </a:t>
            </a:r>
            <a:r>
              <a:rPr lang="en-US" altLang="zh-CN" sz="1067" dirty="0" err="1">
                <a:solidFill>
                  <a:schemeClr val="tx2"/>
                </a:solidFill>
                <a:ea typeface="微软雅黑"/>
                <a:cs typeface="Arial" panose="020B0604020202020204" pitchFamily="34" charset="0"/>
              </a:rPr>
              <a:t>magnis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dis</a:t>
            </a:r>
            <a:r>
              <a:rPr lang="en-US" altLang="zh-CN" sz="1067" dirty="0">
                <a:solidFill>
                  <a:schemeClr val="tx2"/>
                </a:solidFill>
                <a:ea typeface="微软雅黑"/>
                <a:cs typeface="Arial" panose="020B0604020202020204" pitchFamily="34" charset="0"/>
              </a:rPr>
              <a:t> parturient </a:t>
            </a:r>
            <a:r>
              <a:rPr lang="en-US" altLang="zh-CN" sz="1067" dirty="0" err="1">
                <a:solidFill>
                  <a:schemeClr val="tx2"/>
                </a:solidFill>
                <a:ea typeface="微软雅黑"/>
                <a:cs typeface="Arial" panose="020B0604020202020204" pitchFamily="34" charset="0"/>
              </a:rPr>
              <a:t>montes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nascetur</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ridiculus</a:t>
            </a:r>
            <a:r>
              <a:rPr lang="en-US" altLang="zh-CN" sz="1067" dirty="0">
                <a:solidFill>
                  <a:schemeClr val="tx2"/>
                </a:solidFill>
                <a:ea typeface="微软雅黑"/>
                <a:cs typeface="Arial" panose="020B0604020202020204" pitchFamily="34" charset="0"/>
              </a:rPr>
              <a:t> mus. </a:t>
            </a:r>
            <a:endParaRPr lang="zh-CN" altLang="en-US" sz="1280" dirty="0">
              <a:solidFill>
                <a:schemeClr val="tx2"/>
              </a:solidFill>
              <a:ea typeface="微软雅黑"/>
            </a:endParaRPr>
          </a:p>
        </p:txBody>
      </p:sp>
      <p:sp>
        <p:nvSpPr>
          <p:cNvPr id="23" name="矩形 22"/>
          <p:cNvSpPr/>
          <p:nvPr/>
        </p:nvSpPr>
        <p:spPr>
          <a:xfrm>
            <a:off x="5964999" y="1394814"/>
            <a:ext cx="657546" cy="311171"/>
          </a:xfrm>
          <a:prstGeom prst="rect">
            <a:avLst/>
          </a:prstGeom>
        </p:spPr>
        <p:txBody>
          <a:bodyPr wrap="none" lIns="91437" tIns="45718" rIns="91437" bIns="45718">
            <a:spAutoFit/>
          </a:bodyPr>
          <a:lstStyle/>
          <a:p>
            <a:r>
              <a:rPr lang="zh-CN" altLang="en-US" sz="1422" dirty="0">
                <a:solidFill>
                  <a:schemeClr val="accent2">
                    <a:lumMod val="75000"/>
                  </a:schemeClr>
                </a:solidFill>
                <a:latin typeface="方正兰亭黑_GBK"/>
                <a:ea typeface="方正兰亭黑_GBK"/>
              </a:rPr>
              <a:t>应用</a:t>
            </a:r>
            <a:r>
              <a:rPr lang="en-US" altLang="zh-CN" sz="1422" dirty="0">
                <a:solidFill>
                  <a:schemeClr val="accent2">
                    <a:lumMod val="75000"/>
                  </a:schemeClr>
                </a:solidFill>
                <a:latin typeface="方正兰亭黑_GBK"/>
                <a:ea typeface="方正兰亭黑_GBK"/>
              </a:rPr>
              <a:t>2</a:t>
            </a:r>
            <a:endParaRPr lang="zh-CN" altLang="en-US" sz="1067" dirty="0">
              <a:solidFill>
                <a:schemeClr val="accent2">
                  <a:lumMod val="75000"/>
                </a:schemeClr>
              </a:solidFill>
              <a:ea typeface="微软雅黑"/>
            </a:endParaRPr>
          </a:p>
        </p:txBody>
      </p:sp>
      <p:sp>
        <p:nvSpPr>
          <p:cNvPr id="24" name="矩形 23"/>
          <p:cNvSpPr/>
          <p:nvPr/>
        </p:nvSpPr>
        <p:spPr>
          <a:xfrm>
            <a:off x="5964999" y="3309000"/>
            <a:ext cx="1927589" cy="831377"/>
          </a:xfrm>
          <a:prstGeom prst="rect">
            <a:avLst/>
          </a:prstGeom>
        </p:spPr>
        <p:txBody>
          <a:bodyPr wrap="square" lIns="91437" tIns="45718" rIns="91437" bIns="45718">
            <a:spAutoFit/>
          </a:bodyPr>
          <a:lstStyle/>
          <a:p>
            <a:pPr>
              <a:lnSpc>
                <a:spcPct val="150000"/>
              </a:lnSpc>
            </a:pPr>
            <a:r>
              <a:rPr lang="en-US" altLang="zh-CN" sz="1067" dirty="0">
                <a:solidFill>
                  <a:schemeClr val="tx2"/>
                </a:solidFill>
                <a:ea typeface="微软雅黑"/>
                <a:cs typeface="Arial" panose="020B0604020202020204" pitchFamily="34" charset="0"/>
              </a:rPr>
              <a:t>Cum </a:t>
            </a:r>
            <a:r>
              <a:rPr lang="en-US" altLang="zh-CN" sz="1067" dirty="0" err="1">
                <a:solidFill>
                  <a:schemeClr val="tx2"/>
                </a:solidFill>
                <a:ea typeface="微软雅黑"/>
                <a:cs typeface="Arial" panose="020B0604020202020204" pitchFamily="34" charset="0"/>
              </a:rPr>
              <a:t>sociis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natoque</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penatibus</a:t>
            </a:r>
            <a:r>
              <a:rPr lang="en-US" altLang="zh-CN" sz="1067" dirty="0">
                <a:solidFill>
                  <a:schemeClr val="tx2"/>
                </a:solidFill>
                <a:ea typeface="微软雅黑"/>
                <a:cs typeface="Arial" panose="020B0604020202020204" pitchFamily="34" charset="0"/>
              </a:rPr>
              <a:t> et </a:t>
            </a:r>
            <a:r>
              <a:rPr lang="en-US" altLang="zh-CN" sz="1067" dirty="0" err="1">
                <a:solidFill>
                  <a:schemeClr val="tx2"/>
                </a:solidFill>
                <a:ea typeface="微软雅黑"/>
                <a:cs typeface="Arial" panose="020B0604020202020204" pitchFamily="34" charset="0"/>
              </a:rPr>
              <a:t>magnis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dis</a:t>
            </a:r>
            <a:r>
              <a:rPr lang="en-US" altLang="zh-CN" sz="1067" dirty="0">
                <a:solidFill>
                  <a:schemeClr val="tx2"/>
                </a:solidFill>
                <a:ea typeface="微软雅黑"/>
                <a:cs typeface="Arial" panose="020B0604020202020204" pitchFamily="34" charset="0"/>
              </a:rPr>
              <a:t> parturient </a:t>
            </a:r>
            <a:r>
              <a:rPr lang="en-US" altLang="zh-CN" sz="1067" dirty="0" err="1">
                <a:solidFill>
                  <a:schemeClr val="tx2"/>
                </a:solidFill>
                <a:ea typeface="微软雅黑"/>
                <a:cs typeface="Arial" panose="020B0604020202020204" pitchFamily="34" charset="0"/>
              </a:rPr>
              <a:t>montes</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nascetur</a:t>
            </a:r>
            <a:r>
              <a:rPr lang="en-US" altLang="zh-CN" sz="1067" dirty="0">
                <a:solidFill>
                  <a:schemeClr val="tx2"/>
                </a:solidFill>
                <a:ea typeface="微软雅黑"/>
                <a:cs typeface="Arial" panose="020B0604020202020204" pitchFamily="34" charset="0"/>
              </a:rPr>
              <a:t> </a:t>
            </a:r>
            <a:r>
              <a:rPr lang="en-US" altLang="zh-CN" sz="1067" dirty="0" err="1">
                <a:solidFill>
                  <a:schemeClr val="tx2"/>
                </a:solidFill>
                <a:ea typeface="微软雅黑"/>
                <a:cs typeface="Arial" panose="020B0604020202020204" pitchFamily="34" charset="0"/>
              </a:rPr>
              <a:t>ridiculus</a:t>
            </a:r>
            <a:r>
              <a:rPr lang="en-US" altLang="zh-CN" sz="1067" dirty="0">
                <a:solidFill>
                  <a:schemeClr val="tx2"/>
                </a:solidFill>
                <a:ea typeface="微软雅黑"/>
                <a:cs typeface="Arial" panose="020B0604020202020204" pitchFamily="34" charset="0"/>
              </a:rPr>
              <a:t> mus. </a:t>
            </a:r>
            <a:endParaRPr lang="zh-CN" altLang="en-US" sz="1280" dirty="0">
              <a:solidFill>
                <a:schemeClr val="tx2"/>
              </a:solidFill>
              <a:ea typeface="微软雅黑"/>
            </a:endParaRPr>
          </a:p>
        </p:txBody>
      </p:sp>
      <p:sp>
        <p:nvSpPr>
          <p:cNvPr id="25" name="矩形 24"/>
          <p:cNvSpPr/>
          <p:nvPr/>
        </p:nvSpPr>
        <p:spPr>
          <a:xfrm>
            <a:off x="5964999" y="3130081"/>
            <a:ext cx="657546" cy="311171"/>
          </a:xfrm>
          <a:prstGeom prst="rect">
            <a:avLst/>
          </a:prstGeom>
        </p:spPr>
        <p:txBody>
          <a:bodyPr wrap="none" lIns="91437" tIns="45718" rIns="91437" bIns="45718">
            <a:spAutoFit/>
          </a:bodyPr>
          <a:lstStyle/>
          <a:p>
            <a:r>
              <a:rPr lang="zh-CN" altLang="en-US" sz="1422" dirty="0">
                <a:solidFill>
                  <a:schemeClr val="accent4"/>
                </a:solidFill>
                <a:latin typeface="方正兰亭黑_GBK"/>
                <a:ea typeface="方正兰亭黑_GBK"/>
              </a:rPr>
              <a:t>应用</a:t>
            </a:r>
            <a:r>
              <a:rPr lang="en-US" altLang="zh-CN" sz="1422" dirty="0">
                <a:solidFill>
                  <a:schemeClr val="accent4"/>
                </a:solidFill>
                <a:latin typeface="方正兰亭黑_GBK"/>
                <a:ea typeface="方正兰亭黑_GBK"/>
              </a:rPr>
              <a:t>4</a:t>
            </a:r>
            <a:endParaRPr lang="zh-CN" altLang="en-US" sz="1067" dirty="0">
              <a:solidFill>
                <a:schemeClr val="accent4"/>
              </a:solidFill>
              <a:ea typeface="微软雅黑"/>
            </a:endParaRPr>
          </a:p>
        </p:txBody>
      </p:sp>
      <p:sp>
        <p:nvSpPr>
          <p:cNvPr id="26" name="AutoShape 4"/>
          <p:cNvSpPr/>
          <p:nvPr/>
        </p:nvSpPr>
        <p:spPr bwMode="auto">
          <a:xfrm>
            <a:off x="3553083" y="1586321"/>
            <a:ext cx="347663" cy="34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19049" tIns="19049" rIns="19049" bIns="19049" anchor="ctr"/>
          <a:lstStyle/>
          <a:p>
            <a:pPr algn="ctr" defTabSz="228588">
              <a:defRPr/>
            </a:pPr>
            <a:endParaRPr lang="en-US" sz="1493" kern="0" dirty="0">
              <a:solidFill>
                <a:srgbClr val="FFFFFF"/>
              </a:solidFill>
              <a:effectLst>
                <a:outerShdw blurRad="38100" dist="38100" dir="2700000" algn="tl">
                  <a:srgbClr val="000000"/>
                </a:outerShdw>
              </a:effectLst>
              <a:latin typeface="Gill Sans" charset="0"/>
              <a:sym typeface="Gill Sans" charset="0"/>
            </a:endParaRPr>
          </a:p>
        </p:txBody>
      </p:sp>
      <p:grpSp>
        <p:nvGrpSpPr>
          <p:cNvPr id="27" name="Group 112"/>
          <p:cNvGrpSpPr/>
          <p:nvPr/>
        </p:nvGrpSpPr>
        <p:grpSpPr>
          <a:xfrm>
            <a:off x="3616073" y="3294923"/>
            <a:ext cx="359779" cy="337045"/>
            <a:chOff x="5368132" y="3540125"/>
            <a:chExt cx="465138" cy="435769"/>
          </a:xfrm>
          <a:solidFill>
            <a:sysClr val="window" lastClr="FFFFFF"/>
          </a:solidFill>
        </p:grpSpPr>
        <p:sp>
          <p:nvSpPr>
            <p:cNvPr id="2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3547" tIns="13547" rIns="13547" bIns="13547" anchor="ctr"/>
            <a:lstStyle/>
            <a:p>
              <a:pPr algn="ctr" defTabSz="228588">
                <a:defRPr/>
              </a:pPr>
              <a:endParaRPr lang="en-US" sz="1493" kern="0" dirty="0">
                <a:solidFill>
                  <a:srgbClr val="FFFFFF"/>
                </a:solidFill>
                <a:effectLst>
                  <a:outerShdw blurRad="38100" dist="38100" dir="2700000" algn="tl">
                    <a:srgbClr val="000000"/>
                  </a:outerShdw>
                </a:effectLst>
                <a:latin typeface="Gill Sans" charset="0"/>
                <a:sym typeface="Gill Sans" charset="0"/>
              </a:endParaRPr>
            </a:p>
          </p:txBody>
        </p:sp>
        <p:sp>
          <p:nvSpPr>
            <p:cNvPr id="2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3547" tIns="13547" rIns="13547" bIns="13547" anchor="ctr"/>
            <a:lstStyle/>
            <a:p>
              <a:pPr algn="ctr" defTabSz="228588">
                <a:defRPr/>
              </a:pPr>
              <a:endParaRPr lang="en-US" sz="1493" kern="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30" name="组合 29"/>
          <p:cNvGrpSpPr/>
          <p:nvPr/>
        </p:nvGrpSpPr>
        <p:grpSpPr>
          <a:xfrm>
            <a:off x="5348087" y="1623678"/>
            <a:ext cx="246810" cy="359759"/>
            <a:chOff x="2528974" y="2863357"/>
            <a:chExt cx="246811" cy="359779"/>
          </a:xfrm>
          <a:solidFill>
            <a:sysClr val="window" lastClr="FFFFFF"/>
          </a:solidFill>
        </p:grpSpPr>
        <p:sp>
          <p:nvSpPr>
            <p:cNvPr id="31"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3547" tIns="13547" rIns="13547" bIns="13547" anchor="ctr"/>
            <a:lstStyle/>
            <a:p>
              <a:pPr algn="ctr" defTabSz="228588">
                <a:defRPr/>
              </a:pPr>
              <a:endParaRPr lang="en-US" sz="1493" kern="0" dirty="0">
                <a:solidFill>
                  <a:srgbClr val="FFFFFF"/>
                </a:solidFill>
                <a:effectLst>
                  <a:outerShdw blurRad="38100" dist="38100" dir="2700000" algn="tl">
                    <a:srgbClr val="000000"/>
                  </a:outerShdw>
                </a:effectLst>
                <a:latin typeface="Gill Sans" charset="0"/>
                <a:sym typeface="Gill Sans" charset="0"/>
              </a:endParaRPr>
            </a:p>
          </p:txBody>
        </p:sp>
        <p:sp>
          <p:nvSpPr>
            <p:cNvPr id="32"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3547" tIns="13547" rIns="13547" bIns="13547" anchor="ctr"/>
            <a:lstStyle/>
            <a:p>
              <a:pPr algn="ctr" defTabSz="228588">
                <a:defRPr/>
              </a:pPr>
              <a:endParaRPr lang="en-US" sz="1493" kern="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33" name="组合 32"/>
          <p:cNvGrpSpPr/>
          <p:nvPr/>
        </p:nvGrpSpPr>
        <p:grpSpPr>
          <a:xfrm>
            <a:off x="5314331" y="3267231"/>
            <a:ext cx="269875" cy="358756"/>
            <a:chOff x="1798638" y="2859882"/>
            <a:chExt cx="269875" cy="358775"/>
          </a:xfrm>
        </p:grpSpPr>
        <p:sp>
          <p:nvSpPr>
            <p:cNvPr id="34" name="AutoShape 115"/>
            <p:cNvSpPr/>
            <p:nvPr/>
          </p:nvSpPr>
          <p:spPr bwMode="auto">
            <a:xfrm>
              <a:off x="1798638" y="2859882"/>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ysClr val="window" lastClr="FFFFFF"/>
            </a:solidFill>
            <a:ln>
              <a:noFill/>
            </a:ln>
            <a:effectLst/>
          </p:spPr>
          <p:txBody>
            <a:bodyPr lIns="13547" tIns="13547" rIns="13547" bIns="13547" anchor="ctr"/>
            <a:lstStyle/>
            <a:p>
              <a:pPr algn="ctr" defTabSz="228588">
                <a:defRPr/>
              </a:pPr>
              <a:endParaRPr lang="en-US" sz="1493" kern="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116"/>
            <p:cNvSpPr/>
            <p:nvPr/>
          </p:nvSpPr>
          <p:spPr bwMode="auto">
            <a:xfrm>
              <a:off x="1911350" y="3072730"/>
              <a:ext cx="44450" cy="6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ysClr val="window" lastClr="FFFFFF"/>
            </a:solidFill>
            <a:ln>
              <a:noFill/>
            </a:ln>
            <a:effectLst/>
          </p:spPr>
          <p:txBody>
            <a:bodyPr lIns="13547" tIns="13547" rIns="13547" bIns="13547" anchor="ctr"/>
            <a:lstStyle/>
            <a:p>
              <a:pPr algn="ctr" defTabSz="228588">
                <a:defRPr/>
              </a:pPr>
              <a:endParaRPr lang="en-US" sz="1493" kern="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595265919"/>
      </p:ext>
    </p:extLst>
  </p:cSld>
  <p:clrMapOvr>
    <a:masterClrMapping/>
  </p:clrMapOvr>
  <p:transition spd="slow" advClick="0" advTm="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789A80C-54A9-4BFB-991C-6B37FE000B38}"/>
              </a:ext>
            </a:extLst>
          </p:cNvPr>
          <p:cNvPicPr>
            <a:picLocks noChangeAspect="1"/>
          </p:cNvPicPr>
          <p:nvPr/>
        </p:nvPicPr>
        <p:blipFill rotWithShape="1">
          <a:blip r:embed="rId3">
            <a:extLst>
              <a:ext uri="{28A0092B-C50C-407E-A947-70E740481C1C}">
                <a14:useLocalDpi xmlns:a14="http://schemas.microsoft.com/office/drawing/2010/main" val="0"/>
              </a:ext>
            </a:extLst>
          </a:blip>
          <a:srcRect b="16821"/>
          <a:stretch/>
        </p:blipFill>
        <p:spPr>
          <a:xfrm>
            <a:off x="0" y="1580917"/>
            <a:ext cx="9141179" cy="3564171"/>
          </a:xfrm>
          <a:prstGeom prst="rect">
            <a:avLst/>
          </a:prstGeom>
        </p:spPr>
      </p:pic>
      <p:sp>
        <p:nvSpPr>
          <p:cNvPr id="13" name="Rectangle 4"/>
          <p:cNvSpPr txBox="1">
            <a:spLocks noChangeArrowheads="1"/>
          </p:cNvSpPr>
          <p:nvPr/>
        </p:nvSpPr>
        <p:spPr bwMode="auto">
          <a:xfrm>
            <a:off x="2963145" y="2815660"/>
            <a:ext cx="3060340" cy="507576"/>
          </a:xfrm>
          <a:prstGeom prst="rect">
            <a:avLst/>
          </a:prstGeom>
          <a:noFill/>
          <a:ln>
            <a:noFill/>
          </a:ln>
          <a:effectLst/>
          <a:extLst/>
        </p:spPr>
        <p:txBody>
          <a:bodyPr vert="horz" wrap="square" lIns="68571" tIns="34285" rIns="68571" bIns="34285"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汇报人：猪七爷</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时间：</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日</a:t>
            </a:r>
          </a:p>
        </p:txBody>
      </p:sp>
      <p:sp>
        <p:nvSpPr>
          <p:cNvPr id="17" name="Rectangle 20">
            <a:extLst>
              <a:ext uri="{FF2B5EF4-FFF2-40B4-BE49-F238E27FC236}">
                <a16:creationId xmlns:a16="http://schemas.microsoft.com/office/drawing/2014/main" id="{ECDAD0E9-05BD-4933-9F1E-11BEE810D0C4}"/>
              </a:ext>
            </a:extLst>
          </p:cNvPr>
          <p:cNvSpPr>
            <a:spLocks noChangeArrowheads="1"/>
          </p:cNvSpPr>
          <p:nvPr/>
        </p:nvSpPr>
        <p:spPr bwMode="auto">
          <a:xfrm>
            <a:off x="2387767" y="2347454"/>
            <a:ext cx="4031204" cy="4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algn="r" defTabSz="725523"/>
            <a:r>
              <a:rPr lang="zh-CN" altLang="zh-CN" sz="2899" dirty="0">
                <a:solidFill>
                  <a:schemeClr val="tx1">
                    <a:lumMod val="75000"/>
                    <a:lumOff val="25000"/>
                  </a:schemeClr>
                </a:solidFill>
                <a:latin typeface="Agency FB" pitchFamily="34" charset="0"/>
              </a:rPr>
              <a:t>PRESENTATION TEMPELETE TITLE</a:t>
            </a:r>
            <a:endParaRPr lang="zh-CN" altLang="zh-CN" sz="2899" dirty="0">
              <a:solidFill>
                <a:schemeClr val="tx1">
                  <a:lumMod val="75000"/>
                  <a:lumOff val="25000"/>
                </a:schemeClr>
              </a:solidFill>
            </a:endParaRPr>
          </a:p>
        </p:txBody>
      </p:sp>
      <p:sp>
        <p:nvSpPr>
          <p:cNvPr id="18" name="TextBox 5">
            <a:extLst>
              <a:ext uri="{FF2B5EF4-FFF2-40B4-BE49-F238E27FC236}">
                <a16:creationId xmlns:a16="http://schemas.microsoft.com/office/drawing/2014/main" id="{04766117-4A53-417B-863B-964E26A29392}"/>
              </a:ext>
            </a:extLst>
          </p:cNvPr>
          <p:cNvSpPr txBox="1"/>
          <p:nvPr/>
        </p:nvSpPr>
        <p:spPr>
          <a:xfrm>
            <a:off x="1884351" y="1675791"/>
            <a:ext cx="5315941" cy="627260"/>
          </a:xfrm>
          <a:prstGeom prst="rect">
            <a:avLst/>
          </a:prstGeom>
          <a:noFill/>
        </p:spPr>
        <p:txBody>
          <a:bodyPr wrap="square" lIns="72554" tIns="36277" rIns="72554" bIns="36277"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演讲完毕  谢谢您的观看</a:t>
            </a:r>
          </a:p>
        </p:txBody>
      </p:sp>
      <p:sp>
        <p:nvSpPr>
          <p:cNvPr id="12" name="TextBox 4">
            <a:extLst>
              <a:ext uri="{FF2B5EF4-FFF2-40B4-BE49-F238E27FC236}">
                <a16:creationId xmlns:a16="http://schemas.microsoft.com/office/drawing/2014/main" id="{67FCB60C-6910-4DC6-8B91-AE6D14263C7D}"/>
              </a:ext>
            </a:extLst>
          </p:cNvPr>
          <p:cNvSpPr txBox="1"/>
          <p:nvPr/>
        </p:nvSpPr>
        <p:spPr>
          <a:xfrm>
            <a:off x="3622306" y="412304"/>
            <a:ext cx="1896565" cy="1316642"/>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eaLnBrk="1" hangingPunct="1">
              <a:lnSpc>
                <a:spcPct val="150000"/>
              </a:lnSpc>
            </a:pPr>
            <a:r>
              <a:rPr lang="en-US" altLang="zh-CN" sz="6000" dirty="0">
                <a:solidFill>
                  <a:schemeClr val="accent1"/>
                </a:solidFill>
                <a:latin typeface="华文琥珀" panose="02010800040101010101" pitchFamily="2" charset="-122"/>
                <a:ea typeface="华文琥珀" panose="02010800040101010101" pitchFamily="2" charset="-122"/>
              </a:rPr>
              <a:t>2019</a:t>
            </a:r>
            <a:endParaRPr lang="id-ID" altLang="zh-CN" sz="4800" dirty="0">
              <a:solidFill>
                <a:schemeClr val="accent1"/>
              </a:solidFill>
              <a:latin typeface="华文琥珀" panose="02010800040101010101" pitchFamily="2" charset="-122"/>
              <a:ea typeface="华文琥珀" panose="02010800040101010101" pitchFamily="2" charset="-122"/>
              <a:cs typeface="Clear Sans Light" pitchFamily="34" charset="0"/>
            </a:endParaRPr>
          </a:p>
        </p:txBody>
      </p:sp>
    </p:spTree>
    <p:extLst>
      <p:ext uri="{BB962C8B-B14F-4D97-AF65-F5344CB8AC3E}">
        <p14:creationId xmlns:p14="http://schemas.microsoft.com/office/powerpoint/2010/main" val="3925557799"/>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par>
                          <p:cTn id="14" fill="hold">
                            <p:stCondLst>
                              <p:cond delay="2000"/>
                            </p:stCondLst>
                            <p:childTnLst>
                              <p:par>
                                <p:cTn id="15" presetID="53" presetClass="entr" presetSubtype="16" fill="hold" grpId="0" nodeType="afterEffect">
                                  <p:stCondLst>
                                    <p:cond delay="0"/>
                                  </p:stCondLst>
                                  <p:iterate type="wd">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E5CF6F8-4C71-4CA2-B660-1AE69146214C}"/>
              </a:ext>
            </a:extLst>
          </p:cNvPr>
          <p:cNvPicPr>
            <a:picLocks noChangeAspect="1"/>
          </p:cNvPicPr>
          <p:nvPr/>
        </p:nvPicPr>
        <p:blipFill rotWithShape="1">
          <a:blip r:embed="rId8">
            <a:extLst>
              <a:ext uri="{28A0092B-C50C-407E-A947-70E740481C1C}">
                <a14:useLocalDpi xmlns:a14="http://schemas.microsoft.com/office/drawing/2010/main" val="0"/>
              </a:ext>
            </a:extLst>
          </a:blip>
          <a:srcRect b="16821"/>
          <a:stretch/>
        </p:blipFill>
        <p:spPr>
          <a:xfrm>
            <a:off x="0" y="1580917"/>
            <a:ext cx="9141179" cy="3564171"/>
          </a:xfrm>
          <a:prstGeom prst="rect">
            <a:avLst/>
          </a:prstGeom>
        </p:spPr>
      </p:pic>
      <p:sp>
        <p:nvSpPr>
          <p:cNvPr id="12" name="文本框 11"/>
          <p:cNvSpPr txBox="1"/>
          <p:nvPr>
            <p:custDataLst>
              <p:tags r:id="rId2"/>
            </p:custDataLst>
          </p:nvPr>
        </p:nvSpPr>
        <p:spPr>
          <a:xfrm>
            <a:off x="2410670" y="2223238"/>
            <a:ext cx="654025" cy="461665"/>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756"/>
            <a:ext cx="4680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2323"/>
            <a:ext cx="1025922" cy="110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a:spLocks/>
          </p:cNvSpPr>
          <p:nvPr>
            <p:custDataLst>
              <p:tags r:id="rId5"/>
            </p:custDataLst>
          </p:nvPr>
        </p:nvSpPr>
        <p:spPr>
          <a:xfrm>
            <a:off x="4499992" y="2061729"/>
            <a:ext cx="2621439" cy="54014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l"/>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3869286692"/>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123"/>
          <p:cNvGrpSpPr/>
          <p:nvPr/>
        </p:nvGrpSpPr>
        <p:grpSpPr>
          <a:xfrm>
            <a:off x="3189892" y="1540519"/>
            <a:ext cx="2764217" cy="2779252"/>
            <a:chOff x="5164138" y="2492375"/>
            <a:chExt cx="1857375" cy="1866901"/>
          </a:xfrm>
          <a:solidFill>
            <a:schemeClr val="accent1">
              <a:alpha val="70000"/>
            </a:schemeClr>
          </a:solidFill>
        </p:grpSpPr>
        <p:sp>
          <p:nvSpPr>
            <p:cNvPr id="75" name="Freeform 5"/>
            <p:cNvSpPr>
              <a:spLocks noEditPoints="1"/>
            </p:cNvSpPr>
            <p:nvPr/>
          </p:nvSpPr>
          <p:spPr bwMode="auto">
            <a:xfrm>
              <a:off x="5553076" y="2884488"/>
              <a:ext cx="1079500" cy="1082675"/>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143 w 286"/>
                <a:gd name="T11" fmla="*/ 282 h 287"/>
                <a:gd name="T12" fmla="*/ 4 w 286"/>
                <a:gd name="T13" fmla="*/ 143 h 287"/>
                <a:gd name="T14" fmla="*/ 143 w 286"/>
                <a:gd name="T15" fmla="*/ 4 h 287"/>
                <a:gd name="T16" fmla="*/ 282 w 286"/>
                <a:gd name="T17" fmla="*/ 143 h 287"/>
                <a:gd name="T18" fmla="*/ 143 w 286"/>
                <a:gd name="T19" fmla="*/ 28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143" y="282"/>
                  </a:moveTo>
                  <a:cubicBezTo>
                    <a:pt x="66" y="282"/>
                    <a:pt x="4" y="220"/>
                    <a:pt x="4" y="143"/>
                  </a:cubicBezTo>
                  <a:cubicBezTo>
                    <a:pt x="4" y="67"/>
                    <a:pt x="66" y="4"/>
                    <a:pt x="143" y="4"/>
                  </a:cubicBezTo>
                  <a:cubicBezTo>
                    <a:pt x="220" y="4"/>
                    <a:pt x="282" y="67"/>
                    <a:pt x="282" y="143"/>
                  </a:cubicBezTo>
                  <a:cubicBezTo>
                    <a:pt x="282" y="220"/>
                    <a:pt x="220" y="282"/>
                    <a:pt x="143" y="282"/>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76" name="Oval 6"/>
            <p:cNvSpPr>
              <a:spLocks noChangeArrowheads="1"/>
            </p:cNvSpPr>
            <p:nvPr/>
          </p:nvSpPr>
          <p:spPr bwMode="auto">
            <a:xfrm>
              <a:off x="6049963" y="2492375"/>
              <a:ext cx="84138" cy="138113"/>
            </a:xfrm>
            <a:prstGeom prst="ellipse">
              <a:avLst/>
            </a:pr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79" name="Freeform 9"/>
            <p:cNvSpPr>
              <a:spLocks/>
            </p:cNvSpPr>
            <p:nvPr/>
          </p:nvSpPr>
          <p:spPr bwMode="auto">
            <a:xfrm>
              <a:off x="6492876" y="2728913"/>
              <a:ext cx="52388" cy="68263"/>
            </a:xfrm>
            <a:custGeom>
              <a:avLst/>
              <a:gdLst>
                <a:gd name="T0" fmla="*/ 11 w 14"/>
                <a:gd name="T1" fmla="*/ 18 h 18"/>
                <a:gd name="T2" fmla="*/ 12 w 14"/>
                <a:gd name="T3" fmla="*/ 7 h 18"/>
                <a:gd name="T4" fmla="*/ 3 w 14"/>
                <a:gd name="T5" fmla="*/ 0 h 18"/>
                <a:gd name="T6" fmla="*/ 2 w 14"/>
                <a:gd name="T7" fmla="*/ 11 h 18"/>
                <a:gd name="T8" fmla="*/ 11 w 14"/>
                <a:gd name="T9" fmla="*/ 18 h 18"/>
              </a:gdLst>
              <a:ahLst/>
              <a:cxnLst>
                <a:cxn ang="0">
                  <a:pos x="T0" y="T1"/>
                </a:cxn>
                <a:cxn ang="0">
                  <a:pos x="T2" y="T3"/>
                </a:cxn>
                <a:cxn ang="0">
                  <a:pos x="T4" y="T5"/>
                </a:cxn>
                <a:cxn ang="0">
                  <a:pos x="T6" y="T7"/>
                </a:cxn>
                <a:cxn ang="0">
                  <a:pos x="T8" y="T9"/>
                </a:cxn>
              </a:cxnLst>
              <a:rect l="0" t="0" r="r" b="b"/>
              <a:pathLst>
                <a:path w="14" h="18">
                  <a:moveTo>
                    <a:pt x="11" y="18"/>
                  </a:moveTo>
                  <a:cubicBezTo>
                    <a:pt x="11" y="18"/>
                    <a:pt x="14" y="11"/>
                    <a:pt x="12" y="7"/>
                  </a:cubicBezTo>
                  <a:cubicBezTo>
                    <a:pt x="10" y="2"/>
                    <a:pt x="3" y="0"/>
                    <a:pt x="3" y="0"/>
                  </a:cubicBezTo>
                  <a:cubicBezTo>
                    <a:pt x="3" y="0"/>
                    <a:pt x="0" y="6"/>
                    <a:pt x="2" y="11"/>
                  </a:cubicBezTo>
                  <a:cubicBezTo>
                    <a:pt x="4" y="16"/>
                    <a:pt x="11" y="18"/>
                    <a:pt x="11" y="18"/>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0" name="Freeform 10"/>
            <p:cNvSpPr>
              <a:spLocks/>
            </p:cNvSpPr>
            <p:nvPr/>
          </p:nvSpPr>
          <p:spPr bwMode="auto">
            <a:xfrm>
              <a:off x="6677026" y="2838450"/>
              <a:ext cx="68263" cy="49213"/>
            </a:xfrm>
            <a:custGeom>
              <a:avLst/>
              <a:gdLst>
                <a:gd name="T0" fmla="*/ 11 w 18"/>
                <a:gd name="T1" fmla="*/ 1 h 13"/>
                <a:gd name="T2" fmla="*/ 0 w 18"/>
                <a:gd name="T3" fmla="*/ 4 h 13"/>
                <a:gd name="T4" fmla="*/ 7 w 18"/>
                <a:gd name="T5" fmla="*/ 12 h 13"/>
                <a:gd name="T6" fmla="*/ 18 w 18"/>
                <a:gd name="T7" fmla="*/ 9 h 13"/>
                <a:gd name="T8" fmla="*/ 11 w 18"/>
                <a:gd name="T9" fmla="*/ 1 h 13"/>
              </a:gdLst>
              <a:ahLst/>
              <a:cxnLst>
                <a:cxn ang="0">
                  <a:pos x="T0" y="T1"/>
                </a:cxn>
                <a:cxn ang="0">
                  <a:pos x="T2" y="T3"/>
                </a:cxn>
                <a:cxn ang="0">
                  <a:pos x="T4" y="T5"/>
                </a:cxn>
                <a:cxn ang="0">
                  <a:pos x="T6" y="T7"/>
                </a:cxn>
                <a:cxn ang="0">
                  <a:pos x="T8" y="T9"/>
                </a:cxn>
              </a:cxnLst>
              <a:rect l="0" t="0" r="r" b="b"/>
              <a:pathLst>
                <a:path w="18" h="13">
                  <a:moveTo>
                    <a:pt x="11" y="1"/>
                  </a:moveTo>
                  <a:cubicBezTo>
                    <a:pt x="6" y="0"/>
                    <a:pt x="0" y="4"/>
                    <a:pt x="0" y="4"/>
                  </a:cubicBezTo>
                  <a:cubicBezTo>
                    <a:pt x="0" y="4"/>
                    <a:pt x="2" y="10"/>
                    <a:pt x="7" y="12"/>
                  </a:cubicBezTo>
                  <a:cubicBezTo>
                    <a:pt x="13" y="13"/>
                    <a:pt x="18" y="9"/>
                    <a:pt x="18" y="9"/>
                  </a:cubicBezTo>
                  <a:cubicBezTo>
                    <a:pt x="18" y="9"/>
                    <a:pt x="16" y="3"/>
                    <a:pt x="11" y="1"/>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1" name="Freeform 11"/>
            <p:cNvSpPr>
              <a:spLocks/>
            </p:cNvSpPr>
            <p:nvPr/>
          </p:nvSpPr>
          <p:spPr bwMode="auto">
            <a:xfrm>
              <a:off x="6208713" y="2797175"/>
              <a:ext cx="76200" cy="79375"/>
            </a:xfrm>
            <a:custGeom>
              <a:avLst/>
              <a:gdLst>
                <a:gd name="T0" fmla="*/ 4 w 20"/>
                <a:gd name="T1" fmla="*/ 6 h 21"/>
                <a:gd name="T2" fmla="*/ 3 w 20"/>
                <a:gd name="T3" fmla="*/ 21 h 21"/>
                <a:gd name="T4" fmla="*/ 16 w 20"/>
                <a:gd name="T5" fmla="*/ 14 h 21"/>
                <a:gd name="T6" fmla="*/ 17 w 20"/>
                <a:gd name="T7" fmla="*/ 0 h 21"/>
                <a:gd name="T8" fmla="*/ 4 w 20"/>
                <a:gd name="T9" fmla="*/ 6 h 21"/>
              </a:gdLst>
              <a:ahLst/>
              <a:cxnLst>
                <a:cxn ang="0">
                  <a:pos x="T0" y="T1"/>
                </a:cxn>
                <a:cxn ang="0">
                  <a:pos x="T2" y="T3"/>
                </a:cxn>
                <a:cxn ang="0">
                  <a:pos x="T4" y="T5"/>
                </a:cxn>
                <a:cxn ang="0">
                  <a:pos x="T6" y="T7"/>
                </a:cxn>
                <a:cxn ang="0">
                  <a:pos x="T8" y="T9"/>
                </a:cxn>
              </a:cxnLst>
              <a:rect l="0" t="0" r="r" b="b"/>
              <a:pathLst>
                <a:path w="20" h="21">
                  <a:moveTo>
                    <a:pt x="4" y="6"/>
                  </a:moveTo>
                  <a:cubicBezTo>
                    <a:pt x="0" y="12"/>
                    <a:pt x="3" y="21"/>
                    <a:pt x="3" y="21"/>
                  </a:cubicBezTo>
                  <a:cubicBezTo>
                    <a:pt x="3" y="21"/>
                    <a:pt x="12" y="20"/>
                    <a:pt x="16" y="14"/>
                  </a:cubicBezTo>
                  <a:cubicBezTo>
                    <a:pt x="20" y="8"/>
                    <a:pt x="17" y="0"/>
                    <a:pt x="17" y="0"/>
                  </a:cubicBezTo>
                  <a:cubicBezTo>
                    <a:pt x="17" y="0"/>
                    <a:pt x="8" y="0"/>
                    <a:pt x="4" y="6"/>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2" name="Freeform 12"/>
            <p:cNvSpPr>
              <a:spLocks/>
            </p:cNvSpPr>
            <p:nvPr/>
          </p:nvSpPr>
          <p:spPr bwMode="auto">
            <a:xfrm>
              <a:off x="6202363" y="2744788"/>
              <a:ext cx="66675" cy="52388"/>
            </a:xfrm>
            <a:custGeom>
              <a:avLst/>
              <a:gdLst>
                <a:gd name="T0" fmla="*/ 0 w 18"/>
                <a:gd name="T1" fmla="*/ 5 h 14"/>
                <a:gd name="T2" fmla="*/ 7 w 18"/>
                <a:gd name="T3" fmla="*/ 12 h 14"/>
                <a:gd name="T4" fmla="*/ 18 w 18"/>
                <a:gd name="T5" fmla="*/ 10 h 14"/>
                <a:gd name="T6" fmla="*/ 10 w 18"/>
                <a:gd name="T7" fmla="*/ 2 h 14"/>
                <a:gd name="T8" fmla="*/ 0 w 18"/>
                <a:gd name="T9" fmla="*/ 5 h 14"/>
              </a:gdLst>
              <a:ahLst/>
              <a:cxnLst>
                <a:cxn ang="0">
                  <a:pos x="T0" y="T1"/>
                </a:cxn>
                <a:cxn ang="0">
                  <a:pos x="T2" y="T3"/>
                </a:cxn>
                <a:cxn ang="0">
                  <a:pos x="T4" y="T5"/>
                </a:cxn>
                <a:cxn ang="0">
                  <a:pos x="T6" y="T7"/>
                </a:cxn>
                <a:cxn ang="0">
                  <a:pos x="T8" y="T9"/>
                </a:cxn>
              </a:cxnLst>
              <a:rect l="0" t="0" r="r" b="b"/>
              <a:pathLst>
                <a:path w="18" h="14">
                  <a:moveTo>
                    <a:pt x="0" y="5"/>
                  </a:moveTo>
                  <a:cubicBezTo>
                    <a:pt x="0" y="5"/>
                    <a:pt x="2" y="11"/>
                    <a:pt x="7" y="12"/>
                  </a:cubicBezTo>
                  <a:cubicBezTo>
                    <a:pt x="13" y="14"/>
                    <a:pt x="18" y="10"/>
                    <a:pt x="18" y="10"/>
                  </a:cubicBezTo>
                  <a:cubicBezTo>
                    <a:pt x="18" y="10"/>
                    <a:pt x="16" y="3"/>
                    <a:pt x="10" y="2"/>
                  </a:cubicBezTo>
                  <a:cubicBezTo>
                    <a:pt x="5" y="0"/>
                    <a:pt x="0" y="5"/>
                    <a:pt x="0" y="5"/>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3" name="Freeform 13"/>
            <p:cNvSpPr>
              <a:spLocks/>
            </p:cNvSpPr>
            <p:nvPr/>
          </p:nvSpPr>
          <p:spPr bwMode="auto">
            <a:xfrm>
              <a:off x="6372226" y="2582863"/>
              <a:ext cx="66675" cy="101600"/>
            </a:xfrm>
            <a:custGeom>
              <a:avLst/>
              <a:gdLst>
                <a:gd name="T0" fmla="*/ 11 w 18"/>
                <a:gd name="T1" fmla="*/ 27 h 27"/>
                <a:gd name="T2" fmla="*/ 16 w 18"/>
                <a:gd name="T3" fmla="*/ 12 h 27"/>
                <a:gd name="T4" fmla="*/ 6 w 18"/>
                <a:gd name="T5" fmla="*/ 0 h 27"/>
                <a:gd name="T6" fmla="*/ 1 w 18"/>
                <a:gd name="T7" fmla="*/ 15 h 27"/>
                <a:gd name="T8" fmla="*/ 11 w 18"/>
                <a:gd name="T9" fmla="*/ 27 h 27"/>
              </a:gdLst>
              <a:ahLst/>
              <a:cxnLst>
                <a:cxn ang="0">
                  <a:pos x="T0" y="T1"/>
                </a:cxn>
                <a:cxn ang="0">
                  <a:pos x="T2" y="T3"/>
                </a:cxn>
                <a:cxn ang="0">
                  <a:pos x="T4" y="T5"/>
                </a:cxn>
                <a:cxn ang="0">
                  <a:pos x="T6" y="T7"/>
                </a:cxn>
                <a:cxn ang="0">
                  <a:pos x="T8" y="T9"/>
                </a:cxn>
              </a:cxnLst>
              <a:rect l="0" t="0" r="r" b="b"/>
              <a:pathLst>
                <a:path w="18" h="27">
                  <a:moveTo>
                    <a:pt x="11" y="27"/>
                  </a:moveTo>
                  <a:cubicBezTo>
                    <a:pt x="11" y="27"/>
                    <a:pt x="18" y="19"/>
                    <a:pt x="16" y="12"/>
                  </a:cubicBezTo>
                  <a:cubicBezTo>
                    <a:pt x="15" y="5"/>
                    <a:pt x="6" y="0"/>
                    <a:pt x="6" y="0"/>
                  </a:cubicBezTo>
                  <a:cubicBezTo>
                    <a:pt x="6" y="0"/>
                    <a:pt x="0" y="8"/>
                    <a:pt x="1" y="15"/>
                  </a:cubicBezTo>
                  <a:cubicBezTo>
                    <a:pt x="3" y="22"/>
                    <a:pt x="11" y="27"/>
                    <a:pt x="11" y="27"/>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4" name="Freeform 14"/>
            <p:cNvSpPr>
              <a:spLocks/>
            </p:cNvSpPr>
            <p:nvPr/>
          </p:nvSpPr>
          <p:spPr bwMode="auto">
            <a:xfrm>
              <a:off x="6723063" y="2947988"/>
              <a:ext cx="112713" cy="112713"/>
            </a:xfrm>
            <a:custGeom>
              <a:avLst/>
              <a:gdLst>
                <a:gd name="T0" fmla="*/ 30 w 30"/>
                <a:gd name="T1" fmla="*/ 3 h 30"/>
                <a:gd name="T2" fmla="*/ 8 w 30"/>
                <a:gd name="T3" fmla="*/ 7 h 30"/>
                <a:gd name="T4" fmla="*/ 1 w 30"/>
                <a:gd name="T5" fmla="*/ 27 h 30"/>
                <a:gd name="T6" fmla="*/ 22 w 30"/>
                <a:gd name="T7" fmla="*/ 23 h 30"/>
                <a:gd name="T8" fmla="*/ 30 w 30"/>
                <a:gd name="T9" fmla="*/ 3 h 30"/>
              </a:gdLst>
              <a:ahLst/>
              <a:cxnLst>
                <a:cxn ang="0">
                  <a:pos x="T0" y="T1"/>
                </a:cxn>
                <a:cxn ang="0">
                  <a:pos x="T2" y="T3"/>
                </a:cxn>
                <a:cxn ang="0">
                  <a:pos x="T4" y="T5"/>
                </a:cxn>
                <a:cxn ang="0">
                  <a:pos x="T6" y="T7"/>
                </a:cxn>
                <a:cxn ang="0">
                  <a:pos x="T8" y="T9"/>
                </a:cxn>
              </a:cxnLst>
              <a:rect l="0" t="0" r="r" b="b"/>
              <a:pathLst>
                <a:path w="30" h="30">
                  <a:moveTo>
                    <a:pt x="30" y="3"/>
                  </a:moveTo>
                  <a:cubicBezTo>
                    <a:pt x="30" y="3"/>
                    <a:pt x="16" y="0"/>
                    <a:pt x="8" y="7"/>
                  </a:cubicBezTo>
                  <a:cubicBezTo>
                    <a:pt x="0" y="13"/>
                    <a:pt x="1" y="27"/>
                    <a:pt x="1" y="27"/>
                  </a:cubicBezTo>
                  <a:cubicBezTo>
                    <a:pt x="1" y="27"/>
                    <a:pt x="14" y="30"/>
                    <a:pt x="22" y="23"/>
                  </a:cubicBezTo>
                  <a:cubicBezTo>
                    <a:pt x="30" y="17"/>
                    <a:pt x="30" y="3"/>
                    <a:pt x="30" y="3"/>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6" name="Freeform 16"/>
            <p:cNvSpPr>
              <a:spLocks/>
            </p:cNvSpPr>
            <p:nvPr/>
          </p:nvSpPr>
          <p:spPr bwMode="auto">
            <a:xfrm>
              <a:off x="5438776" y="2714625"/>
              <a:ext cx="101600" cy="131763"/>
            </a:xfrm>
            <a:custGeom>
              <a:avLst/>
              <a:gdLst>
                <a:gd name="T0" fmla="*/ 20 w 27"/>
                <a:gd name="T1" fmla="*/ 35 h 35"/>
                <a:gd name="T2" fmla="*/ 23 w 27"/>
                <a:gd name="T3" fmla="*/ 14 h 35"/>
                <a:gd name="T4" fmla="*/ 6 w 27"/>
                <a:gd name="T5" fmla="*/ 0 h 35"/>
                <a:gd name="T6" fmla="*/ 3 w 27"/>
                <a:gd name="T7" fmla="*/ 22 h 35"/>
                <a:gd name="T8" fmla="*/ 20 w 27"/>
                <a:gd name="T9" fmla="*/ 35 h 35"/>
              </a:gdLst>
              <a:ahLst/>
              <a:cxnLst>
                <a:cxn ang="0">
                  <a:pos x="T0" y="T1"/>
                </a:cxn>
                <a:cxn ang="0">
                  <a:pos x="T2" y="T3"/>
                </a:cxn>
                <a:cxn ang="0">
                  <a:pos x="T4" y="T5"/>
                </a:cxn>
                <a:cxn ang="0">
                  <a:pos x="T6" y="T7"/>
                </a:cxn>
                <a:cxn ang="0">
                  <a:pos x="T8" y="T9"/>
                </a:cxn>
              </a:cxnLst>
              <a:rect l="0" t="0" r="r" b="b"/>
              <a:pathLst>
                <a:path w="27" h="35">
                  <a:moveTo>
                    <a:pt x="20" y="35"/>
                  </a:moveTo>
                  <a:cubicBezTo>
                    <a:pt x="20" y="35"/>
                    <a:pt x="27" y="23"/>
                    <a:pt x="23" y="14"/>
                  </a:cubicBezTo>
                  <a:cubicBezTo>
                    <a:pt x="19" y="4"/>
                    <a:pt x="6" y="0"/>
                    <a:pt x="6" y="0"/>
                  </a:cubicBezTo>
                  <a:cubicBezTo>
                    <a:pt x="6" y="0"/>
                    <a:pt x="0" y="12"/>
                    <a:pt x="3" y="22"/>
                  </a:cubicBezTo>
                  <a:cubicBezTo>
                    <a:pt x="7" y="31"/>
                    <a:pt x="20" y="35"/>
                    <a:pt x="20" y="35"/>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7" name="Freeform 17"/>
            <p:cNvSpPr>
              <a:spLocks/>
            </p:cNvSpPr>
            <p:nvPr/>
          </p:nvSpPr>
          <p:spPr bwMode="auto">
            <a:xfrm>
              <a:off x="5638801" y="2728913"/>
              <a:ext cx="57150" cy="68263"/>
            </a:xfrm>
            <a:custGeom>
              <a:avLst/>
              <a:gdLst>
                <a:gd name="T0" fmla="*/ 12 w 15"/>
                <a:gd name="T1" fmla="*/ 11 h 18"/>
                <a:gd name="T2" fmla="*/ 11 w 15"/>
                <a:gd name="T3" fmla="*/ 0 h 18"/>
                <a:gd name="T4" fmla="*/ 2 w 15"/>
                <a:gd name="T5" fmla="*/ 7 h 18"/>
                <a:gd name="T6" fmla="*/ 4 w 15"/>
                <a:gd name="T7" fmla="*/ 18 h 18"/>
                <a:gd name="T8" fmla="*/ 12 w 15"/>
                <a:gd name="T9" fmla="*/ 11 h 18"/>
              </a:gdLst>
              <a:ahLst/>
              <a:cxnLst>
                <a:cxn ang="0">
                  <a:pos x="T0" y="T1"/>
                </a:cxn>
                <a:cxn ang="0">
                  <a:pos x="T2" y="T3"/>
                </a:cxn>
                <a:cxn ang="0">
                  <a:pos x="T4" y="T5"/>
                </a:cxn>
                <a:cxn ang="0">
                  <a:pos x="T6" y="T7"/>
                </a:cxn>
                <a:cxn ang="0">
                  <a:pos x="T8" y="T9"/>
                </a:cxn>
              </a:cxnLst>
              <a:rect l="0" t="0" r="r" b="b"/>
              <a:pathLst>
                <a:path w="15" h="18">
                  <a:moveTo>
                    <a:pt x="12" y="11"/>
                  </a:moveTo>
                  <a:cubicBezTo>
                    <a:pt x="15" y="6"/>
                    <a:pt x="11" y="0"/>
                    <a:pt x="11" y="0"/>
                  </a:cubicBezTo>
                  <a:cubicBezTo>
                    <a:pt x="11" y="0"/>
                    <a:pt x="4" y="2"/>
                    <a:pt x="2" y="7"/>
                  </a:cubicBezTo>
                  <a:cubicBezTo>
                    <a:pt x="0" y="11"/>
                    <a:pt x="4" y="18"/>
                    <a:pt x="4" y="18"/>
                  </a:cubicBezTo>
                  <a:cubicBezTo>
                    <a:pt x="4" y="18"/>
                    <a:pt x="10" y="16"/>
                    <a:pt x="12" y="11"/>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8" name="Freeform 18"/>
            <p:cNvSpPr>
              <a:spLocks/>
            </p:cNvSpPr>
            <p:nvPr/>
          </p:nvSpPr>
          <p:spPr bwMode="auto">
            <a:xfrm>
              <a:off x="5438776" y="2838450"/>
              <a:ext cx="68263" cy="49213"/>
            </a:xfrm>
            <a:custGeom>
              <a:avLst/>
              <a:gdLst>
                <a:gd name="T0" fmla="*/ 18 w 18"/>
                <a:gd name="T1" fmla="*/ 4 h 13"/>
                <a:gd name="T2" fmla="*/ 7 w 18"/>
                <a:gd name="T3" fmla="*/ 1 h 13"/>
                <a:gd name="T4" fmla="*/ 0 w 18"/>
                <a:gd name="T5" fmla="*/ 9 h 13"/>
                <a:gd name="T6" fmla="*/ 11 w 18"/>
                <a:gd name="T7" fmla="*/ 12 h 13"/>
                <a:gd name="T8" fmla="*/ 18 w 18"/>
                <a:gd name="T9" fmla="*/ 4 h 13"/>
              </a:gdLst>
              <a:ahLst/>
              <a:cxnLst>
                <a:cxn ang="0">
                  <a:pos x="T0" y="T1"/>
                </a:cxn>
                <a:cxn ang="0">
                  <a:pos x="T2" y="T3"/>
                </a:cxn>
                <a:cxn ang="0">
                  <a:pos x="T4" y="T5"/>
                </a:cxn>
                <a:cxn ang="0">
                  <a:pos x="T6" y="T7"/>
                </a:cxn>
                <a:cxn ang="0">
                  <a:pos x="T8" y="T9"/>
                </a:cxn>
              </a:cxnLst>
              <a:rect l="0" t="0" r="r" b="b"/>
              <a:pathLst>
                <a:path w="18" h="13">
                  <a:moveTo>
                    <a:pt x="18" y="4"/>
                  </a:moveTo>
                  <a:cubicBezTo>
                    <a:pt x="18" y="4"/>
                    <a:pt x="12" y="0"/>
                    <a:pt x="7" y="1"/>
                  </a:cubicBezTo>
                  <a:cubicBezTo>
                    <a:pt x="2" y="3"/>
                    <a:pt x="0" y="9"/>
                    <a:pt x="0" y="9"/>
                  </a:cubicBezTo>
                  <a:cubicBezTo>
                    <a:pt x="0" y="9"/>
                    <a:pt x="6" y="13"/>
                    <a:pt x="11" y="12"/>
                  </a:cubicBezTo>
                  <a:cubicBezTo>
                    <a:pt x="16" y="10"/>
                    <a:pt x="18" y="4"/>
                    <a:pt x="18" y="4"/>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9" name="Freeform 19"/>
            <p:cNvSpPr>
              <a:spLocks/>
            </p:cNvSpPr>
            <p:nvPr/>
          </p:nvSpPr>
          <p:spPr bwMode="auto">
            <a:xfrm>
              <a:off x="5899151" y="2797175"/>
              <a:ext cx="76200" cy="79375"/>
            </a:xfrm>
            <a:custGeom>
              <a:avLst/>
              <a:gdLst>
                <a:gd name="T0" fmla="*/ 17 w 20"/>
                <a:gd name="T1" fmla="*/ 21 h 21"/>
                <a:gd name="T2" fmla="*/ 16 w 20"/>
                <a:gd name="T3" fmla="*/ 6 h 21"/>
                <a:gd name="T4" fmla="*/ 3 w 20"/>
                <a:gd name="T5" fmla="*/ 0 h 21"/>
                <a:gd name="T6" fmla="*/ 4 w 20"/>
                <a:gd name="T7" fmla="*/ 14 h 21"/>
                <a:gd name="T8" fmla="*/ 17 w 20"/>
                <a:gd name="T9" fmla="*/ 21 h 21"/>
              </a:gdLst>
              <a:ahLst/>
              <a:cxnLst>
                <a:cxn ang="0">
                  <a:pos x="T0" y="T1"/>
                </a:cxn>
                <a:cxn ang="0">
                  <a:pos x="T2" y="T3"/>
                </a:cxn>
                <a:cxn ang="0">
                  <a:pos x="T4" y="T5"/>
                </a:cxn>
                <a:cxn ang="0">
                  <a:pos x="T6" y="T7"/>
                </a:cxn>
                <a:cxn ang="0">
                  <a:pos x="T8" y="T9"/>
                </a:cxn>
              </a:cxnLst>
              <a:rect l="0" t="0" r="r" b="b"/>
              <a:pathLst>
                <a:path w="20" h="21">
                  <a:moveTo>
                    <a:pt x="17" y="21"/>
                  </a:moveTo>
                  <a:cubicBezTo>
                    <a:pt x="17" y="21"/>
                    <a:pt x="20" y="12"/>
                    <a:pt x="16" y="6"/>
                  </a:cubicBezTo>
                  <a:cubicBezTo>
                    <a:pt x="13" y="0"/>
                    <a:pt x="3" y="0"/>
                    <a:pt x="3" y="0"/>
                  </a:cubicBezTo>
                  <a:cubicBezTo>
                    <a:pt x="3" y="0"/>
                    <a:pt x="0" y="8"/>
                    <a:pt x="4" y="14"/>
                  </a:cubicBezTo>
                  <a:cubicBezTo>
                    <a:pt x="8" y="20"/>
                    <a:pt x="17" y="21"/>
                    <a:pt x="17" y="21"/>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0" name="Freeform 20"/>
            <p:cNvSpPr>
              <a:spLocks/>
            </p:cNvSpPr>
            <p:nvPr/>
          </p:nvSpPr>
          <p:spPr bwMode="auto">
            <a:xfrm>
              <a:off x="5915026" y="2744788"/>
              <a:ext cx="68263" cy="52388"/>
            </a:xfrm>
            <a:custGeom>
              <a:avLst/>
              <a:gdLst>
                <a:gd name="T0" fmla="*/ 11 w 18"/>
                <a:gd name="T1" fmla="*/ 12 h 14"/>
                <a:gd name="T2" fmla="*/ 18 w 18"/>
                <a:gd name="T3" fmla="*/ 5 h 14"/>
                <a:gd name="T4" fmla="*/ 8 w 18"/>
                <a:gd name="T5" fmla="*/ 2 h 14"/>
                <a:gd name="T6" fmla="*/ 0 w 18"/>
                <a:gd name="T7" fmla="*/ 10 h 14"/>
                <a:gd name="T8" fmla="*/ 11 w 18"/>
                <a:gd name="T9" fmla="*/ 12 h 14"/>
              </a:gdLst>
              <a:ahLst/>
              <a:cxnLst>
                <a:cxn ang="0">
                  <a:pos x="T0" y="T1"/>
                </a:cxn>
                <a:cxn ang="0">
                  <a:pos x="T2" y="T3"/>
                </a:cxn>
                <a:cxn ang="0">
                  <a:pos x="T4" y="T5"/>
                </a:cxn>
                <a:cxn ang="0">
                  <a:pos x="T6" y="T7"/>
                </a:cxn>
                <a:cxn ang="0">
                  <a:pos x="T8" y="T9"/>
                </a:cxn>
              </a:cxnLst>
              <a:rect l="0" t="0" r="r" b="b"/>
              <a:pathLst>
                <a:path w="18" h="14">
                  <a:moveTo>
                    <a:pt x="11" y="12"/>
                  </a:moveTo>
                  <a:cubicBezTo>
                    <a:pt x="16" y="11"/>
                    <a:pt x="18" y="5"/>
                    <a:pt x="18" y="5"/>
                  </a:cubicBezTo>
                  <a:cubicBezTo>
                    <a:pt x="18" y="5"/>
                    <a:pt x="13" y="0"/>
                    <a:pt x="8" y="2"/>
                  </a:cubicBezTo>
                  <a:cubicBezTo>
                    <a:pt x="2" y="3"/>
                    <a:pt x="0" y="10"/>
                    <a:pt x="0" y="10"/>
                  </a:cubicBezTo>
                  <a:cubicBezTo>
                    <a:pt x="0" y="10"/>
                    <a:pt x="6" y="14"/>
                    <a:pt x="11" y="12"/>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1" name="Freeform 21"/>
            <p:cNvSpPr>
              <a:spLocks/>
            </p:cNvSpPr>
            <p:nvPr/>
          </p:nvSpPr>
          <p:spPr bwMode="auto">
            <a:xfrm>
              <a:off x="5745163" y="2582863"/>
              <a:ext cx="71438" cy="101600"/>
            </a:xfrm>
            <a:custGeom>
              <a:avLst/>
              <a:gdLst>
                <a:gd name="T0" fmla="*/ 17 w 19"/>
                <a:gd name="T1" fmla="*/ 15 h 27"/>
                <a:gd name="T2" fmla="*/ 12 w 19"/>
                <a:gd name="T3" fmla="*/ 0 h 27"/>
                <a:gd name="T4" fmla="*/ 2 w 19"/>
                <a:gd name="T5" fmla="*/ 12 h 27"/>
                <a:gd name="T6" fmla="*/ 7 w 19"/>
                <a:gd name="T7" fmla="*/ 27 h 27"/>
                <a:gd name="T8" fmla="*/ 17 w 19"/>
                <a:gd name="T9" fmla="*/ 15 h 27"/>
              </a:gdLst>
              <a:ahLst/>
              <a:cxnLst>
                <a:cxn ang="0">
                  <a:pos x="T0" y="T1"/>
                </a:cxn>
                <a:cxn ang="0">
                  <a:pos x="T2" y="T3"/>
                </a:cxn>
                <a:cxn ang="0">
                  <a:pos x="T4" y="T5"/>
                </a:cxn>
                <a:cxn ang="0">
                  <a:pos x="T6" y="T7"/>
                </a:cxn>
                <a:cxn ang="0">
                  <a:pos x="T8" y="T9"/>
                </a:cxn>
              </a:cxnLst>
              <a:rect l="0" t="0" r="r" b="b"/>
              <a:pathLst>
                <a:path w="19" h="27">
                  <a:moveTo>
                    <a:pt x="17" y="15"/>
                  </a:moveTo>
                  <a:cubicBezTo>
                    <a:pt x="19" y="8"/>
                    <a:pt x="12" y="0"/>
                    <a:pt x="12" y="0"/>
                  </a:cubicBezTo>
                  <a:cubicBezTo>
                    <a:pt x="12" y="0"/>
                    <a:pt x="3" y="5"/>
                    <a:pt x="2" y="12"/>
                  </a:cubicBezTo>
                  <a:cubicBezTo>
                    <a:pt x="0" y="19"/>
                    <a:pt x="7" y="27"/>
                    <a:pt x="7" y="27"/>
                  </a:cubicBezTo>
                  <a:cubicBezTo>
                    <a:pt x="7" y="27"/>
                    <a:pt x="16" y="22"/>
                    <a:pt x="17" y="15"/>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2" name="Freeform 22"/>
            <p:cNvSpPr>
              <a:spLocks/>
            </p:cNvSpPr>
            <p:nvPr/>
          </p:nvSpPr>
          <p:spPr bwMode="auto">
            <a:xfrm>
              <a:off x="5348288" y="2947988"/>
              <a:ext cx="112713" cy="112713"/>
            </a:xfrm>
            <a:custGeom>
              <a:avLst/>
              <a:gdLst>
                <a:gd name="T0" fmla="*/ 22 w 30"/>
                <a:gd name="T1" fmla="*/ 7 h 30"/>
                <a:gd name="T2" fmla="*/ 1 w 30"/>
                <a:gd name="T3" fmla="*/ 3 h 30"/>
                <a:gd name="T4" fmla="*/ 8 w 30"/>
                <a:gd name="T5" fmla="*/ 23 h 30"/>
                <a:gd name="T6" fmla="*/ 29 w 30"/>
                <a:gd name="T7" fmla="*/ 27 h 30"/>
                <a:gd name="T8" fmla="*/ 22 w 30"/>
                <a:gd name="T9" fmla="*/ 7 h 30"/>
              </a:gdLst>
              <a:ahLst/>
              <a:cxnLst>
                <a:cxn ang="0">
                  <a:pos x="T0" y="T1"/>
                </a:cxn>
                <a:cxn ang="0">
                  <a:pos x="T2" y="T3"/>
                </a:cxn>
                <a:cxn ang="0">
                  <a:pos x="T4" y="T5"/>
                </a:cxn>
                <a:cxn ang="0">
                  <a:pos x="T6" y="T7"/>
                </a:cxn>
                <a:cxn ang="0">
                  <a:pos x="T8" y="T9"/>
                </a:cxn>
              </a:cxnLst>
              <a:rect l="0" t="0" r="r" b="b"/>
              <a:pathLst>
                <a:path w="30" h="30">
                  <a:moveTo>
                    <a:pt x="22" y="7"/>
                  </a:moveTo>
                  <a:cubicBezTo>
                    <a:pt x="14" y="0"/>
                    <a:pt x="1" y="3"/>
                    <a:pt x="1" y="3"/>
                  </a:cubicBezTo>
                  <a:cubicBezTo>
                    <a:pt x="1" y="3"/>
                    <a:pt x="0" y="17"/>
                    <a:pt x="8" y="23"/>
                  </a:cubicBezTo>
                  <a:cubicBezTo>
                    <a:pt x="16" y="30"/>
                    <a:pt x="29" y="27"/>
                    <a:pt x="29" y="27"/>
                  </a:cubicBezTo>
                  <a:cubicBezTo>
                    <a:pt x="29" y="27"/>
                    <a:pt x="30" y="13"/>
                    <a:pt x="22" y="7"/>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3" name="Oval 23"/>
            <p:cNvSpPr>
              <a:spLocks noChangeArrowheads="1"/>
            </p:cNvSpPr>
            <p:nvPr/>
          </p:nvSpPr>
          <p:spPr bwMode="auto">
            <a:xfrm>
              <a:off x="6049963" y="4214813"/>
              <a:ext cx="84138" cy="144463"/>
            </a:xfrm>
            <a:prstGeom prst="ellipse">
              <a:avLst/>
            </a:pr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5" name="Freeform 25"/>
            <p:cNvSpPr>
              <a:spLocks/>
            </p:cNvSpPr>
            <p:nvPr/>
          </p:nvSpPr>
          <p:spPr bwMode="auto">
            <a:xfrm>
              <a:off x="5438776" y="4003675"/>
              <a:ext cx="101600" cy="128588"/>
            </a:xfrm>
            <a:custGeom>
              <a:avLst/>
              <a:gdLst>
                <a:gd name="T0" fmla="*/ 3 w 27"/>
                <a:gd name="T1" fmla="*/ 13 h 34"/>
                <a:gd name="T2" fmla="*/ 6 w 27"/>
                <a:gd name="T3" fmla="*/ 34 h 34"/>
                <a:gd name="T4" fmla="*/ 23 w 27"/>
                <a:gd name="T5" fmla="*/ 21 h 34"/>
                <a:gd name="T6" fmla="*/ 20 w 27"/>
                <a:gd name="T7" fmla="*/ 0 h 34"/>
                <a:gd name="T8" fmla="*/ 3 w 27"/>
                <a:gd name="T9" fmla="*/ 13 h 34"/>
              </a:gdLst>
              <a:ahLst/>
              <a:cxnLst>
                <a:cxn ang="0">
                  <a:pos x="T0" y="T1"/>
                </a:cxn>
                <a:cxn ang="0">
                  <a:pos x="T2" y="T3"/>
                </a:cxn>
                <a:cxn ang="0">
                  <a:pos x="T4" y="T5"/>
                </a:cxn>
                <a:cxn ang="0">
                  <a:pos x="T6" y="T7"/>
                </a:cxn>
                <a:cxn ang="0">
                  <a:pos x="T8" y="T9"/>
                </a:cxn>
              </a:cxnLst>
              <a:rect l="0" t="0" r="r" b="b"/>
              <a:pathLst>
                <a:path w="27" h="34">
                  <a:moveTo>
                    <a:pt x="3" y="13"/>
                  </a:moveTo>
                  <a:cubicBezTo>
                    <a:pt x="0" y="23"/>
                    <a:pt x="6" y="34"/>
                    <a:pt x="6" y="34"/>
                  </a:cubicBezTo>
                  <a:cubicBezTo>
                    <a:pt x="6" y="34"/>
                    <a:pt x="19" y="30"/>
                    <a:pt x="23" y="21"/>
                  </a:cubicBezTo>
                  <a:cubicBezTo>
                    <a:pt x="27" y="11"/>
                    <a:pt x="20" y="0"/>
                    <a:pt x="20" y="0"/>
                  </a:cubicBezTo>
                  <a:cubicBezTo>
                    <a:pt x="20" y="0"/>
                    <a:pt x="7" y="4"/>
                    <a:pt x="3" y="13"/>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6" name="Freeform 26"/>
            <p:cNvSpPr>
              <a:spLocks/>
            </p:cNvSpPr>
            <p:nvPr/>
          </p:nvSpPr>
          <p:spPr bwMode="auto">
            <a:xfrm>
              <a:off x="5638801" y="4052888"/>
              <a:ext cx="57150" cy="68263"/>
            </a:xfrm>
            <a:custGeom>
              <a:avLst/>
              <a:gdLst>
                <a:gd name="T0" fmla="*/ 4 w 15"/>
                <a:gd name="T1" fmla="*/ 0 h 18"/>
                <a:gd name="T2" fmla="*/ 2 w 15"/>
                <a:gd name="T3" fmla="*/ 11 h 18"/>
                <a:gd name="T4" fmla="*/ 11 w 15"/>
                <a:gd name="T5" fmla="*/ 18 h 18"/>
                <a:gd name="T6" fmla="*/ 12 w 15"/>
                <a:gd name="T7" fmla="*/ 7 h 18"/>
                <a:gd name="T8" fmla="*/ 4 w 15"/>
                <a:gd name="T9" fmla="*/ 0 h 18"/>
              </a:gdLst>
              <a:ahLst/>
              <a:cxnLst>
                <a:cxn ang="0">
                  <a:pos x="T0" y="T1"/>
                </a:cxn>
                <a:cxn ang="0">
                  <a:pos x="T2" y="T3"/>
                </a:cxn>
                <a:cxn ang="0">
                  <a:pos x="T4" y="T5"/>
                </a:cxn>
                <a:cxn ang="0">
                  <a:pos x="T6" y="T7"/>
                </a:cxn>
                <a:cxn ang="0">
                  <a:pos x="T8" y="T9"/>
                </a:cxn>
              </a:cxnLst>
              <a:rect l="0" t="0" r="r" b="b"/>
              <a:pathLst>
                <a:path w="15" h="18">
                  <a:moveTo>
                    <a:pt x="4" y="0"/>
                  </a:moveTo>
                  <a:cubicBezTo>
                    <a:pt x="4" y="0"/>
                    <a:pt x="0" y="6"/>
                    <a:pt x="2" y="11"/>
                  </a:cubicBezTo>
                  <a:cubicBezTo>
                    <a:pt x="4" y="16"/>
                    <a:pt x="11" y="18"/>
                    <a:pt x="11" y="18"/>
                  </a:cubicBezTo>
                  <a:cubicBezTo>
                    <a:pt x="11" y="18"/>
                    <a:pt x="15" y="12"/>
                    <a:pt x="12" y="7"/>
                  </a:cubicBezTo>
                  <a:cubicBezTo>
                    <a:pt x="10" y="2"/>
                    <a:pt x="4" y="0"/>
                    <a:pt x="4" y="0"/>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7" name="Freeform 27"/>
            <p:cNvSpPr>
              <a:spLocks/>
            </p:cNvSpPr>
            <p:nvPr/>
          </p:nvSpPr>
          <p:spPr bwMode="auto">
            <a:xfrm>
              <a:off x="5438776" y="3959225"/>
              <a:ext cx="68263" cy="52388"/>
            </a:xfrm>
            <a:custGeom>
              <a:avLst/>
              <a:gdLst>
                <a:gd name="T0" fmla="*/ 7 w 18"/>
                <a:gd name="T1" fmla="*/ 12 h 14"/>
                <a:gd name="T2" fmla="*/ 18 w 18"/>
                <a:gd name="T3" fmla="*/ 10 h 14"/>
                <a:gd name="T4" fmla="*/ 11 w 18"/>
                <a:gd name="T5" fmla="*/ 2 h 14"/>
                <a:gd name="T6" fmla="*/ 0 w 18"/>
                <a:gd name="T7" fmla="*/ 4 h 14"/>
                <a:gd name="T8" fmla="*/ 7 w 18"/>
                <a:gd name="T9" fmla="*/ 12 h 14"/>
              </a:gdLst>
              <a:ahLst/>
              <a:cxnLst>
                <a:cxn ang="0">
                  <a:pos x="T0" y="T1"/>
                </a:cxn>
                <a:cxn ang="0">
                  <a:pos x="T2" y="T3"/>
                </a:cxn>
                <a:cxn ang="0">
                  <a:pos x="T4" y="T5"/>
                </a:cxn>
                <a:cxn ang="0">
                  <a:pos x="T6" y="T7"/>
                </a:cxn>
                <a:cxn ang="0">
                  <a:pos x="T8" y="T9"/>
                </a:cxn>
              </a:cxnLst>
              <a:rect l="0" t="0" r="r" b="b"/>
              <a:pathLst>
                <a:path w="18" h="14">
                  <a:moveTo>
                    <a:pt x="7" y="12"/>
                  </a:moveTo>
                  <a:cubicBezTo>
                    <a:pt x="12" y="14"/>
                    <a:pt x="18" y="10"/>
                    <a:pt x="18" y="10"/>
                  </a:cubicBezTo>
                  <a:cubicBezTo>
                    <a:pt x="18" y="10"/>
                    <a:pt x="16" y="4"/>
                    <a:pt x="11" y="2"/>
                  </a:cubicBezTo>
                  <a:cubicBezTo>
                    <a:pt x="6" y="0"/>
                    <a:pt x="0" y="4"/>
                    <a:pt x="0" y="4"/>
                  </a:cubicBezTo>
                  <a:cubicBezTo>
                    <a:pt x="0" y="4"/>
                    <a:pt x="2" y="11"/>
                    <a:pt x="7" y="12"/>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8" name="Freeform 28"/>
            <p:cNvSpPr>
              <a:spLocks/>
            </p:cNvSpPr>
            <p:nvPr/>
          </p:nvSpPr>
          <p:spPr bwMode="auto">
            <a:xfrm>
              <a:off x="5899151" y="3973513"/>
              <a:ext cx="76200" cy="79375"/>
            </a:xfrm>
            <a:custGeom>
              <a:avLst/>
              <a:gdLst>
                <a:gd name="T0" fmla="*/ 16 w 20"/>
                <a:gd name="T1" fmla="*/ 15 h 21"/>
                <a:gd name="T2" fmla="*/ 17 w 20"/>
                <a:gd name="T3" fmla="*/ 0 h 21"/>
                <a:gd name="T4" fmla="*/ 4 w 20"/>
                <a:gd name="T5" fmla="*/ 7 h 21"/>
                <a:gd name="T6" fmla="*/ 3 w 20"/>
                <a:gd name="T7" fmla="*/ 21 h 21"/>
                <a:gd name="T8" fmla="*/ 16 w 20"/>
                <a:gd name="T9" fmla="*/ 15 h 21"/>
              </a:gdLst>
              <a:ahLst/>
              <a:cxnLst>
                <a:cxn ang="0">
                  <a:pos x="T0" y="T1"/>
                </a:cxn>
                <a:cxn ang="0">
                  <a:pos x="T2" y="T3"/>
                </a:cxn>
                <a:cxn ang="0">
                  <a:pos x="T4" y="T5"/>
                </a:cxn>
                <a:cxn ang="0">
                  <a:pos x="T6" y="T7"/>
                </a:cxn>
                <a:cxn ang="0">
                  <a:pos x="T8" y="T9"/>
                </a:cxn>
              </a:cxnLst>
              <a:rect l="0" t="0" r="r" b="b"/>
              <a:pathLst>
                <a:path w="20" h="21">
                  <a:moveTo>
                    <a:pt x="16" y="15"/>
                  </a:moveTo>
                  <a:cubicBezTo>
                    <a:pt x="20" y="9"/>
                    <a:pt x="17" y="0"/>
                    <a:pt x="17" y="0"/>
                  </a:cubicBezTo>
                  <a:cubicBezTo>
                    <a:pt x="17" y="0"/>
                    <a:pt x="8" y="1"/>
                    <a:pt x="4" y="7"/>
                  </a:cubicBezTo>
                  <a:cubicBezTo>
                    <a:pt x="0" y="12"/>
                    <a:pt x="3" y="21"/>
                    <a:pt x="3" y="21"/>
                  </a:cubicBezTo>
                  <a:cubicBezTo>
                    <a:pt x="3" y="21"/>
                    <a:pt x="13" y="20"/>
                    <a:pt x="16" y="15"/>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9" name="Freeform 29"/>
            <p:cNvSpPr>
              <a:spLocks/>
            </p:cNvSpPr>
            <p:nvPr/>
          </p:nvSpPr>
          <p:spPr bwMode="auto">
            <a:xfrm>
              <a:off x="5915026" y="4052888"/>
              <a:ext cx="68263" cy="49213"/>
            </a:xfrm>
            <a:custGeom>
              <a:avLst/>
              <a:gdLst>
                <a:gd name="T0" fmla="*/ 18 w 18"/>
                <a:gd name="T1" fmla="*/ 9 h 13"/>
                <a:gd name="T2" fmla="*/ 11 w 18"/>
                <a:gd name="T3" fmla="*/ 1 h 13"/>
                <a:gd name="T4" fmla="*/ 0 w 18"/>
                <a:gd name="T5" fmla="*/ 4 h 13"/>
                <a:gd name="T6" fmla="*/ 8 w 18"/>
                <a:gd name="T7" fmla="*/ 12 h 13"/>
                <a:gd name="T8" fmla="*/ 18 w 18"/>
                <a:gd name="T9" fmla="*/ 9 h 13"/>
              </a:gdLst>
              <a:ahLst/>
              <a:cxnLst>
                <a:cxn ang="0">
                  <a:pos x="T0" y="T1"/>
                </a:cxn>
                <a:cxn ang="0">
                  <a:pos x="T2" y="T3"/>
                </a:cxn>
                <a:cxn ang="0">
                  <a:pos x="T4" y="T5"/>
                </a:cxn>
                <a:cxn ang="0">
                  <a:pos x="T6" y="T7"/>
                </a:cxn>
                <a:cxn ang="0">
                  <a:pos x="T8" y="T9"/>
                </a:cxn>
              </a:cxnLst>
              <a:rect l="0" t="0" r="r" b="b"/>
              <a:pathLst>
                <a:path w="18" h="13">
                  <a:moveTo>
                    <a:pt x="18" y="9"/>
                  </a:moveTo>
                  <a:cubicBezTo>
                    <a:pt x="18" y="9"/>
                    <a:pt x="16" y="3"/>
                    <a:pt x="11" y="1"/>
                  </a:cubicBezTo>
                  <a:cubicBezTo>
                    <a:pt x="6" y="0"/>
                    <a:pt x="0" y="4"/>
                    <a:pt x="0" y="4"/>
                  </a:cubicBezTo>
                  <a:cubicBezTo>
                    <a:pt x="0" y="4"/>
                    <a:pt x="2" y="10"/>
                    <a:pt x="8" y="12"/>
                  </a:cubicBezTo>
                  <a:cubicBezTo>
                    <a:pt x="13" y="13"/>
                    <a:pt x="18" y="9"/>
                    <a:pt x="18" y="9"/>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1" name="Freeform 31"/>
            <p:cNvSpPr>
              <a:spLocks/>
            </p:cNvSpPr>
            <p:nvPr/>
          </p:nvSpPr>
          <p:spPr bwMode="auto">
            <a:xfrm>
              <a:off x="5348288" y="3773488"/>
              <a:ext cx="112713" cy="109538"/>
            </a:xfrm>
            <a:custGeom>
              <a:avLst/>
              <a:gdLst>
                <a:gd name="T0" fmla="*/ 29 w 30"/>
                <a:gd name="T1" fmla="*/ 3 h 29"/>
                <a:gd name="T2" fmla="*/ 8 w 30"/>
                <a:gd name="T3" fmla="*/ 6 h 29"/>
                <a:gd name="T4" fmla="*/ 0 w 30"/>
                <a:gd name="T5" fmla="*/ 26 h 29"/>
                <a:gd name="T6" fmla="*/ 22 w 30"/>
                <a:gd name="T7" fmla="*/ 23 h 29"/>
                <a:gd name="T8" fmla="*/ 29 w 30"/>
                <a:gd name="T9" fmla="*/ 3 h 29"/>
              </a:gdLst>
              <a:ahLst/>
              <a:cxnLst>
                <a:cxn ang="0">
                  <a:pos x="T0" y="T1"/>
                </a:cxn>
                <a:cxn ang="0">
                  <a:pos x="T2" y="T3"/>
                </a:cxn>
                <a:cxn ang="0">
                  <a:pos x="T4" y="T5"/>
                </a:cxn>
                <a:cxn ang="0">
                  <a:pos x="T6" y="T7"/>
                </a:cxn>
                <a:cxn ang="0">
                  <a:pos x="T8" y="T9"/>
                </a:cxn>
              </a:cxnLst>
              <a:rect l="0" t="0" r="r" b="b"/>
              <a:pathLst>
                <a:path w="30" h="29">
                  <a:moveTo>
                    <a:pt x="29" y="3"/>
                  </a:moveTo>
                  <a:cubicBezTo>
                    <a:pt x="29" y="3"/>
                    <a:pt x="16" y="0"/>
                    <a:pt x="8" y="6"/>
                  </a:cubicBezTo>
                  <a:cubicBezTo>
                    <a:pt x="0" y="13"/>
                    <a:pt x="0" y="26"/>
                    <a:pt x="0" y="26"/>
                  </a:cubicBezTo>
                  <a:cubicBezTo>
                    <a:pt x="0" y="26"/>
                    <a:pt x="14" y="29"/>
                    <a:pt x="22" y="23"/>
                  </a:cubicBezTo>
                  <a:cubicBezTo>
                    <a:pt x="30" y="16"/>
                    <a:pt x="29" y="3"/>
                    <a:pt x="29" y="3"/>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3" name="Freeform 33"/>
            <p:cNvSpPr>
              <a:spLocks/>
            </p:cNvSpPr>
            <p:nvPr/>
          </p:nvSpPr>
          <p:spPr bwMode="auto">
            <a:xfrm>
              <a:off x="6643688" y="4003675"/>
              <a:ext cx="104775" cy="128588"/>
            </a:xfrm>
            <a:custGeom>
              <a:avLst/>
              <a:gdLst>
                <a:gd name="T0" fmla="*/ 7 w 28"/>
                <a:gd name="T1" fmla="*/ 0 h 34"/>
                <a:gd name="T2" fmla="*/ 4 w 28"/>
                <a:gd name="T3" fmla="*/ 21 h 34"/>
                <a:gd name="T4" fmla="*/ 21 w 28"/>
                <a:gd name="T5" fmla="*/ 34 h 34"/>
                <a:gd name="T6" fmla="*/ 24 w 28"/>
                <a:gd name="T7" fmla="*/ 13 h 34"/>
                <a:gd name="T8" fmla="*/ 7 w 28"/>
                <a:gd name="T9" fmla="*/ 0 h 34"/>
              </a:gdLst>
              <a:ahLst/>
              <a:cxnLst>
                <a:cxn ang="0">
                  <a:pos x="T0" y="T1"/>
                </a:cxn>
                <a:cxn ang="0">
                  <a:pos x="T2" y="T3"/>
                </a:cxn>
                <a:cxn ang="0">
                  <a:pos x="T4" y="T5"/>
                </a:cxn>
                <a:cxn ang="0">
                  <a:pos x="T6" y="T7"/>
                </a:cxn>
                <a:cxn ang="0">
                  <a:pos x="T8" y="T9"/>
                </a:cxn>
              </a:cxnLst>
              <a:rect l="0" t="0" r="r" b="b"/>
              <a:pathLst>
                <a:path w="28" h="34">
                  <a:moveTo>
                    <a:pt x="7" y="0"/>
                  </a:moveTo>
                  <a:cubicBezTo>
                    <a:pt x="7" y="0"/>
                    <a:pt x="0" y="11"/>
                    <a:pt x="4" y="21"/>
                  </a:cubicBezTo>
                  <a:cubicBezTo>
                    <a:pt x="8" y="30"/>
                    <a:pt x="21" y="34"/>
                    <a:pt x="21" y="34"/>
                  </a:cubicBezTo>
                  <a:cubicBezTo>
                    <a:pt x="21" y="34"/>
                    <a:pt x="28" y="23"/>
                    <a:pt x="24" y="13"/>
                  </a:cubicBezTo>
                  <a:cubicBezTo>
                    <a:pt x="20" y="4"/>
                    <a:pt x="7" y="0"/>
                    <a:pt x="7" y="0"/>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4" name="Freeform 34"/>
            <p:cNvSpPr>
              <a:spLocks/>
            </p:cNvSpPr>
            <p:nvPr/>
          </p:nvSpPr>
          <p:spPr bwMode="auto">
            <a:xfrm>
              <a:off x="6492876" y="4052888"/>
              <a:ext cx="52388" cy="68263"/>
            </a:xfrm>
            <a:custGeom>
              <a:avLst/>
              <a:gdLst>
                <a:gd name="T0" fmla="*/ 2 w 14"/>
                <a:gd name="T1" fmla="*/ 7 h 18"/>
                <a:gd name="T2" fmla="*/ 3 w 14"/>
                <a:gd name="T3" fmla="*/ 18 h 18"/>
                <a:gd name="T4" fmla="*/ 12 w 14"/>
                <a:gd name="T5" fmla="*/ 11 h 18"/>
                <a:gd name="T6" fmla="*/ 11 w 14"/>
                <a:gd name="T7" fmla="*/ 0 h 18"/>
                <a:gd name="T8" fmla="*/ 2 w 14"/>
                <a:gd name="T9" fmla="*/ 7 h 18"/>
              </a:gdLst>
              <a:ahLst/>
              <a:cxnLst>
                <a:cxn ang="0">
                  <a:pos x="T0" y="T1"/>
                </a:cxn>
                <a:cxn ang="0">
                  <a:pos x="T2" y="T3"/>
                </a:cxn>
                <a:cxn ang="0">
                  <a:pos x="T4" y="T5"/>
                </a:cxn>
                <a:cxn ang="0">
                  <a:pos x="T6" y="T7"/>
                </a:cxn>
                <a:cxn ang="0">
                  <a:pos x="T8" y="T9"/>
                </a:cxn>
              </a:cxnLst>
              <a:rect l="0" t="0" r="r" b="b"/>
              <a:pathLst>
                <a:path w="14" h="18">
                  <a:moveTo>
                    <a:pt x="2" y="7"/>
                  </a:moveTo>
                  <a:cubicBezTo>
                    <a:pt x="0" y="12"/>
                    <a:pt x="3" y="18"/>
                    <a:pt x="3" y="18"/>
                  </a:cubicBezTo>
                  <a:cubicBezTo>
                    <a:pt x="3" y="18"/>
                    <a:pt x="10" y="16"/>
                    <a:pt x="12" y="11"/>
                  </a:cubicBezTo>
                  <a:cubicBezTo>
                    <a:pt x="14" y="6"/>
                    <a:pt x="11" y="0"/>
                    <a:pt x="11" y="0"/>
                  </a:cubicBezTo>
                  <a:cubicBezTo>
                    <a:pt x="11" y="0"/>
                    <a:pt x="4" y="2"/>
                    <a:pt x="2" y="7"/>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5" name="Freeform 35"/>
            <p:cNvSpPr>
              <a:spLocks/>
            </p:cNvSpPr>
            <p:nvPr/>
          </p:nvSpPr>
          <p:spPr bwMode="auto">
            <a:xfrm>
              <a:off x="6677026" y="3959225"/>
              <a:ext cx="68263" cy="52388"/>
            </a:xfrm>
            <a:custGeom>
              <a:avLst/>
              <a:gdLst>
                <a:gd name="T0" fmla="*/ 0 w 18"/>
                <a:gd name="T1" fmla="*/ 10 h 14"/>
                <a:gd name="T2" fmla="*/ 11 w 18"/>
                <a:gd name="T3" fmla="*/ 12 h 14"/>
                <a:gd name="T4" fmla="*/ 18 w 18"/>
                <a:gd name="T5" fmla="*/ 4 h 14"/>
                <a:gd name="T6" fmla="*/ 7 w 18"/>
                <a:gd name="T7" fmla="*/ 2 h 14"/>
                <a:gd name="T8" fmla="*/ 0 w 18"/>
                <a:gd name="T9" fmla="*/ 10 h 14"/>
              </a:gdLst>
              <a:ahLst/>
              <a:cxnLst>
                <a:cxn ang="0">
                  <a:pos x="T0" y="T1"/>
                </a:cxn>
                <a:cxn ang="0">
                  <a:pos x="T2" y="T3"/>
                </a:cxn>
                <a:cxn ang="0">
                  <a:pos x="T4" y="T5"/>
                </a:cxn>
                <a:cxn ang="0">
                  <a:pos x="T6" y="T7"/>
                </a:cxn>
                <a:cxn ang="0">
                  <a:pos x="T8" y="T9"/>
                </a:cxn>
              </a:cxnLst>
              <a:rect l="0" t="0" r="r" b="b"/>
              <a:pathLst>
                <a:path w="18" h="14">
                  <a:moveTo>
                    <a:pt x="0" y="10"/>
                  </a:moveTo>
                  <a:cubicBezTo>
                    <a:pt x="0" y="10"/>
                    <a:pt x="6" y="14"/>
                    <a:pt x="11" y="12"/>
                  </a:cubicBezTo>
                  <a:cubicBezTo>
                    <a:pt x="16" y="11"/>
                    <a:pt x="18" y="4"/>
                    <a:pt x="18" y="4"/>
                  </a:cubicBezTo>
                  <a:cubicBezTo>
                    <a:pt x="18" y="4"/>
                    <a:pt x="13" y="0"/>
                    <a:pt x="7" y="2"/>
                  </a:cubicBezTo>
                  <a:cubicBezTo>
                    <a:pt x="2" y="4"/>
                    <a:pt x="0" y="10"/>
                    <a:pt x="0" y="10"/>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6" name="Freeform 36"/>
            <p:cNvSpPr>
              <a:spLocks/>
            </p:cNvSpPr>
            <p:nvPr/>
          </p:nvSpPr>
          <p:spPr bwMode="auto">
            <a:xfrm>
              <a:off x="6208713" y="3973513"/>
              <a:ext cx="76200" cy="79375"/>
            </a:xfrm>
            <a:custGeom>
              <a:avLst/>
              <a:gdLst>
                <a:gd name="T0" fmla="*/ 3 w 20"/>
                <a:gd name="T1" fmla="*/ 0 h 21"/>
                <a:gd name="T2" fmla="*/ 4 w 20"/>
                <a:gd name="T3" fmla="*/ 15 h 21"/>
                <a:gd name="T4" fmla="*/ 17 w 20"/>
                <a:gd name="T5" fmla="*/ 21 h 21"/>
                <a:gd name="T6" fmla="*/ 16 w 20"/>
                <a:gd name="T7" fmla="*/ 7 h 21"/>
                <a:gd name="T8" fmla="*/ 3 w 20"/>
                <a:gd name="T9" fmla="*/ 0 h 21"/>
              </a:gdLst>
              <a:ahLst/>
              <a:cxnLst>
                <a:cxn ang="0">
                  <a:pos x="T0" y="T1"/>
                </a:cxn>
                <a:cxn ang="0">
                  <a:pos x="T2" y="T3"/>
                </a:cxn>
                <a:cxn ang="0">
                  <a:pos x="T4" y="T5"/>
                </a:cxn>
                <a:cxn ang="0">
                  <a:pos x="T6" y="T7"/>
                </a:cxn>
                <a:cxn ang="0">
                  <a:pos x="T8" y="T9"/>
                </a:cxn>
              </a:cxnLst>
              <a:rect l="0" t="0" r="r" b="b"/>
              <a:pathLst>
                <a:path w="20" h="21">
                  <a:moveTo>
                    <a:pt x="3" y="0"/>
                  </a:moveTo>
                  <a:cubicBezTo>
                    <a:pt x="3" y="0"/>
                    <a:pt x="0" y="9"/>
                    <a:pt x="4" y="15"/>
                  </a:cubicBezTo>
                  <a:cubicBezTo>
                    <a:pt x="8" y="20"/>
                    <a:pt x="17" y="21"/>
                    <a:pt x="17" y="21"/>
                  </a:cubicBezTo>
                  <a:cubicBezTo>
                    <a:pt x="17" y="21"/>
                    <a:pt x="20" y="12"/>
                    <a:pt x="16" y="7"/>
                  </a:cubicBezTo>
                  <a:cubicBezTo>
                    <a:pt x="12" y="1"/>
                    <a:pt x="3" y="0"/>
                    <a:pt x="3" y="0"/>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7" name="Freeform 37"/>
            <p:cNvSpPr>
              <a:spLocks/>
            </p:cNvSpPr>
            <p:nvPr/>
          </p:nvSpPr>
          <p:spPr bwMode="auto">
            <a:xfrm>
              <a:off x="6202363" y="4052888"/>
              <a:ext cx="66675" cy="49213"/>
            </a:xfrm>
            <a:custGeom>
              <a:avLst/>
              <a:gdLst>
                <a:gd name="T0" fmla="*/ 7 w 18"/>
                <a:gd name="T1" fmla="*/ 1 h 13"/>
                <a:gd name="T2" fmla="*/ 0 w 18"/>
                <a:gd name="T3" fmla="*/ 9 h 13"/>
                <a:gd name="T4" fmla="*/ 10 w 18"/>
                <a:gd name="T5" fmla="*/ 12 h 13"/>
                <a:gd name="T6" fmla="*/ 18 w 18"/>
                <a:gd name="T7" fmla="*/ 4 h 13"/>
                <a:gd name="T8" fmla="*/ 7 w 18"/>
                <a:gd name="T9" fmla="*/ 1 h 13"/>
              </a:gdLst>
              <a:ahLst/>
              <a:cxnLst>
                <a:cxn ang="0">
                  <a:pos x="T0" y="T1"/>
                </a:cxn>
                <a:cxn ang="0">
                  <a:pos x="T2" y="T3"/>
                </a:cxn>
                <a:cxn ang="0">
                  <a:pos x="T4" y="T5"/>
                </a:cxn>
                <a:cxn ang="0">
                  <a:pos x="T6" y="T7"/>
                </a:cxn>
                <a:cxn ang="0">
                  <a:pos x="T8" y="T9"/>
                </a:cxn>
              </a:cxnLst>
              <a:rect l="0" t="0" r="r" b="b"/>
              <a:pathLst>
                <a:path w="18" h="13">
                  <a:moveTo>
                    <a:pt x="7" y="1"/>
                  </a:moveTo>
                  <a:cubicBezTo>
                    <a:pt x="2" y="3"/>
                    <a:pt x="0" y="9"/>
                    <a:pt x="0" y="9"/>
                  </a:cubicBezTo>
                  <a:cubicBezTo>
                    <a:pt x="0" y="9"/>
                    <a:pt x="5" y="13"/>
                    <a:pt x="10" y="12"/>
                  </a:cubicBezTo>
                  <a:cubicBezTo>
                    <a:pt x="16" y="10"/>
                    <a:pt x="18" y="4"/>
                    <a:pt x="18" y="4"/>
                  </a:cubicBezTo>
                  <a:cubicBezTo>
                    <a:pt x="18" y="4"/>
                    <a:pt x="13" y="0"/>
                    <a:pt x="7" y="1"/>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8" name="Freeform 38"/>
            <p:cNvSpPr>
              <a:spLocks/>
            </p:cNvSpPr>
            <p:nvPr/>
          </p:nvSpPr>
          <p:spPr bwMode="auto">
            <a:xfrm>
              <a:off x="6372226" y="4165600"/>
              <a:ext cx="66675" cy="98425"/>
            </a:xfrm>
            <a:custGeom>
              <a:avLst/>
              <a:gdLst>
                <a:gd name="T0" fmla="*/ 1 w 18"/>
                <a:gd name="T1" fmla="*/ 12 h 26"/>
                <a:gd name="T2" fmla="*/ 6 w 18"/>
                <a:gd name="T3" fmla="*/ 26 h 26"/>
                <a:gd name="T4" fmla="*/ 16 w 18"/>
                <a:gd name="T5" fmla="*/ 15 h 26"/>
                <a:gd name="T6" fmla="*/ 11 w 18"/>
                <a:gd name="T7" fmla="*/ 0 h 26"/>
                <a:gd name="T8" fmla="*/ 1 w 18"/>
                <a:gd name="T9" fmla="*/ 12 h 26"/>
              </a:gdLst>
              <a:ahLst/>
              <a:cxnLst>
                <a:cxn ang="0">
                  <a:pos x="T0" y="T1"/>
                </a:cxn>
                <a:cxn ang="0">
                  <a:pos x="T2" y="T3"/>
                </a:cxn>
                <a:cxn ang="0">
                  <a:pos x="T4" y="T5"/>
                </a:cxn>
                <a:cxn ang="0">
                  <a:pos x="T6" y="T7"/>
                </a:cxn>
                <a:cxn ang="0">
                  <a:pos x="T8" y="T9"/>
                </a:cxn>
              </a:cxnLst>
              <a:rect l="0" t="0" r="r" b="b"/>
              <a:pathLst>
                <a:path w="18" h="26">
                  <a:moveTo>
                    <a:pt x="1" y="12"/>
                  </a:moveTo>
                  <a:cubicBezTo>
                    <a:pt x="0" y="19"/>
                    <a:pt x="6" y="26"/>
                    <a:pt x="6" y="26"/>
                  </a:cubicBezTo>
                  <a:cubicBezTo>
                    <a:pt x="6" y="26"/>
                    <a:pt x="15" y="22"/>
                    <a:pt x="16" y="15"/>
                  </a:cubicBezTo>
                  <a:cubicBezTo>
                    <a:pt x="18" y="7"/>
                    <a:pt x="11" y="0"/>
                    <a:pt x="11" y="0"/>
                  </a:cubicBezTo>
                  <a:cubicBezTo>
                    <a:pt x="11" y="0"/>
                    <a:pt x="3" y="4"/>
                    <a:pt x="1" y="12"/>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9" name="Freeform 39"/>
            <p:cNvSpPr>
              <a:spLocks/>
            </p:cNvSpPr>
            <p:nvPr/>
          </p:nvSpPr>
          <p:spPr bwMode="auto">
            <a:xfrm>
              <a:off x="6723063" y="3773488"/>
              <a:ext cx="112713" cy="109538"/>
            </a:xfrm>
            <a:custGeom>
              <a:avLst/>
              <a:gdLst>
                <a:gd name="T0" fmla="*/ 22 w 30"/>
                <a:gd name="T1" fmla="*/ 6 h 29"/>
                <a:gd name="T2" fmla="*/ 1 w 30"/>
                <a:gd name="T3" fmla="*/ 3 h 29"/>
                <a:gd name="T4" fmla="*/ 8 w 30"/>
                <a:gd name="T5" fmla="*/ 23 h 29"/>
                <a:gd name="T6" fmla="*/ 30 w 30"/>
                <a:gd name="T7" fmla="*/ 26 h 29"/>
                <a:gd name="T8" fmla="*/ 22 w 30"/>
                <a:gd name="T9" fmla="*/ 6 h 29"/>
              </a:gdLst>
              <a:ahLst/>
              <a:cxnLst>
                <a:cxn ang="0">
                  <a:pos x="T0" y="T1"/>
                </a:cxn>
                <a:cxn ang="0">
                  <a:pos x="T2" y="T3"/>
                </a:cxn>
                <a:cxn ang="0">
                  <a:pos x="T4" y="T5"/>
                </a:cxn>
                <a:cxn ang="0">
                  <a:pos x="T6" y="T7"/>
                </a:cxn>
                <a:cxn ang="0">
                  <a:pos x="T8" y="T9"/>
                </a:cxn>
              </a:cxnLst>
              <a:rect l="0" t="0" r="r" b="b"/>
              <a:pathLst>
                <a:path w="30" h="29">
                  <a:moveTo>
                    <a:pt x="22" y="6"/>
                  </a:moveTo>
                  <a:cubicBezTo>
                    <a:pt x="14" y="0"/>
                    <a:pt x="1" y="3"/>
                    <a:pt x="1" y="3"/>
                  </a:cubicBezTo>
                  <a:cubicBezTo>
                    <a:pt x="1" y="3"/>
                    <a:pt x="0" y="16"/>
                    <a:pt x="8" y="23"/>
                  </a:cubicBezTo>
                  <a:cubicBezTo>
                    <a:pt x="16" y="29"/>
                    <a:pt x="30" y="26"/>
                    <a:pt x="30" y="26"/>
                  </a:cubicBezTo>
                  <a:cubicBezTo>
                    <a:pt x="30" y="26"/>
                    <a:pt x="30" y="13"/>
                    <a:pt x="22" y="6"/>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11" name="Freeform 41"/>
            <p:cNvSpPr>
              <a:spLocks/>
            </p:cNvSpPr>
            <p:nvPr/>
          </p:nvSpPr>
          <p:spPr bwMode="auto">
            <a:xfrm>
              <a:off x="5164138" y="3578225"/>
              <a:ext cx="134938" cy="90488"/>
            </a:xfrm>
            <a:custGeom>
              <a:avLst/>
              <a:gdLst>
                <a:gd name="T0" fmla="*/ 19 w 36"/>
                <a:gd name="T1" fmla="*/ 2 h 24"/>
                <a:gd name="T2" fmla="*/ 0 w 36"/>
                <a:gd name="T3" fmla="*/ 10 h 24"/>
                <a:gd name="T4" fmla="*/ 17 w 36"/>
                <a:gd name="T5" fmla="*/ 23 h 24"/>
                <a:gd name="T6" fmla="*/ 36 w 36"/>
                <a:gd name="T7" fmla="*/ 15 h 24"/>
                <a:gd name="T8" fmla="*/ 19 w 36"/>
                <a:gd name="T9" fmla="*/ 2 h 24"/>
              </a:gdLst>
              <a:ahLst/>
              <a:cxnLst>
                <a:cxn ang="0">
                  <a:pos x="T0" y="T1"/>
                </a:cxn>
                <a:cxn ang="0">
                  <a:pos x="T2" y="T3"/>
                </a:cxn>
                <a:cxn ang="0">
                  <a:pos x="T4" y="T5"/>
                </a:cxn>
                <a:cxn ang="0">
                  <a:pos x="T6" y="T7"/>
                </a:cxn>
                <a:cxn ang="0">
                  <a:pos x="T8" y="T9"/>
                </a:cxn>
              </a:cxnLst>
              <a:rect l="0" t="0" r="r" b="b"/>
              <a:pathLst>
                <a:path w="36" h="24">
                  <a:moveTo>
                    <a:pt x="19" y="2"/>
                  </a:moveTo>
                  <a:cubicBezTo>
                    <a:pt x="9" y="0"/>
                    <a:pt x="0" y="10"/>
                    <a:pt x="0" y="10"/>
                  </a:cubicBezTo>
                  <a:cubicBezTo>
                    <a:pt x="0" y="10"/>
                    <a:pt x="6" y="21"/>
                    <a:pt x="17" y="23"/>
                  </a:cubicBezTo>
                  <a:cubicBezTo>
                    <a:pt x="27" y="24"/>
                    <a:pt x="36" y="15"/>
                    <a:pt x="36" y="15"/>
                  </a:cubicBezTo>
                  <a:cubicBezTo>
                    <a:pt x="36" y="15"/>
                    <a:pt x="30" y="3"/>
                    <a:pt x="19" y="2"/>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12" name="Freeform 42"/>
            <p:cNvSpPr>
              <a:spLocks/>
            </p:cNvSpPr>
            <p:nvPr/>
          </p:nvSpPr>
          <p:spPr bwMode="auto">
            <a:xfrm>
              <a:off x="5273676" y="3430588"/>
              <a:ext cx="60325" cy="57150"/>
            </a:xfrm>
            <a:custGeom>
              <a:avLst/>
              <a:gdLst>
                <a:gd name="T0" fmla="*/ 3 w 16"/>
                <a:gd name="T1" fmla="*/ 11 h 15"/>
                <a:gd name="T2" fmla="*/ 14 w 16"/>
                <a:gd name="T3" fmla="*/ 15 h 15"/>
                <a:gd name="T4" fmla="*/ 12 w 16"/>
                <a:gd name="T5" fmla="*/ 4 h 15"/>
                <a:gd name="T6" fmla="*/ 2 w 16"/>
                <a:gd name="T7" fmla="*/ 0 h 15"/>
                <a:gd name="T8" fmla="*/ 3 w 16"/>
                <a:gd name="T9" fmla="*/ 11 h 15"/>
              </a:gdLst>
              <a:ahLst/>
              <a:cxnLst>
                <a:cxn ang="0">
                  <a:pos x="T0" y="T1"/>
                </a:cxn>
                <a:cxn ang="0">
                  <a:pos x="T2" y="T3"/>
                </a:cxn>
                <a:cxn ang="0">
                  <a:pos x="T4" y="T5"/>
                </a:cxn>
                <a:cxn ang="0">
                  <a:pos x="T6" y="T7"/>
                </a:cxn>
                <a:cxn ang="0">
                  <a:pos x="T8" y="T9"/>
                </a:cxn>
              </a:cxnLst>
              <a:rect l="0" t="0" r="r" b="b"/>
              <a:pathLst>
                <a:path w="16" h="15">
                  <a:moveTo>
                    <a:pt x="3" y="11"/>
                  </a:moveTo>
                  <a:cubicBezTo>
                    <a:pt x="7" y="15"/>
                    <a:pt x="14" y="15"/>
                    <a:pt x="14" y="15"/>
                  </a:cubicBezTo>
                  <a:cubicBezTo>
                    <a:pt x="14" y="15"/>
                    <a:pt x="16" y="9"/>
                    <a:pt x="12" y="4"/>
                  </a:cubicBezTo>
                  <a:cubicBezTo>
                    <a:pt x="9" y="0"/>
                    <a:pt x="2" y="0"/>
                    <a:pt x="2" y="0"/>
                  </a:cubicBezTo>
                  <a:cubicBezTo>
                    <a:pt x="2" y="0"/>
                    <a:pt x="0" y="7"/>
                    <a:pt x="3" y="11"/>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13" name="Freeform 43"/>
            <p:cNvSpPr>
              <a:spLocks/>
            </p:cNvSpPr>
            <p:nvPr/>
          </p:nvSpPr>
          <p:spPr bwMode="auto">
            <a:xfrm>
              <a:off x="5268913" y="3641725"/>
              <a:ext cx="49213" cy="71438"/>
            </a:xfrm>
            <a:custGeom>
              <a:avLst/>
              <a:gdLst>
                <a:gd name="T0" fmla="*/ 1 w 13"/>
                <a:gd name="T1" fmla="*/ 9 h 19"/>
                <a:gd name="T2" fmla="*/ 5 w 13"/>
                <a:gd name="T3" fmla="*/ 19 h 19"/>
                <a:gd name="T4" fmla="*/ 12 w 13"/>
                <a:gd name="T5" fmla="*/ 11 h 19"/>
                <a:gd name="T6" fmla="*/ 9 w 13"/>
                <a:gd name="T7" fmla="*/ 0 h 19"/>
                <a:gd name="T8" fmla="*/ 1 w 13"/>
                <a:gd name="T9" fmla="*/ 9 h 19"/>
              </a:gdLst>
              <a:ahLst/>
              <a:cxnLst>
                <a:cxn ang="0">
                  <a:pos x="T0" y="T1"/>
                </a:cxn>
                <a:cxn ang="0">
                  <a:pos x="T2" y="T3"/>
                </a:cxn>
                <a:cxn ang="0">
                  <a:pos x="T4" y="T5"/>
                </a:cxn>
                <a:cxn ang="0">
                  <a:pos x="T6" y="T7"/>
                </a:cxn>
                <a:cxn ang="0">
                  <a:pos x="T8" y="T9"/>
                </a:cxn>
              </a:cxnLst>
              <a:rect l="0" t="0" r="r" b="b"/>
              <a:pathLst>
                <a:path w="13" h="19">
                  <a:moveTo>
                    <a:pt x="1" y="9"/>
                  </a:moveTo>
                  <a:cubicBezTo>
                    <a:pt x="0" y="14"/>
                    <a:pt x="5" y="19"/>
                    <a:pt x="5" y="19"/>
                  </a:cubicBezTo>
                  <a:cubicBezTo>
                    <a:pt x="5" y="19"/>
                    <a:pt x="11" y="16"/>
                    <a:pt x="12" y="11"/>
                  </a:cubicBezTo>
                  <a:cubicBezTo>
                    <a:pt x="13" y="6"/>
                    <a:pt x="9" y="0"/>
                    <a:pt x="9" y="0"/>
                  </a:cubicBezTo>
                  <a:cubicBezTo>
                    <a:pt x="9" y="0"/>
                    <a:pt x="3" y="3"/>
                    <a:pt x="1" y="9"/>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14" name="Freeform 44"/>
            <p:cNvSpPr>
              <a:spLocks/>
            </p:cNvSpPr>
            <p:nvPr/>
          </p:nvSpPr>
          <p:spPr bwMode="auto">
            <a:xfrm>
              <a:off x="5454651" y="3230563"/>
              <a:ext cx="93663" cy="57150"/>
            </a:xfrm>
            <a:custGeom>
              <a:avLst/>
              <a:gdLst>
                <a:gd name="T0" fmla="*/ 0 w 25"/>
                <a:gd name="T1" fmla="*/ 9 h 15"/>
                <a:gd name="T2" fmla="*/ 13 w 25"/>
                <a:gd name="T3" fmla="*/ 15 h 15"/>
                <a:gd name="T4" fmla="*/ 25 w 25"/>
                <a:gd name="T5" fmla="*/ 7 h 15"/>
                <a:gd name="T6" fmla="*/ 12 w 25"/>
                <a:gd name="T7" fmla="*/ 0 h 15"/>
                <a:gd name="T8" fmla="*/ 0 w 25"/>
                <a:gd name="T9" fmla="*/ 9 h 15"/>
              </a:gdLst>
              <a:ahLst/>
              <a:cxnLst>
                <a:cxn ang="0">
                  <a:pos x="T0" y="T1"/>
                </a:cxn>
                <a:cxn ang="0">
                  <a:pos x="T2" y="T3"/>
                </a:cxn>
                <a:cxn ang="0">
                  <a:pos x="T4" y="T5"/>
                </a:cxn>
                <a:cxn ang="0">
                  <a:pos x="T6" y="T7"/>
                </a:cxn>
                <a:cxn ang="0">
                  <a:pos x="T8" y="T9"/>
                </a:cxn>
              </a:cxnLst>
              <a:rect l="0" t="0" r="r" b="b"/>
              <a:pathLst>
                <a:path w="25" h="15">
                  <a:moveTo>
                    <a:pt x="0" y="9"/>
                  </a:moveTo>
                  <a:cubicBezTo>
                    <a:pt x="0" y="9"/>
                    <a:pt x="6" y="15"/>
                    <a:pt x="13" y="15"/>
                  </a:cubicBezTo>
                  <a:cubicBezTo>
                    <a:pt x="20" y="14"/>
                    <a:pt x="25" y="7"/>
                    <a:pt x="25" y="7"/>
                  </a:cubicBezTo>
                  <a:cubicBezTo>
                    <a:pt x="25" y="7"/>
                    <a:pt x="19" y="0"/>
                    <a:pt x="12" y="0"/>
                  </a:cubicBezTo>
                  <a:cubicBezTo>
                    <a:pt x="5" y="1"/>
                    <a:pt x="0" y="9"/>
                    <a:pt x="0" y="9"/>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15" name="Freeform 45"/>
            <p:cNvSpPr>
              <a:spLocks/>
            </p:cNvSpPr>
            <p:nvPr/>
          </p:nvSpPr>
          <p:spPr bwMode="auto">
            <a:xfrm>
              <a:off x="5424488" y="3181350"/>
              <a:ext cx="52388" cy="71438"/>
            </a:xfrm>
            <a:custGeom>
              <a:avLst/>
              <a:gdLst>
                <a:gd name="T0" fmla="*/ 2 w 14"/>
                <a:gd name="T1" fmla="*/ 9 h 19"/>
                <a:gd name="T2" fmla="*/ 5 w 14"/>
                <a:gd name="T3" fmla="*/ 19 h 19"/>
                <a:gd name="T4" fmla="*/ 12 w 14"/>
                <a:gd name="T5" fmla="*/ 11 h 19"/>
                <a:gd name="T6" fmla="*/ 9 w 14"/>
                <a:gd name="T7" fmla="*/ 0 h 19"/>
                <a:gd name="T8" fmla="*/ 2 w 14"/>
                <a:gd name="T9" fmla="*/ 9 h 19"/>
              </a:gdLst>
              <a:ahLst/>
              <a:cxnLst>
                <a:cxn ang="0">
                  <a:pos x="T0" y="T1"/>
                </a:cxn>
                <a:cxn ang="0">
                  <a:pos x="T2" y="T3"/>
                </a:cxn>
                <a:cxn ang="0">
                  <a:pos x="T4" y="T5"/>
                </a:cxn>
                <a:cxn ang="0">
                  <a:pos x="T6" y="T7"/>
                </a:cxn>
                <a:cxn ang="0">
                  <a:pos x="T8" y="T9"/>
                </a:cxn>
              </a:cxnLst>
              <a:rect l="0" t="0" r="r" b="b"/>
              <a:pathLst>
                <a:path w="14" h="19">
                  <a:moveTo>
                    <a:pt x="2" y="9"/>
                  </a:moveTo>
                  <a:cubicBezTo>
                    <a:pt x="0" y="14"/>
                    <a:pt x="5" y="19"/>
                    <a:pt x="5" y="19"/>
                  </a:cubicBezTo>
                  <a:cubicBezTo>
                    <a:pt x="5" y="19"/>
                    <a:pt x="11" y="16"/>
                    <a:pt x="12" y="11"/>
                  </a:cubicBezTo>
                  <a:cubicBezTo>
                    <a:pt x="14" y="6"/>
                    <a:pt x="9" y="0"/>
                    <a:pt x="9" y="0"/>
                  </a:cubicBezTo>
                  <a:cubicBezTo>
                    <a:pt x="9" y="0"/>
                    <a:pt x="3" y="3"/>
                    <a:pt x="2" y="9"/>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16" name="Freeform 46"/>
            <p:cNvSpPr>
              <a:spLocks/>
            </p:cNvSpPr>
            <p:nvPr/>
          </p:nvSpPr>
          <p:spPr bwMode="auto">
            <a:xfrm>
              <a:off x="5205413" y="3257550"/>
              <a:ext cx="82550" cy="79375"/>
            </a:xfrm>
            <a:custGeom>
              <a:avLst/>
              <a:gdLst>
                <a:gd name="T0" fmla="*/ 6 w 22"/>
                <a:gd name="T1" fmla="*/ 16 h 21"/>
                <a:gd name="T2" fmla="*/ 21 w 22"/>
                <a:gd name="T3" fmla="*/ 19 h 21"/>
                <a:gd name="T4" fmla="*/ 16 w 22"/>
                <a:gd name="T5" fmla="*/ 5 h 21"/>
                <a:gd name="T6" fmla="*/ 1 w 22"/>
                <a:gd name="T7" fmla="*/ 2 h 21"/>
                <a:gd name="T8" fmla="*/ 6 w 22"/>
                <a:gd name="T9" fmla="*/ 16 h 21"/>
              </a:gdLst>
              <a:ahLst/>
              <a:cxnLst>
                <a:cxn ang="0">
                  <a:pos x="T0" y="T1"/>
                </a:cxn>
                <a:cxn ang="0">
                  <a:pos x="T2" y="T3"/>
                </a:cxn>
                <a:cxn ang="0">
                  <a:pos x="T4" y="T5"/>
                </a:cxn>
                <a:cxn ang="0">
                  <a:pos x="T6" y="T7"/>
                </a:cxn>
                <a:cxn ang="0">
                  <a:pos x="T8" y="T9"/>
                </a:cxn>
              </a:cxnLst>
              <a:rect l="0" t="0" r="r" b="b"/>
              <a:pathLst>
                <a:path w="22" h="21">
                  <a:moveTo>
                    <a:pt x="6" y="16"/>
                  </a:moveTo>
                  <a:cubicBezTo>
                    <a:pt x="12" y="21"/>
                    <a:pt x="21" y="19"/>
                    <a:pt x="21" y="19"/>
                  </a:cubicBezTo>
                  <a:cubicBezTo>
                    <a:pt x="21" y="19"/>
                    <a:pt x="22" y="10"/>
                    <a:pt x="16" y="5"/>
                  </a:cubicBezTo>
                  <a:cubicBezTo>
                    <a:pt x="10" y="0"/>
                    <a:pt x="1" y="2"/>
                    <a:pt x="1" y="2"/>
                  </a:cubicBezTo>
                  <a:cubicBezTo>
                    <a:pt x="1" y="2"/>
                    <a:pt x="0" y="11"/>
                    <a:pt x="6" y="16"/>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18" name="Freeform 48"/>
            <p:cNvSpPr>
              <a:spLocks/>
            </p:cNvSpPr>
            <p:nvPr/>
          </p:nvSpPr>
          <p:spPr bwMode="auto">
            <a:xfrm>
              <a:off x="6884988" y="3578225"/>
              <a:ext cx="136525" cy="90488"/>
            </a:xfrm>
            <a:custGeom>
              <a:avLst/>
              <a:gdLst>
                <a:gd name="T0" fmla="*/ 17 w 36"/>
                <a:gd name="T1" fmla="*/ 2 h 24"/>
                <a:gd name="T2" fmla="*/ 0 w 36"/>
                <a:gd name="T3" fmla="*/ 15 h 24"/>
                <a:gd name="T4" fmla="*/ 19 w 36"/>
                <a:gd name="T5" fmla="*/ 23 h 24"/>
                <a:gd name="T6" fmla="*/ 36 w 36"/>
                <a:gd name="T7" fmla="*/ 10 h 24"/>
                <a:gd name="T8" fmla="*/ 17 w 36"/>
                <a:gd name="T9" fmla="*/ 2 h 24"/>
              </a:gdLst>
              <a:ahLst/>
              <a:cxnLst>
                <a:cxn ang="0">
                  <a:pos x="T0" y="T1"/>
                </a:cxn>
                <a:cxn ang="0">
                  <a:pos x="T2" y="T3"/>
                </a:cxn>
                <a:cxn ang="0">
                  <a:pos x="T4" y="T5"/>
                </a:cxn>
                <a:cxn ang="0">
                  <a:pos x="T6" y="T7"/>
                </a:cxn>
                <a:cxn ang="0">
                  <a:pos x="T8" y="T9"/>
                </a:cxn>
              </a:cxnLst>
              <a:rect l="0" t="0" r="r" b="b"/>
              <a:pathLst>
                <a:path w="36" h="24">
                  <a:moveTo>
                    <a:pt x="17" y="2"/>
                  </a:moveTo>
                  <a:cubicBezTo>
                    <a:pt x="6" y="3"/>
                    <a:pt x="0" y="15"/>
                    <a:pt x="0" y="15"/>
                  </a:cubicBezTo>
                  <a:cubicBezTo>
                    <a:pt x="0" y="15"/>
                    <a:pt x="9" y="24"/>
                    <a:pt x="19" y="23"/>
                  </a:cubicBezTo>
                  <a:cubicBezTo>
                    <a:pt x="30" y="21"/>
                    <a:pt x="36" y="10"/>
                    <a:pt x="36" y="10"/>
                  </a:cubicBezTo>
                  <a:cubicBezTo>
                    <a:pt x="36" y="10"/>
                    <a:pt x="27" y="0"/>
                    <a:pt x="17" y="2"/>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19" name="Freeform 49"/>
            <p:cNvSpPr>
              <a:spLocks/>
            </p:cNvSpPr>
            <p:nvPr/>
          </p:nvSpPr>
          <p:spPr bwMode="auto">
            <a:xfrm>
              <a:off x="6854826" y="3430588"/>
              <a:ext cx="57150" cy="57150"/>
            </a:xfrm>
            <a:custGeom>
              <a:avLst/>
              <a:gdLst>
                <a:gd name="T0" fmla="*/ 3 w 15"/>
                <a:gd name="T1" fmla="*/ 4 h 15"/>
                <a:gd name="T2" fmla="*/ 1 w 15"/>
                <a:gd name="T3" fmla="*/ 15 h 15"/>
                <a:gd name="T4" fmla="*/ 12 w 15"/>
                <a:gd name="T5" fmla="*/ 11 h 15"/>
                <a:gd name="T6" fmla="*/ 13 w 15"/>
                <a:gd name="T7" fmla="*/ 0 h 15"/>
                <a:gd name="T8" fmla="*/ 3 w 15"/>
                <a:gd name="T9" fmla="*/ 4 h 15"/>
              </a:gdLst>
              <a:ahLst/>
              <a:cxnLst>
                <a:cxn ang="0">
                  <a:pos x="T0" y="T1"/>
                </a:cxn>
                <a:cxn ang="0">
                  <a:pos x="T2" y="T3"/>
                </a:cxn>
                <a:cxn ang="0">
                  <a:pos x="T4" y="T5"/>
                </a:cxn>
                <a:cxn ang="0">
                  <a:pos x="T6" y="T7"/>
                </a:cxn>
                <a:cxn ang="0">
                  <a:pos x="T8" y="T9"/>
                </a:cxn>
              </a:cxnLst>
              <a:rect l="0" t="0" r="r" b="b"/>
              <a:pathLst>
                <a:path w="15" h="15">
                  <a:moveTo>
                    <a:pt x="3" y="4"/>
                  </a:moveTo>
                  <a:cubicBezTo>
                    <a:pt x="0" y="9"/>
                    <a:pt x="1" y="15"/>
                    <a:pt x="1" y="15"/>
                  </a:cubicBezTo>
                  <a:cubicBezTo>
                    <a:pt x="1" y="15"/>
                    <a:pt x="8" y="15"/>
                    <a:pt x="12" y="11"/>
                  </a:cubicBezTo>
                  <a:cubicBezTo>
                    <a:pt x="15" y="7"/>
                    <a:pt x="13" y="0"/>
                    <a:pt x="13" y="0"/>
                  </a:cubicBezTo>
                  <a:cubicBezTo>
                    <a:pt x="13" y="0"/>
                    <a:pt x="6" y="0"/>
                    <a:pt x="3" y="4"/>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20" name="Freeform 50"/>
            <p:cNvSpPr>
              <a:spLocks/>
            </p:cNvSpPr>
            <p:nvPr/>
          </p:nvSpPr>
          <p:spPr bwMode="auto">
            <a:xfrm>
              <a:off x="6865938" y="3641725"/>
              <a:ext cx="49213" cy="71438"/>
            </a:xfrm>
            <a:custGeom>
              <a:avLst/>
              <a:gdLst>
                <a:gd name="T0" fmla="*/ 4 w 13"/>
                <a:gd name="T1" fmla="*/ 0 h 19"/>
                <a:gd name="T2" fmla="*/ 1 w 13"/>
                <a:gd name="T3" fmla="*/ 11 h 19"/>
                <a:gd name="T4" fmla="*/ 8 w 13"/>
                <a:gd name="T5" fmla="*/ 19 h 19"/>
                <a:gd name="T6" fmla="*/ 12 w 13"/>
                <a:gd name="T7" fmla="*/ 9 h 19"/>
                <a:gd name="T8" fmla="*/ 4 w 13"/>
                <a:gd name="T9" fmla="*/ 0 h 19"/>
              </a:gdLst>
              <a:ahLst/>
              <a:cxnLst>
                <a:cxn ang="0">
                  <a:pos x="T0" y="T1"/>
                </a:cxn>
                <a:cxn ang="0">
                  <a:pos x="T2" y="T3"/>
                </a:cxn>
                <a:cxn ang="0">
                  <a:pos x="T4" y="T5"/>
                </a:cxn>
                <a:cxn ang="0">
                  <a:pos x="T6" y="T7"/>
                </a:cxn>
                <a:cxn ang="0">
                  <a:pos x="T8" y="T9"/>
                </a:cxn>
              </a:cxnLst>
              <a:rect l="0" t="0" r="r" b="b"/>
              <a:pathLst>
                <a:path w="13" h="19">
                  <a:moveTo>
                    <a:pt x="4" y="0"/>
                  </a:moveTo>
                  <a:cubicBezTo>
                    <a:pt x="4" y="0"/>
                    <a:pt x="0" y="6"/>
                    <a:pt x="1" y="11"/>
                  </a:cubicBezTo>
                  <a:cubicBezTo>
                    <a:pt x="2" y="16"/>
                    <a:pt x="8" y="19"/>
                    <a:pt x="8" y="19"/>
                  </a:cubicBezTo>
                  <a:cubicBezTo>
                    <a:pt x="8" y="19"/>
                    <a:pt x="13" y="14"/>
                    <a:pt x="12" y="9"/>
                  </a:cubicBezTo>
                  <a:cubicBezTo>
                    <a:pt x="11" y="3"/>
                    <a:pt x="4" y="0"/>
                    <a:pt x="4" y="0"/>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21" name="Freeform 51"/>
            <p:cNvSpPr>
              <a:spLocks/>
            </p:cNvSpPr>
            <p:nvPr/>
          </p:nvSpPr>
          <p:spPr bwMode="auto">
            <a:xfrm>
              <a:off x="6635751" y="3230563"/>
              <a:ext cx="93663" cy="57150"/>
            </a:xfrm>
            <a:custGeom>
              <a:avLst/>
              <a:gdLst>
                <a:gd name="T0" fmla="*/ 13 w 25"/>
                <a:gd name="T1" fmla="*/ 0 h 15"/>
                <a:gd name="T2" fmla="*/ 0 w 25"/>
                <a:gd name="T3" fmla="*/ 7 h 15"/>
                <a:gd name="T4" fmla="*/ 12 w 25"/>
                <a:gd name="T5" fmla="*/ 15 h 15"/>
                <a:gd name="T6" fmla="*/ 25 w 25"/>
                <a:gd name="T7" fmla="*/ 9 h 15"/>
                <a:gd name="T8" fmla="*/ 13 w 25"/>
                <a:gd name="T9" fmla="*/ 0 h 15"/>
              </a:gdLst>
              <a:ahLst/>
              <a:cxnLst>
                <a:cxn ang="0">
                  <a:pos x="T0" y="T1"/>
                </a:cxn>
                <a:cxn ang="0">
                  <a:pos x="T2" y="T3"/>
                </a:cxn>
                <a:cxn ang="0">
                  <a:pos x="T4" y="T5"/>
                </a:cxn>
                <a:cxn ang="0">
                  <a:pos x="T6" y="T7"/>
                </a:cxn>
                <a:cxn ang="0">
                  <a:pos x="T8" y="T9"/>
                </a:cxn>
              </a:cxnLst>
              <a:rect l="0" t="0" r="r" b="b"/>
              <a:pathLst>
                <a:path w="25" h="15">
                  <a:moveTo>
                    <a:pt x="13" y="0"/>
                  </a:moveTo>
                  <a:cubicBezTo>
                    <a:pt x="6" y="0"/>
                    <a:pt x="0" y="7"/>
                    <a:pt x="0" y="7"/>
                  </a:cubicBezTo>
                  <a:cubicBezTo>
                    <a:pt x="0" y="7"/>
                    <a:pt x="5" y="14"/>
                    <a:pt x="12" y="15"/>
                  </a:cubicBezTo>
                  <a:cubicBezTo>
                    <a:pt x="19" y="15"/>
                    <a:pt x="25" y="9"/>
                    <a:pt x="25" y="9"/>
                  </a:cubicBezTo>
                  <a:cubicBezTo>
                    <a:pt x="25" y="9"/>
                    <a:pt x="20" y="1"/>
                    <a:pt x="13" y="0"/>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22" name="Freeform 52"/>
            <p:cNvSpPr>
              <a:spLocks/>
            </p:cNvSpPr>
            <p:nvPr/>
          </p:nvSpPr>
          <p:spPr bwMode="auto">
            <a:xfrm>
              <a:off x="6711951" y="3181350"/>
              <a:ext cx="49213" cy="71438"/>
            </a:xfrm>
            <a:custGeom>
              <a:avLst/>
              <a:gdLst>
                <a:gd name="T0" fmla="*/ 12 w 13"/>
                <a:gd name="T1" fmla="*/ 9 h 19"/>
                <a:gd name="T2" fmla="*/ 4 w 13"/>
                <a:gd name="T3" fmla="*/ 0 h 19"/>
                <a:gd name="T4" fmla="*/ 1 w 13"/>
                <a:gd name="T5" fmla="*/ 11 h 19"/>
                <a:gd name="T6" fmla="*/ 8 w 13"/>
                <a:gd name="T7" fmla="*/ 19 h 19"/>
                <a:gd name="T8" fmla="*/ 12 w 13"/>
                <a:gd name="T9" fmla="*/ 9 h 19"/>
              </a:gdLst>
              <a:ahLst/>
              <a:cxnLst>
                <a:cxn ang="0">
                  <a:pos x="T0" y="T1"/>
                </a:cxn>
                <a:cxn ang="0">
                  <a:pos x="T2" y="T3"/>
                </a:cxn>
                <a:cxn ang="0">
                  <a:pos x="T4" y="T5"/>
                </a:cxn>
                <a:cxn ang="0">
                  <a:pos x="T6" y="T7"/>
                </a:cxn>
                <a:cxn ang="0">
                  <a:pos x="T8" y="T9"/>
                </a:cxn>
              </a:cxnLst>
              <a:rect l="0" t="0" r="r" b="b"/>
              <a:pathLst>
                <a:path w="13" h="19">
                  <a:moveTo>
                    <a:pt x="12" y="9"/>
                  </a:moveTo>
                  <a:cubicBezTo>
                    <a:pt x="10" y="3"/>
                    <a:pt x="4" y="0"/>
                    <a:pt x="4" y="0"/>
                  </a:cubicBezTo>
                  <a:cubicBezTo>
                    <a:pt x="4" y="0"/>
                    <a:pt x="0" y="6"/>
                    <a:pt x="1" y="11"/>
                  </a:cubicBezTo>
                  <a:cubicBezTo>
                    <a:pt x="2" y="16"/>
                    <a:pt x="8" y="19"/>
                    <a:pt x="8" y="19"/>
                  </a:cubicBezTo>
                  <a:cubicBezTo>
                    <a:pt x="8" y="19"/>
                    <a:pt x="13" y="14"/>
                    <a:pt x="12" y="9"/>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23" name="Freeform 53"/>
            <p:cNvSpPr>
              <a:spLocks/>
            </p:cNvSpPr>
            <p:nvPr/>
          </p:nvSpPr>
          <p:spPr bwMode="auto">
            <a:xfrm>
              <a:off x="6896101" y="3257550"/>
              <a:ext cx="82550" cy="79375"/>
            </a:xfrm>
            <a:custGeom>
              <a:avLst/>
              <a:gdLst>
                <a:gd name="T0" fmla="*/ 16 w 22"/>
                <a:gd name="T1" fmla="*/ 16 h 21"/>
                <a:gd name="T2" fmla="*/ 21 w 22"/>
                <a:gd name="T3" fmla="*/ 2 h 21"/>
                <a:gd name="T4" fmla="*/ 6 w 22"/>
                <a:gd name="T5" fmla="*/ 5 h 21"/>
                <a:gd name="T6" fmla="*/ 1 w 22"/>
                <a:gd name="T7" fmla="*/ 19 h 21"/>
                <a:gd name="T8" fmla="*/ 16 w 22"/>
                <a:gd name="T9" fmla="*/ 16 h 21"/>
              </a:gdLst>
              <a:ahLst/>
              <a:cxnLst>
                <a:cxn ang="0">
                  <a:pos x="T0" y="T1"/>
                </a:cxn>
                <a:cxn ang="0">
                  <a:pos x="T2" y="T3"/>
                </a:cxn>
                <a:cxn ang="0">
                  <a:pos x="T4" y="T5"/>
                </a:cxn>
                <a:cxn ang="0">
                  <a:pos x="T6" y="T7"/>
                </a:cxn>
                <a:cxn ang="0">
                  <a:pos x="T8" y="T9"/>
                </a:cxn>
              </a:cxnLst>
              <a:rect l="0" t="0" r="r" b="b"/>
              <a:pathLst>
                <a:path w="22" h="21">
                  <a:moveTo>
                    <a:pt x="16" y="16"/>
                  </a:moveTo>
                  <a:cubicBezTo>
                    <a:pt x="22" y="11"/>
                    <a:pt x="21" y="2"/>
                    <a:pt x="21" y="2"/>
                  </a:cubicBezTo>
                  <a:cubicBezTo>
                    <a:pt x="21" y="2"/>
                    <a:pt x="12" y="0"/>
                    <a:pt x="6" y="5"/>
                  </a:cubicBezTo>
                  <a:cubicBezTo>
                    <a:pt x="0" y="10"/>
                    <a:pt x="1" y="19"/>
                    <a:pt x="1" y="19"/>
                  </a:cubicBezTo>
                  <a:cubicBezTo>
                    <a:pt x="1" y="19"/>
                    <a:pt x="11" y="21"/>
                    <a:pt x="16" y="16"/>
                  </a:cubicBezTo>
                  <a:close/>
                </a:path>
              </a:pathLst>
            </a:custGeom>
            <a:grpFill/>
            <a:ln w="38100">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nvGrpSpPr>
          <p:cNvPr id="73" name="组合 71"/>
          <p:cNvGrpSpPr/>
          <p:nvPr/>
        </p:nvGrpSpPr>
        <p:grpSpPr>
          <a:xfrm>
            <a:off x="3599654" y="1957498"/>
            <a:ext cx="1944693" cy="1945293"/>
            <a:chOff x="4799538" y="2609192"/>
            <a:chExt cx="2592924" cy="2592924"/>
          </a:xfrm>
        </p:grpSpPr>
        <p:sp>
          <p:nvSpPr>
            <p:cNvPr id="125" name="椭圆 124"/>
            <p:cNvSpPr/>
            <p:nvPr/>
          </p:nvSpPr>
          <p:spPr>
            <a:xfrm>
              <a:off x="4799538" y="2609192"/>
              <a:ext cx="2592924" cy="2592924"/>
            </a:xfrm>
            <a:prstGeom prst="ellipse">
              <a:avLst/>
            </a:prstGeom>
            <a:solidFill>
              <a:schemeClr val="accent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66281D"/>
                </a:solidFill>
              </a:endParaRPr>
            </a:p>
          </p:txBody>
        </p:sp>
        <p:grpSp>
          <p:nvGrpSpPr>
            <p:cNvPr id="74" name="组合 129"/>
            <p:cNvGrpSpPr/>
            <p:nvPr/>
          </p:nvGrpSpPr>
          <p:grpSpPr>
            <a:xfrm>
              <a:off x="5060950" y="2870604"/>
              <a:ext cx="2070100" cy="2070100"/>
              <a:chOff x="5060950" y="2542874"/>
              <a:chExt cx="2070100" cy="2070100"/>
            </a:xfrm>
          </p:grpSpPr>
          <p:cxnSp>
            <p:nvCxnSpPr>
              <p:cNvPr id="128" name="直接连接符 127"/>
              <p:cNvCxnSpPr/>
              <p:nvPr/>
            </p:nvCxnSpPr>
            <p:spPr>
              <a:xfrm>
                <a:off x="5060950" y="3577924"/>
                <a:ext cx="207010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5400000">
                <a:off x="5060950" y="3577924"/>
                <a:ext cx="207010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31" name="文本框 130"/>
            <p:cNvSpPr txBox="1"/>
            <p:nvPr/>
          </p:nvSpPr>
          <p:spPr>
            <a:xfrm>
              <a:off x="5145181" y="3069222"/>
              <a:ext cx="924555" cy="615363"/>
            </a:xfrm>
            <a:prstGeom prst="rect">
              <a:avLst/>
            </a:prstGeom>
            <a:noFill/>
          </p:spPr>
          <p:txBody>
            <a:bodyPr wrap="square" rtlCol="0">
              <a:spAutoFit/>
            </a:bodyPr>
            <a:lstStyle/>
            <a:p>
              <a:pPr algn="ctr"/>
              <a:r>
                <a:rPr lang="en-US" altLang="zh-CN" sz="2400" dirty="0">
                  <a:solidFill>
                    <a:schemeClr val="bg1"/>
                  </a:solidFill>
                  <a:latin typeface="方正行楷简体" panose="03000509000000000000" pitchFamily="65" charset="-122"/>
                  <a:ea typeface="方正行楷简体" panose="03000509000000000000" pitchFamily="65" charset="-122"/>
                </a:rPr>
                <a:t>1</a:t>
              </a:r>
              <a:endParaRPr lang="zh-CN" altLang="en-US" sz="2400" dirty="0">
                <a:solidFill>
                  <a:schemeClr val="bg1"/>
                </a:solidFill>
                <a:latin typeface="方正行楷简体" panose="03000509000000000000" pitchFamily="65" charset="-122"/>
                <a:ea typeface="方正行楷简体" panose="03000509000000000000" pitchFamily="65" charset="-122"/>
              </a:endParaRPr>
            </a:p>
          </p:txBody>
        </p:sp>
        <p:sp>
          <p:nvSpPr>
            <p:cNvPr id="132" name="文本框 131"/>
            <p:cNvSpPr txBox="1"/>
            <p:nvPr/>
          </p:nvSpPr>
          <p:spPr>
            <a:xfrm>
              <a:off x="6127919" y="3069222"/>
              <a:ext cx="924555" cy="615363"/>
            </a:xfrm>
            <a:prstGeom prst="rect">
              <a:avLst/>
            </a:prstGeom>
            <a:noFill/>
          </p:spPr>
          <p:txBody>
            <a:bodyPr wrap="square" rtlCol="0">
              <a:spAutoFit/>
            </a:bodyPr>
            <a:lstStyle/>
            <a:p>
              <a:pPr algn="ctr"/>
              <a:r>
                <a:rPr lang="en-US" altLang="zh-CN" sz="2400" dirty="0">
                  <a:solidFill>
                    <a:schemeClr val="bg1"/>
                  </a:solidFill>
                  <a:latin typeface="方正行楷简体" panose="03000509000000000000" pitchFamily="65" charset="-122"/>
                  <a:ea typeface="方正行楷简体" panose="03000509000000000000" pitchFamily="65" charset="-122"/>
                </a:rPr>
                <a:t>2</a:t>
              </a:r>
              <a:endParaRPr lang="zh-CN" altLang="en-US" sz="2400" dirty="0">
                <a:solidFill>
                  <a:schemeClr val="bg1"/>
                </a:solidFill>
                <a:latin typeface="方正行楷简体" panose="03000509000000000000" pitchFamily="65" charset="-122"/>
                <a:ea typeface="方正行楷简体" panose="03000509000000000000" pitchFamily="65" charset="-122"/>
              </a:endParaRPr>
            </a:p>
          </p:txBody>
        </p:sp>
        <p:sp>
          <p:nvSpPr>
            <p:cNvPr id="133" name="文本框 132"/>
            <p:cNvSpPr txBox="1"/>
            <p:nvPr/>
          </p:nvSpPr>
          <p:spPr>
            <a:xfrm>
              <a:off x="5145181" y="3960260"/>
              <a:ext cx="924555" cy="615363"/>
            </a:xfrm>
            <a:prstGeom prst="rect">
              <a:avLst/>
            </a:prstGeom>
            <a:noFill/>
          </p:spPr>
          <p:txBody>
            <a:bodyPr wrap="square" rtlCol="0">
              <a:spAutoFit/>
            </a:bodyPr>
            <a:lstStyle/>
            <a:p>
              <a:pPr algn="ctr"/>
              <a:r>
                <a:rPr lang="en-US" altLang="zh-CN" sz="2400" dirty="0">
                  <a:solidFill>
                    <a:schemeClr val="bg1"/>
                  </a:solidFill>
                  <a:latin typeface="方正行楷简体" panose="03000509000000000000" pitchFamily="65" charset="-122"/>
                  <a:ea typeface="方正行楷简体" panose="03000509000000000000" pitchFamily="65" charset="-122"/>
                </a:rPr>
                <a:t>3</a:t>
              </a:r>
              <a:endParaRPr lang="zh-CN" altLang="en-US" sz="2400" dirty="0">
                <a:solidFill>
                  <a:schemeClr val="bg1"/>
                </a:solidFill>
                <a:latin typeface="方正行楷简体" panose="03000509000000000000" pitchFamily="65" charset="-122"/>
                <a:ea typeface="方正行楷简体" panose="03000509000000000000" pitchFamily="65" charset="-122"/>
              </a:endParaRPr>
            </a:p>
          </p:txBody>
        </p:sp>
        <p:sp>
          <p:nvSpPr>
            <p:cNvPr id="134" name="文本框 133"/>
            <p:cNvSpPr txBox="1"/>
            <p:nvPr/>
          </p:nvSpPr>
          <p:spPr>
            <a:xfrm>
              <a:off x="6127919" y="3960260"/>
              <a:ext cx="924555" cy="615363"/>
            </a:xfrm>
            <a:prstGeom prst="rect">
              <a:avLst/>
            </a:prstGeom>
            <a:noFill/>
          </p:spPr>
          <p:txBody>
            <a:bodyPr wrap="square" rtlCol="0">
              <a:spAutoFit/>
            </a:bodyPr>
            <a:lstStyle/>
            <a:p>
              <a:pPr algn="ctr"/>
              <a:r>
                <a:rPr lang="en-US" altLang="zh-CN" sz="2400" dirty="0">
                  <a:solidFill>
                    <a:schemeClr val="bg1"/>
                  </a:solidFill>
                  <a:latin typeface="方正行楷简体" panose="03000509000000000000" pitchFamily="65" charset="-122"/>
                  <a:ea typeface="方正行楷简体" panose="03000509000000000000" pitchFamily="65" charset="-122"/>
                </a:rPr>
                <a:t>4</a:t>
              </a:r>
              <a:endParaRPr lang="zh-CN" altLang="en-US" sz="2400" dirty="0">
                <a:solidFill>
                  <a:schemeClr val="bg1"/>
                </a:solidFill>
                <a:latin typeface="方正行楷简体" panose="03000509000000000000" pitchFamily="65" charset="-122"/>
                <a:ea typeface="方正行楷简体" panose="03000509000000000000" pitchFamily="65" charset="-122"/>
              </a:endParaRPr>
            </a:p>
          </p:txBody>
        </p:sp>
      </p:grpSp>
      <p:sp>
        <p:nvSpPr>
          <p:cNvPr id="136" name="矩形 135"/>
          <p:cNvSpPr/>
          <p:nvPr/>
        </p:nvSpPr>
        <p:spPr>
          <a:xfrm>
            <a:off x="6185152" y="2249451"/>
            <a:ext cx="1591204" cy="346249"/>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137" name="文本框 136"/>
          <p:cNvSpPr txBox="1"/>
          <p:nvPr/>
        </p:nvSpPr>
        <p:spPr>
          <a:xfrm>
            <a:off x="6205380" y="1982053"/>
            <a:ext cx="1931016" cy="253916"/>
          </a:xfrm>
          <a:prstGeom prst="rect">
            <a:avLst/>
          </a:prstGeom>
          <a:noFill/>
        </p:spPr>
        <p:txBody>
          <a:bodyPr vert="horz"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40" name="矩形 139"/>
          <p:cNvSpPr/>
          <p:nvPr/>
        </p:nvSpPr>
        <p:spPr>
          <a:xfrm>
            <a:off x="572232" y="2249451"/>
            <a:ext cx="1591204" cy="346249"/>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141" name="文本框 140"/>
          <p:cNvSpPr txBox="1"/>
          <p:nvPr/>
        </p:nvSpPr>
        <p:spPr>
          <a:xfrm>
            <a:off x="899592" y="1982053"/>
            <a:ext cx="1931016" cy="253916"/>
          </a:xfrm>
          <a:prstGeom prst="rect">
            <a:avLst/>
          </a:prstGeom>
          <a:noFill/>
        </p:spPr>
        <p:txBody>
          <a:bodyPr vert="horz"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44" name="矩形 143"/>
          <p:cNvSpPr/>
          <p:nvPr/>
        </p:nvSpPr>
        <p:spPr>
          <a:xfrm>
            <a:off x="6185152" y="3393340"/>
            <a:ext cx="1591204" cy="346249"/>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145" name="文本框 144"/>
          <p:cNvSpPr txBox="1"/>
          <p:nvPr/>
        </p:nvSpPr>
        <p:spPr>
          <a:xfrm>
            <a:off x="6205380" y="3125942"/>
            <a:ext cx="1931016" cy="253916"/>
          </a:xfrm>
          <a:prstGeom prst="rect">
            <a:avLst/>
          </a:prstGeom>
          <a:noFill/>
        </p:spPr>
        <p:txBody>
          <a:bodyPr vert="horz"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47" name="矩形 146"/>
          <p:cNvSpPr/>
          <p:nvPr/>
        </p:nvSpPr>
        <p:spPr>
          <a:xfrm>
            <a:off x="572232" y="3393340"/>
            <a:ext cx="1591204" cy="346249"/>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148" name="文本框 147"/>
          <p:cNvSpPr txBox="1"/>
          <p:nvPr/>
        </p:nvSpPr>
        <p:spPr>
          <a:xfrm>
            <a:off x="899592" y="3125942"/>
            <a:ext cx="1931016" cy="253916"/>
          </a:xfrm>
          <a:prstGeom prst="rect">
            <a:avLst/>
          </a:prstGeom>
          <a:noFill/>
        </p:spPr>
        <p:txBody>
          <a:bodyPr vert="horz"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Tree>
    <p:extLst>
      <p:ext uri="{BB962C8B-B14F-4D97-AF65-F5344CB8AC3E}">
        <p14:creationId xmlns:p14="http://schemas.microsoft.com/office/powerpoint/2010/main" val="1215353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6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par>
                                <p:cTn id="8" presetID="8" presetClass="emph" presetSubtype="0" fill="hold" nodeType="withEffect">
                                  <p:stCondLst>
                                    <p:cond delay="1600"/>
                                  </p:stCondLst>
                                  <p:childTnLst>
                                    <p:animRot by="21600000">
                                      <p:cBhvr>
                                        <p:cTn id="9" dur="1000" fill="hold"/>
                                        <p:tgtEl>
                                          <p:spTgt spid="72"/>
                                        </p:tgtEl>
                                        <p:attrNameLst>
                                          <p:attrName>r</p:attrName>
                                        </p:attrNameLst>
                                      </p:cBhvr>
                                    </p:animRot>
                                  </p:childTnLst>
                                </p:cTn>
                              </p:par>
                              <p:par>
                                <p:cTn id="10" presetID="21" presetClass="entr" presetSubtype="4" fill="hold" nodeType="withEffect">
                                  <p:stCondLst>
                                    <p:cond delay="2100"/>
                                  </p:stCondLst>
                                  <p:childTnLst>
                                    <p:set>
                                      <p:cBhvr>
                                        <p:cTn id="11" dur="1" fill="hold">
                                          <p:stCondLst>
                                            <p:cond delay="0"/>
                                          </p:stCondLst>
                                        </p:cTn>
                                        <p:tgtEl>
                                          <p:spTgt spid="73"/>
                                        </p:tgtEl>
                                        <p:attrNameLst>
                                          <p:attrName>style.visibility</p:attrName>
                                        </p:attrNameLst>
                                      </p:cBhvr>
                                      <p:to>
                                        <p:strVal val="visible"/>
                                      </p:to>
                                    </p:set>
                                    <p:animEffect transition="in" filter="wheel(4)">
                                      <p:cBhvr>
                                        <p:cTn id="12" dur="750"/>
                                        <p:tgtEl>
                                          <p:spTgt spid="73"/>
                                        </p:tgtEl>
                                      </p:cBhvr>
                                    </p:animEffect>
                                  </p:childTnLst>
                                </p:cTn>
                              </p:par>
                              <p:par>
                                <p:cTn id="13" presetID="23" presetClass="entr" presetSubtype="288" fill="hold" grpId="0" nodeType="withEffect">
                                  <p:stCondLst>
                                    <p:cond delay="2700"/>
                                  </p:stCondLst>
                                  <p:iterate type="lt">
                                    <p:tmPct val="10000"/>
                                  </p:iterate>
                                  <p:childTnLst>
                                    <p:set>
                                      <p:cBhvr>
                                        <p:cTn id="14" dur="1" fill="hold">
                                          <p:stCondLst>
                                            <p:cond delay="0"/>
                                          </p:stCondLst>
                                        </p:cTn>
                                        <p:tgtEl>
                                          <p:spTgt spid="141"/>
                                        </p:tgtEl>
                                        <p:attrNameLst>
                                          <p:attrName>style.visibility</p:attrName>
                                        </p:attrNameLst>
                                      </p:cBhvr>
                                      <p:to>
                                        <p:strVal val="visible"/>
                                      </p:to>
                                    </p:set>
                                    <p:anim calcmode="lin" valueType="num">
                                      <p:cBhvr>
                                        <p:cTn id="15" dur="500" fill="hold"/>
                                        <p:tgtEl>
                                          <p:spTgt spid="141"/>
                                        </p:tgtEl>
                                        <p:attrNameLst>
                                          <p:attrName>ppt_w</p:attrName>
                                        </p:attrNameLst>
                                      </p:cBhvr>
                                      <p:tavLst>
                                        <p:tav tm="0">
                                          <p:val>
                                            <p:strVal val="4/3*#ppt_w"/>
                                          </p:val>
                                        </p:tav>
                                        <p:tav tm="100000">
                                          <p:val>
                                            <p:strVal val="#ppt_w"/>
                                          </p:val>
                                        </p:tav>
                                      </p:tavLst>
                                    </p:anim>
                                    <p:anim calcmode="lin" valueType="num">
                                      <p:cBhvr>
                                        <p:cTn id="16" dur="500" fill="hold"/>
                                        <p:tgtEl>
                                          <p:spTgt spid="141"/>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700"/>
                                  </p:stCondLst>
                                  <p:iterate type="lt">
                                    <p:tmPct val="10000"/>
                                  </p:iterate>
                                  <p:childTnLst>
                                    <p:set>
                                      <p:cBhvr>
                                        <p:cTn id="18" dur="1" fill="hold">
                                          <p:stCondLst>
                                            <p:cond delay="0"/>
                                          </p:stCondLst>
                                        </p:cTn>
                                        <p:tgtEl>
                                          <p:spTgt spid="137"/>
                                        </p:tgtEl>
                                        <p:attrNameLst>
                                          <p:attrName>style.visibility</p:attrName>
                                        </p:attrNameLst>
                                      </p:cBhvr>
                                      <p:to>
                                        <p:strVal val="visible"/>
                                      </p:to>
                                    </p:set>
                                    <p:anim calcmode="lin" valueType="num">
                                      <p:cBhvr>
                                        <p:cTn id="19" dur="500" fill="hold"/>
                                        <p:tgtEl>
                                          <p:spTgt spid="137"/>
                                        </p:tgtEl>
                                        <p:attrNameLst>
                                          <p:attrName>ppt_w</p:attrName>
                                        </p:attrNameLst>
                                      </p:cBhvr>
                                      <p:tavLst>
                                        <p:tav tm="0">
                                          <p:val>
                                            <p:strVal val="4/3*#ppt_w"/>
                                          </p:val>
                                        </p:tav>
                                        <p:tav tm="100000">
                                          <p:val>
                                            <p:strVal val="#ppt_w"/>
                                          </p:val>
                                        </p:tav>
                                      </p:tavLst>
                                    </p:anim>
                                    <p:anim calcmode="lin" valueType="num">
                                      <p:cBhvr>
                                        <p:cTn id="20" dur="500" fill="hold"/>
                                        <p:tgtEl>
                                          <p:spTgt spid="13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700"/>
                                  </p:stCondLst>
                                  <p:iterate type="lt">
                                    <p:tmPct val="10000"/>
                                  </p:iterate>
                                  <p:childTnLst>
                                    <p:set>
                                      <p:cBhvr>
                                        <p:cTn id="22" dur="1" fill="hold">
                                          <p:stCondLst>
                                            <p:cond delay="0"/>
                                          </p:stCondLst>
                                        </p:cTn>
                                        <p:tgtEl>
                                          <p:spTgt spid="148"/>
                                        </p:tgtEl>
                                        <p:attrNameLst>
                                          <p:attrName>style.visibility</p:attrName>
                                        </p:attrNameLst>
                                      </p:cBhvr>
                                      <p:to>
                                        <p:strVal val="visible"/>
                                      </p:to>
                                    </p:set>
                                    <p:anim calcmode="lin" valueType="num">
                                      <p:cBhvr>
                                        <p:cTn id="23" dur="500" fill="hold"/>
                                        <p:tgtEl>
                                          <p:spTgt spid="148"/>
                                        </p:tgtEl>
                                        <p:attrNameLst>
                                          <p:attrName>ppt_w</p:attrName>
                                        </p:attrNameLst>
                                      </p:cBhvr>
                                      <p:tavLst>
                                        <p:tav tm="0">
                                          <p:val>
                                            <p:strVal val="4/3*#ppt_w"/>
                                          </p:val>
                                        </p:tav>
                                        <p:tav tm="100000">
                                          <p:val>
                                            <p:strVal val="#ppt_w"/>
                                          </p:val>
                                        </p:tav>
                                      </p:tavLst>
                                    </p:anim>
                                    <p:anim calcmode="lin" valueType="num">
                                      <p:cBhvr>
                                        <p:cTn id="24" dur="500" fill="hold"/>
                                        <p:tgtEl>
                                          <p:spTgt spid="148"/>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700"/>
                                  </p:stCondLst>
                                  <p:iterate type="lt">
                                    <p:tmPct val="10000"/>
                                  </p:iterate>
                                  <p:childTnLst>
                                    <p:set>
                                      <p:cBhvr>
                                        <p:cTn id="26" dur="1" fill="hold">
                                          <p:stCondLst>
                                            <p:cond delay="0"/>
                                          </p:stCondLst>
                                        </p:cTn>
                                        <p:tgtEl>
                                          <p:spTgt spid="145"/>
                                        </p:tgtEl>
                                        <p:attrNameLst>
                                          <p:attrName>style.visibility</p:attrName>
                                        </p:attrNameLst>
                                      </p:cBhvr>
                                      <p:to>
                                        <p:strVal val="visible"/>
                                      </p:to>
                                    </p:set>
                                    <p:anim calcmode="lin" valueType="num">
                                      <p:cBhvr>
                                        <p:cTn id="27" dur="500" fill="hold"/>
                                        <p:tgtEl>
                                          <p:spTgt spid="145"/>
                                        </p:tgtEl>
                                        <p:attrNameLst>
                                          <p:attrName>ppt_w</p:attrName>
                                        </p:attrNameLst>
                                      </p:cBhvr>
                                      <p:tavLst>
                                        <p:tav tm="0">
                                          <p:val>
                                            <p:strVal val="4/3*#ppt_w"/>
                                          </p:val>
                                        </p:tav>
                                        <p:tav tm="100000">
                                          <p:val>
                                            <p:strVal val="#ppt_w"/>
                                          </p:val>
                                        </p:tav>
                                      </p:tavLst>
                                    </p:anim>
                                    <p:anim calcmode="lin" valueType="num">
                                      <p:cBhvr>
                                        <p:cTn id="28" dur="500" fill="hold"/>
                                        <p:tgtEl>
                                          <p:spTgt spid="145"/>
                                        </p:tgtEl>
                                        <p:attrNameLst>
                                          <p:attrName>ppt_h</p:attrName>
                                        </p:attrNameLst>
                                      </p:cBhvr>
                                      <p:tavLst>
                                        <p:tav tm="0">
                                          <p:val>
                                            <p:strVal val="4/3*#ppt_h"/>
                                          </p:val>
                                        </p:tav>
                                        <p:tav tm="100000">
                                          <p:val>
                                            <p:strVal val="#ppt_h"/>
                                          </p:val>
                                        </p:tav>
                                      </p:tavLst>
                                    </p:anim>
                                  </p:childTnLst>
                                </p:cTn>
                              </p:par>
                              <p:par>
                                <p:cTn id="29" presetID="22" presetClass="entr" presetSubtype="2" fill="hold" grpId="0" nodeType="withEffect">
                                  <p:stCondLst>
                                    <p:cond delay="3200"/>
                                  </p:stCondLst>
                                  <p:childTnLst>
                                    <p:set>
                                      <p:cBhvr>
                                        <p:cTn id="30" dur="1" fill="hold">
                                          <p:stCondLst>
                                            <p:cond delay="0"/>
                                          </p:stCondLst>
                                        </p:cTn>
                                        <p:tgtEl>
                                          <p:spTgt spid="140"/>
                                        </p:tgtEl>
                                        <p:attrNameLst>
                                          <p:attrName>style.visibility</p:attrName>
                                        </p:attrNameLst>
                                      </p:cBhvr>
                                      <p:to>
                                        <p:strVal val="visible"/>
                                      </p:to>
                                    </p:set>
                                    <p:animEffect transition="in" filter="wipe(right)">
                                      <p:cBhvr>
                                        <p:cTn id="31" dur="500"/>
                                        <p:tgtEl>
                                          <p:spTgt spid="140"/>
                                        </p:tgtEl>
                                      </p:cBhvr>
                                    </p:animEffect>
                                  </p:childTnLst>
                                </p:cTn>
                              </p:par>
                              <p:par>
                                <p:cTn id="32" presetID="22" presetClass="entr" presetSubtype="8" fill="hold" grpId="0" nodeType="withEffect">
                                  <p:stCondLst>
                                    <p:cond delay="3200"/>
                                  </p:stCondLst>
                                  <p:childTnLst>
                                    <p:set>
                                      <p:cBhvr>
                                        <p:cTn id="33" dur="1" fill="hold">
                                          <p:stCondLst>
                                            <p:cond delay="0"/>
                                          </p:stCondLst>
                                        </p:cTn>
                                        <p:tgtEl>
                                          <p:spTgt spid="136"/>
                                        </p:tgtEl>
                                        <p:attrNameLst>
                                          <p:attrName>style.visibility</p:attrName>
                                        </p:attrNameLst>
                                      </p:cBhvr>
                                      <p:to>
                                        <p:strVal val="visible"/>
                                      </p:to>
                                    </p:set>
                                    <p:animEffect transition="in" filter="wipe(left)">
                                      <p:cBhvr>
                                        <p:cTn id="34" dur="500"/>
                                        <p:tgtEl>
                                          <p:spTgt spid="136"/>
                                        </p:tgtEl>
                                      </p:cBhvr>
                                    </p:animEffect>
                                  </p:childTnLst>
                                </p:cTn>
                              </p:par>
                              <p:par>
                                <p:cTn id="35" presetID="22" presetClass="entr" presetSubtype="2" fill="hold" grpId="0" nodeType="withEffect">
                                  <p:stCondLst>
                                    <p:cond delay="3200"/>
                                  </p:stCondLst>
                                  <p:childTnLst>
                                    <p:set>
                                      <p:cBhvr>
                                        <p:cTn id="36" dur="1" fill="hold">
                                          <p:stCondLst>
                                            <p:cond delay="0"/>
                                          </p:stCondLst>
                                        </p:cTn>
                                        <p:tgtEl>
                                          <p:spTgt spid="147"/>
                                        </p:tgtEl>
                                        <p:attrNameLst>
                                          <p:attrName>style.visibility</p:attrName>
                                        </p:attrNameLst>
                                      </p:cBhvr>
                                      <p:to>
                                        <p:strVal val="visible"/>
                                      </p:to>
                                    </p:set>
                                    <p:animEffect transition="in" filter="wipe(right)">
                                      <p:cBhvr>
                                        <p:cTn id="37" dur="500"/>
                                        <p:tgtEl>
                                          <p:spTgt spid="147"/>
                                        </p:tgtEl>
                                      </p:cBhvr>
                                    </p:animEffect>
                                  </p:childTnLst>
                                </p:cTn>
                              </p:par>
                              <p:par>
                                <p:cTn id="38" presetID="22" presetClass="entr" presetSubtype="8" fill="hold" grpId="0" nodeType="withEffect">
                                  <p:stCondLst>
                                    <p:cond delay="3200"/>
                                  </p:stCondLst>
                                  <p:childTnLst>
                                    <p:set>
                                      <p:cBhvr>
                                        <p:cTn id="39" dur="1" fill="hold">
                                          <p:stCondLst>
                                            <p:cond delay="0"/>
                                          </p:stCondLst>
                                        </p:cTn>
                                        <p:tgtEl>
                                          <p:spTgt spid="144"/>
                                        </p:tgtEl>
                                        <p:attrNameLst>
                                          <p:attrName>style.visibility</p:attrName>
                                        </p:attrNameLst>
                                      </p:cBhvr>
                                      <p:to>
                                        <p:strVal val="visible"/>
                                      </p:to>
                                    </p:set>
                                    <p:animEffect transition="in" filter="wipe(left)">
                                      <p:cBhvr>
                                        <p:cTn id="40"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40" grpId="0"/>
      <p:bldP spid="141" grpId="0"/>
      <p:bldP spid="144" grpId="0"/>
      <p:bldP spid="145" grpId="0"/>
      <p:bldP spid="147" grpId="0"/>
      <p:bldP spid="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a:grpSpLocks/>
          </p:cNvGrpSpPr>
          <p:nvPr/>
        </p:nvGrpSpPr>
        <p:grpSpPr bwMode="auto">
          <a:xfrm>
            <a:off x="1194622" y="1439841"/>
            <a:ext cx="1933729" cy="3046262"/>
            <a:chOff x="1385455" y="1588470"/>
            <a:chExt cx="1918854" cy="3019694"/>
          </a:xfrm>
        </p:grpSpPr>
        <p:sp>
          <p:nvSpPr>
            <p:cNvPr id="57" name="矩形 56"/>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lang="zh-CN" altLang="en-US" sz="1013"/>
            </a:p>
          </p:txBody>
        </p:sp>
        <p:sp>
          <p:nvSpPr>
            <p:cNvPr id="58" name="矩形 57"/>
            <p:cNvSpPr/>
            <p:nvPr/>
          </p:nvSpPr>
          <p:spPr>
            <a:xfrm>
              <a:off x="1463289" y="1675744"/>
              <a:ext cx="1753655" cy="956844"/>
            </a:xfrm>
            <a:prstGeom prst="rect">
              <a:avLst/>
            </a:prstGeom>
            <a:blipFill>
              <a:blip r:embed="rId4"/>
              <a:stretch>
                <a:fillRect t="-1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lang="zh-CN" altLang="en-US" sz="1013"/>
            </a:p>
          </p:txBody>
        </p:sp>
        <p:sp>
          <p:nvSpPr>
            <p:cNvPr id="59" name="文本框 6"/>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0"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498">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itchFamily="34" charset="0"/>
              </a:endParaRPr>
            </a:p>
          </p:txBody>
        </p:sp>
        <p:sp>
          <p:nvSpPr>
            <p:cNvPr id="61" name="Rectangle 27"/>
            <p:cNvSpPr>
              <a:spLocks noChangeArrowheads="1"/>
            </p:cNvSpPr>
            <p:nvPr/>
          </p:nvSpPr>
          <p:spPr bwMode="auto">
            <a:xfrm>
              <a:off x="1960294" y="4071465"/>
              <a:ext cx="751508" cy="18305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altLang="zh-CN" sz="600" dirty="0">
                  <a:solidFill>
                    <a:schemeClr val="tx1">
                      <a:lumMod val="75000"/>
                      <a:lumOff val="25000"/>
                    </a:schemeClr>
                  </a:solidFill>
                </a:rPr>
                <a:t>The Project</a:t>
              </a:r>
            </a:p>
          </p:txBody>
        </p:sp>
      </p:grpSp>
      <p:grpSp>
        <p:nvGrpSpPr>
          <p:cNvPr id="62" name="组合 61"/>
          <p:cNvGrpSpPr>
            <a:grpSpLocks/>
          </p:cNvGrpSpPr>
          <p:nvPr/>
        </p:nvGrpSpPr>
        <p:grpSpPr bwMode="auto">
          <a:xfrm>
            <a:off x="3709430" y="1439841"/>
            <a:ext cx="1933729" cy="3046262"/>
            <a:chOff x="1385455" y="1588470"/>
            <a:chExt cx="1918854" cy="3019694"/>
          </a:xfrm>
        </p:grpSpPr>
        <p:sp>
          <p:nvSpPr>
            <p:cNvPr id="63" name="矩形 62"/>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lang="zh-CN" altLang="en-US" sz="1013"/>
            </a:p>
          </p:txBody>
        </p:sp>
        <p:sp>
          <p:nvSpPr>
            <p:cNvPr id="64" name="矩形 63"/>
            <p:cNvSpPr/>
            <p:nvPr/>
          </p:nvSpPr>
          <p:spPr>
            <a:xfrm>
              <a:off x="1463290" y="1675744"/>
              <a:ext cx="1753655" cy="95684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lang="zh-CN" altLang="en-US" sz="1013" dirty="0"/>
            </a:p>
          </p:txBody>
        </p:sp>
        <p:sp>
          <p:nvSpPr>
            <p:cNvPr id="65" name="文本框 32"/>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6"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498">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itchFamily="34" charset="0"/>
              </a:endParaRPr>
            </a:p>
          </p:txBody>
        </p:sp>
        <p:sp>
          <p:nvSpPr>
            <p:cNvPr id="67" name="Rectangle 27"/>
            <p:cNvSpPr>
              <a:spLocks noChangeArrowheads="1"/>
            </p:cNvSpPr>
            <p:nvPr/>
          </p:nvSpPr>
          <p:spPr bwMode="auto">
            <a:xfrm>
              <a:off x="1960294" y="4071465"/>
              <a:ext cx="751508" cy="18305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1" hangingPunct="1"/>
              <a:r>
                <a:rPr lang="en-US" altLang="zh-CN" sz="600" dirty="0">
                  <a:solidFill>
                    <a:schemeClr val="bg1"/>
                  </a:solidFill>
                </a:rPr>
                <a:t>The Project</a:t>
              </a:r>
            </a:p>
          </p:txBody>
        </p:sp>
      </p:grpSp>
      <p:grpSp>
        <p:nvGrpSpPr>
          <p:cNvPr id="68" name="组合 67"/>
          <p:cNvGrpSpPr>
            <a:grpSpLocks/>
          </p:cNvGrpSpPr>
          <p:nvPr/>
        </p:nvGrpSpPr>
        <p:grpSpPr bwMode="auto">
          <a:xfrm>
            <a:off x="6222636" y="1439841"/>
            <a:ext cx="1935330" cy="3046262"/>
            <a:chOff x="1385455" y="1588470"/>
            <a:chExt cx="1918854" cy="3019694"/>
          </a:xfrm>
        </p:grpSpPr>
        <p:sp>
          <p:nvSpPr>
            <p:cNvPr id="69" name="矩形 68"/>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lang="zh-CN" altLang="en-US" sz="1013" dirty="0"/>
            </a:p>
          </p:txBody>
        </p:sp>
        <p:sp>
          <p:nvSpPr>
            <p:cNvPr id="70" name="矩形 69"/>
            <p:cNvSpPr/>
            <p:nvPr/>
          </p:nvSpPr>
          <p:spPr>
            <a:xfrm>
              <a:off x="1463225" y="1675743"/>
              <a:ext cx="1753790" cy="956844"/>
            </a:xfrm>
            <a:prstGeom prst="rect">
              <a:avLst/>
            </a:prstGeom>
            <a:blipFill>
              <a:blip r:embed="rId6"/>
              <a:stretch>
                <a:fillRect b="-240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265">
                <a:defRPr/>
              </a:pPr>
              <a:endParaRPr lang="zh-CN" altLang="en-US" sz="1013"/>
            </a:p>
          </p:txBody>
        </p:sp>
        <p:sp>
          <p:nvSpPr>
            <p:cNvPr id="71" name="文本框 38"/>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2"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498">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itchFamily="34" charset="0"/>
              </a:endParaRPr>
            </a:p>
          </p:txBody>
        </p:sp>
        <p:sp>
          <p:nvSpPr>
            <p:cNvPr id="73" name="Rectangle 27"/>
            <p:cNvSpPr>
              <a:spLocks noChangeArrowheads="1"/>
            </p:cNvSpPr>
            <p:nvPr/>
          </p:nvSpPr>
          <p:spPr bwMode="auto">
            <a:xfrm>
              <a:off x="1960294" y="4071465"/>
              <a:ext cx="751508" cy="18305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altLang="zh-CN" sz="600" dirty="0">
                  <a:solidFill>
                    <a:schemeClr val="tx1">
                      <a:lumMod val="75000"/>
                      <a:lumOff val="25000"/>
                    </a:schemeClr>
                  </a:solidFill>
                </a:rPr>
                <a:t>The Project</a:t>
              </a:r>
            </a:p>
          </p:txBody>
        </p:sp>
      </p:grpSp>
    </p:spTree>
    <p:custDataLst>
      <p:tags r:id="rId1"/>
    </p:custDataLst>
    <p:extLst>
      <p:ext uri="{BB962C8B-B14F-4D97-AF65-F5344CB8AC3E}">
        <p14:creationId xmlns:p14="http://schemas.microsoft.com/office/powerpoint/2010/main" val="928388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p:nvPr/>
        </p:nvGrpSpPr>
        <p:grpSpPr>
          <a:xfrm>
            <a:off x="2769148" y="1845262"/>
            <a:ext cx="3604516" cy="2027319"/>
            <a:chOff x="2891986" y="2136053"/>
            <a:chExt cx="6408028" cy="3604123"/>
          </a:xfrm>
        </p:grpSpPr>
        <p:sp>
          <p:nvSpPr>
            <p:cNvPr id="7" name="Rectangle 231"/>
            <p:cNvSpPr>
              <a:spLocks noChangeArrowheads="1"/>
            </p:cNvSpPr>
            <p:nvPr/>
          </p:nvSpPr>
          <p:spPr bwMode="auto">
            <a:xfrm>
              <a:off x="7474653" y="2136053"/>
              <a:ext cx="1620153" cy="735700"/>
            </a:xfrm>
            <a:prstGeom prst="rect">
              <a:avLst/>
            </a:prstGeom>
            <a:solidFill>
              <a:schemeClr val="accent1"/>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8" name="Freeform 232"/>
            <p:cNvSpPr>
              <a:spLocks/>
            </p:cNvSpPr>
            <p:nvPr/>
          </p:nvSpPr>
          <p:spPr bwMode="auto">
            <a:xfrm>
              <a:off x="6885018" y="2136053"/>
              <a:ext cx="589635" cy="981232"/>
            </a:xfrm>
            <a:custGeom>
              <a:avLst/>
              <a:gdLst>
                <a:gd name="T0" fmla="*/ 658 w 658"/>
                <a:gd name="T1" fmla="*/ 0 h 1095"/>
                <a:gd name="T2" fmla="*/ 0 w 658"/>
                <a:gd name="T3" fmla="*/ 1015 h 1095"/>
                <a:gd name="T4" fmla="*/ 85 w 658"/>
                <a:gd name="T5" fmla="*/ 1095 h 1095"/>
                <a:gd name="T6" fmla="*/ 658 w 658"/>
                <a:gd name="T7" fmla="*/ 821 h 1095"/>
                <a:gd name="T8" fmla="*/ 658 w 658"/>
                <a:gd name="T9" fmla="*/ 0 h 1095"/>
              </a:gdLst>
              <a:ahLst/>
              <a:cxnLst>
                <a:cxn ang="0">
                  <a:pos x="T0" y="T1"/>
                </a:cxn>
                <a:cxn ang="0">
                  <a:pos x="T2" y="T3"/>
                </a:cxn>
                <a:cxn ang="0">
                  <a:pos x="T4" y="T5"/>
                </a:cxn>
                <a:cxn ang="0">
                  <a:pos x="T6" y="T7"/>
                </a:cxn>
                <a:cxn ang="0">
                  <a:pos x="T8" y="T9"/>
                </a:cxn>
              </a:cxnLst>
              <a:rect l="0" t="0" r="r" b="b"/>
              <a:pathLst>
                <a:path w="658" h="1095">
                  <a:moveTo>
                    <a:pt x="658" y="0"/>
                  </a:moveTo>
                  <a:lnTo>
                    <a:pt x="0" y="1015"/>
                  </a:lnTo>
                  <a:lnTo>
                    <a:pt x="85" y="1095"/>
                  </a:lnTo>
                  <a:lnTo>
                    <a:pt x="658" y="821"/>
                  </a:lnTo>
                  <a:lnTo>
                    <a:pt x="658" y="0"/>
                  </a:lnTo>
                  <a:close/>
                </a:path>
              </a:pathLst>
            </a:custGeom>
            <a:solidFill>
              <a:schemeClr val="accent1">
                <a:lumMod val="75000"/>
              </a:schemeClr>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9" name="Rectangle 233"/>
            <p:cNvSpPr>
              <a:spLocks noChangeArrowheads="1"/>
            </p:cNvSpPr>
            <p:nvPr/>
          </p:nvSpPr>
          <p:spPr bwMode="auto">
            <a:xfrm>
              <a:off x="3112427" y="2136053"/>
              <a:ext cx="1622841" cy="735700"/>
            </a:xfrm>
            <a:prstGeom prst="rect">
              <a:avLst/>
            </a:prstGeom>
            <a:solidFill>
              <a:schemeClr val="accent1"/>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0" name="Freeform 234"/>
            <p:cNvSpPr>
              <a:spLocks/>
            </p:cNvSpPr>
            <p:nvPr/>
          </p:nvSpPr>
          <p:spPr bwMode="auto">
            <a:xfrm>
              <a:off x="4735268" y="2136053"/>
              <a:ext cx="588739" cy="981232"/>
            </a:xfrm>
            <a:custGeom>
              <a:avLst/>
              <a:gdLst>
                <a:gd name="T0" fmla="*/ 0 w 657"/>
                <a:gd name="T1" fmla="*/ 0 h 1095"/>
                <a:gd name="T2" fmla="*/ 657 w 657"/>
                <a:gd name="T3" fmla="*/ 1015 h 1095"/>
                <a:gd name="T4" fmla="*/ 572 w 657"/>
                <a:gd name="T5" fmla="*/ 1095 h 1095"/>
                <a:gd name="T6" fmla="*/ 0 w 657"/>
                <a:gd name="T7" fmla="*/ 821 h 1095"/>
                <a:gd name="T8" fmla="*/ 0 w 657"/>
                <a:gd name="T9" fmla="*/ 0 h 1095"/>
              </a:gdLst>
              <a:ahLst/>
              <a:cxnLst>
                <a:cxn ang="0">
                  <a:pos x="T0" y="T1"/>
                </a:cxn>
                <a:cxn ang="0">
                  <a:pos x="T2" y="T3"/>
                </a:cxn>
                <a:cxn ang="0">
                  <a:pos x="T4" y="T5"/>
                </a:cxn>
                <a:cxn ang="0">
                  <a:pos x="T6" y="T7"/>
                </a:cxn>
                <a:cxn ang="0">
                  <a:pos x="T8" y="T9"/>
                </a:cxn>
              </a:cxnLst>
              <a:rect l="0" t="0" r="r" b="b"/>
              <a:pathLst>
                <a:path w="657" h="1095">
                  <a:moveTo>
                    <a:pt x="0" y="0"/>
                  </a:moveTo>
                  <a:lnTo>
                    <a:pt x="657" y="1015"/>
                  </a:lnTo>
                  <a:lnTo>
                    <a:pt x="572" y="1095"/>
                  </a:lnTo>
                  <a:lnTo>
                    <a:pt x="0" y="821"/>
                  </a:lnTo>
                  <a:lnTo>
                    <a:pt x="0" y="0"/>
                  </a:lnTo>
                  <a:close/>
                </a:path>
              </a:pathLst>
            </a:custGeom>
            <a:solidFill>
              <a:schemeClr val="accent1">
                <a:lumMod val="75000"/>
              </a:schemeClr>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1" name="Rectangle 235"/>
            <p:cNvSpPr>
              <a:spLocks noChangeArrowheads="1"/>
            </p:cNvSpPr>
            <p:nvPr/>
          </p:nvSpPr>
          <p:spPr bwMode="auto">
            <a:xfrm>
              <a:off x="7461212" y="5005372"/>
              <a:ext cx="1622841" cy="734804"/>
            </a:xfrm>
            <a:prstGeom prst="rect">
              <a:avLst/>
            </a:prstGeom>
            <a:solidFill>
              <a:schemeClr val="accent3"/>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2" name="Freeform 236"/>
            <p:cNvSpPr>
              <a:spLocks/>
            </p:cNvSpPr>
            <p:nvPr/>
          </p:nvSpPr>
          <p:spPr bwMode="auto">
            <a:xfrm>
              <a:off x="6874265" y="4758944"/>
              <a:ext cx="586947" cy="981232"/>
            </a:xfrm>
            <a:custGeom>
              <a:avLst/>
              <a:gdLst>
                <a:gd name="T0" fmla="*/ 655 w 655"/>
                <a:gd name="T1" fmla="*/ 1095 h 1095"/>
                <a:gd name="T2" fmla="*/ 0 w 655"/>
                <a:gd name="T3" fmla="*/ 83 h 1095"/>
                <a:gd name="T4" fmla="*/ 83 w 655"/>
                <a:gd name="T5" fmla="*/ 0 h 1095"/>
                <a:gd name="T6" fmla="*/ 655 w 655"/>
                <a:gd name="T7" fmla="*/ 275 h 1095"/>
                <a:gd name="T8" fmla="*/ 655 w 655"/>
                <a:gd name="T9" fmla="*/ 1095 h 1095"/>
              </a:gdLst>
              <a:ahLst/>
              <a:cxnLst>
                <a:cxn ang="0">
                  <a:pos x="T0" y="T1"/>
                </a:cxn>
                <a:cxn ang="0">
                  <a:pos x="T2" y="T3"/>
                </a:cxn>
                <a:cxn ang="0">
                  <a:pos x="T4" y="T5"/>
                </a:cxn>
                <a:cxn ang="0">
                  <a:pos x="T6" y="T7"/>
                </a:cxn>
                <a:cxn ang="0">
                  <a:pos x="T8" y="T9"/>
                </a:cxn>
              </a:cxnLst>
              <a:rect l="0" t="0" r="r" b="b"/>
              <a:pathLst>
                <a:path w="655" h="1095">
                  <a:moveTo>
                    <a:pt x="655" y="1095"/>
                  </a:moveTo>
                  <a:lnTo>
                    <a:pt x="0" y="83"/>
                  </a:lnTo>
                  <a:lnTo>
                    <a:pt x="83" y="0"/>
                  </a:lnTo>
                  <a:lnTo>
                    <a:pt x="655" y="275"/>
                  </a:lnTo>
                  <a:lnTo>
                    <a:pt x="655" y="1095"/>
                  </a:lnTo>
                  <a:close/>
                </a:path>
              </a:pathLst>
            </a:custGeom>
            <a:solidFill>
              <a:schemeClr val="accent3">
                <a:lumMod val="75000"/>
              </a:schemeClr>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3" name="Rectangle 237"/>
            <p:cNvSpPr>
              <a:spLocks noChangeArrowheads="1"/>
            </p:cNvSpPr>
            <p:nvPr/>
          </p:nvSpPr>
          <p:spPr bwMode="auto">
            <a:xfrm>
              <a:off x="3101674" y="5005372"/>
              <a:ext cx="1622841" cy="734804"/>
            </a:xfrm>
            <a:prstGeom prst="rect">
              <a:avLst/>
            </a:prstGeom>
            <a:solidFill>
              <a:schemeClr val="accent3"/>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4" name="Freeform 238"/>
            <p:cNvSpPr>
              <a:spLocks/>
            </p:cNvSpPr>
            <p:nvPr/>
          </p:nvSpPr>
          <p:spPr bwMode="auto">
            <a:xfrm>
              <a:off x="4724515" y="4758944"/>
              <a:ext cx="588739" cy="981232"/>
            </a:xfrm>
            <a:custGeom>
              <a:avLst/>
              <a:gdLst>
                <a:gd name="T0" fmla="*/ 0 w 657"/>
                <a:gd name="T1" fmla="*/ 1095 h 1095"/>
                <a:gd name="T2" fmla="*/ 657 w 657"/>
                <a:gd name="T3" fmla="*/ 83 h 1095"/>
                <a:gd name="T4" fmla="*/ 572 w 657"/>
                <a:gd name="T5" fmla="*/ 0 h 1095"/>
                <a:gd name="T6" fmla="*/ 0 w 657"/>
                <a:gd name="T7" fmla="*/ 275 h 1095"/>
                <a:gd name="T8" fmla="*/ 0 w 657"/>
                <a:gd name="T9" fmla="*/ 1095 h 1095"/>
              </a:gdLst>
              <a:ahLst/>
              <a:cxnLst>
                <a:cxn ang="0">
                  <a:pos x="T0" y="T1"/>
                </a:cxn>
                <a:cxn ang="0">
                  <a:pos x="T2" y="T3"/>
                </a:cxn>
                <a:cxn ang="0">
                  <a:pos x="T4" y="T5"/>
                </a:cxn>
                <a:cxn ang="0">
                  <a:pos x="T6" y="T7"/>
                </a:cxn>
                <a:cxn ang="0">
                  <a:pos x="T8" y="T9"/>
                </a:cxn>
              </a:cxnLst>
              <a:rect l="0" t="0" r="r" b="b"/>
              <a:pathLst>
                <a:path w="657" h="1095">
                  <a:moveTo>
                    <a:pt x="0" y="1095"/>
                  </a:moveTo>
                  <a:lnTo>
                    <a:pt x="657" y="83"/>
                  </a:lnTo>
                  <a:lnTo>
                    <a:pt x="572" y="0"/>
                  </a:lnTo>
                  <a:lnTo>
                    <a:pt x="0" y="275"/>
                  </a:lnTo>
                  <a:lnTo>
                    <a:pt x="0" y="1095"/>
                  </a:lnTo>
                  <a:close/>
                </a:path>
              </a:pathLst>
            </a:custGeom>
            <a:solidFill>
              <a:schemeClr val="accent3">
                <a:lumMod val="75000"/>
              </a:schemeClr>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5" name="Oval 239"/>
            <p:cNvSpPr>
              <a:spLocks noChangeArrowheads="1"/>
            </p:cNvSpPr>
            <p:nvPr/>
          </p:nvSpPr>
          <p:spPr bwMode="auto">
            <a:xfrm>
              <a:off x="4900151" y="2740026"/>
              <a:ext cx="2385425" cy="2385425"/>
            </a:xfrm>
            <a:prstGeom prst="ellipse">
              <a:avLst/>
            </a:prstGeom>
            <a:solidFill>
              <a:schemeClr val="accent4">
                <a:lumMod val="75000"/>
              </a:schemeClr>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6" name="Oval 240"/>
            <p:cNvSpPr>
              <a:spLocks noChangeArrowheads="1"/>
            </p:cNvSpPr>
            <p:nvPr/>
          </p:nvSpPr>
          <p:spPr bwMode="auto">
            <a:xfrm>
              <a:off x="5196761" y="3036635"/>
              <a:ext cx="1793997" cy="1794893"/>
            </a:xfrm>
            <a:prstGeom prst="ellipse">
              <a:avLst/>
            </a:prstGeom>
            <a:solidFill>
              <a:schemeClr val="accent4">
                <a:lumMod val="60000"/>
                <a:lumOff val="40000"/>
              </a:schemeClr>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7" name="Freeform 245"/>
            <p:cNvSpPr>
              <a:spLocks/>
            </p:cNvSpPr>
            <p:nvPr/>
          </p:nvSpPr>
          <p:spPr bwMode="auto">
            <a:xfrm>
              <a:off x="5425267" y="3208687"/>
              <a:ext cx="1655101" cy="1711556"/>
            </a:xfrm>
            <a:custGeom>
              <a:avLst/>
              <a:gdLst>
                <a:gd name="T0" fmla="*/ 632 w 781"/>
                <a:gd name="T1" fmla="*/ 0 h 808"/>
                <a:gd name="T2" fmla="*/ 582 w 781"/>
                <a:gd name="T3" fmla="*/ 10 h 808"/>
                <a:gd name="T4" fmla="*/ 741 w 781"/>
                <a:gd name="T5" fmla="*/ 342 h 808"/>
                <a:gd name="T6" fmla="*/ 741 w 781"/>
                <a:gd name="T7" fmla="*/ 342 h 808"/>
                <a:gd name="T8" fmla="*/ 315 w 781"/>
                <a:gd name="T9" fmla="*/ 769 h 808"/>
                <a:gd name="T10" fmla="*/ 50 w 781"/>
                <a:gd name="T11" fmla="*/ 676 h 808"/>
                <a:gd name="T12" fmla="*/ 50 w 781"/>
                <a:gd name="T13" fmla="*/ 676 h 808"/>
                <a:gd name="T14" fmla="*/ 0 w 781"/>
                <a:gd name="T15" fmla="*/ 686 h 808"/>
                <a:gd name="T16" fmla="*/ 18 w 781"/>
                <a:gd name="T17" fmla="*/ 702 h 808"/>
                <a:gd name="T18" fmla="*/ 315 w 781"/>
                <a:gd name="T19" fmla="*/ 808 h 808"/>
                <a:gd name="T20" fmla="*/ 781 w 781"/>
                <a:gd name="T21" fmla="*/ 342 h 808"/>
                <a:gd name="T22" fmla="*/ 632 w 781"/>
                <a:gd name="T23"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1" h="808">
                  <a:moveTo>
                    <a:pt x="632" y="0"/>
                  </a:moveTo>
                  <a:cubicBezTo>
                    <a:pt x="582" y="10"/>
                    <a:pt x="582" y="10"/>
                    <a:pt x="582" y="10"/>
                  </a:cubicBezTo>
                  <a:cubicBezTo>
                    <a:pt x="679" y="88"/>
                    <a:pt x="741" y="208"/>
                    <a:pt x="741" y="342"/>
                  </a:cubicBezTo>
                  <a:cubicBezTo>
                    <a:pt x="741" y="342"/>
                    <a:pt x="741" y="342"/>
                    <a:pt x="741" y="342"/>
                  </a:cubicBezTo>
                  <a:cubicBezTo>
                    <a:pt x="741" y="578"/>
                    <a:pt x="551" y="769"/>
                    <a:pt x="315" y="769"/>
                  </a:cubicBezTo>
                  <a:cubicBezTo>
                    <a:pt x="215" y="769"/>
                    <a:pt x="122" y="734"/>
                    <a:pt x="50" y="676"/>
                  </a:cubicBezTo>
                  <a:cubicBezTo>
                    <a:pt x="50" y="676"/>
                    <a:pt x="50" y="676"/>
                    <a:pt x="50" y="676"/>
                  </a:cubicBezTo>
                  <a:cubicBezTo>
                    <a:pt x="0" y="686"/>
                    <a:pt x="0" y="686"/>
                    <a:pt x="0" y="686"/>
                  </a:cubicBezTo>
                  <a:cubicBezTo>
                    <a:pt x="6" y="691"/>
                    <a:pt x="12" y="696"/>
                    <a:pt x="18" y="702"/>
                  </a:cubicBezTo>
                  <a:cubicBezTo>
                    <a:pt x="99" y="768"/>
                    <a:pt x="202" y="808"/>
                    <a:pt x="315" y="808"/>
                  </a:cubicBezTo>
                  <a:cubicBezTo>
                    <a:pt x="573" y="808"/>
                    <a:pt x="781" y="600"/>
                    <a:pt x="781" y="342"/>
                  </a:cubicBezTo>
                  <a:cubicBezTo>
                    <a:pt x="781" y="207"/>
                    <a:pt x="724" y="85"/>
                    <a:pt x="632" y="0"/>
                  </a:cubicBezTo>
                </a:path>
              </a:pathLst>
            </a:custGeom>
            <a:solidFill>
              <a:schemeClr val="accent4"/>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8" name="Freeform 246"/>
            <p:cNvSpPr>
              <a:spLocks/>
            </p:cNvSpPr>
            <p:nvPr/>
          </p:nvSpPr>
          <p:spPr bwMode="auto">
            <a:xfrm>
              <a:off x="5105359" y="2945233"/>
              <a:ext cx="1650621" cy="1707971"/>
            </a:xfrm>
            <a:custGeom>
              <a:avLst/>
              <a:gdLst>
                <a:gd name="T0" fmla="*/ 466 w 779"/>
                <a:gd name="T1" fmla="*/ 0 h 806"/>
                <a:gd name="T2" fmla="*/ 0 w 779"/>
                <a:gd name="T3" fmla="*/ 466 h 806"/>
                <a:gd name="T4" fmla="*/ 126 w 779"/>
                <a:gd name="T5" fmla="*/ 785 h 806"/>
                <a:gd name="T6" fmla="*/ 147 w 779"/>
                <a:gd name="T7" fmla="*/ 806 h 806"/>
                <a:gd name="T8" fmla="*/ 196 w 779"/>
                <a:gd name="T9" fmla="*/ 796 h 806"/>
                <a:gd name="T10" fmla="*/ 158 w 779"/>
                <a:gd name="T11" fmla="*/ 761 h 806"/>
                <a:gd name="T12" fmla="*/ 40 w 779"/>
                <a:gd name="T13" fmla="*/ 466 h 806"/>
                <a:gd name="T14" fmla="*/ 40 w 779"/>
                <a:gd name="T15" fmla="*/ 466 h 806"/>
                <a:gd name="T16" fmla="*/ 466 w 779"/>
                <a:gd name="T17" fmla="*/ 40 h 806"/>
                <a:gd name="T18" fmla="*/ 606 w 779"/>
                <a:gd name="T19" fmla="*/ 64 h 806"/>
                <a:gd name="T20" fmla="*/ 729 w 779"/>
                <a:gd name="T21" fmla="*/ 131 h 806"/>
                <a:gd name="T22" fmla="*/ 729 w 779"/>
                <a:gd name="T23" fmla="*/ 131 h 806"/>
                <a:gd name="T24" fmla="*/ 779 w 779"/>
                <a:gd name="T25" fmla="*/ 121 h 806"/>
                <a:gd name="T26" fmla="*/ 732 w 779"/>
                <a:gd name="T27" fmla="*/ 83 h 806"/>
                <a:gd name="T28" fmla="*/ 676 w 779"/>
                <a:gd name="T29" fmla="*/ 50 h 806"/>
                <a:gd name="T30" fmla="*/ 466 w 779"/>
                <a:gd name="T31"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806">
                  <a:moveTo>
                    <a:pt x="466" y="0"/>
                  </a:moveTo>
                  <a:cubicBezTo>
                    <a:pt x="209" y="0"/>
                    <a:pt x="0" y="209"/>
                    <a:pt x="0" y="466"/>
                  </a:cubicBezTo>
                  <a:cubicBezTo>
                    <a:pt x="0" y="590"/>
                    <a:pt x="48" y="702"/>
                    <a:pt x="126" y="785"/>
                  </a:cubicBezTo>
                  <a:cubicBezTo>
                    <a:pt x="133" y="792"/>
                    <a:pt x="140" y="799"/>
                    <a:pt x="147" y="806"/>
                  </a:cubicBezTo>
                  <a:cubicBezTo>
                    <a:pt x="196" y="796"/>
                    <a:pt x="196" y="796"/>
                    <a:pt x="196" y="796"/>
                  </a:cubicBezTo>
                  <a:cubicBezTo>
                    <a:pt x="183" y="785"/>
                    <a:pt x="170" y="773"/>
                    <a:pt x="158" y="761"/>
                  </a:cubicBezTo>
                  <a:cubicBezTo>
                    <a:pt x="85" y="684"/>
                    <a:pt x="40" y="581"/>
                    <a:pt x="40" y="466"/>
                  </a:cubicBezTo>
                  <a:cubicBezTo>
                    <a:pt x="40" y="466"/>
                    <a:pt x="40" y="466"/>
                    <a:pt x="40" y="466"/>
                  </a:cubicBezTo>
                  <a:cubicBezTo>
                    <a:pt x="40" y="231"/>
                    <a:pt x="231" y="40"/>
                    <a:pt x="466" y="40"/>
                  </a:cubicBezTo>
                  <a:cubicBezTo>
                    <a:pt x="515" y="40"/>
                    <a:pt x="563" y="48"/>
                    <a:pt x="606" y="64"/>
                  </a:cubicBezTo>
                  <a:cubicBezTo>
                    <a:pt x="651" y="79"/>
                    <a:pt x="693" y="102"/>
                    <a:pt x="729" y="131"/>
                  </a:cubicBezTo>
                  <a:cubicBezTo>
                    <a:pt x="729" y="131"/>
                    <a:pt x="729" y="131"/>
                    <a:pt x="729" y="131"/>
                  </a:cubicBezTo>
                  <a:cubicBezTo>
                    <a:pt x="779" y="121"/>
                    <a:pt x="779" y="121"/>
                    <a:pt x="779" y="121"/>
                  </a:cubicBezTo>
                  <a:cubicBezTo>
                    <a:pt x="764" y="107"/>
                    <a:pt x="748" y="95"/>
                    <a:pt x="732" y="83"/>
                  </a:cubicBezTo>
                  <a:cubicBezTo>
                    <a:pt x="714" y="71"/>
                    <a:pt x="696" y="60"/>
                    <a:pt x="676" y="50"/>
                  </a:cubicBezTo>
                  <a:cubicBezTo>
                    <a:pt x="613" y="18"/>
                    <a:pt x="542" y="0"/>
                    <a:pt x="466" y="0"/>
                  </a:cubicBezTo>
                </a:path>
              </a:pathLst>
            </a:custGeom>
            <a:solidFill>
              <a:schemeClr val="accent4"/>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19" name="Rectangle 247"/>
            <p:cNvSpPr>
              <a:spLocks noChangeArrowheads="1"/>
            </p:cNvSpPr>
            <p:nvPr/>
          </p:nvSpPr>
          <p:spPr bwMode="auto">
            <a:xfrm>
              <a:off x="7677173" y="3538453"/>
              <a:ext cx="1622841" cy="733908"/>
            </a:xfrm>
            <a:prstGeom prst="rect">
              <a:avLst/>
            </a:prstGeom>
            <a:solidFill>
              <a:schemeClr val="accent2"/>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20" name="Freeform 248"/>
            <p:cNvSpPr>
              <a:spLocks/>
            </p:cNvSpPr>
            <p:nvPr/>
          </p:nvSpPr>
          <p:spPr bwMode="auto">
            <a:xfrm>
              <a:off x="7285576" y="3538453"/>
              <a:ext cx="391597" cy="733908"/>
            </a:xfrm>
            <a:custGeom>
              <a:avLst/>
              <a:gdLst>
                <a:gd name="T0" fmla="*/ 437 w 437"/>
                <a:gd name="T1" fmla="*/ 0 h 819"/>
                <a:gd name="T2" fmla="*/ 0 w 437"/>
                <a:gd name="T3" fmla="*/ 355 h 819"/>
                <a:gd name="T4" fmla="*/ 0 w 437"/>
                <a:gd name="T5" fmla="*/ 511 h 819"/>
                <a:gd name="T6" fmla="*/ 437 w 437"/>
                <a:gd name="T7" fmla="*/ 819 h 819"/>
                <a:gd name="T8" fmla="*/ 437 w 437"/>
                <a:gd name="T9" fmla="*/ 0 h 819"/>
              </a:gdLst>
              <a:ahLst/>
              <a:cxnLst>
                <a:cxn ang="0">
                  <a:pos x="T0" y="T1"/>
                </a:cxn>
                <a:cxn ang="0">
                  <a:pos x="T2" y="T3"/>
                </a:cxn>
                <a:cxn ang="0">
                  <a:pos x="T4" y="T5"/>
                </a:cxn>
                <a:cxn ang="0">
                  <a:pos x="T6" y="T7"/>
                </a:cxn>
                <a:cxn ang="0">
                  <a:pos x="T8" y="T9"/>
                </a:cxn>
              </a:cxnLst>
              <a:rect l="0" t="0" r="r" b="b"/>
              <a:pathLst>
                <a:path w="437" h="819">
                  <a:moveTo>
                    <a:pt x="437" y="0"/>
                  </a:moveTo>
                  <a:lnTo>
                    <a:pt x="0" y="355"/>
                  </a:lnTo>
                  <a:lnTo>
                    <a:pt x="0" y="511"/>
                  </a:lnTo>
                  <a:lnTo>
                    <a:pt x="437" y="819"/>
                  </a:lnTo>
                  <a:lnTo>
                    <a:pt x="437" y="0"/>
                  </a:lnTo>
                  <a:close/>
                </a:path>
              </a:pathLst>
            </a:custGeom>
            <a:solidFill>
              <a:schemeClr val="accent2">
                <a:lumMod val="75000"/>
              </a:schemeClr>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21" name="Rectangle 249"/>
            <p:cNvSpPr>
              <a:spLocks noChangeArrowheads="1"/>
            </p:cNvSpPr>
            <p:nvPr/>
          </p:nvSpPr>
          <p:spPr bwMode="auto">
            <a:xfrm>
              <a:off x="2891986" y="3538453"/>
              <a:ext cx="1622841" cy="733908"/>
            </a:xfrm>
            <a:prstGeom prst="rect">
              <a:avLst/>
            </a:prstGeom>
            <a:solidFill>
              <a:schemeClr val="accent2"/>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sp>
          <p:nvSpPr>
            <p:cNvPr id="22" name="Freeform 250"/>
            <p:cNvSpPr>
              <a:spLocks/>
            </p:cNvSpPr>
            <p:nvPr/>
          </p:nvSpPr>
          <p:spPr bwMode="auto">
            <a:xfrm>
              <a:off x="4514827" y="3538453"/>
              <a:ext cx="393389" cy="733908"/>
            </a:xfrm>
            <a:custGeom>
              <a:avLst/>
              <a:gdLst>
                <a:gd name="T0" fmla="*/ 0 w 439"/>
                <a:gd name="T1" fmla="*/ 0 h 819"/>
                <a:gd name="T2" fmla="*/ 439 w 439"/>
                <a:gd name="T3" fmla="*/ 355 h 819"/>
                <a:gd name="T4" fmla="*/ 439 w 439"/>
                <a:gd name="T5" fmla="*/ 511 h 819"/>
                <a:gd name="T6" fmla="*/ 0 w 439"/>
                <a:gd name="T7" fmla="*/ 819 h 819"/>
                <a:gd name="T8" fmla="*/ 0 w 439"/>
                <a:gd name="T9" fmla="*/ 0 h 819"/>
              </a:gdLst>
              <a:ahLst/>
              <a:cxnLst>
                <a:cxn ang="0">
                  <a:pos x="T0" y="T1"/>
                </a:cxn>
                <a:cxn ang="0">
                  <a:pos x="T2" y="T3"/>
                </a:cxn>
                <a:cxn ang="0">
                  <a:pos x="T4" y="T5"/>
                </a:cxn>
                <a:cxn ang="0">
                  <a:pos x="T6" y="T7"/>
                </a:cxn>
                <a:cxn ang="0">
                  <a:pos x="T8" y="T9"/>
                </a:cxn>
              </a:cxnLst>
              <a:rect l="0" t="0" r="r" b="b"/>
              <a:pathLst>
                <a:path w="439" h="819">
                  <a:moveTo>
                    <a:pt x="0" y="0"/>
                  </a:moveTo>
                  <a:lnTo>
                    <a:pt x="439" y="355"/>
                  </a:lnTo>
                  <a:lnTo>
                    <a:pt x="439" y="511"/>
                  </a:lnTo>
                  <a:lnTo>
                    <a:pt x="0" y="819"/>
                  </a:lnTo>
                  <a:lnTo>
                    <a:pt x="0" y="0"/>
                  </a:lnTo>
                  <a:close/>
                </a:path>
              </a:pathLst>
            </a:custGeom>
            <a:solidFill>
              <a:schemeClr val="accent2">
                <a:lumMod val="75000"/>
              </a:schemeClr>
            </a:solidFill>
            <a:ln>
              <a:noFill/>
            </a:ln>
            <a:extLst/>
          </p:spPr>
          <p:txBody>
            <a:bodyPr vert="horz" wrap="square" lIns="51435" tIns="25718" rIns="51435" bIns="25718" numCol="1" anchor="t" anchorCtr="0" compatLnSpc="1">
              <a:prstTxWarp prst="textNoShape">
                <a:avLst/>
              </a:prstTxWarp>
            </a:bodyPr>
            <a:lstStyle/>
            <a:p>
              <a:endParaRPr lang="en-GB" sz="760">
                <a:cs typeface="+mn-ea"/>
                <a:sym typeface="+mn-lt"/>
              </a:endParaRPr>
            </a:p>
          </p:txBody>
        </p:sp>
        <p:grpSp>
          <p:nvGrpSpPr>
            <p:cNvPr id="23" name="Group 48"/>
            <p:cNvGrpSpPr/>
            <p:nvPr/>
          </p:nvGrpSpPr>
          <p:grpSpPr>
            <a:xfrm>
              <a:off x="5565530" y="3640200"/>
              <a:ext cx="1117100" cy="558549"/>
              <a:chOff x="7938232" y="3636521"/>
              <a:chExt cx="1635545" cy="817771"/>
            </a:xfrm>
            <a:solidFill>
              <a:schemeClr val="bg2"/>
            </a:solidFill>
          </p:grpSpPr>
          <p:sp>
            <p:nvSpPr>
              <p:cNvPr id="30" name="Freeform 226"/>
              <p:cNvSpPr>
                <a:spLocks/>
              </p:cNvSpPr>
              <p:nvPr/>
            </p:nvSpPr>
            <p:spPr bwMode="auto">
              <a:xfrm>
                <a:off x="7938232" y="3636521"/>
                <a:ext cx="431783" cy="817771"/>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grpFill/>
              <a:ln>
                <a:noFill/>
              </a:ln>
            </p:spPr>
            <p:txBody>
              <a:bodyPr vert="horz" wrap="square" lIns="51435" tIns="25718" rIns="51435" bIns="25718" numCol="1" anchor="t" anchorCtr="0" compatLnSpc="1">
                <a:prstTxWarp prst="textNoShape">
                  <a:avLst/>
                </a:prstTxWarp>
              </a:bodyPr>
              <a:lstStyle/>
              <a:p>
                <a:endParaRPr lang="en-US" sz="760">
                  <a:cs typeface="+mn-ea"/>
                  <a:sym typeface="+mn-lt"/>
                </a:endParaRPr>
              </a:p>
            </p:txBody>
          </p:sp>
          <p:sp>
            <p:nvSpPr>
              <p:cNvPr id="31" name="Freeform 227"/>
              <p:cNvSpPr>
                <a:spLocks/>
              </p:cNvSpPr>
              <p:nvPr/>
            </p:nvSpPr>
            <p:spPr bwMode="auto">
              <a:xfrm>
                <a:off x="8458336" y="3636521"/>
                <a:ext cx="412157" cy="817771"/>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grpFill/>
              <a:ln>
                <a:noFill/>
              </a:ln>
            </p:spPr>
            <p:txBody>
              <a:bodyPr vert="horz" wrap="square" lIns="51435" tIns="25718" rIns="51435" bIns="25718" numCol="1" anchor="t" anchorCtr="0" compatLnSpc="1">
                <a:prstTxWarp prst="textNoShape">
                  <a:avLst/>
                </a:prstTxWarp>
              </a:bodyPr>
              <a:lstStyle/>
              <a:p>
                <a:endParaRPr lang="en-US" sz="760">
                  <a:cs typeface="+mn-ea"/>
                  <a:sym typeface="+mn-lt"/>
                </a:endParaRPr>
              </a:p>
            </p:txBody>
          </p:sp>
          <p:sp>
            <p:nvSpPr>
              <p:cNvPr id="32" name="Freeform 228"/>
              <p:cNvSpPr>
                <a:spLocks noEditPoints="1"/>
              </p:cNvSpPr>
              <p:nvPr/>
            </p:nvSpPr>
            <p:spPr bwMode="auto">
              <a:xfrm>
                <a:off x="8948999" y="3636521"/>
                <a:ext cx="624778" cy="817771"/>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grpFill/>
              <a:ln>
                <a:noFill/>
              </a:ln>
            </p:spPr>
            <p:txBody>
              <a:bodyPr vert="horz" wrap="square" lIns="51435" tIns="25718" rIns="51435" bIns="25718" numCol="1" anchor="t" anchorCtr="0" compatLnSpc="1">
                <a:prstTxWarp prst="textNoShape">
                  <a:avLst/>
                </a:prstTxWarp>
              </a:bodyPr>
              <a:lstStyle/>
              <a:p>
                <a:endParaRPr lang="en-US" sz="760">
                  <a:cs typeface="+mn-ea"/>
                  <a:sym typeface="+mn-lt"/>
                </a:endParaRPr>
              </a:p>
            </p:txBody>
          </p:sp>
        </p:grpSp>
        <p:sp>
          <p:nvSpPr>
            <p:cNvPr id="24" name="TextBox 59"/>
            <p:cNvSpPr txBox="1"/>
            <p:nvPr/>
          </p:nvSpPr>
          <p:spPr>
            <a:xfrm>
              <a:off x="7589465" y="2319237"/>
              <a:ext cx="1265874" cy="372068"/>
            </a:xfrm>
            <a:prstGeom prst="rect">
              <a:avLst/>
            </a:prstGeom>
            <a:noFill/>
          </p:spPr>
          <p:txBody>
            <a:bodyPr wrap="none" rtlCol="0">
              <a:spAutoFit/>
            </a:bodyPr>
            <a:lstStyle/>
            <a:p>
              <a:r>
                <a:rPr lang="en-US" sz="760" b="1">
                  <a:solidFill>
                    <a:schemeClr val="bg2"/>
                  </a:solidFill>
                  <a:cs typeface="+mn-ea"/>
                  <a:sym typeface="+mn-lt"/>
                </a:rPr>
                <a:t>Lorem ipsum</a:t>
              </a:r>
              <a:endParaRPr lang="en-GB" sz="760" b="1">
                <a:solidFill>
                  <a:schemeClr val="bg2"/>
                </a:solidFill>
                <a:cs typeface="+mn-ea"/>
                <a:sym typeface="+mn-lt"/>
              </a:endParaRPr>
            </a:p>
          </p:txBody>
        </p:sp>
        <p:sp>
          <p:nvSpPr>
            <p:cNvPr id="25" name="TextBox 60"/>
            <p:cNvSpPr txBox="1"/>
            <p:nvPr/>
          </p:nvSpPr>
          <p:spPr>
            <a:xfrm>
              <a:off x="7589465" y="5188108"/>
              <a:ext cx="1265874" cy="372068"/>
            </a:xfrm>
            <a:prstGeom prst="rect">
              <a:avLst/>
            </a:prstGeom>
            <a:noFill/>
          </p:spPr>
          <p:txBody>
            <a:bodyPr wrap="none" rtlCol="0">
              <a:spAutoFit/>
            </a:bodyPr>
            <a:lstStyle/>
            <a:p>
              <a:r>
                <a:rPr lang="en-US" sz="760" b="1">
                  <a:solidFill>
                    <a:schemeClr val="bg2"/>
                  </a:solidFill>
                  <a:cs typeface="+mn-ea"/>
                  <a:sym typeface="+mn-lt"/>
                </a:rPr>
                <a:t>Lorem ipsum</a:t>
              </a:r>
              <a:endParaRPr lang="en-GB" sz="760" b="1">
                <a:solidFill>
                  <a:schemeClr val="bg2"/>
                </a:solidFill>
                <a:cs typeface="+mn-ea"/>
                <a:sym typeface="+mn-lt"/>
              </a:endParaRPr>
            </a:p>
          </p:txBody>
        </p:sp>
        <p:sp>
          <p:nvSpPr>
            <p:cNvPr id="26" name="TextBox 61"/>
            <p:cNvSpPr txBox="1"/>
            <p:nvPr/>
          </p:nvSpPr>
          <p:spPr>
            <a:xfrm>
              <a:off x="3242864" y="2319237"/>
              <a:ext cx="1265874" cy="372068"/>
            </a:xfrm>
            <a:prstGeom prst="rect">
              <a:avLst/>
            </a:prstGeom>
            <a:noFill/>
          </p:spPr>
          <p:txBody>
            <a:bodyPr wrap="none" rtlCol="0">
              <a:spAutoFit/>
            </a:bodyPr>
            <a:lstStyle/>
            <a:p>
              <a:r>
                <a:rPr lang="en-US" sz="760" b="1">
                  <a:solidFill>
                    <a:schemeClr val="bg2"/>
                  </a:solidFill>
                  <a:cs typeface="+mn-ea"/>
                  <a:sym typeface="+mn-lt"/>
                </a:rPr>
                <a:t>Lorem ipsum</a:t>
              </a:r>
              <a:endParaRPr lang="en-GB" sz="760" b="1">
                <a:solidFill>
                  <a:schemeClr val="bg2"/>
                </a:solidFill>
                <a:cs typeface="+mn-ea"/>
                <a:sym typeface="+mn-lt"/>
              </a:endParaRPr>
            </a:p>
          </p:txBody>
        </p:sp>
        <p:sp>
          <p:nvSpPr>
            <p:cNvPr id="27" name="TextBox 62"/>
            <p:cNvSpPr txBox="1"/>
            <p:nvPr/>
          </p:nvSpPr>
          <p:spPr>
            <a:xfrm>
              <a:off x="3242864" y="5188108"/>
              <a:ext cx="1265874" cy="372068"/>
            </a:xfrm>
            <a:prstGeom prst="rect">
              <a:avLst/>
            </a:prstGeom>
            <a:noFill/>
          </p:spPr>
          <p:txBody>
            <a:bodyPr wrap="none" rtlCol="0">
              <a:spAutoFit/>
            </a:bodyPr>
            <a:lstStyle/>
            <a:p>
              <a:r>
                <a:rPr lang="en-US" sz="760" b="1">
                  <a:solidFill>
                    <a:schemeClr val="bg2"/>
                  </a:solidFill>
                  <a:cs typeface="+mn-ea"/>
                  <a:sym typeface="+mn-lt"/>
                </a:rPr>
                <a:t>Lorem ipsum</a:t>
              </a:r>
              <a:endParaRPr lang="en-GB" sz="760" b="1">
                <a:solidFill>
                  <a:schemeClr val="bg2"/>
                </a:solidFill>
                <a:cs typeface="+mn-ea"/>
                <a:sym typeface="+mn-lt"/>
              </a:endParaRPr>
            </a:p>
          </p:txBody>
        </p:sp>
        <p:sp>
          <p:nvSpPr>
            <p:cNvPr id="28" name="TextBox 63"/>
            <p:cNvSpPr txBox="1"/>
            <p:nvPr/>
          </p:nvSpPr>
          <p:spPr>
            <a:xfrm>
              <a:off x="3004288" y="3754828"/>
              <a:ext cx="1265874" cy="372068"/>
            </a:xfrm>
            <a:prstGeom prst="rect">
              <a:avLst/>
            </a:prstGeom>
            <a:noFill/>
          </p:spPr>
          <p:txBody>
            <a:bodyPr wrap="none" rtlCol="0">
              <a:spAutoFit/>
            </a:bodyPr>
            <a:lstStyle/>
            <a:p>
              <a:r>
                <a:rPr lang="en-US" sz="760" b="1">
                  <a:solidFill>
                    <a:schemeClr val="bg2"/>
                  </a:solidFill>
                  <a:cs typeface="+mn-ea"/>
                  <a:sym typeface="+mn-lt"/>
                </a:rPr>
                <a:t>Lorem ipsum</a:t>
              </a:r>
              <a:endParaRPr lang="en-GB" sz="760" b="1">
                <a:solidFill>
                  <a:schemeClr val="bg2"/>
                </a:solidFill>
                <a:cs typeface="+mn-ea"/>
                <a:sym typeface="+mn-lt"/>
              </a:endParaRPr>
            </a:p>
          </p:txBody>
        </p:sp>
        <p:sp>
          <p:nvSpPr>
            <p:cNvPr id="29" name="TextBox 64"/>
            <p:cNvSpPr txBox="1"/>
            <p:nvPr/>
          </p:nvSpPr>
          <p:spPr>
            <a:xfrm>
              <a:off x="7799627" y="3754828"/>
              <a:ext cx="1265874" cy="372068"/>
            </a:xfrm>
            <a:prstGeom prst="rect">
              <a:avLst/>
            </a:prstGeom>
            <a:noFill/>
          </p:spPr>
          <p:txBody>
            <a:bodyPr wrap="none" rtlCol="0">
              <a:spAutoFit/>
            </a:bodyPr>
            <a:lstStyle/>
            <a:p>
              <a:r>
                <a:rPr lang="en-US" sz="760" b="1">
                  <a:solidFill>
                    <a:schemeClr val="bg2"/>
                  </a:solidFill>
                  <a:cs typeface="+mn-ea"/>
                  <a:sym typeface="+mn-lt"/>
                </a:rPr>
                <a:t>Lorem ipsum</a:t>
              </a:r>
              <a:endParaRPr lang="en-GB" sz="760" b="1">
                <a:solidFill>
                  <a:schemeClr val="bg2"/>
                </a:solidFill>
                <a:cs typeface="+mn-ea"/>
                <a:sym typeface="+mn-lt"/>
              </a:endParaRPr>
            </a:p>
          </p:txBody>
        </p:sp>
      </p:grpSp>
      <p:sp>
        <p:nvSpPr>
          <p:cNvPr id="35" name="Rectangle 65"/>
          <p:cNvSpPr/>
          <p:nvPr/>
        </p:nvSpPr>
        <p:spPr>
          <a:xfrm>
            <a:off x="6327022" y="1870397"/>
            <a:ext cx="1317944" cy="403957"/>
          </a:xfrm>
          <a:prstGeom prst="rect">
            <a:avLst/>
          </a:prstGeom>
        </p:spPr>
        <p:txBody>
          <a:bodyPr wrap="square">
            <a:spAutoFit/>
          </a:bodyPr>
          <a:lstStyle/>
          <a:p>
            <a:r>
              <a:rPr lang="en-GB" sz="675">
                <a:cs typeface="+mn-ea"/>
                <a:sym typeface="+mn-lt"/>
              </a:rPr>
              <a:t>Lorem ipsum dolor sit amet, consectetuer adipiscing elit, sed diam nonummy</a:t>
            </a:r>
          </a:p>
        </p:txBody>
      </p:sp>
      <p:sp>
        <p:nvSpPr>
          <p:cNvPr id="36" name="Rectangle 66"/>
          <p:cNvSpPr/>
          <p:nvPr/>
        </p:nvSpPr>
        <p:spPr>
          <a:xfrm>
            <a:off x="6327022" y="3484137"/>
            <a:ext cx="1317944" cy="403957"/>
          </a:xfrm>
          <a:prstGeom prst="rect">
            <a:avLst/>
          </a:prstGeom>
        </p:spPr>
        <p:txBody>
          <a:bodyPr wrap="square">
            <a:spAutoFit/>
          </a:bodyPr>
          <a:lstStyle/>
          <a:p>
            <a:r>
              <a:rPr lang="en-GB" sz="675">
                <a:cs typeface="+mn-ea"/>
                <a:sym typeface="+mn-lt"/>
              </a:rPr>
              <a:t>Lorem ipsum dolor sit amet, consectetuer adipiscing elit, sed diam nonummy</a:t>
            </a:r>
          </a:p>
        </p:txBody>
      </p:sp>
      <p:sp>
        <p:nvSpPr>
          <p:cNvPr id="37" name="Rectangle 67"/>
          <p:cNvSpPr/>
          <p:nvPr/>
        </p:nvSpPr>
        <p:spPr>
          <a:xfrm>
            <a:off x="1510129" y="1870397"/>
            <a:ext cx="1317944" cy="403957"/>
          </a:xfrm>
          <a:prstGeom prst="rect">
            <a:avLst/>
          </a:prstGeom>
        </p:spPr>
        <p:txBody>
          <a:bodyPr wrap="square">
            <a:spAutoFit/>
          </a:bodyPr>
          <a:lstStyle/>
          <a:p>
            <a:pPr algn="r"/>
            <a:r>
              <a:rPr lang="en-GB" sz="675">
                <a:cs typeface="+mn-ea"/>
                <a:sym typeface="+mn-lt"/>
              </a:rPr>
              <a:t>Lorem ipsum dolor sit amet, consectetuer adipiscing elit, sed diam nonummy</a:t>
            </a:r>
          </a:p>
        </p:txBody>
      </p:sp>
      <p:sp>
        <p:nvSpPr>
          <p:cNvPr id="38" name="Rectangle 68"/>
          <p:cNvSpPr/>
          <p:nvPr/>
        </p:nvSpPr>
        <p:spPr>
          <a:xfrm>
            <a:off x="1510129" y="3484137"/>
            <a:ext cx="1317944" cy="403957"/>
          </a:xfrm>
          <a:prstGeom prst="rect">
            <a:avLst/>
          </a:prstGeom>
        </p:spPr>
        <p:txBody>
          <a:bodyPr wrap="square">
            <a:spAutoFit/>
          </a:bodyPr>
          <a:lstStyle/>
          <a:p>
            <a:pPr algn="r"/>
            <a:r>
              <a:rPr lang="en-GB" sz="675">
                <a:cs typeface="+mn-ea"/>
                <a:sym typeface="+mn-lt"/>
              </a:rPr>
              <a:t>Lorem ipsum dolor sit amet, consectetuer adipiscing elit, sed diam nonummy</a:t>
            </a:r>
          </a:p>
        </p:txBody>
      </p:sp>
      <p:sp>
        <p:nvSpPr>
          <p:cNvPr id="39" name="Rectangle 69"/>
          <p:cNvSpPr/>
          <p:nvPr/>
        </p:nvSpPr>
        <p:spPr>
          <a:xfrm>
            <a:off x="1392033" y="2677266"/>
            <a:ext cx="1317944" cy="403957"/>
          </a:xfrm>
          <a:prstGeom prst="rect">
            <a:avLst/>
          </a:prstGeom>
        </p:spPr>
        <p:txBody>
          <a:bodyPr wrap="square">
            <a:spAutoFit/>
          </a:bodyPr>
          <a:lstStyle/>
          <a:p>
            <a:pPr algn="r"/>
            <a:r>
              <a:rPr lang="en-GB" sz="675">
                <a:cs typeface="+mn-ea"/>
                <a:sym typeface="+mn-lt"/>
              </a:rPr>
              <a:t>Lorem ipsum dolor sit amet, consectetuer adipiscing elit, sed diam nonummy</a:t>
            </a:r>
          </a:p>
        </p:txBody>
      </p:sp>
      <p:sp>
        <p:nvSpPr>
          <p:cNvPr id="40" name="Rectangle 70"/>
          <p:cNvSpPr/>
          <p:nvPr/>
        </p:nvSpPr>
        <p:spPr>
          <a:xfrm>
            <a:off x="6409130" y="2677266"/>
            <a:ext cx="1317944" cy="403957"/>
          </a:xfrm>
          <a:prstGeom prst="rect">
            <a:avLst/>
          </a:prstGeom>
        </p:spPr>
        <p:txBody>
          <a:bodyPr wrap="square">
            <a:spAutoFit/>
          </a:bodyPr>
          <a:lstStyle/>
          <a:p>
            <a:r>
              <a:rPr lang="en-GB" sz="675">
                <a:cs typeface="+mn-ea"/>
                <a:sym typeface="+mn-lt"/>
              </a:rPr>
              <a:t>Lorem ipsum dolor sit amet, consectetuer adipiscing elit, sed diam nonummy</a:t>
            </a:r>
          </a:p>
        </p:txBody>
      </p:sp>
      <p:sp>
        <p:nvSpPr>
          <p:cNvPr id="46" name="矩形 45"/>
          <p:cNvSpPr/>
          <p:nvPr/>
        </p:nvSpPr>
        <p:spPr>
          <a:xfrm>
            <a:off x="7487152" y="4888264"/>
            <a:ext cx="949299" cy="213585"/>
          </a:xfrm>
          <a:prstGeom prst="rect">
            <a:avLst/>
          </a:prstGeom>
        </p:spPr>
        <p:txBody>
          <a:bodyPr wrap="none">
            <a:spAutoFit/>
          </a:bodyPr>
          <a:lstStyle/>
          <a:p>
            <a:r>
              <a:rPr lang="zh-CN" altLang="en-US" sz="788" dirty="0">
                <a:solidFill>
                  <a:schemeClr val="bg1"/>
                </a:solidFill>
              </a:rPr>
              <a:t>WWW.58PIC.COM</a:t>
            </a:r>
          </a:p>
        </p:txBody>
      </p:sp>
    </p:spTree>
    <p:extLst>
      <p:ext uri="{BB962C8B-B14F-4D97-AF65-F5344CB8AC3E}">
        <p14:creationId xmlns:p14="http://schemas.microsoft.com/office/powerpoint/2010/main" val="2141958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noChangeArrowheads="1"/>
          </p:cNvSpPr>
          <p:nvPr/>
        </p:nvSpPr>
        <p:spPr bwMode="auto">
          <a:xfrm>
            <a:off x="2110632" y="1716786"/>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chemeClr val="bg1">
              <a:lumMod val="85000"/>
              <a:alpha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27" name="Freeform 7"/>
          <p:cNvSpPr>
            <a:spLocks noChangeArrowheads="1"/>
          </p:cNvSpPr>
          <p:nvPr/>
        </p:nvSpPr>
        <p:spPr bwMode="auto">
          <a:xfrm>
            <a:off x="3331419" y="2388299"/>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chemeClr val="bg1">
              <a:lumMod val="85000"/>
              <a:alpha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28" name="Freeform 8"/>
          <p:cNvSpPr>
            <a:spLocks noChangeArrowheads="1"/>
          </p:cNvSpPr>
          <p:nvPr/>
        </p:nvSpPr>
        <p:spPr bwMode="auto">
          <a:xfrm>
            <a:off x="4553795" y="1716786"/>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chemeClr val="bg1">
              <a:lumMod val="85000"/>
              <a:alpha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29" name="Freeform 10"/>
          <p:cNvSpPr>
            <a:spLocks noChangeArrowheads="1"/>
          </p:cNvSpPr>
          <p:nvPr/>
        </p:nvSpPr>
        <p:spPr bwMode="auto">
          <a:xfrm>
            <a:off x="5774582" y="2388299"/>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chemeClr val="bg1">
              <a:lumMod val="85000"/>
              <a:alpha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30" name="Freeform 11"/>
          <p:cNvSpPr>
            <a:spLocks noChangeArrowheads="1"/>
          </p:cNvSpPr>
          <p:nvPr/>
        </p:nvSpPr>
        <p:spPr bwMode="auto">
          <a:xfrm>
            <a:off x="6995369" y="1716785"/>
            <a:ext cx="1343025" cy="1155700"/>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chemeClr val="bg1">
              <a:lumMod val="85000"/>
              <a:alpha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31" name="Freeform 12"/>
          <p:cNvSpPr>
            <a:spLocks noChangeArrowheads="1"/>
          </p:cNvSpPr>
          <p:nvPr/>
        </p:nvSpPr>
        <p:spPr bwMode="auto">
          <a:xfrm>
            <a:off x="8138370" y="2807399"/>
            <a:ext cx="282575" cy="254000"/>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chemeClr val="bg1">
              <a:lumMod val="85000"/>
              <a:alpha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32" name="Freeform 13"/>
          <p:cNvSpPr>
            <a:spLocks noChangeArrowheads="1"/>
          </p:cNvSpPr>
          <p:nvPr/>
        </p:nvSpPr>
        <p:spPr bwMode="auto">
          <a:xfrm>
            <a:off x="810470" y="1716786"/>
            <a:ext cx="282575" cy="254000"/>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chemeClr val="bg1">
              <a:lumMod val="85000"/>
              <a:alpha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33" name="Freeform 14"/>
          <p:cNvSpPr>
            <a:spLocks noChangeArrowheads="1"/>
          </p:cNvSpPr>
          <p:nvPr/>
        </p:nvSpPr>
        <p:spPr bwMode="auto">
          <a:xfrm>
            <a:off x="889845" y="1939035"/>
            <a:ext cx="1346200" cy="1122363"/>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chemeClr val="bg1">
              <a:lumMod val="85000"/>
              <a:alpha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40" name="Freeform 15"/>
          <p:cNvSpPr>
            <a:spLocks noChangeArrowheads="1"/>
          </p:cNvSpPr>
          <p:nvPr/>
        </p:nvSpPr>
        <p:spPr bwMode="auto">
          <a:xfrm>
            <a:off x="1551833" y="2575623"/>
            <a:ext cx="20637" cy="392112"/>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41" name="Oval 16"/>
          <p:cNvSpPr>
            <a:spLocks noChangeArrowheads="1"/>
          </p:cNvSpPr>
          <p:nvPr/>
        </p:nvSpPr>
        <p:spPr bwMode="auto">
          <a:xfrm>
            <a:off x="1099395" y="1716785"/>
            <a:ext cx="925513" cy="923925"/>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rgbClr val="000000"/>
              </a:solidFill>
              <a:sym typeface="宋体" panose="02010600030101010101" pitchFamily="2" charset="-122"/>
            </a:endParaRPr>
          </a:p>
        </p:txBody>
      </p:sp>
      <p:sp>
        <p:nvSpPr>
          <p:cNvPr id="42" name="Freeform 17"/>
          <p:cNvSpPr>
            <a:spLocks noChangeArrowheads="1"/>
          </p:cNvSpPr>
          <p:nvPr/>
        </p:nvSpPr>
        <p:spPr bwMode="auto">
          <a:xfrm>
            <a:off x="2772620" y="1810449"/>
            <a:ext cx="20638"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43" name="Oval 18"/>
          <p:cNvSpPr>
            <a:spLocks noChangeArrowheads="1"/>
          </p:cNvSpPr>
          <p:nvPr/>
        </p:nvSpPr>
        <p:spPr bwMode="auto">
          <a:xfrm>
            <a:off x="2321769" y="2135885"/>
            <a:ext cx="923925" cy="925513"/>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rgbClr val="000000"/>
              </a:solidFill>
              <a:sym typeface="宋体" panose="02010600030101010101" pitchFamily="2" charset="-122"/>
            </a:endParaRPr>
          </a:p>
        </p:txBody>
      </p:sp>
      <p:sp>
        <p:nvSpPr>
          <p:cNvPr id="44" name="Freeform 19"/>
          <p:cNvSpPr>
            <a:spLocks noChangeArrowheads="1"/>
          </p:cNvSpPr>
          <p:nvPr/>
        </p:nvSpPr>
        <p:spPr bwMode="auto">
          <a:xfrm>
            <a:off x="3993407" y="2575623"/>
            <a:ext cx="20637"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45" name="Oval 20"/>
          <p:cNvSpPr>
            <a:spLocks noChangeArrowheads="1"/>
          </p:cNvSpPr>
          <p:nvPr/>
        </p:nvSpPr>
        <p:spPr bwMode="auto">
          <a:xfrm>
            <a:off x="3542558" y="1716785"/>
            <a:ext cx="925512" cy="923925"/>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rgbClr val="000000"/>
              </a:solidFill>
              <a:sym typeface="宋体" panose="02010600030101010101" pitchFamily="2" charset="-122"/>
            </a:endParaRPr>
          </a:p>
        </p:txBody>
      </p:sp>
      <p:sp>
        <p:nvSpPr>
          <p:cNvPr id="46" name="Freeform 21"/>
          <p:cNvSpPr>
            <a:spLocks noChangeArrowheads="1"/>
          </p:cNvSpPr>
          <p:nvPr/>
        </p:nvSpPr>
        <p:spPr bwMode="auto">
          <a:xfrm>
            <a:off x="5217369" y="1810449"/>
            <a:ext cx="19050"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47" name="Oval 22"/>
          <p:cNvSpPr>
            <a:spLocks noChangeArrowheads="1"/>
          </p:cNvSpPr>
          <p:nvPr/>
        </p:nvSpPr>
        <p:spPr bwMode="auto">
          <a:xfrm>
            <a:off x="4763345" y="2135885"/>
            <a:ext cx="925513" cy="925513"/>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rgbClr val="000000"/>
              </a:solidFill>
              <a:sym typeface="宋体" panose="02010600030101010101" pitchFamily="2" charset="-122"/>
            </a:endParaRPr>
          </a:p>
        </p:txBody>
      </p:sp>
      <p:sp>
        <p:nvSpPr>
          <p:cNvPr id="48" name="Freeform 23"/>
          <p:cNvSpPr>
            <a:spLocks noChangeArrowheads="1"/>
          </p:cNvSpPr>
          <p:nvPr/>
        </p:nvSpPr>
        <p:spPr bwMode="auto">
          <a:xfrm>
            <a:off x="6438158" y="2575623"/>
            <a:ext cx="19050"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49" name="Oval 24"/>
          <p:cNvSpPr>
            <a:spLocks noChangeArrowheads="1"/>
          </p:cNvSpPr>
          <p:nvPr/>
        </p:nvSpPr>
        <p:spPr bwMode="auto">
          <a:xfrm>
            <a:off x="5985719" y="1716785"/>
            <a:ext cx="923925" cy="923925"/>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rgbClr val="000000"/>
              </a:solidFill>
              <a:sym typeface="宋体" panose="02010600030101010101" pitchFamily="2" charset="-122"/>
            </a:endParaRPr>
          </a:p>
        </p:txBody>
      </p:sp>
      <p:sp>
        <p:nvSpPr>
          <p:cNvPr id="50" name="Freeform 25"/>
          <p:cNvSpPr>
            <a:spLocks noChangeArrowheads="1"/>
          </p:cNvSpPr>
          <p:nvPr/>
        </p:nvSpPr>
        <p:spPr bwMode="auto">
          <a:xfrm>
            <a:off x="7658945" y="1810449"/>
            <a:ext cx="19050" cy="388937"/>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rgbClr val="000000"/>
              </a:solidFill>
              <a:sym typeface="宋体" panose="02010600030101010101" pitchFamily="2" charset="-122"/>
            </a:endParaRPr>
          </a:p>
        </p:txBody>
      </p:sp>
      <p:sp>
        <p:nvSpPr>
          <p:cNvPr id="51" name="Oval 26"/>
          <p:cNvSpPr>
            <a:spLocks noChangeArrowheads="1"/>
          </p:cNvSpPr>
          <p:nvPr/>
        </p:nvSpPr>
        <p:spPr bwMode="auto">
          <a:xfrm>
            <a:off x="7206507" y="2135885"/>
            <a:ext cx="925512" cy="925513"/>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rgbClr val="000000"/>
              </a:solidFill>
              <a:sym typeface="宋体" panose="02010600030101010101" pitchFamily="2" charset="-122"/>
            </a:endParaRPr>
          </a:p>
        </p:txBody>
      </p:sp>
      <p:sp>
        <p:nvSpPr>
          <p:cNvPr id="52" name="TextBox 87"/>
          <p:cNvSpPr>
            <a:spLocks noChangeArrowheads="1"/>
          </p:cNvSpPr>
          <p:nvPr/>
        </p:nvSpPr>
        <p:spPr bwMode="auto">
          <a:xfrm>
            <a:off x="1245296" y="1823148"/>
            <a:ext cx="65434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rPr>
              <a:t>标题</a:t>
            </a:r>
            <a:r>
              <a:rPr lang="en-US" altLang="zh-CN" sz="1399" b="1" dirty="0">
                <a:solidFill>
                  <a:schemeClr val="bg1"/>
                </a:solidFill>
                <a:latin typeface="微软雅黑" panose="020B0503020204020204" charset="-122"/>
                <a:ea typeface="微软雅黑" panose="020B0503020204020204" charset="-122"/>
                <a:sym typeface="Arial" panose="020B0604020202020204" pitchFamily="34" charset="0"/>
              </a:rPr>
              <a:t>1</a:t>
            </a:r>
            <a:endPar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3" name="矩形 52"/>
          <p:cNvSpPr>
            <a:spLocks noChangeArrowheads="1"/>
          </p:cNvSpPr>
          <p:nvPr/>
        </p:nvSpPr>
        <p:spPr bwMode="auto">
          <a:xfrm>
            <a:off x="1147234" y="2154936"/>
            <a:ext cx="796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600" dirty="0">
                <a:solidFill>
                  <a:schemeClr val="bg1"/>
                </a:solidFill>
                <a:latin typeface="微软雅黑" panose="020B0503020204020204" charset="-122"/>
                <a:ea typeface="微软雅黑" panose="020B0503020204020204" charset="-122"/>
                <a:sym typeface="微软雅黑" panose="020B0503020204020204" charset="-122"/>
              </a:rPr>
              <a:t>在这里添加文本内容在这里添加文本内容</a:t>
            </a:r>
          </a:p>
        </p:txBody>
      </p:sp>
      <p:sp>
        <p:nvSpPr>
          <p:cNvPr id="54" name="直接连接符 53"/>
          <p:cNvSpPr>
            <a:spLocks noChangeShapeType="1"/>
          </p:cNvSpPr>
          <p:nvPr/>
        </p:nvSpPr>
        <p:spPr bwMode="auto">
          <a:xfrm>
            <a:off x="1235919" y="2154935"/>
            <a:ext cx="649288" cy="0"/>
          </a:xfrm>
          <a:prstGeom prst="line">
            <a:avLst/>
          </a:prstGeom>
          <a:noFill/>
          <a:ln w="9525" cap="flat" cmpd="sng">
            <a:solidFill>
              <a:srgbClr val="FFFFFF">
                <a:alpha val="30196"/>
              </a:srgb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0"/>
          </a:p>
        </p:txBody>
      </p:sp>
      <p:sp>
        <p:nvSpPr>
          <p:cNvPr id="55" name="TextBox 95"/>
          <p:cNvSpPr>
            <a:spLocks noChangeArrowheads="1"/>
          </p:cNvSpPr>
          <p:nvPr/>
        </p:nvSpPr>
        <p:spPr bwMode="auto">
          <a:xfrm>
            <a:off x="3690047" y="1823148"/>
            <a:ext cx="65434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rPr>
              <a:t>标题</a:t>
            </a:r>
            <a:r>
              <a:rPr lang="en-US" altLang="zh-CN" sz="1399" b="1" dirty="0">
                <a:solidFill>
                  <a:schemeClr val="bg1"/>
                </a:solidFill>
                <a:latin typeface="微软雅黑" panose="020B0503020204020204" charset="-122"/>
                <a:ea typeface="微软雅黑" panose="020B0503020204020204" charset="-122"/>
                <a:sym typeface="Arial" panose="020B0604020202020204" pitchFamily="34" charset="0"/>
              </a:rPr>
              <a:t>3</a:t>
            </a:r>
            <a:endPar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6" name="矩形 55"/>
          <p:cNvSpPr>
            <a:spLocks noChangeArrowheads="1"/>
          </p:cNvSpPr>
          <p:nvPr/>
        </p:nvSpPr>
        <p:spPr bwMode="auto">
          <a:xfrm>
            <a:off x="3598120" y="2154936"/>
            <a:ext cx="796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600" dirty="0">
                <a:solidFill>
                  <a:schemeClr val="bg1"/>
                </a:solidFill>
                <a:latin typeface="微软雅黑" panose="020B0503020204020204" charset="-122"/>
                <a:ea typeface="微软雅黑" panose="020B0503020204020204" charset="-122"/>
                <a:sym typeface="微软雅黑" panose="020B0503020204020204" charset="-122"/>
              </a:rPr>
              <a:t>在这里添加文本内容在这里添加文本内容</a:t>
            </a:r>
          </a:p>
        </p:txBody>
      </p:sp>
      <p:sp>
        <p:nvSpPr>
          <p:cNvPr id="57" name="直接连接符 56"/>
          <p:cNvSpPr>
            <a:spLocks noChangeShapeType="1"/>
          </p:cNvSpPr>
          <p:nvPr/>
        </p:nvSpPr>
        <p:spPr bwMode="auto">
          <a:xfrm>
            <a:off x="3680670" y="2154935"/>
            <a:ext cx="649288" cy="0"/>
          </a:xfrm>
          <a:prstGeom prst="line">
            <a:avLst/>
          </a:prstGeom>
          <a:noFill/>
          <a:ln w="9525" cap="flat" cmpd="sng">
            <a:solidFill>
              <a:srgbClr val="FFFFFF">
                <a:alpha val="30196"/>
              </a:srgb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0"/>
          </a:p>
        </p:txBody>
      </p:sp>
      <p:sp>
        <p:nvSpPr>
          <p:cNvPr id="58" name="TextBox 98"/>
          <p:cNvSpPr>
            <a:spLocks noChangeArrowheads="1"/>
          </p:cNvSpPr>
          <p:nvPr/>
        </p:nvSpPr>
        <p:spPr bwMode="auto">
          <a:xfrm>
            <a:off x="6128447" y="1823148"/>
            <a:ext cx="65434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rPr>
              <a:t>标题</a:t>
            </a:r>
            <a:r>
              <a:rPr lang="en-US" altLang="zh-CN" sz="1399" b="1" dirty="0">
                <a:solidFill>
                  <a:schemeClr val="bg1"/>
                </a:solidFill>
                <a:latin typeface="微软雅黑" panose="020B0503020204020204" charset="-122"/>
                <a:ea typeface="微软雅黑" panose="020B0503020204020204" charset="-122"/>
                <a:sym typeface="Arial" panose="020B0604020202020204" pitchFamily="34" charset="0"/>
              </a:rPr>
              <a:t>5</a:t>
            </a:r>
            <a:endPar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9" name="矩形 58"/>
          <p:cNvSpPr>
            <a:spLocks noChangeArrowheads="1"/>
          </p:cNvSpPr>
          <p:nvPr/>
        </p:nvSpPr>
        <p:spPr bwMode="auto">
          <a:xfrm>
            <a:off x="6036520" y="2154936"/>
            <a:ext cx="796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600" dirty="0">
                <a:solidFill>
                  <a:schemeClr val="bg1"/>
                </a:solidFill>
                <a:latin typeface="微软雅黑" panose="020B0503020204020204" charset="-122"/>
                <a:ea typeface="微软雅黑" panose="020B0503020204020204" charset="-122"/>
                <a:sym typeface="微软雅黑" panose="020B0503020204020204" charset="-122"/>
              </a:rPr>
              <a:t>在这里添加文本内容在这里添加文本内容</a:t>
            </a:r>
          </a:p>
        </p:txBody>
      </p:sp>
      <p:sp>
        <p:nvSpPr>
          <p:cNvPr id="60" name="直接连接符 59"/>
          <p:cNvSpPr>
            <a:spLocks noChangeShapeType="1"/>
          </p:cNvSpPr>
          <p:nvPr/>
        </p:nvSpPr>
        <p:spPr bwMode="auto">
          <a:xfrm>
            <a:off x="6119070" y="2154935"/>
            <a:ext cx="649288" cy="0"/>
          </a:xfrm>
          <a:prstGeom prst="line">
            <a:avLst/>
          </a:prstGeom>
          <a:noFill/>
          <a:ln w="9525" cap="flat" cmpd="sng">
            <a:solidFill>
              <a:srgbClr val="FFFFFF">
                <a:alpha val="30196"/>
              </a:srgb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0"/>
          </a:p>
        </p:txBody>
      </p:sp>
      <p:sp>
        <p:nvSpPr>
          <p:cNvPr id="61" name="TextBox 101"/>
          <p:cNvSpPr>
            <a:spLocks noChangeArrowheads="1"/>
          </p:cNvSpPr>
          <p:nvPr/>
        </p:nvSpPr>
        <p:spPr bwMode="auto">
          <a:xfrm>
            <a:off x="2466878" y="2226373"/>
            <a:ext cx="65434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rPr>
              <a:t>标题</a:t>
            </a:r>
            <a:r>
              <a:rPr lang="en-US" altLang="zh-CN" sz="1399" b="1" dirty="0">
                <a:solidFill>
                  <a:schemeClr val="bg1"/>
                </a:solidFill>
                <a:latin typeface="微软雅黑" panose="020B0503020204020204" charset="-122"/>
                <a:ea typeface="微软雅黑" panose="020B0503020204020204" charset="-122"/>
                <a:sym typeface="Arial" panose="020B0604020202020204" pitchFamily="34" charset="0"/>
              </a:rPr>
              <a:t>2</a:t>
            </a:r>
            <a:endPar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62" name="矩形 61"/>
          <p:cNvSpPr>
            <a:spLocks noChangeArrowheads="1"/>
          </p:cNvSpPr>
          <p:nvPr/>
        </p:nvSpPr>
        <p:spPr bwMode="auto">
          <a:xfrm>
            <a:off x="2374158" y="2558160"/>
            <a:ext cx="796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600" dirty="0">
                <a:solidFill>
                  <a:schemeClr val="bg1"/>
                </a:solidFill>
                <a:latin typeface="微软雅黑" panose="020B0503020204020204" charset="-122"/>
                <a:ea typeface="微软雅黑" panose="020B0503020204020204" charset="-122"/>
                <a:sym typeface="微软雅黑" panose="020B0503020204020204" charset="-122"/>
              </a:rPr>
              <a:t>在这里添加添加文本文本内容在这里内容</a:t>
            </a:r>
          </a:p>
        </p:txBody>
      </p:sp>
      <p:sp>
        <p:nvSpPr>
          <p:cNvPr id="63" name="直接连接符 62"/>
          <p:cNvSpPr>
            <a:spLocks noChangeShapeType="1"/>
          </p:cNvSpPr>
          <p:nvPr/>
        </p:nvSpPr>
        <p:spPr bwMode="auto">
          <a:xfrm>
            <a:off x="2458295" y="2558160"/>
            <a:ext cx="647700" cy="0"/>
          </a:xfrm>
          <a:prstGeom prst="line">
            <a:avLst/>
          </a:prstGeom>
          <a:noFill/>
          <a:ln w="9525" cap="flat" cmpd="sng">
            <a:solidFill>
              <a:srgbClr val="FFFFFF">
                <a:alpha val="30196"/>
              </a:srgb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0"/>
          </a:p>
        </p:txBody>
      </p:sp>
      <p:sp>
        <p:nvSpPr>
          <p:cNvPr id="64" name="TextBox 104"/>
          <p:cNvSpPr>
            <a:spLocks noChangeArrowheads="1"/>
          </p:cNvSpPr>
          <p:nvPr/>
        </p:nvSpPr>
        <p:spPr bwMode="auto">
          <a:xfrm>
            <a:off x="4895753" y="2226373"/>
            <a:ext cx="65434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rPr>
              <a:t>标题</a:t>
            </a:r>
            <a:r>
              <a:rPr lang="en-US" altLang="zh-CN" sz="1399" b="1" dirty="0">
                <a:solidFill>
                  <a:schemeClr val="bg1"/>
                </a:solidFill>
                <a:latin typeface="微软雅黑" panose="020B0503020204020204" charset="-122"/>
                <a:ea typeface="微软雅黑" panose="020B0503020204020204" charset="-122"/>
                <a:sym typeface="Arial" panose="020B0604020202020204" pitchFamily="34" charset="0"/>
              </a:rPr>
              <a:t>4</a:t>
            </a:r>
            <a:endPar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65" name="矩形 64"/>
          <p:cNvSpPr>
            <a:spLocks noChangeArrowheads="1"/>
          </p:cNvSpPr>
          <p:nvPr/>
        </p:nvSpPr>
        <p:spPr bwMode="auto">
          <a:xfrm>
            <a:off x="4803033" y="2558160"/>
            <a:ext cx="796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600" dirty="0">
                <a:solidFill>
                  <a:schemeClr val="bg1"/>
                </a:solidFill>
                <a:latin typeface="微软雅黑" panose="020B0503020204020204" charset="-122"/>
                <a:ea typeface="微软雅黑" panose="020B0503020204020204" charset="-122"/>
                <a:sym typeface="微软雅黑" panose="020B0503020204020204" charset="-122"/>
              </a:rPr>
              <a:t>在这里添加文本内容在这里添加文本内容</a:t>
            </a:r>
          </a:p>
        </p:txBody>
      </p:sp>
      <p:sp>
        <p:nvSpPr>
          <p:cNvPr id="66" name="直接连接符 65"/>
          <p:cNvSpPr>
            <a:spLocks noChangeShapeType="1"/>
          </p:cNvSpPr>
          <p:nvPr/>
        </p:nvSpPr>
        <p:spPr bwMode="auto">
          <a:xfrm>
            <a:off x="4887170" y="2558160"/>
            <a:ext cx="647700" cy="0"/>
          </a:xfrm>
          <a:prstGeom prst="line">
            <a:avLst/>
          </a:prstGeom>
          <a:noFill/>
          <a:ln w="9525" cap="flat" cmpd="sng">
            <a:solidFill>
              <a:srgbClr val="FFFFFF">
                <a:alpha val="30196"/>
              </a:srgb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0">
              <a:solidFill>
                <a:schemeClr val="bg1"/>
              </a:solidFill>
            </a:endParaRPr>
          </a:p>
        </p:txBody>
      </p:sp>
      <p:sp>
        <p:nvSpPr>
          <p:cNvPr id="67" name="TextBox 107"/>
          <p:cNvSpPr>
            <a:spLocks noChangeArrowheads="1"/>
          </p:cNvSpPr>
          <p:nvPr/>
        </p:nvSpPr>
        <p:spPr bwMode="auto">
          <a:xfrm>
            <a:off x="7334153" y="2226373"/>
            <a:ext cx="65434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rPr>
              <a:t>标题</a:t>
            </a:r>
            <a:r>
              <a:rPr lang="en-US" altLang="zh-CN" sz="1399" b="1" dirty="0">
                <a:solidFill>
                  <a:schemeClr val="bg1"/>
                </a:solidFill>
                <a:latin typeface="微软雅黑" panose="020B0503020204020204" charset="-122"/>
                <a:ea typeface="微软雅黑" panose="020B0503020204020204" charset="-122"/>
                <a:sym typeface="Arial" panose="020B0604020202020204" pitchFamily="34" charset="0"/>
              </a:rPr>
              <a:t>6</a:t>
            </a:r>
            <a:endParaRPr lang="zh-CN" altLang="en-US" sz="1399"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68" name="矩形 67"/>
          <p:cNvSpPr>
            <a:spLocks noChangeArrowheads="1"/>
          </p:cNvSpPr>
          <p:nvPr/>
        </p:nvSpPr>
        <p:spPr bwMode="auto">
          <a:xfrm>
            <a:off x="7241433" y="2558160"/>
            <a:ext cx="796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600" dirty="0">
                <a:solidFill>
                  <a:schemeClr val="bg1"/>
                </a:solidFill>
                <a:latin typeface="微软雅黑" panose="020B0503020204020204" charset="-122"/>
                <a:ea typeface="微软雅黑" panose="020B0503020204020204" charset="-122"/>
                <a:sym typeface="微软雅黑" panose="020B0503020204020204" charset="-122"/>
              </a:rPr>
              <a:t>在这里添加文本内容在这里添加文本内容</a:t>
            </a:r>
          </a:p>
        </p:txBody>
      </p:sp>
      <p:sp>
        <p:nvSpPr>
          <p:cNvPr id="69" name="直接连接符 68"/>
          <p:cNvSpPr>
            <a:spLocks noChangeShapeType="1"/>
          </p:cNvSpPr>
          <p:nvPr/>
        </p:nvSpPr>
        <p:spPr bwMode="auto">
          <a:xfrm>
            <a:off x="7325570" y="2558160"/>
            <a:ext cx="647700" cy="0"/>
          </a:xfrm>
          <a:prstGeom prst="line">
            <a:avLst/>
          </a:prstGeom>
          <a:noFill/>
          <a:ln w="9525" cap="flat" cmpd="sng">
            <a:solidFill>
              <a:srgbClr val="FFFFFF">
                <a:alpha val="30196"/>
              </a:srgb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0"/>
          </a:p>
        </p:txBody>
      </p:sp>
      <p:sp>
        <p:nvSpPr>
          <p:cNvPr id="70" name="矩形 69"/>
          <p:cNvSpPr>
            <a:spLocks noChangeArrowheads="1"/>
          </p:cNvSpPr>
          <p:nvPr/>
        </p:nvSpPr>
        <p:spPr bwMode="auto">
          <a:xfrm>
            <a:off x="936047" y="3139185"/>
            <a:ext cx="126188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399" dirty="0">
                <a:solidFill>
                  <a:schemeClr val="tx1">
                    <a:lumMod val="65000"/>
                    <a:lumOff val="35000"/>
                  </a:schemeClr>
                </a:solidFill>
                <a:latin typeface="+mj-ea"/>
                <a:ea typeface="+mj-ea"/>
                <a:sym typeface="宋体" panose="02010600030101010101" pitchFamily="2" charset="-122"/>
              </a:rPr>
              <a:t>点击添加文本</a:t>
            </a:r>
          </a:p>
        </p:txBody>
      </p:sp>
      <p:sp>
        <p:nvSpPr>
          <p:cNvPr id="71" name="矩形 70"/>
          <p:cNvSpPr>
            <a:spLocks noChangeArrowheads="1"/>
          </p:cNvSpPr>
          <p:nvPr/>
        </p:nvSpPr>
        <p:spPr bwMode="auto">
          <a:xfrm>
            <a:off x="2233541" y="1351660"/>
            <a:ext cx="126188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399" dirty="0">
                <a:solidFill>
                  <a:schemeClr val="tx1">
                    <a:lumMod val="65000"/>
                    <a:lumOff val="35000"/>
                  </a:schemeClr>
                </a:solidFill>
                <a:latin typeface="+mj-ea"/>
                <a:ea typeface="+mj-ea"/>
                <a:sym typeface="宋体" panose="02010600030101010101" pitchFamily="2" charset="-122"/>
              </a:rPr>
              <a:t>点击添加文本</a:t>
            </a:r>
          </a:p>
        </p:txBody>
      </p:sp>
      <p:sp>
        <p:nvSpPr>
          <p:cNvPr id="72" name="矩形 71"/>
          <p:cNvSpPr>
            <a:spLocks noChangeArrowheads="1"/>
          </p:cNvSpPr>
          <p:nvPr/>
        </p:nvSpPr>
        <p:spPr bwMode="auto">
          <a:xfrm>
            <a:off x="3465440" y="3139185"/>
            <a:ext cx="126188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399" dirty="0">
                <a:solidFill>
                  <a:schemeClr val="tx1">
                    <a:lumMod val="65000"/>
                    <a:lumOff val="35000"/>
                  </a:schemeClr>
                </a:solidFill>
                <a:latin typeface="+mj-ea"/>
                <a:ea typeface="+mj-ea"/>
                <a:sym typeface="宋体" panose="02010600030101010101" pitchFamily="2" charset="-122"/>
              </a:rPr>
              <a:t>点击添加文本</a:t>
            </a:r>
          </a:p>
        </p:txBody>
      </p:sp>
      <p:sp>
        <p:nvSpPr>
          <p:cNvPr id="73" name="矩形 72"/>
          <p:cNvSpPr>
            <a:spLocks noChangeArrowheads="1"/>
          </p:cNvSpPr>
          <p:nvPr/>
        </p:nvSpPr>
        <p:spPr bwMode="auto">
          <a:xfrm>
            <a:off x="4657652" y="1351660"/>
            <a:ext cx="126188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399" dirty="0">
                <a:solidFill>
                  <a:schemeClr val="tx1">
                    <a:lumMod val="65000"/>
                    <a:lumOff val="35000"/>
                  </a:schemeClr>
                </a:solidFill>
                <a:latin typeface="+mj-ea"/>
                <a:ea typeface="+mj-ea"/>
                <a:sym typeface="宋体" panose="02010600030101010101" pitchFamily="2" charset="-122"/>
              </a:rPr>
              <a:t>点击添加文本</a:t>
            </a:r>
          </a:p>
        </p:txBody>
      </p:sp>
      <p:sp>
        <p:nvSpPr>
          <p:cNvPr id="74" name="矩形 73"/>
          <p:cNvSpPr>
            <a:spLocks noChangeArrowheads="1"/>
          </p:cNvSpPr>
          <p:nvPr/>
        </p:nvSpPr>
        <p:spPr bwMode="auto">
          <a:xfrm>
            <a:off x="5887965" y="3120135"/>
            <a:ext cx="126188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399" dirty="0">
                <a:solidFill>
                  <a:schemeClr val="tx1">
                    <a:lumMod val="65000"/>
                    <a:lumOff val="35000"/>
                  </a:schemeClr>
                </a:solidFill>
                <a:latin typeface="+mj-ea"/>
                <a:ea typeface="+mj-ea"/>
                <a:sym typeface="宋体" panose="02010600030101010101" pitchFamily="2" charset="-122"/>
              </a:rPr>
              <a:t>点击添加文本</a:t>
            </a:r>
          </a:p>
        </p:txBody>
      </p:sp>
      <p:sp>
        <p:nvSpPr>
          <p:cNvPr id="75" name="矩形 74"/>
          <p:cNvSpPr>
            <a:spLocks noChangeArrowheads="1"/>
          </p:cNvSpPr>
          <p:nvPr/>
        </p:nvSpPr>
        <p:spPr bwMode="auto">
          <a:xfrm>
            <a:off x="7102403" y="1331023"/>
            <a:ext cx="126188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399" dirty="0">
                <a:solidFill>
                  <a:schemeClr val="tx1">
                    <a:lumMod val="65000"/>
                    <a:lumOff val="35000"/>
                  </a:schemeClr>
                </a:solidFill>
                <a:latin typeface="+mj-ea"/>
                <a:ea typeface="+mj-ea"/>
                <a:sym typeface="宋体" panose="02010600030101010101" pitchFamily="2" charset="-122"/>
              </a:rPr>
              <a:t>点击添加文本</a:t>
            </a:r>
          </a:p>
        </p:txBody>
      </p:sp>
      <p:sp>
        <p:nvSpPr>
          <p:cNvPr id="76" name="矩形 75"/>
          <p:cNvSpPr>
            <a:spLocks noChangeArrowheads="1"/>
          </p:cNvSpPr>
          <p:nvPr/>
        </p:nvSpPr>
        <p:spPr bwMode="auto">
          <a:xfrm>
            <a:off x="881907" y="3549708"/>
            <a:ext cx="7404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200" dirty="0">
                <a:solidFill>
                  <a:schemeClr val="bg1">
                    <a:lumMod val="65000"/>
                  </a:schemeClr>
                </a:solidFill>
                <a:latin typeface="微软雅黑" panose="020B0503020204020204" charset="-122"/>
                <a:ea typeface="微软雅黑" panose="020B0503020204020204" charset="-122"/>
                <a:sym typeface="微软雅黑" panose="020B0503020204020204" charset="-122"/>
              </a:rPr>
              <a:t>在这里输入年度工作概况阐述内容在这里输入年度工作概况阐述内容在这里输入年度工作概况阐述内容在这里输入年度工作概况阐述内容在这里输入年度工作概况阐述内容在这里输入年度工作概况阐述内容在这里输入年度工作概况阐述内容</a:t>
            </a:r>
          </a:p>
        </p:txBody>
      </p:sp>
    </p:spTree>
    <p:extLst>
      <p:ext uri="{BB962C8B-B14F-4D97-AF65-F5344CB8AC3E}">
        <p14:creationId xmlns:p14="http://schemas.microsoft.com/office/powerpoint/2010/main" val="3425206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anim calcmode="lin" valueType="num">
                                      <p:cBhvr>
                                        <p:cTn id="15" dur="500" fill="hold"/>
                                        <p:tgtEl>
                                          <p:spTgt spid="41"/>
                                        </p:tgtEl>
                                        <p:attrNameLst>
                                          <p:attrName>ppt_x</p:attrName>
                                        </p:attrNameLst>
                                      </p:cBhvr>
                                      <p:tavLst>
                                        <p:tav tm="0">
                                          <p:val>
                                            <p:strVal val="#ppt_x"/>
                                          </p:val>
                                        </p:tav>
                                        <p:tav tm="100000">
                                          <p:val>
                                            <p:strVal val="#ppt_x"/>
                                          </p:val>
                                        </p:tav>
                                      </p:tavLst>
                                    </p:anim>
                                    <p:anim calcmode="lin" valueType="num">
                                      <p:cBhvr>
                                        <p:cTn id="16" dur="500" fill="hold"/>
                                        <p:tgtEl>
                                          <p:spTgt spid="4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anim calcmode="lin" valueType="num">
                                      <p:cBhvr>
                                        <p:cTn id="20" dur="500" fill="hold"/>
                                        <p:tgtEl>
                                          <p:spTgt spid="52"/>
                                        </p:tgtEl>
                                        <p:attrNameLst>
                                          <p:attrName>ppt_x</p:attrName>
                                        </p:attrNameLst>
                                      </p:cBhvr>
                                      <p:tavLst>
                                        <p:tav tm="0">
                                          <p:val>
                                            <p:strVal val="#ppt_x"/>
                                          </p:val>
                                        </p:tav>
                                        <p:tav tm="100000">
                                          <p:val>
                                            <p:strVal val="#ppt_x"/>
                                          </p:val>
                                        </p:tav>
                                      </p:tavLst>
                                    </p:anim>
                                    <p:anim calcmode="lin" valueType="num">
                                      <p:cBhvr>
                                        <p:cTn id="21" dur="500" fill="hold"/>
                                        <p:tgtEl>
                                          <p:spTgt spid="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anim calcmode="lin" valueType="num">
                                      <p:cBhvr>
                                        <p:cTn id="25" dur="500" fill="hold"/>
                                        <p:tgtEl>
                                          <p:spTgt spid="53"/>
                                        </p:tgtEl>
                                        <p:attrNameLst>
                                          <p:attrName>ppt_x</p:attrName>
                                        </p:attrNameLst>
                                      </p:cBhvr>
                                      <p:tavLst>
                                        <p:tav tm="0">
                                          <p:val>
                                            <p:strVal val="#ppt_x"/>
                                          </p:val>
                                        </p:tav>
                                        <p:tav tm="100000">
                                          <p:val>
                                            <p:strVal val="#ppt_x"/>
                                          </p:val>
                                        </p:tav>
                                      </p:tavLst>
                                    </p:anim>
                                    <p:anim calcmode="lin" valueType="num">
                                      <p:cBhvr>
                                        <p:cTn id="26" dur="500" fill="hold"/>
                                        <p:tgtEl>
                                          <p:spTgt spid="5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anim calcmode="lin" valueType="num">
                                      <p:cBhvr>
                                        <p:cTn id="30" dur="500" fill="hold"/>
                                        <p:tgtEl>
                                          <p:spTgt spid="54"/>
                                        </p:tgtEl>
                                        <p:attrNameLst>
                                          <p:attrName>ppt_x</p:attrName>
                                        </p:attrNameLst>
                                      </p:cBhvr>
                                      <p:tavLst>
                                        <p:tav tm="0">
                                          <p:val>
                                            <p:strVal val="#ppt_x"/>
                                          </p:val>
                                        </p:tav>
                                        <p:tav tm="100000">
                                          <p:val>
                                            <p:strVal val="#ppt_x"/>
                                          </p:val>
                                        </p:tav>
                                      </p:tavLst>
                                    </p:anim>
                                    <p:anim calcmode="lin" valueType="num">
                                      <p:cBhvr>
                                        <p:cTn id="31" dur="500" fill="hold"/>
                                        <p:tgtEl>
                                          <p:spTgt spid="5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par>
                                <p:cTn id="37" presetID="22" presetClass="entr" presetSubtype="8" fill="hold" grpId="0" nodeType="withEffect">
                                  <p:stCondLst>
                                    <p:cond delay="75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47" presetClass="entr" presetSubtype="0" fill="hold" grpId="0" nodeType="withEffect">
                                  <p:stCondLst>
                                    <p:cond delay="75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75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anim calcmode="lin" valueType="num">
                                      <p:cBhvr>
                                        <p:cTn id="48" dur="500" fill="hold"/>
                                        <p:tgtEl>
                                          <p:spTgt spid="43"/>
                                        </p:tgtEl>
                                        <p:attrNameLst>
                                          <p:attrName>ppt_x</p:attrName>
                                        </p:attrNameLst>
                                      </p:cBhvr>
                                      <p:tavLst>
                                        <p:tav tm="0">
                                          <p:val>
                                            <p:strVal val="#ppt_x"/>
                                          </p:val>
                                        </p:tav>
                                        <p:tav tm="100000">
                                          <p:val>
                                            <p:strVal val="#ppt_x"/>
                                          </p:val>
                                        </p:tav>
                                      </p:tavLst>
                                    </p:anim>
                                    <p:anim calcmode="lin" valueType="num">
                                      <p:cBhvr>
                                        <p:cTn id="49" dur="500" fill="hold"/>
                                        <p:tgtEl>
                                          <p:spTgt spid="4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75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anim calcmode="lin" valueType="num">
                                      <p:cBhvr>
                                        <p:cTn id="53" dur="500" fill="hold"/>
                                        <p:tgtEl>
                                          <p:spTgt spid="61"/>
                                        </p:tgtEl>
                                        <p:attrNameLst>
                                          <p:attrName>ppt_x</p:attrName>
                                        </p:attrNameLst>
                                      </p:cBhvr>
                                      <p:tavLst>
                                        <p:tav tm="0">
                                          <p:val>
                                            <p:strVal val="#ppt_x"/>
                                          </p:val>
                                        </p:tav>
                                        <p:tav tm="100000">
                                          <p:val>
                                            <p:strVal val="#ppt_x"/>
                                          </p:val>
                                        </p:tav>
                                      </p:tavLst>
                                    </p:anim>
                                    <p:anim calcmode="lin" valueType="num">
                                      <p:cBhvr>
                                        <p:cTn id="54" dur="500" fill="hold"/>
                                        <p:tgtEl>
                                          <p:spTgt spid="6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75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anim calcmode="lin" valueType="num">
                                      <p:cBhvr>
                                        <p:cTn id="58" dur="500" fill="hold"/>
                                        <p:tgtEl>
                                          <p:spTgt spid="62"/>
                                        </p:tgtEl>
                                        <p:attrNameLst>
                                          <p:attrName>ppt_x</p:attrName>
                                        </p:attrNameLst>
                                      </p:cBhvr>
                                      <p:tavLst>
                                        <p:tav tm="0">
                                          <p:val>
                                            <p:strVal val="#ppt_x"/>
                                          </p:val>
                                        </p:tav>
                                        <p:tav tm="100000">
                                          <p:val>
                                            <p:strVal val="#ppt_x"/>
                                          </p:val>
                                        </p:tav>
                                      </p:tavLst>
                                    </p:anim>
                                    <p:anim calcmode="lin" valueType="num">
                                      <p:cBhvr>
                                        <p:cTn id="59" dur="500" fill="hold"/>
                                        <p:tgtEl>
                                          <p:spTgt spid="6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75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anim calcmode="lin" valueType="num">
                                      <p:cBhvr>
                                        <p:cTn id="63" dur="500" fill="hold"/>
                                        <p:tgtEl>
                                          <p:spTgt spid="63"/>
                                        </p:tgtEl>
                                        <p:attrNameLst>
                                          <p:attrName>ppt_x</p:attrName>
                                        </p:attrNameLst>
                                      </p:cBhvr>
                                      <p:tavLst>
                                        <p:tav tm="0">
                                          <p:val>
                                            <p:strVal val="#ppt_x"/>
                                          </p:val>
                                        </p:tav>
                                        <p:tav tm="100000">
                                          <p:val>
                                            <p:strVal val="#ppt_x"/>
                                          </p:val>
                                        </p:tav>
                                      </p:tavLst>
                                    </p:anim>
                                    <p:anim calcmode="lin" valueType="num">
                                      <p:cBhvr>
                                        <p:cTn id="64" dur="500" fill="hold"/>
                                        <p:tgtEl>
                                          <p:spTgt spid="63"/>
                                        </p:tgtEl>
                                        <p:attrNameLst>
                                          <p:attrName>ppt_y</p:attrName>
                                        </p:attrNameLst>
                                      </p:cBhvr>
                                      <p:tavLst>
                                        <p:tav tm="0">
                                          <p:val>
                                            <p:strVal val="#ppt_y-.1"/>
                                          </p:val>
                                        </p:tav>
                                        <p:tav tm="100000">
                                          <p:val>
                                            <p:strVal val="#ppt_y"/>
                                          </p:val>
                                        </p:tav>
                                      </p:tavLst>
                                    </p:anim>
                                  </p:childTnLst>
                                </p:cTn>
                              </p:par>
                              <p:par>
                                <p:cTn id="65" presetID="22" presetClass="entr" presetSubtype="8" fill="hold" grpId="0" nodeType="withEffect">
                                  <p:stCondLst>
                                    <p:cond delay="125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42" presetClass="entr" presetSubtype="0" fill="hold" grpId="0" nodeType="withEffect">
                                  <p:stCondLst>
                                    <p:cond delay="125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anim calcmode="lin" valueType="num">
                                      <p:cBhvr>
                                        <p:cTn id="71" dur="500" fill="hold"/>
                                        <p:tgtEl>
                                          <p:spTgt spid="45"/>
                                        </p:tgtEl>
                                        <p:attrNameLst>
                                          <p:attrName>ppt_x</p:attrName>
                                        </p:attrNameLst>
                                      </p:cBhvr>
                                      <p:tavLst>
                                        <p:tav tm="0">
                                          <p:val>
                                            <p:strVal val="#ppt_x"/>
                                          </p:val>
                                        </p:tav>
                                        <p:tav tm="100000">
                                          <p:val>
                                            <p:strVal val="#ppt_x"/>
                                          </p:val>
                                        </p:tav>
                                      </p:tavLst>
                                    </p:anim>
                                    <p:anim calcmode="lin" valueType="num">
                                      <p:cBhvr>
                                        <p:cTn id="72" dur="500" fill="hold"/>
                                        <p:tgtEl>
                                          <p:spTgt spid="4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125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anim calcmode="lin" valueType="num">
                                      <p:cBhvr>
                                        <p:cTn id="76" dur="500" fill="hold"/>
                                        <p:tgtEl>
                                          <p:spTgt spid="55"/>
                                        </p:tgtEl>
                                        <p:attrNameLst>
                                          <p:attrName>ppt_x</p:attrName>
                                        </p:attrNameLst>
                                      </p:cBhvr>
                                      <p:tavLst>
                                        <p:tav tm="0">
                                          <p:val>
                                            <p:strVal val="#ppt_x"/>
                                          </p:val>
                                        </p:tav>
                                        <p:tav tm="100000">
                                          <p:val>
                                            <p:strVal val="#ppt_x"/>
                                          </p:val>
                                        </p:tav>
                                      </p:tavLst>
                                    </p:anim>
                                    <p:anim calcmode="lin" valueType="num">
                                      <p:cBhvr>
                                        <p:cTn id="77" dur="500" fill="hold"/>
                                        <p:tgtEl>
                                          <p:spTgt spid="5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125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anim calcmode="lin" valueType="num">
                                      <p:cBhvr>
                                        <p:cTn id="81" dur="500" fill="hold"/>
                                        <p:tgtEl>
                                          <p:spTgt spid="56"/>
                                        </p:tgtEl>
                                        <p:attrNameLst>
                                          <p:attrName>ppt_x</p:attrName>
                                        </p:attrNameLst>
                                      </p:cBhvr>
                                      <p:tavLst>
                                        <p:tav tm="0">
                                          <p:val>
                                            <p:strVal val="#ppt_x"/>
                                          </p:val>
                                        </p:tav>
                                        <p:tav tm="100000">
                                          <p:val>
                                            <p:strVal val="#ppt_x"/>
                                          </p:val>
                                        </p:tav>
                                      </p:tavLst>
                                    </p:anim>
                                    <p:anim calcmode="lin" valueType="num">
                                      <p:cBhvr>
                                        <p:cTn id="82" dur="500" fill="hold"/>
                                        <p:tgtEl>
                                          <p:spTgt spid="5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125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strVal val="#ppt_x"/>
                                          </p:val>
                                        </p:tav>
                                        <p:tav tm="100000">
                                          <p:val>
                                            <p:strVal val="#ppt_x"/>
                                          </p:val>
                                        </p:tav>
                                      </p:tavLst>
                                    </p:anim>
                                    <p:anim calcmode="lin" valueType="num">
                                      <p:cBhvr>
                                        <p:cTn id="87" dur="500" fill="hold"/>
                                        <p:tgtEl>
                                          <p:spTgt spid="5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25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strVal val="#ppt_x"/>
                                          </p:val>
                                        </p:tav>
                                        <p:tav tm="100000">
                                          <p:val>
                                            <p:strVal val="#ppt_x"/>
                                          </p:val>
                                        </p:tav>
                                      </p:tavLst>
                                    </p:anim>
                                    <p:anim calcmode="lin" valueType="num">
                                      <p:cBhvr>
                                        <p:cTn id="92" dur="500" fill="hold"/>
                                        <p:tgtEl>
                                          <p:spTgt spid="44"/>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125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anim calcmode="lin" valueType="num">
                                      <p:cBhvr>
                                        <p:cTn id="96" dur="500" fill="hold"/>
                                        <p:tgtEl>
                                          <p:spTgt spid="46"/>
                                        </p:tgtEl>
                                        <p:attrNameLst>
                                          <p:attrName>ppt_x</p:attrName>
                                        </p:attrNameLst>
                                      </p:cBhvr>
                                      <p:tavLst>
                                        <p:tav tm="0">
                                          <p:val>
                                            <p:strVal val="#ppt_x"/>
                                          </p:val>
                                        </p:tav>
                                        <p:tav tm="100000">
                                          <p:val>
                                            <p:strVal val="#ppt_x"/>
                                          </p:val>
                                        </p:tav>
                                      </p:tavLst>
                                    </p:anim>
                                    <p:anim calcmode="lin" valueType="num">
                                      <p:cBhvr>
                                        <p:cTn id="97" dur="500" fill="hold"/>
                                        <p:tgtEl>
                                          <p:spTgt spid="46"/>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125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anim calcmode="lin" valueType="num">
                                      <p:cBhvr>
                                        <p:cTn id="101" dur="500" fill="hold"/>
                                        <p:tgtEl>
                                          <p:spTgt spid="47"/>
                                        </p:tgtEl>
                                        <p:attrNameLst>
                                          <p:attrName>ppt_x</p:attrName>
                                        </p:attrNameLst>
                                      </p:cBhvr>
                                      <p:tavLst>
                                        <p:tav tm="0">
                                          <p:val>
                                            <p:strVal val="#ppt_x"/>
                                          </p:val>
                                        </p:tav>
                                        <p:tav tm="100000">
                                          <p:val>
                                            <p:strVal val="#ppt_x"/>
                                          </p:val>
                                        </p:tav>
                                      </p:tavLst>
                                    </p:anim>
                                    <p:anim calcmode="lin" valueType="num">
                                      <p:cBhvr>
                                        <p:cTn id="102" dur="500" fill="hold"/>
                                        <p:tgtEl>
                                          <p:spTgt spid="47"/>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125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500"/>
                                        <p:tgtEl>
                                          <p:spTgt spid="64"/>
                                        </p:tgtEl>
                                      </p:cBhvr>
                                    </p:animEffect>
                                    <p:anim calcmode="lin" valueType="num">
                                      <p:cBhvr>
                                        <p:cTn id="106" dur="500" fill="hold"/>
                                        <p:tgtEl>
                                          <p:spTgt spid="64"/>
                                        </p:tgtEl>
                                        <p:attrNameLst>
                                          <p:attrName>ppt_x</p:attrName>
                                        </p:attrNameLst>
                                      </p:cBhvr>
                                      <p:tavLst>
                                        <p:tav tm="0">
                                          <p:val>
                                            <p:strVal val="#ppt_x"/>
                                          </p:val>
                                        </p:tav>
                                        <p:tav tm="100000">
                                          <p:val>
                                            <p:strVal val="#ppt_x"/>
                                          </p:val>
                                        </p:tav>
                                      </p:tavLst>
                                    </p:anim>
                                    <p:anim calcmode="lin" valueType="num">
                                      <p:cBhvr>
                                        <p:cTn id="107" dur="500" fill="hold"/>
                                        <p:tgtEl>
                                          <p:spTgt spid="64"/>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1250"/>
                                  </p:stCondLst>
                                  <p:childTnLst>
                                    <p:set>
                                      <p:cBhvr>
                                        <p:cTn id="109" dur="1" fill="hold">
                                          <p:stCondLst>
                                            <p:cond delay="0"/>
                                          </p:stCondLst>
                                        </p:cTn>
                                        <p:tgtEl>
                                          <p:spTgt spid="65"/>
                                        </p:tgtEl>
                                        <p:attrNameLst>
                                          <p:attrName>style.visibility</p:attrName>
                                        </p:attrNameLst>
                                      </p:cBhvr>
                                      <p:to>
                                        <p:strVal val="visible"/>
                                      </p:to>
                                    </p:set>
                                    <p:animEffect transition="in" filter="fade">
                                      <p:cBhvr>
                                        <p:cTn id="110" dur="500"/>
                                        <p:tgtEl>
                                          <p:spTgt spid="65"/>
                                        </p:tgtEl>
                                      </p:cBhvr>
                                    </p:animEffect>
                                    <p:anim calcmode="lin" valueType="num">
                                      <p:cBhvr>
                                        <p:cTn id="111" dur="500" fill="hold"/>
                                        <p:tgtEl>
                                          <p:spTgt spid="65"/>
                                        </p:tgtEl>
                                        <p:attrNameLst>
                                          <p:attrName>ppt_x</p:attrName>
                                        </p:attrNameLst>
                                      </p:cBhvr>
                                      <p:tavLst>
                                        <p:tav tm="0">
                                          <p:val>
                                            <p:strVal val="#ppt_x"/>
                                          </p:val>
                                        </p:tav>
                                        <p:tav tm="100000">
                                          <p:val>
                                            <p:strVal val="#ppt_x"/>
                                          </p:val>
                                        </p:tav>
                                      </p:tavLst>
                                    </p:anim>
                                    <p:anim calcmode="lin" valueType="num">
                                      <p:cBhvr>
                                        <p:cTn id="112" dur="500" fill="hold"/>
                                        <p:tgtEl>
                                          <p:spTgt spid="65"/>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125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500"/>
                                        <p:tgtEl>
                                          <p:spTgt spid="66"/>
                                        </p:tgtEl>
                                      </p:cBhvr>
                                    </p:animEffect>
                                    <p:anim calcmode="lin" valueType="num">
                                      <p:cBhvr>
                                        <p:cTn id="116" dur="500" fill="hold"/>
                                        <p:tgtEl>
                                          <p:spTgt spid="66"/>
                                        </p:tgtEl>
                                        <p:attrNameLst>
                                          <p:attrName>ppt_x</p:attrName>
                                        </p:attrNameLst>
                                      </p:cBhvr>
                                      <p:tavLst>
                                        <p:tav tm="0">
                                          <p:val>
                                            <p:strVal val="#ppt_x"/>
                                          </p:val>
                                        </p:tav>
                                        <p:tav tm="100000">
                                          <p:val>
                                            <p:strVal val="#ppt_x"/>
                                          </p:val>
                                        </p:tav>
                                      </p:tavLst>
                                    </p:anim>
                                    <p:anim calcmode="lin" valueType="num">
                                      <p:cBhvr>
                                        <p:cTn id="117" dur="500" fill="hold"/>
                                        <p:tgtEl>
                                          <p:spTgt spid="66"/>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1750"/>
                                  </p:stCondLst>
                                  <p:childTnLst>
                                    <p:set>
                                      <p:cBhvr>
                                        <p:cTn id="119" dur="1" fill="hold">
                                          <p:stCondLst>
                                            <p:cond delay="0"/>
                                          </p:stCondLst>
                                        </p:cTn>
                                        <p:tgtEl>
                                          <p:spTgt spid="28"/>
                                        </p:tgtEl>
                                        <p:attrNameLst>
                                          <p:attrName>style.visibility</p:attrName>
                                        </p:attrNameLst>
                                      </p:cBhvr>
                                      <p:to>
                                        <p:strVal val="visible"/>
                                      </p:to>
                                    </p:set>
                                    <p:animEffect transition="in" filter="wipe(left)">
                                      <p:cBhvr>
                                        <p:cTn id="120" dur="500"/>
                                        <p:tgtEl>
                                          <p:spTgt spid="28"/>
                                        </p:tgtEl>
                                      </p:cBhvr>
                                    </p:animEffect>
                                  </p:childTnLst>
                                </p:cTn>
                              </p:par>
                              <p:par>
                                <p:cTn id="121" presetID="42" presetClass="entr" presetSubtype="0" fill="hold" grpId="0" nodeType="withEffect">
                                  <p:stCondLst>
                                    <p:cond delay="175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anim calcmode="lin" valueType="num">
                                      <p:cBhvr>
                                        <p:cTn id="124" dur="500" fill="hold"/>
                                        <p:tgtEl>
                                          <p:spTgt spid="49"/>
                                        </p:tgtEl>
                                        <p:attrNameLst>
                                          <p:attrName>ppt_x</p:attrName>
                                        </p:attrNameLst>
                                      </p:cBhvr>
                                      <p:tavLst>
                                        <p:tav tm="0">
                                          <p:val>
                                            <p:strVal val="#ppt_x"/>
                                          </p:val>
                                        </p:tav>
                                        <p:tav tm="100000">
                                          <p:val>
                                            <p:strVal val="#ppt_x"/>
                                          </p:val>
                                        </p:tav>
                                      </p:tavLst>
                                    </p:anim>
                                    <p:anim calcmode="lin" valueType="num">
                                      <p:cBhvr>
                                        <p:cTn id="125" dur="500" fill="hold"/>
                                        <p:tgtEl>
                                          <p:spTgt spid="49"/>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175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500"/>
                                        <p:tgtEl>
                                          <p:spTgt spid="58"/>
                                        </p:tgtEl>
                                      </p:cBhvr>
                                    </p:animEffect>
                                    <p:anim calcmode="lin" valueType="num">
                                      <p:cBhvr>
                                        <p:cTn id="129" dur="500" fill="hold"/>
                                        <p:tgtEl>
                                          <p:spTgt spid="58"/>
                                        </p:tgtEl>
                                        <p:attrNameLst>
                                          <p:attrName>ppt_x</p:attrName>
                                        </p:attrNameLst>
                                      </p:cBhvr>
                                      <p:tavLst>
                                        <p:tav tm="0">
                                          <p:val>
                                            <p:strVal val="#ppt_x"/>
                                          </p:val>
                                        </p:tav>
                                        <p:tav tm="100000">
                                          <p:val>
                                            <p:strVal val="#ppt_x"/>
                                          </p:val>
                                        </p:tav>
                                      </p:tavLst>
                                    </p:anim>
                                    <p:anim calcmode="lin" valueType="num">
                                      <p:cBhvr>
                                        <p:cTn id="130" dur="500" fill="hold"/>
                                        <p:tgtEl>
                                          <p:spTgt spid="5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1750"/>
                                  </p:st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500"/>
                                        <p:tgtEl>
                                          <p:spTgt spid="59"/>
                                        </p:tgtEl>
                                      </p:cBhvr>
                                    </p:animEffect>
                                    <p:anim calcmode="lin" valueType="num">
                                      <p:cBhvr>
                                        <p:cTn id="134" dur="500" fill="hold"/>
                                        <p:tgtEl>
                                          <p:spTgt spid="59"/>
                                        </p:tgtEl>
                                        <p:attrNameLst>
                                          <p:attrName>ppt_x</p:attrName>
                                        </p:attrNameLst>
                                      </p:cBhvr>
                                      <p:tavLst>
                                        <p:tav tm="0">
                                          <p:val>
                                            <p:strVal val="#ppt_x"/>
                                          </p:val>
                                        </p:tav>
                                        <p:tav tm="100000">
                                          <p:val>
                                            <p:strVal val="#ppt_x"/>
                                          </p:val>
                                        </p:tav>
                                      </p:tavLst>
                                    </p:anim>
                                    <p:anim calcmode="lin" valueType="num">
                                      <p:cBhvr>
                                        <p:cTn id="135" dur="500" fill="hold"/>
                                        <p:tgtEl>
                                          <p:spTgt spid="5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175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500"/>
                                        <p:tgtEl>
                                          <p:spTgt spid="60"/>
                                        </p:tgtEl>
                                      </p:cBhvr>
                                    </p:animEffect>
                                    <p:anim calcmode="lin" valueType="num">
                                      <p:cBhvr>
                                        <p:cTn id="139" dur="500" fill="hold"/>
                                        <p:tgtEl>
                                          <p:spTgt spid="60"/>
                                        </p:tgtEl>
                                        <p:attrNameLst>
                                          <p:attrName>ppt_x</p:attrName>
                                        </p:attrNameLst>
                                      </p:cBhvr>
                                      <p:tavLst>
                                        <p:tav tm="0">
                                          <p:val>
                                            <p:strVal val="#ppt_x"/>
                                          </p:val>
                                        </p:tav>
                                        <p:tav tm="100000">
                                          <p:val>
                                            <p:strVal val="#ppt_x"/>
                                          </p:val>
                                        </p:tav>
                                      </p:tavLst>
                                    </p:anim>
                                    <p:anim calcmode="lin" valueType="num">
                                      <p:cBhvr>
                                        <p:cTn id="140" dur="500" fill="hold"/>
                                        <p:tgtEl>
                                          <p:spTgt spid="6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1750"/>
                                  </p:stCondLst>
                                  <p:childTnLst>
                                    <p:set>
                                      <p:cBhvr>
                                        <p:cTn id="142" dur="1" fill="hold">
                                          <p:stCondLst>
                                            <p:cond delay="0"/>
                                          </p:stCondLst>
                                        </p:cTn>
                                        <p:tgtEl>
                                          <p:spTgt spid="48"/>
                                        </p:tgtEl>
                                        <p:attrNameLst>
                                          <p:attrName>style.visibility</p:attrName>
                                        </p:attrNameLst>
                                      </p:cBhvr>
                                      <p:to>
                                        <p:strVal val="visible"/>
                                      </p:to>
                                    </p:set>
                                    <p:animEffect transition="in" filter="fade">
                                      <p:cBhvr>
                                        <p:cTn id="143" dur="500"/>
                                        <p:tgtEl>
                                          <p:spTgt spid="48"/>
                                        </p:tgtEl>
                                      </p:cBhvr>
                                    </p:animEffect>
                                    <p:anim calcmode="lin" valueType="num">
                                      <p:cBhvr>
                                        <p:cTn id="144" dur="500" fill="hold"/>
                                        <p:tgtEl>
                                          <p:spTgt spid="48"/>
                                        </p:tgtEl>
                                        <p:attrNameLst>
                                          <p:attrName>ppt_x</p:attrName>
                                        </p:attrNameLst>
                                      </p:cBhvr>
                                      <p:tavLst>
                                        <p:tav tm="0">
                                          <p:val>
                                            <p:strVal val="#ppt_x"/>
                                          </p:val>
                                        </p:tav>
                                        <p:tav tm="100000">
                                          <p:val>
                                            <p:strVal val="#ppt_x"/>
                                          </p:val>
                                        </p:tav>
                                      </p:tavLst>
                                    </p:anim>
                                    <p:anim calcmode="lin" valueType="num">
                                      <p:cBhvr>
                                        <p:cTn id="145" dur="500" fill="hold"/>
                                        <p:tgtEl>
                                          <p:spTgt spid="48"/>
                                        </p:tgtEl>
                                        <p:attrNameLst>
                                          <p:attrName>ppt_y</p:attrName>
                                        </p:attrNameLst>
                                      </p:cBhvr>
                                      <p:tavLst>
                                        <p:tav tm="0">
                                          <p:val>
                                            <p:strVal val="#ppt_y+.1"/>
                                          </p:val>
                                        </p:tav>
                                        <p:tav tm="100000">
                                          <p:val>
                                            <p:strVal val="#ppt_y"/>
                                          </p:val>
                                        </p:tav>
                                      </p:tavLst>
                                    </p:anim>
                                  </p:childTnLst>
                                </p:cTn>
                              </p:par>
                              <p:par>
                                <p:cTn id="146" presetID="22" presetClass="entr" presetSubtype="8" fill="hold" grpId="0" nodeType="withEffect">
                                  <p:stCondLst>
                                    <p:cond delay="2250"/>
                                  </p:stCondLst>
                                  <p:childTnLst>
                                    <p:set>
                                      <p:cBhvr>
                                        <p:cTn id="147" dur="1" fill="hold">
                                          <p:stCondLst>
                                            <p:cond delay="0"/>
                                          </p:stCondLst>
                                        </p:cTn>
                                        <p:tgtEl>
                                          <p:spTgt spid="29"/>
                                        </p:tgtEl>
                                        <p:attrNameLst>
                                          <p:attrName>style.visibility</p:attrName>
                                        </p:attrNameLst>
                                      </p:cBhvr>
                                      <p:to>
                                        <p:strVal val="visible"/>
                                      </p:to>
                                    </p:set>
                                    <p:animEffect transition="in" filter="wipe(left)">
                                      <p:cBhvr>
                                        <p:cTn id="148" dur="500"/>
                                        <p:tgtEl>
                                          <p:spTgt spid="29"/>
                                        </p:tgtEl>
                                      </p:cBhvr>
                                    </p:animEffect>
                                  </p:childTnLst>
                                </p:cTn>
                              </p:par>
                              <p:par>
                                <p:cTn id="149" presetID="22" presetClass="entr" presetSubtype="8" fill="hold" grpId="0" nodeType="withEffect">
                                  <p:stCondLst>
                                    <p:cond delay="2750"/>
                                  </p:stCondLst>
                                  <p:childTnLst>
                                    <p:set>
                                      <p:cBhvr>
                                        <p:cTn id="150" dur="1" fill="hold">
                                          <p:stCondLst>
                                            <p:cond delay="0"/>
                                          </p:stCondLst>
                                        </p:cTn>
                                        <p:tgtEl>
                                          <p:spTgt spid="30"/>
                                        </p:tgtEl>
                                        <p:attrNameLst>
                                          <p:attrName>style.visibility</p:attrName>
                                        </p:attrNameLst>
                                      </p:cBhvr>
                                      <p:to>
                                        <p:strVal val="visible"/>
                                      </p:to>
                                    </p:set>
                                    <p:animEffect transition="in" filter="wipe(left)">
                                      <p:cBhvr>
                                        <p:cTn id="151" dur="500"/>
                                        <p:tgtEl>
                                          <p:spTgt spid="30"/>
                                        </p:tgtEl>
                                      </p:cBhvr>
                                    </p:animEffect>
                                  </p:childTnLst>
                                </p:cTn>
                              </p:par>
                              <p:par>
                                <p:cTn id="152" presetID="47" presetClass="entr" presetSubtype="0" fill="hold" grpId="0" nodeType="withEffect">
                                  <p:stCondLst>
                                    <p:cond delay="2750"/>
                                  </p:stCondLst>
                                  <p:childTnLst>
                                    <p:set>
                                      <p:cBhvr>
                                        <p:cTn id="153" dur="1" fill="hold">
                                          <p:stCondLst>
                                            <p:cond delay="0"/>
                                          </p:stCondLst>
                                        </p:cTn>
                                        <p:tgtEl>
                                          <p:spTgt spid="50"/>
                                        </p:tgtEl>
                                        <p:attrNameLst>
                                          <p:attrName>style.visibility</p:attrName>
                                        </p:attrNameLst>
                                      </p:cBhvr>
                                      <p:to>
                                        <p:strVal val="visible"/>
                                      </p:to>
                                    </p:set>
                                    <p:animEffect transition="in" filter="fade">
                                      <p:cBhvr>
                                        <p:cTn id="154" dur="500"/>
                                        <p:tgtEl>
                                          <p:spTgt spid="50"/>
                                        </p:tgtEl>
                                      </p:cBhvr>
                                    </p:animEffect>
                                    <p:anim calcmode="lin" valueType="num">
                                      <p:cBhvr>
                                        <p:cTn id="155" dur="500" fill="hold"/>
                                        <p:tgtEl>
                                          <p:spTgt spid="50"/>
                                        </p:tgtEl>
                                        <p:attrNameLst>
                                          <p:attrName>ppt_x</p:attrName>
                                        </p:attrNameLst>
                                      </p:cBhvr>
                                      <p:tavLst>
                                        <p:tav tm="0">
                                          <p:val>
                                            <p:strVal val="#ppt_x"/>
                                          </p:val>
                                        </p:tav>
                                        <p:tav tm="100000">
                                          <p:val>
                                            <p:strVal val="#ppt_x"/>
                                          </p:val>
                                        </p:tav>
                                      </p:tavLst>
                                    </p:anim>
                                    <p:anim calcmode="lin" valueType="num">
                                      <p:cBhvr>
                                        <p:cTn id="156" dur="500" fill="hold"/>
                                        <p:tgtEl>
                                          <p:spTgt spid="50"/>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275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500"/>
                                        <p:tgtEl>
                                          <p:spTgt spid="51"/>
                                        </p:tgtEl>
                                      </p:cBhvr>
                                    </p:animEffect>
                                    <p:anim calcmode="lin" valueType="num">
                                      <p:cBhvr>
                                        <p:cTn id="160" dur="500" fill="hold"/>
                                        <p:tgtEl>
                                          <p:spTgt spid="51"/>
                                        </p:tgtEl>
                                        <p:attrNameLst>
                                          <p:attrName>ppt_x</p:attrName>
                                        </p:attrNameLst>
                                      </p:cBhvr>
                                      <p:tavLst>
                                        <p:tav tm="0">
                                          <p:val>
                                            <p:strVal val="#ppt_x"/>
                                          </p:val>
                                        </p:tav>
                                        <p:tav tm="100000">
                                          <p:val>
                                            <p:strVal val="#ppt_x"/>
                                          </p:val>
                                        </p:tav>
                                      </p:tavLst>
                                    </p:anim>
                                    <p:anim calcmode="lin" valueType="num">
                                      <p:cBhvr>
                                        <p:cTn id="161" dur="5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2750"/>
                                  </p:stCondLst>
                                  <p:childTnLst>
                                    <p:set>
                                      <p:cBhvr>
                                        <p:cTn id="163" dur="1" fill="hold">
                                          <p:stCondLst>
                                            <p:cond delay="0"/>
                                          </p:stCondLst>
                                        </p:cTn>
                                        <p:tgtEl>
                                          <p:spTgt spid="67"/>
                                        </p:tgtEl>
                                        <p:attrNameLst>
                                          <p:attrName>style.visibility</p:attrName>
                                        </p:attrNameLst>
                                      </p:cBhvr>
                                      <p:to>
                                        <p:strVal val="visible"/>
                                      </p:to>
                                    </p:set>
                                    <p:animEffect transition="in" filter="fade">
                                      <p:cBhvr>
                                        <p:cTn id="164" dur="500"/>
                                        <p:tgtEl>
                                          <p:spTgt spid="67"/>
                                        </p:tgtEl>
                                      </p:cBhvr>
                                    </p:animEffect>
                                    <p:anim calcmode="lin" valueType="num">
                                      <p:cBhvr>
                                        <p:cTn id="165" dur="500" fill="hold"/>
                                        <p:tgtEl>
                                          <p:spTgt spid="67"/>
                                        </p:tgtEl>
                                        <p:attrNameLst>
                                          <p:attrName>ppt_x</p:attrName>
                                        </p:attrNameLst>
                                      </p:cBhvr>
                                      <p:tavLst>
                                        <p:tav tm="0">
                                          <p:val>
                                            <p:strVal val="#ppt_x"/>
                                          </p:val>
                                        </p:tav>
                                        <p:tav tm="100000">
                                          <p:val>
                                            <p:strVal val="#ppt_x"/>
                                          </p:val>
                                        </p:tav>
                                      </p:tavLst>
                                    </p:anim>
                                    <p:anim calcmode="lin" valueType="num">
                                      <p:cBhvr>
                                        <p:cTn id="166" dur="500" fill="hold"/>
                                        <p:tgtEl>
                                          <p:spTgt spid="67"/>
                                        </p:tgtEl>
                                        <p:attrNameLst>
                                          <p:attrName>ppt_y</p:attrName>
                                        </p:attrNameLst>
                                      </p:cBhvr>
                                      <p:tavLst>
                                        <p:tav tm="0">
                                          <p:val>
                                            <p:strVal val="#ppt_y-.1"/>
                                          </p:val>
                                        </p:tav>
                                        <p:tav tm="100000">
                                          <p:val>
                                            <p:strVal val="#ppt_y"/>
                                          </p:val>
                                        </p:tav>
                                      </p:tavLst>
                                    </p:anim>
                                  </p:childTnLst>
                                </p:cTn>
                              </p:par>
                              <p:par>
                                <p:cTn id="167" presetID="47" presetClass="entr" presetSubtype="0" fill="hold" grpId="0" nodeType="withEffect">
                                  <p:stCondLst>
                                    <p:cond delay="2750"/>
                                  </p:stCondLst>
                                  <p:childTnLst>
                                    <p:set>
                                      <p:cBhvr>
                                        <p:cTn id="168" dur="1" fill="hold">
                                          <p:stCondLst>
                                            <p:cond delay="0"/>
                                          </p:stCondLst>
                                        </p:cTn>
                                        <p:tgtEl>
                                          <p:spTgt spid="68"/>
                                        </p:tgtEl>
                                        <p:attrNameLst>
                                          <p:attrName>style.visibility</p:attrName>
                                        </p:attrNameLst>
                                      </p:cBhvr>
                                      <p:to>
                                        <p:strVal val="visible"/>
                                      </p:to>
                                    </p:set>
                                    <p:animEffect transition="in" filter="fade">
                                      <p:cBhvr>
                                        <p:cTn id="169" dur="500"/>
                                        <p:tgtEl>
                                          <p:spTgt spid="68"/>
                                        </p:tgtEl>
                                      </p:cBhvr>
                                    </p:animEffect>
                                    <p:anim calcmode="lin" valueType="num">
                                      <p:cBhvr>
                                        <p:cTn id="170" dur="500" fill="hold"/>
                                        <p:tgtEl>
                                          <p:spTgt spid="68"/>
                                        </p:tgtEl>
                                        <p:attrNameLst>
                                          <p:attrName>ppt_x</p:attrName>
                                        </p:attrNameLst>
                                      </p:cBhvr>
                                      <p:tavLst>
                                        <p:tav tm="0">
                                          <p:val>
                                            <p:strVal val="#ppt_x"/>
                                          </p:val>
                                        </p:tav>
                                        <p:tav tm="100000">
                                          <p:val>
                                            <p:strVal val="#ppt_x"/>
                                          </p:val>
                                        </p:tav>
                                      </p:tavLst>
                                    </p:anim>
                                    <p:anim calcmode="lin" valueType="num">
                                      <p:cBhvr>
                                        <p:cTn id="171" dur="500" fill="hold"/>
                                        <p:tgtEl>
                                          <p:spTgt spid="68"/>
                                        </p:tgtEl>
                                        <p:attrNameLst>
                                          <p:attrName>ppt_y</p:attrName>
                                        </p:attrNameLst>
                                      </p:cBhvr>
                                      <p:tavLst>
                                        <p:tav tm="0">
                                          <p:val>
                                            <p:strVal val="#ppt_y-.1"/>
                                          </p:val>
                                        </p:tav>
                                        <p:tav tm="100000">
                                          <p:val>
                                            <p:strVal val="#ppt_y"/>
                                          </p:val>
                                        </p:tav>
                                      </p:tavLst>
                                    </p:anim>
                                  </p:childTnLst>
                                </p:cTn>
                              </p:par>
                              <p:par>
                                <p:cTn id="172" presetID="47" presetClass="entr" presetSubtype="0" fill="hold" grpId="0" nodeType="withEffect">
                                  <p:stCondLst>
                                    <p:cond delay="2750"/>
                                  </p:stCondLst>
                                  <p:childTnLst>
                                    <p:set>
                                      <p:cBhvr>
                                        <p:cTn id="173" dur="1" fill="hold">
                                          <p:stCondLst>
                                            <p:cond delay="0"/>
                                          </p:stCondLst>
                                        </p:cTn>
                                        <p:tgtEl>
                                          <p:spTgt spid="69"/>
                                        </p:tgtEl>
                                        <p:attrNameLst>
                                          <p:attrName>style.visibility</p:attrName>
                                        </p:attrNameLst>
                                      </p:cBhvr>
                                      <p:to>
                                        <p:strVal val="visible"/>
                                      </p:to>
                                    </p:set>
                                    <p:animEffect transition="in" filter="fade">
                                      <p:cBhvr>
                                        <p:cTn id="174" dur="500"/>
                                        <p:tgtEl>
                                          <p:spTgt spid="69"/>
                                        </p:tgtEl>
                                      </p:cBhvr>
                                    </p:animEffect>
                                    <p:anim calcmode="lin" valueType="num">
                                      <p:cBhvr>
                                        <p:cTn id="175" dur="500" fill="hold"/>
                                        <p:tgtEl>
                                          <p:spTgt spid="69"/>
                                        </p:tgtEl>
                                        <p:attrNameLst>
                                          <p:attrName>ppt_x</p:attrName>
                                        </p:attrNameLst>
                                      </p:cBhvr>
                                      <p:tavLst>
                                        <p:tav tm="0">
                                          <p:val>
                                            <p:strVal val="#ppt_x"/>
                                          </p:val>
                                        </p:tav>
                                        <p:tav tm="100000">
                                          <p:val>
                                            <p:strVal val="#ppt_x"/>
                                          </p:val>
                                        </p:tav>
                                      </p:tavLst>
                                    </p:anim>
                                    <p:anim calcmode="lin" valueType="num">
                                      <p:cBhvr>
                                        <p:cTn id="176" dur="500" fill="hold"/>
                                        <p:tgtEl>
                                          <p:spTgt spid="69"/>
                                        </p:tgtEl>
                                        <p:attrNameLst>
                                          <p:attrName>ppt_y</p:attrName>
                                        </p:attrNameLst>
                                      </p:cBhvr>
                                      <p:tavLst>
                                        <p:tav tm="0">
                                          <p:val>
                                            <p:strVal val="#ppt_y-.1"/>
                                          </p:val>
                                        </p:tav>
                                        <p:tav tm="100000">
                                          <p:val>
                                            <p:strVal val="#ppt_y"/>
                                          </p:val>
                                        </p:tav>
                                      </p:tavLst>
                                    </p:anim>
                                  </p:childTnLst>
                                </p:cTn>
                              </p:par>
                            </p:childTnLst>
                          </p:cTn>
                        </p:par>
                        <p:par>
                          <p:cTn id="177" fill="hold">
                            <p:stCondLst>
                              <p:cond delay="3250"/>
                            </p:stCondLst>
                            <p:childTnLst>
                              <p:par>
                                <p:cTn id="178" presetID="2" presetClass="entr" presetSubtype="1" fill="hold" grpId="0" nodeType="afterEffect">
                                  <p:stCondLst>
                                    <p:cond delay="0"/>
                                  </p:stCondLst>
                                  <p:childTnLst>
                                    <p:set>
                                      <p:cBhvr>
                                        <p:cTn id="179" dur="1" fill="hold">
                                          <p:stCondLst>
                                            <p:cond delay="0"/>
                                          </p:stCondLst>
                                        </p:cTn>
                                        <p:tgtEl>
                                          <p:spTgt spid="31"/>
                                        </p:tgtEl>
                                        <p:attrNameLst>
                                          <p:attrName>style.visibility</p:attrName>
                                        </p:attrNameLst>
                                      </p:cBhvr>
                                      <p:to>
                                        <p:strVal val="visible"/>
                                      </p:to>
                                    </p:set>
                                    <p:anim calcmode="lin" valueType="num">
                                      <p:cBhvr additive="base">
                                        <p:cTn id="180" dur="500" fill="hold"/>
                                        <p:tgtEl>
                                          <p:spTgt spid="31"/>
                                        </p:tgtEl>
                                        <p:attrNameLst>
                                          <p:attrName>ppt_x</p:attrName>
                                        </p:attrNameLst>
                                      </p:cBhvr>
                                      <p:tavLst>
                                        <p:tav tm="0">
                                          <p:val>
                                            <p:strVal val="#ppt_x"/>
                                          </p:val>
                                        </p:tav>
                                        <p:tav tm="100000">
                                          <p:val>
                                            <p:strVal val="#ppt_x"/>
                                          </p:val>
                                        </p:tav>
                                      </p:tavLst>
                                    </p:anim>
                                    <p:anim calcmode="lin" valueType="num">
                                      <p:cBhvr additive="base">
                                        <p:cTn id="181" dur="500" fill="hold"/>
                                        <p:tgtEl>
                                          <p:spTgt spid="31"/>
                                        </p:tgtEl>
                                        <p:attrNameLst>
                                          <p:attrName>ppt_y</p:attrName>
                                        </p:attrNameLst>
                                      </p:cBhvr>
                                      <p:tavLst>
                                        <p:tav tm="0">
                                          <p:val>
                                            <p:strVal val="0-#ppt_h/2"/>
                                          </p:val>
                                        </p:tav>
                                        <p:tav tm="100000">
                                          <p:val>
                                            <p:strVal val="#ppt_y"/>
                                          </p:val>
                                        </p:tav>
                                      </p:tavLst>
                                    </p:anim>
                                  </p:childTnLst>
                                </p:cTn>
                              </p:par>
                              <p:par>
                                <p:cTn id="182" presetID="10" presetClass="entr" presetSubtype="0" fill="hold" grpId="0" nodeType="withEffect">
                                  <p:stCondLst>
                                    <p:cond delay="0"/>
                                  </p:stCondLst>
                                  <p:childTnLst>
                                    <p:set>
                                      <p:cBhvr>
                                        <p:cTn id="183" dur="1" fill="hold">
                                          <p:stCondLst>
                                            <p:cond delay="0"/>
                                          </p:stCondLst>
                                        </p:cTn>
                                        <p:tgtEl>
                                          <p:spTgt spid="71"/>
                                        </p:tgtEl>
                                        <p:attrNameLst>
                                          <p:attrName>style.visibility</p:attrName>
                                        </p:attrNameLst>
                                      </p:cBhvr>
                                      <p:to>
                                        <p:strVal val="visible"/>
                                      </p:to>
                                    </p:set>
                                    <p:animEffect transition="in" filter="fade">
                                      <p:cBhvr>
                                        <p:cTn id="184" dur="500"/>
                                        <p:tgtEl>
                                          <p:spTgt spid="7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73"/>
                                        </p:tgtEl>
                                        <p:attrNameLst>
                                          <p:attrName>style.visibility</p:attrName>
                                        </p:attrNameLst>
                                      </p:cBhvr>
                                      <p:to>
                                        <p:strVal val="visible"/>
                                      </p:to>
                                    </p:set>
                                    <p:animEffect transition="in" filter="fade">
                                      <p:cBhvr>
                                        <p:cTn id="187" dur="500"/>
                                        <p:tgtEl>
                                          <p:spTgt spid="73"/>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75"/>
                                        </p:tgtEl>
                                        <p:attrNameLst>
                                          <p:attrName>style.visibility</p:attrName>
                                        </p:attrNameLst>
                                      </p:cBhvr>
                                      <p:to>
                                        <p:strVal val="visible"/>
                                      </p:to>
                                    </p:set>
                                    <p:animEffect transition="in" filter="fade">
                                      <p:cBhvr>
                                        <p:cTn id="190" dur="500"/>
                                        <p:tgtEl>
                                          <p:spTgt spid="7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74"/>
                                        </p:tgtEl>
                                        <p:attrNameLst>
                                          <p:attrName>style.visibility</p:attrName>
                                        </p:attrNameLst>
                                      </p:cBhvr>
                                      <p:to>
                                        <p:strVal val="visible"/>
                                      </p:to>
                                    </p:set>
                                    <p:animEffect transition="in" filter="fade">
                                      <p:cBhvr>
                                        <p:cTn id="193" dur="500"/>
                                        <p:tgtEl>
                                          <p:spTgt spid="74"/>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72"/>
                                        </p:tgtEl>
                                        <p:attrNameLst>
                                          <p:attrName>style.visibility</p:attrName>
                                        </p:attrNameLst>
                                      </p:cBhvr>
                                      <p:to>
                                        <p:strVal val="visible"/>
                                      </p:to>
                                    </p:set>
                                    <p:animEffect transition="in" filter="fade">
                                      <p:cBhvr>
                                        <p:cTn id="196" dur="500"/>
                                        <p:tgtEl>
                                          <p:spTgt spid="72"/>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70"/>
                                        </p:tgtEl>
                                        <p:attrNameLst>
                                          <p:attrName>style.visibility</p:attrName>
                                        </p:attrNameLst>
                                      </p:cBhvr>
                                      <p:to>
                                        <p:strVal val="visible"/>
                                      </p:to>
                                    </p:set>
                                    <p:animEffect transition="in" filter="fade">
                                      <p:cBhvr>
                                        <p:cTn id="199" dur="500"/>
                                        <p:tgtEl>
                                          <p:spTgt spid="70"/>
                                        </p:tgtEl>
                                      </p:cBhvr>
                                    </p:animEffect>
                                  </p:childTnLst>
                                </p:cTn>
                              </p:par>
                            </p:childTnLst>
                          </p:cTn>
                        </p:par>
                        <p:par>
                          <p:cTn id="200" fill="hold">
                            <p:stCondLst>
                              <p:cond delay="3750"/>
                            </p:stCondLst>
                            <p:childTnLst>
                              <p:par>
                                <p:cTn id="201" presetID="22" presetClass="entr" presetSubtype="1" fill="hold" grpId="0" nodeType="afterEffect">
                                  <p:stCondLst>
                                    <p:cond delay="0"/>
                                  </p:stCondLst>
                                  <p:childTnLst>
                                    <p:set>
                                      <p:cBhvr>
                                        <p:cTn id="202" dur="1" fill="hold">
                                          <p:stCondLst>
                                            <p:cond delay="0"/>
                                          </p:stCondLst>
                                        </p:cTn>
                                        <p:tgtEl>
                                          <p:spTgt spid="76"/>
                                        </p:tgtEl>
                                        <p:attrNameLst>
                                          <p:attrName>style.visibility</p:attrName>
                                        </p:attrNameLst>
                                      </p:cBhvr>
                                      <p:to>
                                        <p:strVal val="visible"/>
                                      </p:to>
                                    </p:set>
                                    <p:animEffect transition="in" filter="wipe(up)">
                                      <p:cBhvr>
                                        <p:cTn id="2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p:bldP spid="53" grpId="0"/>
      <p:bldP spid="54" grpId="0" bldLvl="0" animBg="1"/>
      <p:bldP spid="55" grpId="0"/>
      <p:bldP spid="56" grpId="0"/>
      <p:bldP spid="57" grpId="0" bldLvl="0" animBg="1"/>
      <p:bldP spid="58" grpId="0"/>
      <p:bldP spid="59" grpId="0"/>
      <p:bldP spid="60" grpId="0" bldLvl="0" animBg="1"/>
      <p:bldP spid="61" grpId="0"/>
      <p:bldP spid="62" grpId="0"/>
      <p:bldP spid="63" grpId="0" bldLvl="0" animBg="1"/>
      <p:bldP spid="64" grpId="0"/>
      <p:bldP spid="65" grpId="0"/>
      <p:bldP spid="66" grpId="0" bldLvl="0" animBg="1"/>
      <p:bldP spid="67" grpId="0"/>
      <p:bldP spid="68" grpId="0"/>
      <p:bldP spid="69" grpId="0" bldLvl="0" animBg="1"/>
      <p:bldP spid="70" grpId="0"/>
      <p:bldP spid="71" grpId="0"/>
      <p:bldP spid="72" grpId="0"/>
      <p:bldP spid="73" grpId="0"/>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0895FD-57A6-494C-980F-D49EE4C74DF0}"/>
              </a:ext>
            </a:extLst>
          </p:cNvPr>
          <p:cNvPicPr>
            <a:picLocks noChangeAspect="1"/>
          </p:cNvPicPr>
          <p:nvPr/>
        </p:nvPicPr>
        <p:blipFill rotWithShape="1">
          <a:blip r:embed="rId8">
            <a:extLst>
              <a:ext uri="{28A0092B-C50C-407E-A947-70E740481C1C}">
                <a14:useLocalDpi xmlns:a14="http://schemas.microsoft.com/office/drawing/2010/main" val="0"/>
              </a:ext>
            </a:extLst>
          </a:blip>
          <a:srcRect b="16821"/>
          <a:stretch/>
        </p:blipFill>
        <p:spPr>
          <a:xfrm>
            <a:off x="0" y="1580917"/>
            <a:ext cx="9141179" cy="3564171"/>
          </a:xfrm>
          <a:prstGeom prst="rect">
            <a:avLst/>
          </a:prstGeom>
        </p:spPr>
      </p:pic>
      <p:sp>
        <p:nvSpPr>
          <p:cNvPr id="12" name="文本框 11"/>
          <p:cNvSpPr txBox="1"/>
          <p:nvPr>
            <p:custDataLst>
              <p:tags r:id="rId2"/>
            </p:custDataLst>
          </p:nvPr>
        </p:nvSpPr>
        <p:spPr>
          <a:xfrm>
            <a:off x="2410670" y="2223238"/>
            <a:ext cx="654025" cy="461665"/>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756"/>
            <a:ext cx="4680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2323"/>
            <a:ext cx="10259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a:spLocks/>
          </p:cNvSpPr>
          <p:nvPr>
            <p:custDataLst>
              <p:tags r:id="rId5"/>
            </p:custDataLst>
          </p:nvPr>
        </p:nvSpPr>
        <p:spPr>
          <a:xfrm>
            <a:off x="4499992" y="2061729"/>
            <a:ext cx="2621439" cy="54014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3874319729"/>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47160" y="2877344"/>
            <a:ext cx="551510" cy="538058"/>
            <a:chOff x="1219200" y="1642388"/>
            <a:chExt cx="1439863" cy="1404742"/>
          </a:xfrm>
          <a:solidFill>
            <a:schemeClr val="bg1"/>
          </a:solidFill>
        </p:grpSpPr>
        <p:sp>
          <p:nvSpPr>
            <p:cNvPr id="10" name="Freeform 27"/>
            <p:cNvSpPr>
              <a:spLocks/>
            </p:cNvSpPr>
            <p:nvPr/>
          </p:nvSpPr>
          <p:spPr bwMode="auto">
            <a:xfrm>
              <a:off x="1436937" y="1902267"/>
              <a:ext cx="997367" cy="1144863"/>
            </a:xfrm>
            <a:custGeom>
              <a:avLst/>
              <a:gdLst>
                <a:gd name="T0" fmla="*/ 74 w 142"/>
                <a:gd name="T1" fmla="*/ 0 h 163"/>
                <a:gd name="T2" fmla="*/ 142 w 142"/>
                <a:gd name="T3" fmla="*/ 68 h 163"/>
                <a:gd name="T4" fmla="*/ 142 w 142"/>
                <a:gd name="T5" fmla="*/ 163 h 163"/>
                <a:gd name="T6" fmla="*/ 95 w 142"/>
                <a:gd name="T7" fmla="*/ 163 h 163"/>
                <a:gd name="T8" fmla="*/ 95 w 142"/>
                <a:gd name="T9" fmla="*/ 89 h 163"/>
                <a:gd name="T10" fmla="*/ 48 w 142"/>
                <a:gd name="T11" fmla="*/ 89 h 163"/>
                <a:gd name="T12" fmla="*/ 48 w 142"/>
                <a:gd name="T13" fmla="*/ 163 h 163"/>
                <a:gd name="T14" fmla="*/ 0 w 142"/>
                <a:gd name="T15" fmla="*/ 163 h 163"/>
                <a:gd name="T16" fmla="*/ 0 w 142"/>
                <a:gd name="T17" fmla="*/ 68 h 163"/>
                <a:gd name="T18" fmla="*/ 74 w 142"/>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63">
                  <a:moveTo>
                    <a:pt x="74" y="0"/>
                  </a:moveTo>
                  <a:lnTo>
                    <a:pt x="142" y="68"/>
                  </a:lnTo>
                  <a:lnTo>
                    <a:pt x="142" y="163"/>
                  </a:lnTo>
                  <a:lnTo>
                    <a:pt x="95" y="163"/>
                  </a:lnTo>
                  <a:lnTo>
                    <a:pt x="95" y="89"/>
                  </a:lnTo>
                  <a:lnTo>
                    <a:pt x="48" y="89"/>
                  </a:lnTo>
                  <a:lnTo>
                    <a:pt x="48" y="163"/>
                  </a:lnTo>
                  <a:lnTo>
                    <a:pt x="0" y="163"/>
                  </a:lnTo>
                  <a:lnTo>
                    <a:pt x="0" y="68"/>
                  </a:lnTo>
                  <a:lnTo>
                    <a:pt x="74"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28"/>
            <p:cNvSpPr>
              <a:spLocks/>
            </p:cNvSpPr>
            <p:nvPr/>
          </p:nvSpPr>
          <p:spPr bwMode="auto">
            <a:xfrm>
              <a:off x="1219200" y="1642388"/>
              <a:ext cx="1439863" cy="814751"/>
            </a:xfrm>
            <a:custGeom>
              <a:avLst/>
              <a:gdLst>
                <a:gd name="T0" fmla="*/ 37 w 39"/>
                <a:gd name="T1" fmla="*/ 22 h 22"/>
                <a:gd name="T2" fmla="*/ 36 w 39"/>
                <a:gd name="T3" fmla="*/ 21 h 22"/>
                <a:gd name="T4" fmla="*/ 20 w 39"/>
                <a:gd name="T5" fmla="*/ 5 h 22"/>
                <a:gd name="T6" fmla="*/ 3 w 39"/>
                <a:gd name="T7" fmla="*/ 21 h 22"/>
                <a:gd name="T8" fmla="*/ 1 w 39"/>
                <a:gd name="T9" fmla="*/ 21 h 22"/>
                <a:gd name="T10" fmla="*/ 1 w 39"/>
                <a:gd name="T11" fmla="*/ 19 h 22"/>
                <a:gd name="T12" fmla="*/ 18 w 39"/>
                <a:gd name="T13" fmla="*/ 1 h 22"/>
                <a:gd name="T14" fmla="*/ 21 w 39"/>
                <a:gd name="T15" fmla="*/ 1 h 22"/>
                <a:gd name="T16" fmla="*/ 39 w 39"/>
                <a:gd name="T17" fmla="*/ 19 h 22"/>
                <a:gd name="T18" fmla="*/ 39 w 39"/>
                <a:gd name="T19" fmla="*/ 21 h 22"/>
                <a:gd name="T20" fmla="*/ 37 w 39"/>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2">
                  <a:moveTo>
                    <a:pt x="37" y="22"/>
                  </a:moveTo>
                  <a:cubicBezTo>
                    <a:pt x="37" y="22"/>
                    <a:pt x="36" y="22"/>
                    <a:pt x="36" y="21"/>
                  </a:cubicBezTo>
                  <a:cubicBezTo>
                    <a:pt x="20" y="5"/>
                    <a:pt x="20" y="5"/>
                    <a:pt x="20" y="5"/>
                  </a:cubicBezTo>
                  <a:cubicBezTo>
                    <a:pt x="3" y="21"/>
                    <a:pt x="3" y="21"/>
                    <a:pt x="3" y="21"/>
                  </a:cubicBezTo>
                  <a:cubicBezTo>
                    <a:pt x="3" y="22"/>
                    <a:pt x="1" y="22"/>
                    <a:pt x="1" y="21"/>
                  </a:cubicBezTo>
                  <a:cubicBezTo>
                    <a:pt x="0" y="21"/>
                    <a:pt x="0" y="19"/>
                    <a:pt x="1" y="19"/>
                  </a:cubicBezTo>
                  <a:cubicBezTo>
                    <a:pt x="18" y="1"/>
                    <a:pt x="18" y="1"/>
                    <a:pt x="18" y="1"/>
                  </a:cubicBezTo>
                  <a:cubicBezTo>
                    <a:pt x="19" y="0"/>
                    <a:pt x="20" y="0"/>
                    <a:pt x="21" y="1"/>
                  </a:cubicBezTo>
                  <a:cubicBezTo>
                    <a:pt x="39" y="19"/>
                    <a:pt x="39" y="19"/>
                    <a:pt x="39" y="19"/>
                  </a:cubicBezTo>
                  <a:cubicBezTo>
                    <a:pt x="39" y="19"/>
                    <a:pt x="39" y="21"/>
                    <a:pt x="39" y="21"/>
                  </a:cubicBezTo>
                  <a:cubicBezTo>
                    <a:pt x="38" y="22"/>
                    <a:pt x="38" y="22"/>
                    <a:pt x="37" y="2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Freeform 8"/>
          <p:cNvSpPr>
            <a:spLocks/>
          </p:cNvSpPr>
          <p:nvPr/>
        </p:nvSpPr>
        <p:spPr bwMode="auto">
          <a:xfrm>
            <a:off x="2559818" y="1689549"/>
            <a:ext cx="1328106" cy="2671746"/>
          </a:xfrm>
          <a:custGeom>
            <a:avLst/>
            <a:gdLst>
              <a:gd name="T0" fmla="*/ 77 w 141"/>
              <a:gd name="T1" fmla="*/ 0 h 284"/>
              <a:gd name="T2" fmla="*/ 0 w 141"/>
              <a:gd name="T3" fmla="*/ 77 h 284"/>
              <a:gd name="T4" fmla="*/ 32 w 141"/>
              <a:gd name="T5" fmla="*/ 154 h 284"/>
              <a:gd name="T6" fmla="*/ 10 w 141"/>
              <a:gd name="T7" fmla="*/ 219 h 284"/>
              <a:gd name="T8" fmla="*/ 97 w 141"/>
              <a:gd name="T9" fmla="*/ 284 h 284"/>
              <a:gd name="T10" fmla="*/ 141 w 141"/>
              <a:gd name="T11" fmla="*/ 154 h 284"/>
              <a:gd name="T12" fmla="*/ 77 w 141"/>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141" h="284">
                <a:moveTo>
                  <a:pt x="77" y="0"/>
                </a:moveTo>
                <a:cubicBezTo>
                  <a:pt x="0" y="77"/>
                  <a:pt x="0" y="77"/>
                  <a:pt x="0" y="77"/>
                </a:cubicBezTo>
                <a:cubicBezTo>
                  <a:pt x="20" y="96"/>
                  <a:pt x="32" y="124"/>
                  <a:pt x="32" y="154"/>
                </a:cubicBezTo>
                <a:cubicBezTo>
                  <a:pt x="32" y="178"/>
                  <a:pt x="24" y="201"/>
                  <a:pt x="10" y="219"/>
                </a:cubicBezTo>
                <a:cubicBezTo>
                  <a:pt x="97" y="284"/>
                  <a:pt x="97" y="284"/>
                  <a:pt x="97" y="284"/>
                </a:cubicBezTo>
                <a:cubicBezTo>
                  <a:pt x="125" y="248"/>
                  <a:pt x="141" y="203"/>
                  <a:pt x="141" y="154"/>
                </a:cubicBezTo>
                <a:cubicBezTo>
                  <a:pt x="141" y="94"/>
                  <a:pt x="116" y="39"/>
                  <a:pt x="77"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10"/>
          <p:cNvSpPr>
            <a:spLocks/>
          </p:cNvSpPr>
          <p:nvPr/>
        </p:nvSpPr>
        <p:spPr bwMode="auto">
          <a:xfrm>
            <a:off x="1833633" y="1454608"/>
            <a:ext cx="1687317" cy="2691163"/>
          </a:xfrm>
          <a:custGeom>
            <a:avLst/>
            <a:gdLst>
              <a:gd name="T0" fmla="*/ 0 w 179"/>
              <a:gd name="T1" fmla="*/ 0 h 286"/>
              <a:gd name="T2" fmla="*/ 0 w 179"/>
              <a:gd name="T3" fmla="*/ 89 h 286"/>
              <a:gd name="T4" fmla="*/ 89 w 179"/>
              <a:gd name="T5" fmla="*/ 179 h 286"/>
              <a:gd name="T6" fmla="*/ 72 w 179"/>
              <a:gd name="T7" fmla="*/ 232 h 286"/>
              <a:gd name="T8" fmla="*/ 143 w 179"/>
              <a:gd name="T9" fmla="*/ 286 h 286"/>
              <a:gd name="T10" fmla="*/ 179 w 179"/>
              <a:gd name="T11" fmla="*/ 179 h 286"/>
              <a:gd name="T12" fmla="*/ 0 w 179"/>
              <a:gd name="T13" fmla="*/ 0 h 286"/>
            </a:gdLst>
            <a:ahLst/>
            <a:cxnLst>
              <a:cxn ang="0">
                <a:pos x="T0" y="T1"/>
              </a:cxn>
              <a:cxn ang="0">
                <a:pos x="T2" y="T3"/>
              </a:cxn>
              <a:cxn ang="0">
                <a:pos x="T4" y="T5"/>
              </a:cxn>
              <a:cxn ang="0">
                <a:pos x="T6" y="T7"/>
              </a:cxn>
              <a:cxn ang="0">
                <a:pos x="T8" y="T9"/>
              </a:cxn>
              <a:cxn ang="0">
                <a:pos x="T10" y="T11"/>
              </a:cxn>
              <a:cxn ang="0">
                <a:pos x="T12" y="T13"/>
              </a:cxn>
            </a:cxnLst>
            <a:rect l="0" t="0" r="r" b="b"/>
            <a:pathLst>
              <a:path w="179" h="286">
                <a:moveTo>
                  <a:pt x="0" y="0"/>
                </a:moveTo>
                <a:cubicBezTo>
                  <a:pt x="0" y="89"/>
                  <a:pt x="0" y="89"/>
                  <a:pt x="0" y="89"/>
                </a:cubicBezTo>
                <a:cubicBezTo>
                  <a:pt x="49" y="89"/>
                  <a:pt x="89" y="129"/>
                  <a:pt x="89" y="179"/>
                </a:cubicBezTo>
                <a:cubicBezTo>
                  <a:pt x="89" y="199"/>
                  <a:pt x="83" y="217"/>
                  <a:pt x="72" y="232"/>
                </a:cubicBezTo>
                <a:cubicBezTo>
                  <a:pt x="143" y="286"/>
                  <a:pt x="143" y="286"/>
                  <a:pt x="143" y="286"/>
                </a:cubicBezTo>
                <a:cubicBezTo>
                  <a:pt x="165" y="256"/>
                  <a:pt x="179" y="219"/>
                  <a:pt x="179" y="179"/>
                </a:cubicBezTo>
                <a:cubicBezTo>
                  <a:pt x="179" y="80"/>
                  <a:pt x="99" y="0"/>
                  <a:pt x="0"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13"/>
          <p:cNvSpPr>
            <a:spLocks/>
          </p:cNvSpPr>
          <p:nvPr/>
        </p:nvSpPr>
        <p:spPr bwMode="auto">
          <a:xfrm>
            <a:off x="911336" y="1831292"/>
            <a:ext cx="2232928" cy="2087302"/>
          </a:xfrm>
          <a:custGeom>
            <a:avLst/>
            <a:gdLst>
              <a:gd name="T0" fmla="*/ 98 w 237"/>
              <a:gd name="T1" fmla="*/ 0 h 222"/>
              <a:gd name="T2" fmla="*/ 0 w 237"/>
              <a:gd name="T3" fmla="*/ 40 h 222"/>
              <a:gd name="T4" fmla="*/ 49 w 237"/>
              <a:gd name="T5" fmla="*/ 89 h 222"/>
              <a:gd name="T6" fmla="*/ 98 w 237"/>
              <a:gd name="T7" fmla="*/ 69 h 222"/>
              <a:gd name="T8" fmla="*/ 168 w 237"/>
              <a:gd name="T9" fmla="*/ 139 h 222"/>
              <a:gd name="T10" fmla="*/ 154 w 237"/>
              <a:gd name="T11" fmla="*/ 180 h 222"/>
              <a:gd name="T12" fmla="*/ 209 w 237"/>
              <a:gd name="T13" fmla="*/ 222 h 222"/>
              <a:gd name="T14" fmla="*/ 237 w 237"/>
              <a:gd name="T15" fmla="*/ 139 h 222"/>
              <a:gd name="T16" fmla="*/ 98 w 23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22">
                <a:moveTo>
                  <a:pt x="98" y="0"/>
                </a:moveTo>
                <a:cubicBezTo>
                  <a:pt x="60" y="0"/>
                  <a:pt x="25" y="15"/>
                  <a:pt x="0" y="40"/>
                </a:cubicBezTo>
                <a:cubicBezTo>
                  <a:pt x="49" y="89"/>
                  <a:pt x="49" y="89"/>
                  <a:pt x="49" y="89"/>
                </a:cubicBezTo>
                <a:cubicBezTo>
                  <a:pt x="62" y="77"/>
                  <a:pt x="79" y="69"/>
                  <a:pt x="98" y="69"/>
                </a:cubicBezTo>
                <a:cubicBezTo>
                  <a:pt x="137" y="69"/>
                  <a:pt x="168" y="100"/>
                  <a:pt x="168" y="139"/>
                </a:cubicBezTo>
                <a:cubicBezTo>
                  <a:pt x="168" y="154"/>
                  <a:pt x="163" y="169"/>
                  <a:pt x="154" y="180"/>
                </a:cubicBezTo>
                <a:cubicBezTo>
                  <a:pt x="209" y="222"/>
                  <a:pt x="209" y="222"/>
                  <a:pt x="209" y="222"/>
                </a:cubicBezTo>
                <a:cubicBezTo>
                  <a:pt x="227" y="199"/>
                  <a:pt x="237" y="170"/>
                  <a:pt x="237" y="139"/>
                </a:cubicBezTo>
                <a:cubicBezTo>
                  <a:pt x="237" y="62"/>
                  <a:pt x="175" y="0"/>
                  <a:pt x="98"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16"/>
          <p:cNvSpPr>
            <a:spLocks/>
          </p:cNvSpPr>
          <p:nvPr/>
        </p:nvSpPr>
        <p:spPr bwMode="auto">
          <a:xfrm>
            <a:off x="930754" y="2225453"/>
            <a:ext cx="1817409" cy="1458199"/>
          </a:xfrm>
          <a:custGeom>
            <a:avLst/>
            <a:gdLst>
              <a:gd name="T0" fmla="*/ 96 w 193"/>
              <a:gd name="T1" fmla="*/ 0 h 155"/>
              <a:gd name="T2" fmla="*/ 0 w 193"/>
              <a:gd name="T3" fmla="*/ 97 h 155"/>
              <a:gd name="T4" fmla="*/ 48 w 193"/>
              <a:gd name="T5" fmla="*/ 97 h 155"/>
              <a:gd name="T6" fmla="*/ 96 w 193"/>
              <a:gd name="T7" fmla="*/ 48 h 155"/>
              <a:gd name="T8" fmla="*/ 145 w 193"/>
              <a:gd name="T9" fmla="*/ 97 h 155"/>
              <a:gd name="T10" fmla="*/ 135 w 193"/>
              <a:gd name="T11" fmla="*/ 126 h 155"/>
              <a:gd name="T12" fmla="*/ 174 w 193"/>
              <a:gd name="T13" fmla="*/ 155 h 155"/>
              <a:gd name="T14" fmla="*/ 193 w 193"/>
              <a:gd name="T15" fmla="*/ 97 h 155"/>
              <a:gd name="T16" fmla="*/ 96 w 193"/>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55">
                <a:moveTo>
                  <a:pt x="96" y="0"/>
                </a:moveTo>
                <a:cubicBezTo>
                  <a:pt x="43" y="0"/>
                  <a:pt x="0" y="43"/>
                  <a:pt x="0" y="97"/>
                </a:cubicBezTo>
                <a:cubicBezTo>
                  <a:pt x="48" y="97"/>
                  <a:pt x="48" y="97"/>
                  <a:pt x="48" y="97"/>
                </a:cubicBezTo>
                <a:cubicBezTo>
                  <a:pt x="48" y="70"/>
                  <a:pt x="70" y="48"/>
                  <a:pt x="96" y="48"/>
                </a:cubicBezTo>
                <a:cubicBezTo>
                  <a:pt x="123" y="48"/>
                  <a:pt x="145" y="70"/>
                  <a:pt x="145" y="97"/>
                </a:cubicBezTo>
                <a:cubicBezTo>
                  <a:pt x="145" y="107"/>
                  <a:pt x="141" y="118"/>
                  <a:pt x="135" y="126"/>
                </a:cubicBezTo>
                <a:cubicBezTo>
                  <a:pt x="174" y="155"/>
                  <a:pt x="174" y="155"/>
                  <a:pt x="174" y="155"/>
                </a:cubicBezTo>
                <a:cubicBezTo>
                  <a:pt x="186" y="138"/>
                  <a:pt x="193" y="118"/>
                  <a:pt x="193" y="97"/>
                </a:cubicBezTo>
                <a:cubicBezTo>
                  <a:pt x="193" y="43"/>
                  <a:pt x="150" y="0"/>
                  <a:pt x="96"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6"/>
          <p:cNvSpPr txBox="1"/>
          <p:nvPr/>
        </p:nvSpPr>
        <p:spPr>
          <a:xfrm>
            <a:off x="2302747" y="3138040"/>
            <a:ext cx="403905" cy="523220"/>
          </a:xfrm>
          <a:prstGeom prst="rect">
            <a:avLst/>
          </a:prstGeom>
          <a:noFill/>
        </p:spPr>
        <p:txBody>
          <a:bodyPr wrap="square" rtlCol="0">
            <a:spAutoFit/>
          </a:bodyPr>
          <a:lstStyle/>
          <a:p>
            <a:r>
              <a:rPr 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28" name="TextBox 27"/>
          <p:cNvSpPr txBox="1"/>
          <p:nvPr/>
        </p:nvSpPr>
        <p:spPr>
          <a:xfrm>
            <a:off x="2641351" y="3410846"/>
            <a:ext cx="403905" cy="523220"/>
          </a:xfrm>
          <a:prstGeom prst="rect">
            <a:avLst/>
          </a:prstGeom>
          <a:noFill/>
        </p:spPr>
        <p:txBody>
          <a:bodyPr wrap="square" rtlCol="0">
            <a:spAutoFit/>
          </a:bodyPr>
          <a:lstStyle/>
          <a:p>
            <a:r>
              <a:rPr 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29" name="TextBox 28"/>
          <p:cNvSpPr txBox="1"/>
          <p:nvPr/>
        </p:nvSpPr>
        <p:spPr>
          <a:xfrm>
            <a:off x="2964597" y="3671082"/>
            <a:ext cx="403905" cy="523220"/>
          </a:xfrm>
          <a:prstGeom prst="rect">
            <a:avLst/>
          </a:prstGeom>
          <a:noFill/>
        </p:spPr>
        <p:txBody>
          <a:bodyPr wrap="square" rtlCol="0">
            <a:spAutoFit/>
          </a:bodyPr>
          <a:lstStyle/>
          <a:p>
            <a:r>
              <a:rPr 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sp>
        <p:nvSpPr>
          <p:cNvPr id="30" name="TextBox 29"/>
          <p:cNvSpPr txBox="1"/>
          <p:nvPr/>
        </p:nvSpPr>
        <p:spPr>
          <a:xfrm>
            <a:off x="3261870" y="3889245"/>
            <a:ext cx="403905" cy="523220"/>
          </a:xfrm>
          <a:prstGeom prst="rect">
            <a:avLst/>
          </a:prstGeom>
          <a:noFill/>
        </p:spPr>
        <p:txBody>
          <a:bodyPr wrap="square" rtlCol="0">
            <a:spAutoFit/>
          </a:bodyPr>
          <a:lstStyle/>
          <a:p>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p>
        </p:txBody>
      </p:sp>
      <p:sp>
        <p:nvSpPr>
          <p:cNvPr id="33" name="TextBox 32"/>
          <p:cNvSpPr txBox="1"/>
          <p:nvPr/>
        </p:nvSpPr>
        <p:spPr>
          <a:xfrm>
            <a:off x="5316251" y="1269685"/>
            <a:ext cx="1201601" cy="276999"/>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4" name="Rectangle 33"/>
          <p:cNvSpPr/>
          <p:nvPr/>
        </p:nvSpPr>
        <p:spPr>
          <a:xfrm>
            <a:off x="5310488" y="1465384"/>
            <a:ext cx="2863873" cy="369332"/>
          </a:xfrm>
          <a:prstGeom prst="rect">
            <a:avLst/>
          </a:prstGeom>
        </p:spPr>
        <p:txBody>
          <a:bodyPr wrap="square">
            <a:spAutoFit/>
          </a:bodyPr>
          <a:lstStyle/>
          <a:p>
            <a:pPr algn="just"/>
            <a:r>
              <a:rPr lang="en-US"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is simply dummy text of the printing and typesetting industry. </a:t>
            </a:r>
          </a:p>
        </p:txBody>
      </p:sp>
      <p:sp>
        <p:nvSpPr>
          <p:cNvPr id="35" name="Rounded Rectangle 34"/>
          <p:cNvSpPr/>
          <p:nvPr/>
        </p:nvSpPr>
        <p:spPr>
          <a:xfrm>
            <a:off x="4824028" y="1343209"/>
            <a:ext cx="424284" cy="424284"/>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35"/>
          <p:cNvSpPr txBox="1"/>
          <p:nvPr/>
        </p:nvSpPr>
        <p:spPr>
          <a:xfrm>
            <a:off x="5316251" y="2031685"/>
            <a:ext cx="1201601" cy="276999"/>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 name="Rectangle 36"/>
          <p:cNvSpPr/>
          <p:nvPr/>
        </p:nvSpPr>
        <p:spPr>
          <a:xfrm>
            <a:off x="5310488" y="2227384"/>
            <a:ext cx="2863873" cy="369332"/>
          </a:xfrm>
          <a:prstGeom prst="rect">
            <a:avLst/>
          </a:prstGeom>
        </p:spPr>
        <p:txBody>
          <a:bodyPr wrap="square">
            <a:spAutoFit/>
          </a:bodyPr>
          <a:lstStyle/>
          <a:p>
            <a:pPr algn="just"/>
            <a:r>
              <a:rPr lang="en-US" sz="9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is simply dummy text of the printing and typesetting industry. </a:t>
            </a:r>
          </a:p>
        </p:txBody>
      </p:sp>
      <p:sp>
        <p:nvSpPr>
          <p:cNvPr id="38" name="Rounded Rectangle 37"/>
          <p:cNvSpPr/>
          <p:nvPr/>
        </p:nvSpPr>
        <p:spPr>
          <a:xfrm>
            <a:off x="4824028" y="2105209"/>
            <a:ext cx="424284" cy="424284"/>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38"/>
          <p:cNvSpPr txBox="1"/>
          <p:nvPr/>
        </p:nvSpPr>
        <p:spPr>
          <a:xfrm>
            <a:off x="5316251" y="2793685"/>
            <a:ext cx="1201601" cy="276999"/>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0" name="Rectangle 39"/>
          <p:cNvSpPr/>
          <p:nvPr/>
        </p:nvSpPr>
        <p:spPr>
          <a:xfrm>
            <a:off x="5310488" y="2989384"/>
            <a:ext cx="2863873" cy="369332"/>
          </a:xfrm>
          <a:prstGeom prst="rect">
            <a:avLst/>
          </a:prstGeom>
        </p:spPr>
        <p:txBody>
          <a:bodyPr wrap="square">
            <a:spAutoFit/>
          </a:bodyPr>
          <a:lstStyle/>
          <a:p>
            <a:pPr algn="just"/>
            <a:r>
              <a:rPr lang="en-US" sz="9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is simply dummy text of the printing and typesetting industry. </a:t>
            </a:r>
          </a:p>
        </p:txBody>
      </p:sp>
      <p:sp>
        <p:nvSpPr>
          <p:cNvPr id="41" name="Rounded Rectangle 40"/>
          <p:cNvSpPr/>
          <p:nvPr/>
        </p:nvSpPr>
        <p:spPr>
          <a:xfrm>
            <a:off x="4824028" y="2867209"/>
            <a:ext cx="424284" cy="42428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41"/>
          <p:cNvSpPr txBox="1"/>
          <p:nvPr/>
        </p:nvSpPr>
        <p:spPr>
          <a:xfrm>
            <a:off x="5316251" y="3555685"/>
            <a:ext cx="1201601" cy="276999"/>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3" name="Rectangle 42"/>
          <p:cNvSpPr/>
          <p:nvPr/>
        </p:nvSpPr>
        <p:spPr>
          <a:xfrm>
            <a:off x="5310488" y="3751384"/>
            <a:ext cx="2863873" cy="369332"/>
          </a:xfrm>
          <a:prstGeom prst="rect">
            <a:avLst/>
          </a:prstGeom>
        </p:spPr>
        <p:txBody>
          <a:bodyPr wrap="square">
            <a:spAutoFit/>
          </a:bodyPr>
          <a:lstStyle/>
          <a:p>
            <a:pPr algn="just"/>
            <a:r>
              <a:rPr lang="en-US" sz="9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is simply dummy text of the printing and typesetting industry. </a:t>
            </a:r>
          </a:p>
        </p:txBody>
      </p:sp>
      <p:sp>
        <p:nvSpPr>
          <p:cNvPr id="44" name="Rounded Rectangle 43"/>
          <p:cNvSpPr/>
          <p:nvPr/>
        </p:nvSpPr>
        <p:spPr>
          <a:xfrm>
            <a:off x="4824028" y="3629209"/>
            <a:ext cx="424284" cy="424284"/>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Group 47"/>
          <p:cNvGrpSpPr/>
          <p:nvPr/>
        </p:nvGrpSpPr>
        <p:grpSpPr>
          <a:xfrm>
            <a:off x="4936493" y="1457041"/>
            <a:ext cx="211571" cy="221319"/>
            <a:chOff x="6464300" y="3325813"/>
            <a:chExt cx="463550" cy="463551"/>
          </a:xfrm>
          <a:solidFill>
            <a:schemeClr val="accent1"/>
          </a:solidFill>
        </p:grpSpPr>
        <p:sp>
          <p:nvSpPr>
            <p:cNvPr id="49" name="Freeform 48"/>
            <p:cNvSpPr>
              <a:spLocks/>
            </p:cNvSpPr>
            <p:nvPr/>
          </p:nvSpPr>
          <p:spPr bwMode="auto">
            <a:xfrm>
              <a:off x="6580188" y="3325813"/>
              <a:ext cx="231775" cy="204788"/>
            </a:xfrm>
            <a:custGeom>
              <a:avLst/>
              <a:gdLst>
                <a:gd name="T0" fmla="*/ 31 w 62"/>
                <a:gd name="T1" fmla="*/ 31 h 55"/>
                <a:gd name="T2" fmla="*/ 31 w 62"/>
                <a:gd name="T3" fmla="*/ 0 h 55"/>
                <a:gd name="T4" fmla="*/ 13 w 62"/>
                <a:gd name="T5" fmla="*/ 0 h 55"/>
                <a:gd name="T6" fmla="*/ 0 w 62"/>
                <a:gd name="T7" fmla="*/ 13 h 55"/>
                <a:gd name="T8" fmla="*/ 0 w 62"/>
                <a:gd name="T9" fmla="*/ 55 h 55"/>
                <a:gd name="T10" fmla="*/ 62 w 62"/>
                <a:gd name="T11" fmla="*/ 55 h 55"/>
                <a:gd name="T12" fmla="*/ 62 w 62"/>
                <a:gd name="T13" fmla="*/ 31 h 55"/>
                <a:gd name="T14" fmla="*/ 31 w 62"/>
                <a:gd name="T15" fmla="*/ 3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5">
                  <a:moveTo>
                    <a:pt x="31" y="31"/>
                  </a:moveTo>
                  <a:cubicBezTo>
                    <a:pt x="31" y="0"/>
                    <a:pt x="31" y="0"/>
                    <a:pt x="31" y="0"/>
                  </a:cubicBezTo>
                  <a:cubicBezTo>
                    <a:pt x="13" y="0"/>
                    <a:pt x="13" y="0"/>
                    <a:pt x="13" y="0"/>
                  </a:cubicBezTo>
                  <a:cubicBezTo>
                    <a:pt x="6" y="0"/>
                    <a:pt x="0" y="6"/>
                    <a:pt x="0" y="13"/>
                  </a:cubicBezTo>
                  <a:cubicBezTo>
                    <a:pt x="0" y="55"/>
                    <a:pt x="0" y="55"/>
                    <a:pt x="0" y="55"/>
                  </a:cubicBezTo>
                  <a:cubicBezTo>
                    <a:pt x="62" y="55"/>
                    <a:pt x="62" y="55"/>
                    <a:pt x="62" y="55"/>
                  </a:cubicBezTo>
                  <a:cubicBezTo>
                    <a:pt x="62" y="31"/>
                    <a:pt x="62" y="31"/>
                    <a:pt x="62" y="31"/>
                  </a:cubicBezTo>
                  <a:lnTo>
                    <a:pt x="3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Freeform 49"/>
            <p:cNvSpPr>
              <a:spLocks/>
            </p:cNvSpPr>
            <p:nvPr/>
          </p:nvSpPr>
          <p:spPr bwMode="auto">
            <a:xfrm>
              <a:off x="6737350" y="3325813"/>
              <a:ext cx="74613" cy="77788"/>
            </a:xfrm>
            <a:custGeom>
              <a:avLst/>
              <a:gdLst>
                <a:gd name="T0" fmla="*/ 3 w 20"/>
                <a:gd name="T1" fmla="*/ 2 h 21"/>
                <a:gd name="T2" fmla="*/ 0 w 20"/>
                <a:gd name="T3" fmla="*/ 0 h 21"/>
                <a:gd name="T4" fmla="*/ 0 w 20"/>
                <a:gd name="T5" fmla="*/ 21 h 21"/>
                <a:gd name="T6" fmla="*/ 20 w 20"/>
                <a:gd name="T7" fmla="*/ 21 h 21"/>
                <a:gd name="T8" fmla="*/ 19 w 20"/>
                <a:gd name="T9" fmla="*/ 17 h 21"/>
                <a:gd name="T10" fmla="*/ 3 w 20"/>
                <a:gd name="T11" fmla="*/ 2 h 21"/>
              </a:gdLst>
              <a:ahLst/>
              <a:cxnLst>
                <a:cxn ang="0">
                  <a:pos x="T0" y="T1"/>
                </a:cxn>
                <a:cxn ang="0">
                  <a:pos x="T2" y="T3"/>
                </a:cxn>
                <a:cxn ang="0">
                  <a:pos x="T4" y="T5"/>
                </a:cxn>
                <a:cxn ang="0">
                  <a:pos x="T6" y="T7"/>
                </a:cxn>
                <a:cxn ang="0">
                  <a:pos x="T8" y="T9"/>
                </a:cxn>
                <a:cxn ang="0">
                  <a:pos x="T10" y="T11"/>
                </a:cxn>
              </a:cxnLst>
              <a:rect l="0" t="0" r="r" b="b"/>
              <a:pathLst>
                <a:path w="20" h="21">
                  <a:moveTo>
                    <a:pt x="3" y="2"/>
                  </a:moveTo>
                  <a:cubicBezTo>
                    <a:pt x="2" y="1"/>
                    <a:pt x="1" y="0"/>
                    <a:pt x="0" y="0"/>
                  </a:cubicBezTo>
                  <a:cubicBezTo>
                    <a:pt x="0" y="21"/>
                    <a:pt x="0" y="21"/>
                    <a:pt x="0" y="21"/>
                  </a:cubicBezTo>
                  <a:cubicBezTo>
                    <a:pt x="20" y="21"/>
                    <a:pt x="20" y="21"/>
                    <a:pt x="20" y="21"/>
                  </a:cubicBezTo>
                  <a:cubicBezTo>
                    <a:pt x="20" y="20"/>
                    <a:pt x="20" y="18"/>
                    <a:pt x="19" y="17"/>
                  </a:cubicBez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50"/>
            <p:cNvSpPr>
              <a:spLocks noEditPoints="1"/>
            </p:cNvSpPr>
            <p:nvPr/>
          </p:nvSpPr>
          <p:spPr bwMode="auto">
            <a:xfrm>
              <a:off x="6464300" y="3530601"/>
              <a:ext cx="463550" cy="258763"/>
            </a:xfrm>
            <a:custGeom>
              <a:avLst/>
              <a:gdLst>
                <a:gd name="T0" fmla="*/ 124 w 124"/>
                <a:gd name="T1" fmla="*/ 19 h 69"/>
                <a:gd name="T2" fmla="*/ 124 w 124"/>
                <a:gd name="T3" fmla="*/ 49 h 69"/>
                <a:gd name="T4" fmla="*/ 107 w 124"/>
                <a:gd name="T5" fmla="*/ 69 h 69"/>
                <a:gd name="T6" fmla="*/ 18 w 124"/>
                <a:gd name="T7" fmla="*/ 69 h 69"/>
                <a:gd name="T8" fmla="*/ 0 w 124"/>
                <a:gd name="T9" fmla="*/ 49 h 69"/>
                <a:gd name="T10" fmla="*/ 0 w 124"/>
                <a:gd name="T11" fmla="*/ 19 h 69"/>
                <a:gd name="T12" fmla="*/ 18 w 124"/>
                <a:gd name="T13" fmla="*/ 0 h 69"/>
                <a:gd name="T14" fmla="*/ 18 w 124"/>
                <a:gd name="T15" fmla="*/ 14 h 69"/>
                <a:gd name="T16" fmla="*/ 107 w 124"/>
                <a:gd name="T17" fmla="*/ 14 h 69"/>
                <a:gd name="T18" fmla="*/ 107 w 124"/>
                <a:gd name="T19" fmla="*/ 0 h 69"/>
                <a:gd name="T20" fmla="*/ 124 w 124"/>
                <a:gd name="T21" fmla="*/ 19 h 69"/>
                <a:gd name="T22" fmla="*/ 18 w 124"/>
                <a:gd name="T23" fmla="*/ 34 h 69"/>
                <a:gd name="T24" fmla="*/ 19 w 124"/>
                <a:gd name="T25" fmla="*/ 53 h 69"/>
                <a:gd name="T26" fmla="*/ 39 w 124"/>
                <a:gd name="T27" fmla="*/ 53 h 69"/>
                <a:gd name="T28" fmla="*/ 43 w 124"/>
                <a:gd name="T29" fmla="*/ 45 h 69"/>
                <a:gd name="T30" fmla="*/ 81 w 124"/>
                <a:gd name="T31" fmla="*/ 45 h 69"/>
                <a:gd name="T32" fmla="*/ 85 w 124"/>
                <a:gd name="T33" fmla="*/ 53 h 69"/>
                <a:gd name="T34" fmla="*/ 105 w 124"/>
                <a:gd name="T35" fmla="*/ 53 h 69"/>
                <a:gd name="T36" fmla="*/ 106 w 124"/>
                <a:gd name="T37" fmla="*/ 34 h 69"/>
                <a:gd name="T38" fmla="*/ 106 w 124"/>
                <a:gd name="T39" fmla="*/ 34 h 69"/>
                <a:gd name="T40" fmla="*/ 102 w 124"/>
                <a:gd name="T41" fmla="*/ 29 h 69"/>
                <a:gd name="T42" fmla="*/ 102 w 124"/>
                <a:gd name="T43" fmla="*/ 29 h 69"/>
                <a:gd name="T44" fmla="*/ 95 w 124"/>
                <a:gd name="T45" fmla="*/ 26 h 69"/>
                <a:gd name="T46" fmla="*/ 29 w 124"/>
                <a:gd name="T47" fmla="*/ 26 h 69"/>
                <a:gd name="T48" fmla="*/ 22 w 124"/>
                <a:gd name="T49" fmla="*/ 29 h 69"/>
                <a:gd name="T50" fmla="*/ 22 w 124"/>
                <a:gd name="T51" fmla="*/ 29 h 69"/>
                <a:gd name="T52" fmla="*/ 18 w 124"/>
                <a:gd name="T53"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69">
                  <a:moveTo>
                    <a:pt x="124" y="19"/>
                  </a:moveTo>
                  <a:cubicBezTo>
                    <a:pt x="124" y="49"/>
                    <a:pt x="124" y="49"/>
                    <a:pt x="124" y="49"/>
                  </a:cubicBezTo>
                  <a:cubicBezTo>
                    <a:pt x="124" y="59"/>
                    <a:pt x="117" y="67"/>
                    <a:pt x="107" y="69"/>
                  </a:cubicBezTo>
                  <a:cubicBezTo>
                    <a:pt x="18" y="69"/>
                    <a:pt x="18" y="69"/>
                    <a:pt x="18" y="69"/>
                  </a:cubicBezTo>
                  <a:cubicBezTo>
                    <a:pt x="8" y="67"/>
                    <a:pt x="0" y="59"/>
                    <a:pt x="0" y="49"/>
                  </a:cubicBezTo>
                  <a:cubicBezTo>
                    <a:pt x="0" y="19"/>
                    <a:pt x="0" y="19"/>
                    <a:pt x="0" y="19"/>
                  </a:cubicBezTo>
                  <a:cubicBezTo>
                    <a:pt x="0" y="10"/>
                    <a:pt x="8" y="2"/>
                    <a:pt x="18" y="0"/>
                  </a:cubicBezTo>
                  <a:cubicBezTo>
                    <a:pt x="18" y="14"/>
                    <a:pt x="18" y="14"/>
                    <a:pt x="18" y="14"/>
                  </a:cubicBezTo>
                  <a:cubicBezTo>
                    <a:pt x="107" y="14"/>
                    <a:pt x="107" y="14"/>
                    <a:pt x="107" y="14"/>
                  </a:cubicBezTo>
                  <a:cubicBezTo>
                    <a:pt x="107" y="0"/>
                    <a:pt x="107" y="0"/>
                    <a:pt x="107" y="0"/>
                  </a:cubicBezTo>
                  <a:cubicBezTo>
                    <a:pt x="117" y="2"/>
                    <a:pt x="124" y="10"/>
                    <a:pt x="124" y="19"/>
                  </a:cubicBezTo>
                  <a:close/>
                  <a:moveTo>
                    <a:pt x="18" y="34"/>
                  </a:moveTo>
                  <a:cubicBezTo>
                    <a:pt x="14" y="39"/>
                    <a:pt x="14" y="47"/>
                    <a:pt x="19" y="53"/>
                  </a:cubicBezTo>
                  <a:cubicBezTo>
                    <a:pt x="24" y="58"/>
                    <a:pt x="33" y="58"/>
                    <a:pt x="39" y="53"/>
                  </a:cubicBezTo>
                  <a:cubicBezTo>
                    <a:pt x="41" y="50"/>
                    <a:pt x="42" y="48"/>
                    <a:pt x="43" y="45"/>
                  </a:cubicBezTo>
                  <a:cubicBezTo>
                    <a:pt x="81" y="45"/>
                    <a:pt x="81" y="45"/>
                    <a:pt x="81" y="45"/>
                  </a:cubicBezTo>
                  <a:cubicBezTo>
                    <a:pt x="82" y="48"/>
                    <a:pt x="83" y="50"/>
                    <a:pt x="85" y="53"/>
                  </a:cubicBezTo>
                  <a:cubicBezTo>
                    <a:pt x="91" y="58"/>
                    <a:pt x="99" y="58"/>
                    <a:pt x="105" y="53"/>
                  </a:cubicBezTo>
                  <a:cubicBezTo>
                    <a:pt x="110" y="47"/>
                    <a:pt x="110" y="39"/>
                    <a:pt x="106" y="34"/>
                  </a:cubicBezTo>
                  <a:cubicBezTo>
                    <a:pt x="106" y="34"/>
                    <a:pt x="106" y="34"/>
                    <a:pt x="106" y="34"/>
                  </a:cubicBezTo>
                  <a:cubicBezTo>
                    <a:pt x="102" y="29"/>
                    <a:pt x="102" y="29"/>
                    <a:pt x="102" y="29"/>
                  </a:cubicBezTo>
                  <a:cubicBezTo>
                    <a:pt x="102" y="29"/>
                    <a:pt x="102" y="29"/>
                    <a:pt x="102" y="29"/>
                  </a:cubicBezTo>
                  <a:cubicBezTo>
                    <a:pt x="100" y="28"/>
                    <a:pt x="97" y="26"/>
                    <a:pt x="95" y="26"/>
                  </a:cubicBezTo>
                  <a:cubicBezTo>
                    <a:pt x="29" y="26"/>
                    <a:pt x="29" y="26"/>
                    <a:pt x="29" y="26"/>
                  </a:cubicBezTo>
                  <a:cubicBezTo>
                    <a:pt x="26" y="26"/>
                    <a:pt x="24" y="28"/>
                    <a:pt x="22" y="29"/>
                  </a:cubicBezTo>
                  <a:cubicBezTo>
                    <a:pt x="22" y="29"/>
                    <a:pt x="22" y="29"/>
                    <a:pt x="22" y="29"/>
                  </a:cubicBezTo>
                  <a:cubicBezTo>
                    <a:pt x="18" y="34"/>
                    <a:pt x="18" y="34"/>
                    <a:pt x="1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2" name="Group 51"/>
          <p:cNvGrpSpPr/>
          <p:nvPr/>
        </p:nvGrpSpPr>
        <p:grpSpPr>
          <a:xfrm>
            <a:off x="4948035" y="2221533"/>
            <a:ext cx="200029" cy="212911"/>
            <a:chOff x="9324975" y="4895850"/>
            <a:chExt cx="419100" cy="446088"/>
          </a:xfrm>
          <a:solidFill>
            <a:schemeClr val="accent3"/>
          </a:solidFill>
        </p:grpSpPr>
        <p:sp>
          <p:nvSpPr>
            <p:cNvPr id="53" name="Freeform 52"/>
            <p:cNvSpPr>
              <a:spLocks/>
            </p:cNvSpPr>
            <p:nvPr/>
          </p:nvSpPr>
          <p:spPr bwMode="auto">
            <a:xfrm>
              <a:off x="9366250" y="5314950"/>
              <a:ext cx="85725" cy="26988"/>
            </a:xfrm>
            <a:custGeom>
              <a:avLst/>
              <a:gdLst>
                <a:gd name="T0" fmla="*/ 0 w 23"/>
                <a:gd name="T1" fmla="*/ 0 h 7"/>
                <a:gd name="T2" fmla="*/ 0 w 23"/>
                <a:gd name="T3" fmla="*/ 4 h 7"/>
                <a:gd name="T4" fmla="*/ 4 w 23"/>
                <a:gd name="T5" fmla="*/ 7 h 7"/>
                <a:gd name="T6" fmla="*/ 19 w 23"/>
                <a:gd name="T7" fmla="*/ 7 h 7"/>
                <a:gd name="T8" fmla="*/ 23 w 23"/>
                <a:gd name="T9" fmla="*/ 4 h 7"/>
                <a:gd name="T10" fmla="*/ 23 w 23"/>
                <a:gd name="T11" fmla="*/ 0 h 7"/>
                <a:gd name="T12" fmla="*/ 0 w 2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0" y="0"/>
                  </a:moveTo>
                  <a:cubicBezTo>
                    <a:pt x="0" y="4"/>
                    <a:pt x="0" y="4"/>
                    <a:pt x="0" y="4"/>
                  </a:cubicBezTo>
                  <a:cubicBezTo>
                    <a:pt x="0" y="6"/>
                    <a:pt x="2" y="7"/>
                    <a:pt x="4" y="7"/>
                  </a:cubicBezTo>
                  <a:cubicBezTo>
                    <a:pt x="19" y="7"/>
                    <a:pt x="19" y="7"/>
                    <a:pt x="19" y="7"/>
                  </a:cubicBezTo>
                  <a:cubicBezTo>
                    <a:pt x="21" y="7"/>
                    <a:pt x="23" y="6"/>
                    <a:pt x="23" y="4"/>
                  </a:cubicBezTo>
                  <a:cubicBezTo>
                    <a:pt x="23" y="0"/>
                    <a:pt x="23" y="0"/>
                    <a:pt x="23"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53"/>
            <p:cNvSpPr>
              <a:spLocks/>
            </p:cNvSpPr>
            <p:nvPr/>
          </p:nvSpPr>
          <p:spPr bwMode="auto">
            <a:xfrm>
              <a:off x="9617075" y="5314950"/>
              <a:ext cx="82550" cy="26988"/>
            </a:xfrm>
            <a:custGeom>
              <a:avLst/>
              <a:gdLst>
                <a:gd name="T0" fmla="*/ 0 w 22"/>
                <a:gd name="T1" fmla="*/ 0 h 7"/>
                <a:gd name="T2" fmla="*/ 0 w 22"/>
                <a:gd name="T3" fmla="*/ 4 h 7"/>
                <a:gd name="T4" fmla="*/ 4 w 22"/>
                <a:gd name="T5" fmla="*/ 7 h 7"/>
                <a:gd name="T6" fmla="*/ 19 w 22"/>
                <a:gd name="T7" fmla="*/ 7 h 7"/>
                <a:gd name="T8" fmla="*/ 22 w 22"/>
                <a:gd name="T9" fmla="*/ 4 h 7"/>
                <a:gd name="T10" fmla="*/ 22 w 22"/>
                <a:gd name="T11" fmla="*/ 0 h 7"/>
                <a:gd name="T12" fmla="*/ 0 w 2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2" h="7">
                  <a:moveTo>
                    <a:pt x="0" y="0"/>
                  </a:moveTo>
                  <a:cubicBezTo>
                    <a:pt x="0" y="4"/>
                    <a:pt x="0" y="4"/>
                    <a:pt x="0" y="4"/>
                  </a:cubicBezTo>
                  <a:cubicBezTo>
                    <a:pt x="0" y="6"/>
                    <a:pt x="2" y="7"/>
                    <a:pt x="4" y="7"/>
                  </a:cubicBezTo>
                  <a:cubicBezTo>
                    <a:pt x="19" y="7"/>
                    <a:pt x="19" y="7"/>
                    <a:pt x="19" y="7"/>
                  </a:cubicBezTo>
                  <a:cubicBezTo>
                    <a:pt x="21" y="7"/>
                    <a:pt x="22" y="6"/>
                    <a:pt x="22" y="4"/>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54"/>
            <p:cNvSpPr>
              <a:spLocks noEditPoints="1"/>
            </p:cNvSpPr>
            <p:nvPr/>
          </p:nvSpPr>
          <p:spPr bwMode="auto">
            <a:xfrm>
              <a:off x="9488488" y="5000625"/>
              <a:ext cx="187325" cy="184150"/>
            </a:xfrm>
            <a:custGeom>
              <a:avLst/>
              <a:gdLst>
                <a:gd name="T0" fmla="*/ 25 w 50"/>
                <a:gd name="T1" fmla="*/ 49 h 49"/>
                <a:gd name="T2" fmla="*/ 44 w 50"/>
                <a:gd name="T3" fmla="*/ 20 h 49"/>
                <a:gd name="T4" fmla="*/ 44 w 50"/>
                <a:gd name="T5" fmla="*/ 29 h 49"/>
                <a:gd name="T6" fmla="*/ 41 w 50"/>
                <a:gd name="T7" fmla="*/ 29 h 49"/>
                <a:gd name="T8" fmla="*/ 39 w 50"/>
                <a:gd name="T9" fmla="*/ 33 h 49"/>
                <a:gd name="T10" fmla="*/ 40 w 50"/>
                <a:gd name="T11" fmla="*/ 34 h 49"/>
                <a:gd name="T12" fmla="*/ 39 w 50"/>
                <a:gd name="T13" fmla="*/ 41 h 49"/>
                <a:gd name="T14" fmla="*/ 34 w 50"/>
                <a:gd name="T15" fmla="*/ 39 h 49"/>
                <a:gd name="T16" fmla="*/ 32 w 50"/>
                <a:gd name="T17" fmla="*/ 38 h 49"/>
                <a:gd name="T18" fmla="*/ 31 w 50"/>
                <a:gd name="T19" fmla="*/ 38 h 49"/>
                <a:gd name="T20" fmla="*/ 30 w 50"/>
                <a:gd name="T21" fmla="*/ 38 h 49"/>
                <a:gd name="T22" fmla="*/ 30 w 50"/>
                <a:gd name="T23" fmla="*/ 38 h 49"/>
                <a:gd name="T24" fmla="*/ 30 w 50"/>
                <a:gd name="T25" fmla="*/ 39 h 49"/>
                <a:gd name="T26" fmla="*/ 29 w 50"/>
                <a:gd name="T27" fmla="*/ 40 h 49"/>
                <a:gd name="T28" fmla="*/ 29 w 50"/>
                <a:gd name="T29" fmla="*/ 43 h 49"/>
                <a:gd name="T30" fmla="*/ 21 w 50"/>
                <a:gd name="T31" fmla="*/ 43 h 49"/>
                <a:gd name="T32" fmla="*/ 21 w 50"/>
                <a:gd name="T33" fmla="*/ 40 h 49"/>
                <a:gd name="T34" fmla="*/ 18 w 50"/>
                <a:gd name="T35" fmla="*/ 38 h 49"/>
                <a:gd name="T36" fmla="*/ 18 w 50"/>
                <a:gd name="T37" fmla="*/ 38 h 49"/>
                <a:gd name="T38" fmla="*/ 17 w 50"/>
                <a:gd name="T39" fmla="*/ 38 h 49"/>
                <a:gd name="T40" fmla="*/ 17 w 50"/>
                <a:gd name="T41" fmla="*/ 38 h 49"/>
                <a:gd name="T42" fmla="*/ 17 w 50"/>
                <a:gd name="T43" fmla="*/ 38 h 49"/>
                <a:gd name="T44" fmla="*/ 15 w 50"/>
                <a:gd name="T45" fmla="*/ 40 h 49"/>
                <a:gd name="T46" fmla="*/ 9 w 50"/>
                <a:gd name="T47" fmla="*/ 39 h 49"/>
                <a:gd name="T48" fmla="*/ 10 w 50"/>
                <a:gd name="T49" fmla="*/ 33 h 49"/>
                <a:gd name="T50" fmla="*/ 11 w 50"/>
                <a:gd name="T51" fmla="*/ 31 h 49"/>
                <a:gd name="T52" fmla="*/ 9 w 50"/>
                <a:gd name="T53" fmla="*/ 29 h 49"/>
                <a:gd name="T54" fmla="*/ 7 w 50"/>
                <a:gd name="T55" fmla="*/ 29 h 49"/>
                <a:gd name="T56" fmla="*/ 3 w 50"/>
                <a:gd name="T57" fmla="*/ 23 h 49"/>
                <a:gd name="T58" fmla="*/ 8 w 50"/>
                <a:gd name="T59" fmla="*/ 20 h 49"/>
                <a:gd name="T60" fmla="*/ 11 w 50"/>
                <a:gd name="T61" fmla="*/ 20 h 49"/>
                <a:gd name="T62" fmla="*/ 11 w 50"/>
                <a:gd name="T63" fmla="*/ 17 h 49"/>
                <a:gd name="T64" fmla="*/ 11 w 50"/>
                <a:gd name="T65" fmla="*/ 17 h 49"/>
                <a:gd name="T66" fmla="*/ 11 w 50"/>
                <a:gd name="T67" fmla="*/ 17 h 49"/>
                <a:gd name="T68" fmla="*/ 11 w 50"/>
                <a:gd name="T69" fmla="*/ 16 h 49"/>
                <a:gd name="T70" fmla="*/ 9 w 50"/>
                <a:gd name="T71" fmla="*/ 15 h 49"/>
                <a:gd name="T72" fmla="*/ 11 w 50"/>
                <a:gd name="T73" fmla="*/ 8 h 49"/>
                <a:gd name="T74" fmla="*/ 16 w 50"/>
                <a:gd name="T75" fmla="*/ 10 h 49"/>
                <a:gd name="T76" fmla="*/ 20 w 50"/>
                <a:gd name="T77" fmla="*/ 10 h 49"/>
                <a:gd name="T78" fmla="*/ 21 w 50"/>
                <a:gd name="T79" fmla="*/ 9 h 49"/>
                <a:gd name="T80" fmla="*/ 21 w 50"/>
                <a:gd name="T81" fmla="*/ 9 h 49"/>
                <a:gd name="T82" fmla="*/ 21 w 50"/>
                <a:gd name="T83" fmla="*/ 9 h 49"/>
                <a:gd name="T84" fmla="*/ 21 w 50"/>
                <a:gd name="T85" fmla="*/ 8 h 49"/>
                <a:gd name="T86" fmla="*/ 24 w 50"/>
                <a:gd name="T87" fmla="*/ 3 h 49"/>
                <a:gd name="T88" fmla="*/ 29 w 50"/>
                <a:gd name="T89" fmla="*/ 7 h 49"/>
                <a:gd name="T90" fmla="*/ 30 w 50"/>
                <a:gd name="T91" fmla="*/ 10 h 49"/>
                <a:gd name="T92" fmla="*/ 33 w 50"/>
                <a:gd name="T93" fmla="*/ 10 h 49"/>
                <a:gd name="T94" fmla="*/ 35 w 50"/>
                <a:gd name="T95" fmla="*/ 8 h 49"/>
                <a:gd name="T96" fmla="*/ 41 w 50"/>
                <a:gd name="T97" fmla="*/ 14 h 49"/>
                <a:gd name="T98" fmla="*/ 39 w 50"/>
                <a:gd name="T99" fmla="*/ 16 h 49"/>
                <a:gd name="T100" fmla="*/ 40 w 50"/>
                <a:gd name="T101" fmla="*/ 20 h 49"/>
                <a:gd name="T102" fmla="*/ 41 w 50"/>
                <a:gd name="T10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49">
                  <a:moveTo>
                    <a:pt x="25" y="0"/>
                  </a:moveTo>
                  <a:cubicBezTo>
                    <a:pt x="11" y="0"/>
                    <a:pt x="0" y="11"/>
                    <a:pt x="0" y="24"/>
                  </a:cubicBezTo>
                  <a:cubicBezTo>
                    <a:pt x="0" y="38"/>
                    <a:pt x="11" y="49"/>
                    <a:pt x="25" y="49"/>
                  </a:cubicBezTo>
                  <a:cubicBezTo>
                    <a:pt x="39" y="49"/>
                    <a:pt x="50" y="38"/>
                    <a:pt x="50" y="24"/>
                  </a:cubicBezTo>
                  <a:cubicBezTo>
                    <a:pt x="50" y="11"/>
                    <a:pt x="39" y="0"/>
                    <a:pt x="25" y="0"/>
                  </a:cubicBezTo>
                  <a:close/>
                  <a:moveTo>
                    <a:pt x="44" y="20"/>
                  </a:moveTo>
                  <a:cubicBezTo>
                    <a:pt x="45" y="21"/>
                    <a:pt x="46" y="22"/>
                    <a:pt x="46" y="23"/>
                  </a:cubicBezTo>
                  <a:cubicBezTo>
                    <a:pt x="46" y="26"/>
                    <a:pt x="46" y="26"/>
                    <a:pt x="46" y="26"/>
                  </a:cubicBezTo>
                  <a:cubicBezTo>
                    <a:pt x="46" y="27"/>
                    <a:pt x="45" y="28"/>
                    <a:pt x="44" y="29"/>
                  </a:cubicBezTo>
                  <a:cubicBezTo>
                    <a:pt x="43" y="29"/>
                    <a:pt x="43" y="29"/>
                    <a:pt x="43" y="29"/>
                  </a:cubicBezTo>
                  <a:cubicBezTo>
                    <a:pt x="41" y="29"/>
                    <a:pt x="41" y="29"/>
                    <a:pt x="41" y="29"/>
                  </a:cubicBezTo>
                  <a:cubicBezTo>
                    <a:pt x="41" y="29"/>
                    <a:pt x="41" y="29"/>
                    <a:pt x="41" y="29"/>
                  </a:cubicBezTo>
                  <a:cubicBezTo>
                    <a:pt x="40" y="29"/>
                    <a:pt x="40" y="29"/>
                    <a:pt x="40" y="29"/>
                  </a:cubicBezTo>
                  <a:cubicBezTo>
                    <a:pt x="40" y="29"/>
                    <a:pt x="39" y="29"/>
                    <a:pt x="39" y="29"/>
                  </a:cubicBezTo>
                  <a:cubicBezTo>
                    <a:pt x="38" y="30"/>
                    <a:pt x="38" y="32"/>
                    <a:pt x="39" y="33"/>
                  </a:cubicBezTo>
                  <a:cubicBezTo>
                    <a:pt x="39" y="33"/>
                    <a:pt x="39" y="33"/>
                    <a:pt x="39" y="33"/>
                  </a:cubicBezTo>
                  <a:cubicBezTo>
                    <a:pt x="39" y="33"/>
                    <a:pt x="39" y="33"/>
                    <a:pt x="39" y="33"/>
                  </a:cubicBezTo>
                  <a:cubicBezTo>
                    <a:pt x="40" y="34"/>
                    <a:pt x="40" y="34"/>
                    <a:pt x="40" y="34"/>
                  </a:cubicBezTo>
                  <a:cubicBezTo>
                    <a:pt x="41" y="35"/>
                    <a:pt x="41" y="35"/>
                    <a:pt x="41" y="35"/>
                  </a:cubicBezTo>
                  <a:cubicBezTo>
                    <a:pt x="42" y="36"/>
                    <a:pt x="42" y="38"/>
                    <a:pt x="41" y="39"/>
                  </a:cubicBezTo>
                  <a:cubicBezTo>
                    <a:pt x="39" y="41"/>
                    <a:pt x="39" y="41"/>
                    <a:pt x="39" y="41"/>
                  </a:cubicBezTo>
                  <a:cubicBezTo>
                    <a:pt x="38" y="41"/>
                    <a:pt x="36" y="41"/>
                    <a:pt x="35" y="41"/>
                  </a:cubicBezTo>
                  <a:cubicBezTo>
                    <a:pt x="35" y="40"/>
                    <a:pt x="35" y="40"/>
                    <a:pt x="35" y="40"/>
                  </a:cubicBezTo>
                  <a:cubicBezTo>
                    <a:pt x="34" y="39"/>
                    <a:pt x="34" y="39"/>
                    <a:pt x="34" y="39"/>
                  </a:cubicBezTo>
                  <a:cubicBezTo>
                    <a:pt x="33" y="38"/>
                    <a:pt x="33" y="38"/>
                    <a:pt x="33" y="38"/>
                  </a:cubicBezTo>
                  <a:cubicBezTo>
                    <a:pt x="33" y="38"/>
                    <a:pt x="33" y="38"/>
                    <a:pt x="33" y="38"/>
                  </a:cubicBezTo>
                  <a:cubicBezTo>
                    <a:pt x="33" y="38"/>
                    <a:pt x="32" y="38"/>
                    <a:pt x="32" y="38"/>
                  </a:cubicBezTo>
                  <a:cubicBezTo>
                    <a:pt x="32" y="38"/>
                    <a:pt x="32" y="38"/>
                    <a:pt x="32" y="38"/>
                  </a:cubicBezTo>
                  <a:cubicBezTo>
                    <a:pt x="32" y="38"/>
                    <a:pt x="32" y="38"/>
                    <a:pt x="32" y="38"/>
                  </a:cubicBezTo>
                  <a:cubicBezTo>
                    <a:pt x="31" y="38"/>
                    <a:pt x="31" y="38"/>
                    <a:pt x="31" y="38"/>
                  </a:cubicBezTo>
                  <a:cubicBezTo>
                    <a:pt x="31" y="38"/>
                    <a:pt x="31" y="38"/>
                    <a:pt x="31" y="38"/>
                  </a:cubicBezTo>
                  <a:cubicBezTo>
                    <a:pt x="31" y="38"/>
                    <a:pt x="31"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0" y="38"/>
                    <a:pt x="30" y="39"/>
                    <a:pt x="30" y="39"/>
                  </a:cubicBezTo>
                  <a:cubicBezTo>
                    <a:pt x="30" y="39"/>
                    <a:pt x="30" y="39"/>
                    <a:pt x="30" y="39"/>
                  </a:cubicBezTo>
                  <a:cubicBezTo>
                    <a:pt x="29" y="39"/>
                    <a:pt x="29" y="39"/>
                    <a:pt x="29" y="39"/>
                  </a:cubicBezTo>
                  <a:cubicBezTo>
                    <a:pt x="29" y="39"/>
                    <a:pt x="29" y="40"/>
                    <a:pt x="29" y="40"/>
                  </a:cubicBezTo>
                  <a:cubicBezTo>
                    <a:pt x="29" y="40"/>
                    <a:pt x="29" y="40"/>
                    <a:pt x="29" y="40"/>
                  </a:cubicBezTo>
                  <a:cubicBezTo>
                    <a:pt x="29" y="41"/>
                    <a:pt x="29" y="41"/>
                    <a:pt x="29" y="41"/>
                  </a:cubicBezTo>
                  <a:cubicBezTo>
                    <a:pt x="29" y="42"/>
                    <a:pt x="29" y="42"/>
                    <a:pt x="29" y="42"/>
                  </a:cubicBezTo>
                  <a:cubicBezTo>
                    <a:pt x="29" y="43"/>
                    <a:pt x="29" y="43"/>
                    <a:pt x="29" y="43"/>
                  </a:cubicBezTo>
                  <a:cubicBezTo>
                    <a:pt x="29" y="45"/>
                    <a:pt x="28" y="46"/>
                    <a:pt x="26" y="46"/>
                  </a:cubicBezTo>
                  <a:cubicBezTo>
                    <a:pt x="24" y="46"/>
                    <a:pt x="24" y="46"/>
                    <a:pt x="24" y="46"/>
                  </a:cubicBezTo>
                  <a:cubicBezTo>
                    <a:pt x="22" y="46"/>
                    <a:pt x="21" y="45"/>
                    <a:pt x="21" y="43"/>
                  </a:cubicBezTo>
                  <a:cubicBezTo>
                    <a:pt x="21" y="42"/>
                    <a:pt x="21" y="42"/>
                    <a:pt x="21" y="42"/>
                  </a:cubicBezTo>
                  <a:cubicBezTo>
                    <a:pt x="21" y="41"/>
                    <a:pt x="21" y="41"/>
                    <a:pt x="21" y="41"/>
                  </a:cubicBezTo>
                  <a:cubicBezTo>
                    <a:pt x="21" y="40"/>
                    <a:pt x="21" y="40"/>
                    <a:pt x="21" y="40"/>
                  </a:cubicBezTo>
                  <a:cubicBezTo>
                    <a:pt x="21" y="40"/>
                    <a:pt x="21" y="39"/>
                    <a:pt x="20" y="39"/>
                  </a:cubicBezTo>
                  <a:cubicBezTo>
                    <a:pt x="20" y="38"/>
                    <a:pt x="19" y="38"/>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8"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6" y="38"/>
                  </a:cubicBezTo>
                  <a:cubicBezTo>
                    <a:pt x="16" y="38"/>
                    <a:pt x="16" y="38"/>
                    <a:pt x="16" y="38"/>
                  </a:cubicBezTo>
                  <a:cubicBezTo>
                    <a:pt x="15" y="40"/>
                    <a:pt x="15" y="40"/>
                    <a:pt x="15" y="40"/>
                  </a:cubicBezTo>
                  <a:cubicBezTo>
                    <a:pt x="14" y="41"/>
                    <a:pt x="14" y="41"/>
                    <a:pt x="14" y="41"/>
                  </a:cubicBezTo>
                  <a:cubicBezTo>
                    <a:pt x="13" y="41"/>
                    <a:pt x="12" y="41"/>
                    <a:pt x="11" y="41"/>
                  </a:cubicBezTo>
                  <a:cubicBezTo>
                    <a:pt x="9" y="39"/>
                    <a:pt x="9" y="39"/>
                    <a:pt x="9" y="39"/>
                  </a:cubicBezTo>
                  <a:cubicBezTo>
                    <a:pt x="8" y="38"/>
                    <a:pt x="8" y="36"/>
                    <a:pt x="9" y="35"/>
                  </a:cubicBezTo>
                  <a:cubicBezTo>
                    <a:pt x="9" y="34"/>
                    <a:pt x="9" y="34"/>
                    <a:pt x="9" y="34"/>
                  </a:cubicBezTo>
                  <a:cubicBezTo>
                    <a:pt x="10" y="33"/>
                    <a:pt x="10" y="33"/>
                    <a:pt x="10" y="33"/>
                  </a:cubicBezTo>
                  <a:cubicBezTo>
                    <a:pt x="10" y="33"/>
                    <a:pt x="10" y="33"/>
                    <a:pt x="10" y="33"/>
                  </a:cubicBezTo>
                  <a:cubicBezTo>
                    <a:pt x="11" y="33"/>
                    <a:pt x="11" y="33"/>
                    <a:pt x="11" y="33"/>
                  </a:cubicBezTo>
                  <a:cubicBezTo>
                    <a:pt x="11" y="32"/>
                    <a:pt x="11" y="32"/>
                    <a:pt x="11" y="31"/>
                  </a:cubicBezTo>
                  <a:cubicBezTo>
                    <a:pt x="11" y="31"/>
                    <a:pt x="11" y="31"/>
                    <a:pt x="11" y="31"/>
                  </a:cubicBezTo>
                  <a:cubicBezTo>
                    <a:pt x="11" y="30"/>
                    <a:pt x="11" y="29"/>
                    <a:pt x="10" y="29"/>
                  </a:cubicBezTo>
                  <a:cubicBezTo>
                    <a:pt x="9" y="29"/>
                    <a:pt x="9" y="29"/>
                    <a:pt x="9" y="29"/>
                  </a:cubicBezTo>
                  <a:cubicBezTo>
                    <a:pt x="9" y="29"/>
                    <a:pt x="9" y="29"/>
                    <a:pt x="9" y="29"/>
                  </a:cubicBezTo>
                  <a:cubicBezTo>
                    <a:pt x="9" y="29"/>
                    <a:pt x="9" y="29"/>
                    <a:pt x="9" y="29"/>
                  </a:cubicBezTo>
                  <a:cubicBezTo>
                    <a:pt x="7" y="29"/>
                    <a:pt x="7" y="29"/>
                    <a:pt x="7" y="29"/>
                  </a:cubicBezTo>
                  <a:cubicBezTo>
                    <a:pt x="6" y="29"/>
                    <a:pt x="6" y="29"/>
                    <a:pt x="6" y="29"/>
                  </a:cubicBezTo>
                  <a:cubicBezTo>
                    <a:pt x="5" y="28"/>
                    <a:pt x="4" y="27"/>
                    <a:pt x="3" y="26"/>
                  </a:cubicBezTo>
                  <a:cubicBezTo>
                    <a:pt x="3" y="23"/>
                    <a:pt x="3" y="23"/>
                    <a:pt x="3" y="23"/>
                  </a:cubicBezTo>
                  <a:cubicBezTo>
                    <a:pt x="4" y="22"/>
                    <a:pt x="5" y="21"/>
                    <a:pt x="6" y="20"/>
                  </a:cubicBezTo>
                  <a:cubicBezTo>
                    <a:pt x="7" y="20"/>
                    <a:pt x="7" y="20"/>
                    <a:pt x="7" y="20"/>
                  </a:cubicBezTo>
                  <a:cubicBezTo>
                    <a:pt x="8" y="20"/>
                    <a:pt x="8" y="20"/>
                    <a:pt x="8" y="20"/>
                  </a:cubicBezTo>
                  <a:cubicBezTo>
                    <a:pt x="9" y="20"/>
                    <a:pt x="9" y="20"/>
                    <a:pt x="9" y="20"/>
                  </a:cubicBezTo>
                  <a:cubicBezTo>
                    <a:pt x="10" y="20"/>
                    <a:pt x="10" y="20"/>
                    <a:pt x="11" y="20"/>
                  </a:cubicBezTo>
                  <a:cubicBezTo>
                    <a:pt x="11" y="20"/>
                    <a:pt x="11" y="20"/>
                    <a:pt x="11" y="20"/>
                  </a:cubicBezTo>
                  <a:cubicBezTo>
                    <a:pt x="11" y="19"/>
                    <a:pt x="12" y="18"/>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9" y="15"/>
                    <a:pt x="9" y="15"/>
                    <a:pt x="9" y="15"/>
                  </a:cubicBezTo>
                  <a:cubicBezTo>
                    <a:pt x="9" y="14"/>
                    <a:pt x="9" y="14"/>
                    <a:pt x="9" y="14"/>
                  </a:cubicBezTo>
                  <a:cubicBezTo>
                    <a:pt x="8" y="13"/>
                    <a:pt x="8" y="11"/>
                    <a:pt x="9" y="10"/>
                  </a:cubicBezTo>
                  <a:cubicBezTo>
                    <a:pt x="11" y="8"/>
                    <a:pt x="11" y="8"/>
                    <a:pt x="11" y="8"/>
                  </a:cubicBezTo>
                  <a:cubicBezTo>
                    <a:pt x="12" y="8"/>
                    <a:pt x="13" y="8"/>
                    <a:pt x="14" y="8"/>
                  </a:cubicBezTo>
                  <a:cubicBezTo>
                    <a:pt x="15" y="9"/>
                    <a:pt x="15" y="9"/>
                    <a:pt x="15" y="9"/>
                  </a:cubicBezTo>
                  <a:cubicBezTo>
                    <a:pt x="16" y="10"/>
                    <a:pt x="16" y="10"/>
                    <a:pt x="16" y="10"/>
                  </a:cubicBezTo>
                  <a:cubicBezTo>
                    <a:pt x="17" y="10"/>
                    <a:pt x="17" y="10"/>
                    <a:pt x="17" y="10"/>
                  </a:cubicBezTo>
                  <a:cubicBezTo>
                    <a:pt x="17" y="11"/>
                    <a:pt x="18" y="11"/>
                    <a:pt x="18" y="11"/>
                  </a:cubicBezTo>
                  <a:cubicBezTo>
                    <a:pt x="19" y="11"/>
                    <a:pt x="19" y="11"/>
                    <a:pt x="20" y="10"/>
                  </a:cubicBezTo>
                  <a:cubicBezTo>
                    <a:pt x="20" y="10"/>
                    <a:pt x="20" y="10"/>
                    <a:pt x="21" y="10"/>
                  </a:cubicBezTo>
                  <a:cubicBezTo>
                    <a:pt x="21" y="10"/>
                    <a:pt x="21" y="10"/>
                    <a:pt x="21" y="10"/>
                  </a:cubicBezTo>
                  <a:cubicBezTo>
                    <a:pt x="21" y="10"/>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8"/>
                    <a:pt x="21" y="8"/>
                    <a:pt x="21" y="8"/>
                  </a:cubicBezTo>
                  <a:cubicBezTo>
                    <a:pt x="21" y="7"/>
                    <a:pt x="21" y="7"/>
                    <a:pt x="21" y="7"/>
                  </a:cubicBezTo>
                  <a:cubicBezTo>
                    <a:pt x="21" y="6"/>
                    <a:pt x="21" y="6"/>
                    <a:pt x="21" y="6"/>
                  </a:cubicBezTo>
                  <a:cubicBezTo>
                    <a:pt x="21" y="4"/>
                    <a:pt x="22" y="3"/>
                    <a:pt x="24" y="3"/>
                  </a:cubicBezTo>
                  <a:cubicBezTo>
                    <a:pt x="26" y="3"/>
                    <a:pt x="26" y="3"/>
                    <a:pt x="26" y="3"/>
                  </a:cubicBezTo>
                  <a:cubicBezTo>
                    <a:pt x="28" y="3"/>
                    <a:pt x="29" y="4"/>
                    <a:pt x="29" y="6"/>
                  </a:cubicBezTo>
                  <a:cubicBezTo>
                    <a:pt x="29" y="7"/>
                    <a:pt x="29" y="7"/>
                    <a:pt x="29" y="7"/>
                  </a:cubicBezTo>
                  <a:cubicBezTo>
                    <a:pt x="29" y="8"/>
                    <a:pt x="29" y="8"/>
                    <a:pt x="29" y="8"/>
                  </a:cubicBezTo>
                  <a:cubicBezTo>
                    <a:pt x="29" y="9"/>
                    <a:pt x="29" y="9"/>
                    <a:pt x="29" y="9"/>
                  </a:cubicBezTo>
                  <a:cubicBezTo>
                    <a:pt x="29" y="9"/>
                    <a:pt x="29" y="10"/>
                    <a:pt x="30" y="10"/>
                  </a:cubicBezTo>
                  <a:cubicBezTo>
                    <a:pt x="30" y="10"/>
                    <a:pt x="30" y="11"/>
                    <a:pt x="30" y="11"/>
                  </a:cubicBezTo>
                  <a:cubicBezTo>
                    <a:pt x="31" y="11"/>
                    <a:pt x="32" y="11"/>
                    <a:pt x="33" y="10"/>
                  </a:cubicBezTo>
                  <a:cubicBezTo>
                    <a:pt x="33" y="10"/>
                    <a:pt x="33" y="10"/>
                    <a:pt x="33" y="10"/>
                  </a:cubicBezTo>
                  <a:cubicBezTo>
                    <a:pt x="33" y="10"/>
                    <a:pt x="33" y="10"/>
                    <a:pt x="33" y="10"/>
                  </a:cubicBezTo>
                  <a:cubicBezTo>
                    <a:pt x="35" y="9"/>
                    <a:pt x="35" y="9"/>
                    <a:pt x="35" y="9"/>
                  </a:cubicBezTo>
                  <a:cubicBezTo>
                    <a:pt x="35" y="8"/>
                    <a:pt x="35" y="8"/>
                    <a:pt x="35" y="8"/>
                  </a:cubicBezTo>
                  <a:cubicBezTo>
                    <a:pt x="36" y="8"/>
                    <a:pt x="38" y="8"/>
                    <a:pt x="39" y="8"/>
                  </a:cubicBezTo>
                  <a:cubicBezTo>
                    <a:pt x="41" y="10"/>
                    <a:pt x="41" y="10"/>
                    <a:pt x="41" y="10"/>
                  </a:cubicBezTo>
                  <a:cubicBezTo>
                    <a:pt x="42" y="11"/>
                    <a:pt x="42" y="13"/>
                    <a:pt x="41" y="14"/>
                  </a:cubicBezTo>
                  <a:cubicBezTo>
                    <a:pt x="40" y="15"/>
                    <a:pt x="40" y="15"/>
                    <a:pt x="40" y="15"/>
                  </a:cubicBezTo>
                  <a:cubicBezTo>
                    <a:pt x="39" y="16"/>
                    <a:pt x="39" y="16"/>
                    <a:pt x="39" y="16"/>
                  </a:cubicBezTo>
                  <a:cubicBezTo>
                    <a:pt x="39" y="16"/>
                    <a:pt x="39" y="16"/>
                    <a:pt x="39" y="16"/>
                  </a:cubicBezTo>
                  <a:cubicBezTo>
                    <a:pt x="39" y="16"/>
                    <a:pt x="39" y="17"/>
                    <a:pt x="38" y="17"/>
                  </a:cubicBezTo>
                  <a:cubicBezTo>
                    <a:pt x="38" y="17"/>
                    <a:pt x="38" y="18"/>
                    <a:pt x="38" y="18"/>
                  </a:cubicBezTo>
                  <a:cubicBezTo>
                    <a:pt x="38" y="19"/>
                    <a:pt x="39" y="20"/>
                    <a:pt x="40" y="20"/>
                  </a:cubicBezTo>
                  <a:cubicBezTo>
                    <a:pt x="40" y="20"/>
                    <a:pt x="40" y="20"/>
                    <a:pt x="40" y="20"/>
                  </a:cubicBezTo>
                  <a:cubicBezTo>
                    <a:pt x="40" y="20"/>
                    <a:pt x="40" y="20"/>
                    <a:pt x="41" y="20"/>
                  </a:cubicBezTo>
                  <a:cubicBezTo>
                    <a:pt x="41" y="20"/>
                    <a:pt x="41" y="20"/>
                    <a:pt x="41" y="20"/>
                  </a:cubicBezTo>
                  <a:cubicBezTo>
                    <a:pt x="43" y="20"/>
                    <a:pt x="43" y="20"/>
                    <a:pt x="43" y="20"/>
                  </a:cubicBezTo>
                  <a:lnTo>
                    <a:pt x="4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Oval 55"/>
            <p:cNvSpPr>
              <a:spLocks noChangeArrowheads="1"/>
            </p:cNvSpPr>
            <p:nvPr/>
          </p:nvSpPr>
          <p:spPr bwMode="auto">
            <a:xfrm>
              <a:off x="9540875" y="5049838"/>
              <a:ext cx="82550"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Freeform 56"/>
            <p:cNvSpPr>
              <a:spLocks noEditPoints="1"/>
            </p:cNvSpPr>
            <p:nvPr/>
          </p:nvSpPr>
          <p:spPr bwMode="auto">
            <a:xfrm>
              <a:off x="9324975" y="4895850"/>
              <a:ext cx="419100" cy="393700"/>
            </a:xfrm>
            <a:custGeom>
              <a:avLst/>
              <a:gdLst>
                <a:gd name="T0" fmla="*/ 102 w 112"/>
                <a:gd name="T1" fmla="*/ 0 h 105"/>
                <a:gd name="T2" fmla="*/ 9 w 112"/>
                <a:gd name="T3" fmla="*/ 0 h 105"/>
                <a:gd name="T4" fmla="*/ 0 w 112"/>
                <a:gd name="T5" fmla="*/ 10 h 105"/>
                <a:gd name="T6" fmla="*/ 0 w 112"/>
                <a:gd name="T7" fmla="*/ 95 h 105"/>
                <a:gd name="T8" fmla="*/ 9 w 112"/>
                <a:gd name="T9" fmla="*/ 105 h 105"/>
                <a:gd name="T10" fmla="*/ 102 w 112"/>
                <a:gd name="T11" fmla="*/ 105 h 105"/>
                <a:gd name="T12" fmla="*/ 112 w 112"/>
                <a:gd name="T13" fmla="*/ 95 h 105"/>
                <a:gd name="T14" fmla="*/ 112 w 112"/>
                <a:gd name="T15" fmla="*/ 10 h 105"/>
                <a:gd name="T16" fmla="*/ 102 w 112"/>
                <a:gd name="T17" fmla="*/ 0 h 105"/>
                <a:gd name="T18" fmla="*/ 24 w 112"/>
                <a:gd name="T19" fmla="*/ 68 h 105"/>
                <a:gd name="T20" fmla="*/ 20 w 112"/>
                <a:gd name="T21" fmla="*/ 71 h 105"/>
                <a:gd name="T22" fmla="*/ 17 w 112"/>
                <a:gd name="T23" fmla="*/ 68 h 105"/>
                <a:gd name="T24" fmla="*/ 17 w 112"/>
                <a:gd name="T25" fmla="*/ 55 h 105"/>
                <a:gd name="T26" fmla="*/ 20 w 112"/>
                <a:gd name="T27" fmla="*/ 55 h 105"/>
                <a:gd name="T28" fmla="*/ 24 w 112"/>
                <a:gd name="T29" fmla="*/ 55 h 105"/>
                <a:gd name="T30" fmla="*/ 24 w 112"/>
                <a:gd name="T31" fmla="*/ 68 h 105"/>
                <a:gd name="T32" fmla="*/ 20 w 112"/>
                <a:gd name="T33" fmla="*/ 51 h 105"/>
                <a:gd name="T34" fmla="*/ 12 w 112"/>
                <a:gd name="T35" fmla="*/ 42 h 105"/>
                <a:gd name="T36" fmla="*/ 20 w 112"/>
                <a:gd name="T37" fmla="*/ 33 h 105"/>
                <a:gd name="T38" fmla="*/ 29 w 112"/>
                <a:gd name="T39" fmla="*/ 42 h 105"/>
                <a:gd name="T40" fmla="*/ 20 w 112"/>
                <a:gd name="T41" fmla="*/ 51 h 105"/>
                <a:gd name="T42" fmla="*/ 69 w 112"/>
                <a:gd name="T43" fmla="*/ 84 h 105"/>
                <a:gd name="T44" fmla="*/ 38 w 112"/>
                <a:gd name="T45" fmla="*/ 52 h 105"/>
                <a:gd name="T46" fmla="*/ 69 w 112"/>
                <a:gd name="T47" fmla="*/ 21 h 105"/>
                <a:gd name="T48" fmla="*/ 100 w 112"/>
                <a:gd name="T49" fmla="*/ 52 h 105"/>
                <a:gd name="T50" fmla="*/ 69 w 112"/>
                <a:gd name="T51"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05">
                  <a:moveTo>
                    <a:pt x="102" y="0"/>
                  </a:moveTo>
                  <a:cubicBezTo>
                    <a:pt x="9" y="0"/>
                    <a:pt x="9" y="0"/>
                    <a:pt x="9" y="0"/>
                  </a:cubicBezTo>
                  <a:cubicBezTo>
                    <a:pt x="4" y="0"/>
                    <a:pt x="0" y="5"/>
                    <a:pt x="0" y="10"/>
                  </a:cubicBezTo>
                  <a:cubicBezTo>
                    <a:pt x="0" y="95"/>
                    <a:pt x="0" y="95"/>
                    <a:pt x="0" y="95"/>
                  </a:cubicBezTo>
                  <a:cubicBezTo>
                    <a:pt x="0" y="100"/>
                    <a:pt x="4" y="105"/>
                    <a:pt x="9" y="105"/>
                  </a:cubicBezTo>
                  <a:cubicBezTo>
                    <a:pt x="102" y="105"/>
                    <a:pt x="102" y="105"/>
                    <a:pt x="102" y="105"/>
                  </a:cubicBezTo>
                  <a:cubicBezTo>
                    <a:pt x="108" y="105"/>
                    <a:pt x="112" y="100"/>
                    <a:pt x="112" y="95"/>
                  </a:cubicBezTo>
                  <a:cubicBezTo>
                    <a:pt x="112" y="10"/>
                    <a:pt x="112" y="10"/>
                    <a:pt x="112" y="10"/>
                  </a:cubicBezTo>
                  <a:cubicBezTo>
                    <a:pt x="112" y="5"/>
                    <a:pt x="108" y="0"/>
                    <a:pt x="102" y="0"/>
                  </a:cubicBezTo>
                  <a:close/>
                  <a:moveTo>
                    <a:pt x="24" y="68"/>
                  </a:moveTo>
                  <a:cubicBezTo>
                    <a:pt x="24" y="70"/>
                    <a:pt x="22" y="71"/>
                    <a:pt x="20" y="71"/>
                  </a:cubicBezTo>
                  <a:cubicBezTo>
                    <a:pt x="18" y="71"/>
                    <a:pt x="17" y="70"/>
                    <a:pt x="17" y="68"/>
                  </a:cubicBezTo>
                  <a:cubicBezTo>
                    <a:pt x="17" y="55"/>
                    <a:pt x="17" y="55"/>
                    <a:pt x="17" y="55"/>
                  </a:cubicBezTo>
                  <a:cubicBezTo>
                    <a:pt x="18" y="55"/>
                    <a:pt x="19" y="55"/>
                    <a:pt x="20" y="55"/>
                  </a:cubicBezTo>
                  <a:cubicBezTo>
                    <a:pt x="22" y="55"/>
                    <a:pt x="23" y="55"/>
                    <a:pt x="24" y="55"/>
                  </a:cubicBezTo>
                  <a:lnTo>
                    <a:pt x="24" y="68"/>
                  </a:lnTo>
                  <a:close/>
                  <a:moveTo>
                    <a:pt x="20" y="51"/>
                  </a:moveTo>
                  <a:cubicBezTo>
                    <a:pt x="16" y="51"/>
                    <a:pt x="12" y="47"/>
                    <a:pt x="12" y="42"/>
                  </a:cubicBezTo>
                  <a:cubicBezTo>
                    <a:pt x="12" y="37"/>
                    <a:pt x="16" y="33"/>
                    <a:pt x="20" y="33"/>
                  </a:cubicBezTo>
                  <a:cubicBezTo>
                    <a:pt x="25" y="33"/>
                    <a:pt x="29" y="37"/>
                    <a:pt x="29" y="42"/>
                  </a:cubicBezTo>
                  <a:cubicBezTo>
                    <a:pt x="29" y="47"/>
                    <a:pt x="25" y="51"/>
                    <a:pt x="20" y="51"/>
                  </a:cubicBezTo>
                  <a:close/>
                  <a:moveTo>
                    <a:pt x="69" y="84"/>
                  </a:moveTo>
                  <a:cubicBezTo>
                    <a:pt x="52" y="84"/>
                    <a:pt x="38" y="70"/>
                    <a:pt x="38" y="52"/>
                  </a:cubicBezTo>
                  <a:cubicBezTo>
                    <a:pt x="38" y="35"/>
                    <a:pt x="52" y="21"/>
                    <a:pt x="69" y="21"/>
                  </a:cubicBezTo>
                  <a:cubicBezTo>
                    <a:pt x="86" y="21"/>
                    <a:pt x="100" y="35"/>
                    <a:pt x="100" y="52"/>
                  </a:cubicBezTo>
                  <a:cubicBezTo>
                    <a:pt x="100" y="70"/>
                    <a:pt x="86" y="84"/>
                    <a:pt x="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8" name="Group 57"/>
          <p:cNvGrpSpPr/>
          <p:nvPr/>
        </p:nvGrpSpPr>
        <p:grpSpPr>
          <a:xfrm>
            <a:off x="4932040" y="2953353"/>
            <a:ext cx="194768" cy="237175"/>
            <a:chOff x="8269288" y="4060825"/>
            <a:chExt cx="393700" cy="479426"/>
          </a:xfrm>
          <a:solidFill>
            <a:schemeClr val="accent2"/>
          </a:solidFill>
        </p:grpSpPr>
        <p:sp>
          <p:nvSpPr>
            <p:cNvPr id="59" name="Freeform 58"/>
            <p:cNvSpPr>
              <a:spLocks/>
            </p:cNvSpPr>
            <p:nvPr/>
          </p:nvSpPr>
          <p:spPr bwMode="auto">
            <a:xfrm>
              <a:off x="8396288" y="4168775"/>
              <a:ext cx="142875" cy="30163"/>
            </a:xfrm>
            <a:custGeom>
              <a:avLst/>
              <a:gdLst>
                <a:gd name="T0" fmla="*/ 38 w 38"/>
                <a:gd name="T1" fmla="*/ 4 h 8"/>
                <a:gd name="T2" fmla="*/ 34 w 38"/>
                <a:gd name="T3" fmla="*/ 8 h 8"/>
                <a:gd name="T4" fmla="*/ 4 w 38"/>
                <a:gd name="T5" fmla="*/ 8 h 8"/>
                <a:gd name="T6" fmla="*/ 0 w 38"/>
                <a:gd name="T7" fmla="*/ 4 h 8"/>
                <a:gd name="T8" fmla="*/ 0 w 38"/>
                <a:gd name="T9" fmla="*/ 4 h 8"/>
                <a:gd name="T10" fmla="*/ 4 w 38"/>
                <a:gd name="T11" fmla="*/ 0 h 8"/>
                <a:gd name="T12" fmla="*/ 34 w 38"/>
                <a:gd name="T13" fmla="*/ 0 h 8"/>
                <a:gd name="T14" fmla="*/ 38 w 38"/>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
                  <a:moveTo>
                    <a:pt x="38" y="4"/>
                  </a:moveTo>
                  <a:cubicBezTo>
                    <a:pt x="38" y="6"/>
                    <a:pt x="36" y="8"/>
                    <a:pt x="34" y="8"/>
                  </a:cubicBezTo>
                  <a:cubicBezTo>
                    <a:pt x="4" y="8"/>
                    <a:pt x="4" y="8"/>
                    <a:pt x="4" y="8"/>
                  </a:cubicBezTo>
                  <a:cubicBezTo>
                    <a:pt x="2" y="8"/>
                    <a:pt x="0" y="6"/>
                    <a:pt x="0" y="4"/>
                  </a:cubicBezTo>
                  <a:cubicBezTo>
                    <a:pt x="0" y="4"/>
                    <a:pt x="0" y="4"/>
                    <a:pt x="0" y="4"/>
                  </a:cubicBezTo>
                  <a:cubicBezTo>
                    <a:pt x="0" y="2"/>
                    <a:pt x="2" y="0"/>
                    <a:pt x="4" y="0"/>
                  </a:cubicBezTo>
                  <a:cubicBezTo>
                    <a:pt x="34" y="0"/>
                    <a:pt x="34" y="0"/>
                    <a:pt x="34" y="0"/>
                  </a:cubicBezTo>
                  <a:cubicBezTo>
                    <a:pt x="36" y="0"/>
                    <a:pt x="38" y="2"/>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Freeform 59"/>
            <p:cNvSpPr>
              <a:spLocks/>
            </p:cNvSpPr>
            <p:nvPr/>
          </p:nvSpPr>
          <p:spPr bwMode="auto">
            <a:xfrm>
              <a:off x="8385176" y="4060825"/>
              <a:ext cx="160338" cy="93663"/>
            </a:xfrm>
            <a:custGeom>
              <a:avLst/>
              <a:gdLst>
                <a:gd name="T0" fmla="*/ 43 w 43"/>
                <a:gd name="T1" fmla="*/ 13 h 25"/>
                <a:gd name="T2" fmla="*/ 34 w 43"/>
                <a:gd name="T3" fmla="*/ 25 h 25"/>
                <a:gd name="T4" fmla="*/ 9 w 43"/>
                <a:gd name="T5" fmla="*/ 25 h 25"/>
                <a:gd name="T6" fmla="*/ 0 w 43"/>
                <a:gd name="T7" fmla="*/ 13 h 25"/>
                <a:gd name="T8" fmla="*/ 0 w 43"/>
                <a:gd name="T9" fmla="*/ 13 h 25"/>
                <a:gd name="T10" fmla="*/ 9 w 43"/>
                <a:gd name="T11" fmla="*/ 0 h 25"/>
                <a:gd name="T12" fmla="*/ 19 w 43"/>
                <a:gd name="T13" fmla="*/ 7 h 25"/>
                <a:gd name="T14" fmla="*/ 25 w 43"/>
                <a:gd name="T15" fmla="*/ 0 h 25"/>
                <a:gd name="T16" fmla="*/ 31 w 43"/>
                <a:gd name="T17" fmla="*/ 7 h 25"/>
                <a:gd name="T18" fmla="*/ 34 w 43"/>
                <a:gd name="T19" fmla="*/ 0 h 25"/>
                <a:gd name="T20" fmla="*/ 43 w 43"/>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25">
                  <a:moveTo>
                    <a:pt x="43" y="13"/>
                  </a:moveTo>
                  <a:cubicBezTo>
                    <a:pt x="43" y="20"/>
                    <a:pt x="39" y="25"/>
                    <a:pt x="34" y="25"/>
                  </a:cubicBezTo>
                  <a:cubicBezTo>
                    <a:pt x="9" y="25"/>
                    <a:pt x="9" y="25"/>
                    <a:pt x="9" y="25"/>
                  </a:cubicBezTo>
                  <a:cubicBezTo>
                    <a:pt x="4" y="25"/>
                    <a:pt x="0" y="20"/>
                    <a:pt x="0" y="13"/>
                  </a:cubicBezTo>
                  <a:cubicBezTo>
                    <a:pt x="0" y="13"/>
                    <a:pt x="0" y="13"/>
                    <a:pt x="0" y="13"/>
                  </a:cubicBezTo>
                  <a:cubicBezTo>
                    <a:pt x="0" y="6"/>
                    <a:pt x="4" y="0"/>
                    <a:pt x="9" y="0"/>
                  </a:cubicBezTo>
                  <a:cubicBezTo>
                    <a:pt x="9" y="0"/>
                    <a:pt x="16" y="7"/>
                    <a:pt x="19" y="7"/>
                  </a:cubicBezTo>
                  <a:cubicBezTo>
                    <a:pt x="21" y="6"/>
                    <a:pt x="23" y="0"/>
                    <a:pt x="25" y="0"/>
                  </a:cubicBezTo>
                  <a:cubicBezTo>
                    <a:pt x="27" y="1"/>
                    <a:pt x="29" y="7"/>
                    <a:pt x="31" y="7"/>
                  </a:cubicBezTo>
                  <a:cubicBezTo>
                    <a:pt x="33" y="6"/>
                    <a:pt x="34" y="0"/>
                    <a:pt x="34" y="0"/>
                  </a:cubicBezTo>
                  <a:cubicBezTo>
                    <a:pt x="39" y="0"/>
                    <a:pt x="43" y="6"/>
                    <a:pt x="4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Freeform 60"/>
            <p:cNvSpPr>
              <a:spLocks noEditPoints="1"/>
            </p:cNvSpPr>
            <p:nvPr/>
          </p:nvSpPr>
          <p:spPr bwMode="auto">
            <a:xfrm>
              <a:off x="8269288" y="4217988"/>
              <a:ext cx="393700" cy="322263"/>
            </a:xfrm>
            <a:custGeom>
              <a:avLst/>
              <a:gdLst>
                <a:gd name="T0" fmla="*/ 105 w 105"/>
                <a:gd name="T1" fmla="*/ 76 h 86"/>
                <a:gd name="T2" fmla="*/ 96 w 105"/>
                <a:gd name="T3" fmla="*/ 86 h 86"/>
                <a:gd name="T4" fmla="*/ 10 w 105"/>
                <a:gd name="T5" fmla="*/ 86 h 86"/>
                <a:gd name="T6" fmla="*/ 0 w 105"/>
                <a:gd name="T7" fmla="*/ 76 h 86"/>
                <a:gd name="T8" fmla="*/ 10 w 105"/>
                <a:gd name="T9" fmla="*/ 67 h 86"/>
                <a:gd name="T10" fmla="*/ 10 w 105"/>
                <a:gd name="T11" fmla="*/ 31 h 86"/>
                <a:gd name="T12" fmla="*/ 41 w 105"/>
                <a:gd name="T13" fmla="*/ 0 h 86"/>
                <a:gd name="T14" fmla="*/ 65 w 105"/>
                <a:gd name="T15" fmla="*/ 0 h 86"/>
                <a:gd name="T16" fmla="*/ 96 w 105"/>
                <a:gd name="T17" fmla="*/ 31 h 86"/>
                <a:gd name="T18" fmla="*/ 96 w 105"/>
                <a:gd name="T19" fmla="*/ 67 h 86"/>
                <a:gd name="T20" fmla="*/ 105 w 105"/>
                <a:gd name="T21" fmla="*/ 76 h 86"/>
                <a:gd name="T22" fmla="*/ 71 w 105"/>
                <a:gd name="T23" fmla="*/ 64 h 86"/>
                <a:gd name="T24" fmla="*/ 69 w 105"/>
                <a:gd name="T25" fmla="*/ 55 h 86"/>
                <a:gd name="T26" fmla="*/ 60 w 105"/>
                <a:gd name="T27" fmla="*/ 57 h 86"/>
                <a:gd name="T28" fmla="*/ 51 w 105"/>
                <a:gd name="T29" fmla="*/ 53 h 86"/>
                <a:gd name="T30" fmla="*/ 48 w 105"/>
                <a:gd name="T31" fmla="*/ 48 h 86"/>
                <a:gd name="T32" fmla="*/ 66 w 105"/>
                <a:gd name="T33" fmla="*/ 48 h 86"/>
                <a:gd name="T34" fmla="*/ 69 w 105"/>
                <a:gd name="T35" fmla="*/ 45 h 86"/>
                <a:gd name="T36" fmla="*/ 66 w 105"/>
                <a:gd name="T37" fmla="*/ 42 h 86"/>
                <a:gd name="T38" fmla="*/ 66 w 105"/>
                <a:gd name="T39" fmla="*/ 42 h 86"/>
                <a:gd name="T40" fmla="*/ 66 w 105"/>
                <a:gd name="T41" fmla="*/ 42 h 86"/>
                <a:gd name="T42" fmla="*/ 47 w 105"/>
                <a:gd name="T43" fmla="*/ 42 h 86"/>
                <a:gd name="T44" fmla="*/ 47 w 105"/>
                <a:gd name="T45" fmla="*/ 41 h 86"/>
                <a:gd name="T46" fmla="*/ 47 w 105"/>
                <a:gd name="T47" fmla="*/ 39 h 86"/>
                <a:gd name="T48" fmla="*/ 67 w 105"/>
                <a:gd name="T49" fmla="*/ 39 h 86"/>
                <a:gd name="T50" fmla="*/ 70 w 105"/>
                <a:gd name="T51" fmla="*/ 36 h 86"/>
                <a:gd name="T52" fmla="*/ 67 w 105"/>
                <a:gd name="T53" fmla="*/ 33 h 86"/>
                <a:gd name="T54" fmla="*/ 48 w 105"/>
                <a:gd name="T55" fmla="*/ 33 h 86"/>
                <a:gd name="T56" fmla="*/ 51 w 105"/>
                <a:gd name="T57" fmla="*/ 28 h 86"/>
                <a:gd name="T58" fmla="*/ 60 w 105"/>
                <a:gd name="T59" fmla="*/ 24 h 86"/>
                <a:gd name="T60" fmla="*/ 69 w 105"/>
                <a:gd name="T61" fmla="*/ 26 h 86"/>
                <a:gd name="T62" fmla="*/ 71 w 105"/>
                <a:gd name="T63" fmla="*/ 17 h 86"/>
                <a:gd name="T64" fmla="*/ 59 w 105"/>
                <a:gd name="T65" fmla="*/ 15 h 86"/>
                <a:gd name="T66" fmla="*/ 41 w 105"/>
                <a:gd name="T67" fmla="*/ 23 h 86"/>
                <a:gd name="T68" fmla="*/ 36 w 105"/>
                <a:gd name="T69" fmla="*/ 33 h 86"/>
                <a:gd name="T70" fmla="*/ 32 w 105"/>
                <a:gd name="T71" fmla="*/ 33 h 86"/>
                <a:gd name="T72" fmla="*/ 29 w 105"/>
                <a:gd name="T73" fmla="*/ 36 h 86"/>
                <a:gd name="T74" fmla="*/ 32 w 105"/>
                <a:gd name="T75" fmla="*/ 39 h 86"/>
                <a:gd name="T76" fmla="*/ 35 w 105"/>
                <a:gd name="T77" fmla="*/ 39 h 86"/>
                <a:gd name="T78" fmla="*/ 35 w 105"/>
                <a:gd name="T79" fmla="*/ 41 h 86"/>
                <a:gd name="T80" fmla="*/ 35 w 105"/>
                <a:gd name="T81" fmla="*/ 42 h 86"/>
                <a:gd name="T82" fmla="*/ 32 w 105"/>
                <a:gd name="T83" fmla="*/ 42 h 86"/>
                <a:gd name="T84" fmla="*/ 32 w 105"/>
                <a:gd name="T85" fmla="*/ 42 h 86"/>
                <a:gd name="T86" fmla="*/ 32 w 105"/>
                <a:gd name="T87" fmla="*/ 42 h 86"/>
                <a:gd name="T88" fmla="*/ 29 w 105"/>
                <a:gd name="T89" fmla="*/ 45 h 86"/>
                <a:gd name="T90" fmla="*/ 32 w 105"/>
                <a:gd name="T91" fmla="*/ 48 h 86"/>
                <a:gd name="T92" fmla="*/ 36 w 105"/>
                <a:gd name="T93" fmla="*/ 48 h 86"/>
                <a:gd name="T94" fmla="*/ 40 w 105"/>
                <a:gd name="T95" fmla="*/ 58 h 86"/>
                <a:gd name="T96" fmla="*/ 59 w 105"/>
                <a:gd name="T97" fmla="*/ 67 h 86"/>
                <a:gd name="T98" fmla="*/ 71 w 105"/>
                <a:gd name="T99"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86">
                  <a:moveTo>
                    <a:pt x="105" y="76"/>
                  </a:moveTo>
                  <a:cubicBezTo>
                    <a:pt x="105" y="82"/>
                    <a:pt x="101" y="86"/>
                    <a:pt x="96" y="86"/>
                  </a:cubicBezTo>
                  <a:cubicBezTo>
                    <a:pt x="10" y="86"/>
                    <a:pt x="10" y="86"/>
                    <a:pt x="10" y="86"/>
                  </a:cubicBezTo>
                  <a:cubicBezTo>
                    <a:pt x="4" y="86"/>
                    <a:pt x="0" y="82"/>
                    <a:pt x="0" y="76"/>
                  </a:cubicBezTo>
                  <a:cubicBezTo>
                    <a:pt x="0" y="71"/>
                    <a:pt x="4" y="67"/>
                    <a:pt x="10" y="67"/>
                  </a:cubicBezTo>
                  <a:cubicBezTo>
                    <a:pt x="10" y="31"/>
                    <a:pt x="10" y="31"/>
                    <a:pt x="10" y="31"/>
                  </a:cubicBezTo>
                  <a:cubicBezTo>
                    <a:pt x="10" y="14"/>
                    <a:pt x="24" y="0"/>
                    <a:pt x="41" y="0"/>
                  </a:cubicBezTo>
                  <a:cubicBezTo>
                    <a:pt x="65" y="0"/>
                    <a:pt x="65" y="0"/>
                    <a:pt x="65" y="0"/>
                  </a:cubicBezTo>
                  <a:cubicBezTo>
                    <a:pt x="82" y="0"/>
                    <a:pt x="96" y="14"/>
                    <a:pt x="96" y="31"/>
                  </a:cubicBezTo>
                  <a:cubicBezTo>
                    <a:pt x="96" y="67"/>
                    <a:pt x="96" y="67"/>
                    <a:pt x="96" y="67"/>
                  </a:cubicBezTo>
                  <a:cubicBezTo>
                    <a:pt x="101" y="67"/>
                    <a:pt x="105" y="71"/>
                    <a:pt x="105" y="76"/>
                  </a:cubicBezTo>
                  <a:close/>
                  <a:moveTo>
                    <a:pt x="71" y="64"/>
                  </a:moveTo>
                  <a:cubicBezTo>
                    <a:pt x="69" y="55"/>
                    <a:pt x="69" y="55"/>
                    <a:pt x="69" y="55"/>
                  </a:cubicBezTo>
                  <a:cubicBezTo>
                    <a:pt x="68" y="56"/>
                    <a:pt x="64" y="57"/>
                    <a:pt x="60" y="57"/>
                  </a:cubicBezTo>
                  <a:cubicBezTo>
                    <a:pt x="57" y="57"/>
                    <a:pt x="53" y="56"/>
                    <a:pt x="51" y="53"/>
                  </a:cubicBezTo>
                  <a:cubicBezTo>
                    <a:pt x="49" y="52"/>
                    <a:pt x="49" y="50"/>
                    <a:pt x="48" y="48"/>
                  </a:cubicBezTo>
                  <a:cubicBezTo>
                    <a:pt x="66" y="48"/>
                    <a:pt x="66" y="48"/>
                    <a:pt x="66" y="48"/>
                  </a:cubicBezTo>
                  <a:cubicBezTo>
                    <a:pt x="68" y="48"/>
                    <a:pt x="69" y="47"/>
                    <a:pt x="69" y="45"/>
                  </a:cubicBezTo>
                  <a:cubicBezTo>
                    <a:pt x="69" y="44"/>
                    <a:pt x="68" y="42"/>
                    <a:pt x="66" y="42"/>
                  </a:cubicBezTo>
                  <a:cubicBezTo>
                    <a:pt x="66" y="42"/>
                    <a:pt x="66" y="42"/>
                    <a:pt x="66" y="42"/>
                  </a:cubicBezTo>
                  <a:cubicBezTo>
                    <a:pt x="66" y="42"/>
                    <a:pt x="66" y="42"/>
                    <a:pt x="66" y="42"/>
                  </a:cubicBezTo>
                  <a:cubicBezTo>
                    <a:pt x="47" y="42"/>
                    <a:pt x="47" y="42"/>
                    <a:pt x="47" y="42"/>
                  </a:cubicBezTo>
                  <a:cubicBezTo>
                    <a:pt x="47" y="42"/>
                    <a:pt x="47" y="42"/>
                    <a:pt x="47" y="41"/>
                  </a:cubicBezTo>
                  <a:cubicBezTo>
                    <a:pt x="47" y="40"/>
                    <a:pt x="47" y="40"/>
                    <a:pt x="47" y="39"/>
                  </a:cubicBezTo>
                  <a:cubicBezTo>
                    <a:pt x="67" y="39"/>
                    <a:pt x="67" y="39"/>
                    <a:pt x="67" y="39"/>
                  </a:cubicBezTo>
                  <a:cubicBezTo>
                    <a:pt x="68" y="39"/>
                    <a:pt x="70" y="38"/>
                    <a:pt x="70" y="36"/>
                  </a:cubicBezTo>
                  <a:cubicBezTo>
                    <a:pt x="70" y="35"/>
                    <a:pt x="68" y="33"/>
                    <a:pt x="67" y="33"/>
                  </a:cubicBezTo>
                  <a:cubicBezTo>
                    <a:pt x="48" y="33"/>
                    <a:pt x="48" y="33"/>
                    <a:pt x="48" y="33"/>
                  </a:cubicBezTo>
                  <a:cubicBezTo>
                    <a:pt x="49" y="31"/>
                    <a:pt x="49" y="30"/>
                    <a:pt x="51" y="28"/>
                  </a:cubicBezTo>
                  <a:cubicBezTo>
                    <a:pt x="53" y="26"/>
                    <a:pt x="56" y="24"/>
                    <a:pt x="60" y="24"/>
                  </a:cubicBezTo>
                  <a:cubicBezTo>
                    <a:pt x="63" y="24"/>
                    <a:pt x="67" y="25"/>
                    <a:pt x="69" y="26"/>
                  </a:cubicBezTo>
                  <a:cubicBezTo>
                    <a:pt x="71" y="17"/>
                    <a:pt x="71" y="17"/>
                    <a:pt x="71" y="17"/>
                  </a:cubicBezTo>
                  <a:cubicBezTo>
                    <a:pt x="68" y="16"/>
                    <a:pt x="64" y="15"/>
                    <a:pt x="59" y="15"/>
                  </a:cubicBezTo>
                  <a:cubicBezTo>
                    <a:pt x="52" y="15"/>
                    <a:pt x="46" y="18"/>
                    <a:pt x="41" y="23"/>
                  </a:cubicBezTo>
                  <a:cubicBezTo>
                    <a:pt x="39" y="26"/>
                    <a:pt x="37" y="29"/>
                    <a:pt x="36" y="33"/>
                  </a:cubicBezTo>
                  <a:cubicBezTo>
                    <a:pt x="32" y="33"/>
                    <a:pt x="32" y="33"/>
                    <a:pt x="32" y="33"/>
                  </a:cubicBezTo>
                  <a:cubicBezTo>
                    <a:pt x="30" y="33"/>
                    <a:pt x="29" y="35"/>
                    <a:pt x="29" y="36"/>
                  </a:cubicBezTo>
                  <a:cubicBezTo>
                    <a:pt x="29" y="38"/>
                    <a:pt x="30" y="39"/>
                    <a:pt x="32" y="39"/>
                  </a:cubicBezTo>
                  <a:cubicBezTo>
                    <a:pt x="35" y="39"/>
                    <a:pt x="35" y="39"/>
                    <a:pt x="35" y="39"/>
                  </a:cubicBezTo>
                  <a:cubicBezTo>
                    <a:pt x="35" y="40"/>
                    <a:pt x="35" y="40"/>
                    <a:pt x="35" y="41"/>
                  </a:cubicBezTo>
                  <a:cubicBezTo>
                    <a:pt x="35" y="42"/>
                    <a:pt x="35" y="42"/>
                    <a:pt x="35" y="42"/>
                  </a:cubicBezTo>
                  <a:cubicBezTo>
                    <a:pt x="32" y="42"/>
                    <a:pt x="32" y="42"/>
                    <a:pt x="32" y="42"/>
                  </a:cubicBezTo>
                  <a:cubicBezTo>
                    <a:pt x="32" y="42"/>
                    <a:pt x="32" y="42"/>
                    <a:pt x="32" y="42"/>
                  </a:cubicBezTo>
                  <a:cubicBezTo>
                    <a:pt x="32" y="42"/>
                    <a:pt x="32" y="42"/>
                    <a:pt x="32" y="42"/>
                  </a:cubicBezTo>
                  <a:cubicBezTo>
                    <a:pt x="30" y="42"/>
                    <a:pt x="29" y="44"/>
                    <a:pt x="29" y="45"/>
                  </a:cubicBezTo>
                  <a:cubicBezTo>
                    <a:pt x="29" y="47"/>
                    <a:pt x="30" y="48"/>
                    <a:pt x="32" y="48"/>
                  </a:cubicBezTo>
                  <a:cubicBezTo>
                    <a:pt x="36" y="48"/>
                    <a:pt x="36" y="48"/>
                    <a:pt x="36" y="48"/>
                  </a:cubicBezTo>
                  <a:cubicBezTo>
                    <a:pt x="37" y="52"/>
                    <a:pt x="38" y="55"/>
                    <a:pt x="40" y="58"/>
                  </a:cubicBezTo>
                  <a:cubicBezTo>
                    <a:pt x="45" y="64"/>
                    <a:pt x="51" y="67"/>
                    <a:pt x="59" y="67"/>
                  </a:cubicBezTo>
                  <a:cubicBezTo>
                    <a:pt x="64" y="67"/>
                    <a:pt x="68" y="65"/>
                    <a:pt x="7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Group 61"/>
          <p:cNvGrpSpPr/>
          <p:nvPr/>
        </p:nvGrpSpPr>
        <p:grpSpPr>
          <a:xfrm>
            <a:off x="4932040" y="3746138"/>
            <a:ext cx="179692" cy="236478"/>
            <a:chOff x="7981950" y="4114800"/>
            <a:chExt cx="393701" cy="495300"/>
          </a:xfrm>
          <a:solidFill>
            <a:schemeClr val="accent4"/>
          </a:solidFill>
        </p:grpSpPr>
        <p:sp>
          <p:nvSpPr>
            <p:cNvPr id="63" name="Freeform 62"/>
            <p:cNvSpPr>
              <a:spLocks noEditPoints="1"/>
            </p:cNvSpPr>
            <p:nvPr/>
          </p:nvSpPr>
          <p:spPr bwMode="auto">
            <a:xfrm>
              <a:off x="7981950" y="4114800"/>
              <a:ext cx="304800" cy="261938"/>
            </a:xfrm>
            <a:custGeom>
              <a:avLst/>
              <a:gdLst>
                <a:gd name="T0" fmla="*/ 0 w 81"/>
                <a:gd name="T1" fmla="*/ 13 h 70"/>
                <a:gd name="T2" fmla="*/ 0 w 81"/>
                <a:gd name="T3" fmla="*/ 27 h 70"/>
                <a:gd name="T4" fmla="*/ 0 w 81"/>
                <a:gd name="T5" fmla="*/ 43 h 70"/>
                <a:gd name="T6" fmla="*/ 13 w 81"/>
                <a:gd name="T7" fmla="*/ 56 h 70"/>
                <a:gd name="T8" fmla="*/ 36 w 81"/>
                <a:gd name="T9" fmla="*/ 56 h 70"/>
                <a:gd name="T10" fmla="*/ 49 w 81"/>
                <a:gd name="T11" fmla="*/ 69 h 70"/>
                <a:gd name="T12" fmla="*/ 53 w 81"/>
                <a:gd name="T13" fmla="*/ 70 h 70"/>
                <a:gd name="T14" fmla="*/ 55 w 81"/>
                <a:gd name="T15" fmla="*/ 70 h 70"/>
                <a:gd name="T16" fmla="*/ 58 w 81"/>
                <a:gd name="T17" fmla="*/ 65 h 70"/>
                <a:gd name="T18" fmla="*/ 58 w 81"/>
                <a:gd name="T19" fmla="*/ 56 h 70"/>
                <a:gd name="T20" fmla="*/ 68 w 81"/>
                <a:gd name="T21" fmla="*/ 56 h 70"/>
                <a:gd name="T22" fmla="*/ 81 w 81"/>
                <a:gd name="T23" fmla="*/ 43 h 70"/>
                <a:gd name="T24" fmla="*/ 81 w 81"/>
                <a:gd name="T25" fmla="*/ 27 h 70"/>
                <a:gd name="T26" fmla="*/ 81 w 81"/>
                <a:gd name="T27" fmla="*/ 13 h 70"/>
                <a:gd name="T28" fmla="*/ 68 w 81"/>
                <a:gd name="T29" fmla="*/ 0 h 70"/>
                <a:gd name="T30" fmla="*/ 60 w 81"/>
                <a:gd name="T31" fmla="*/ 0 h 70"/>
                <a:gd name="T32" fmla="*/ 20 w 81"/>
                <a:gd name="T33" fmla="*/ 0 h 70"/>
                <a:gd name="T34" fmla="*/ 13 w 81"/>
                <a:gd name="T35" fmla="*/ 0 h 70"/>
                <a:gd name="T36" fmla="*/ 0 w 81"/>
                <a:gd name="T37" fmla="*/ 13 h 70"/>
                <a:gd name="T38" fmla="*/ 54 w 81"/>
                <a:gd name="T39" fmla="*/ 27 h 70"/>
                <a:gd name="T40" fmla="*/ 62 w 81"/>
                <a:gd name="T41" fmla="*/ 20 h 70"/>
                <a:gd name="T42" fmla="*/ 69 w 81"/>
                <a:gd name="T43" fmla="*/ 27 h 70"/>
                <a:gd name="T44" fmla="*/ 62 w 81"/>
                <a:gd name="T45" fmla="*/ 35 h 70"/>
                <a:gd name="T46" fmla="*/ 54 w 81"/>
                <a:gd name="T47" fmla="*/ 27 h 70"/>
                <a:gd name="T48" fmla="*/ 33 w 81"/>
                <a:gd name="T49" fmla="*/ 27 h 70"/>
                <a:gd name="T50" fmla="*/ 40 w 81"/>
                <a:gd name="T51" fmla="*/ 20 h 70"/>
                <a:gd name="T52" fmla="*/ 48 w 81"/>
                <a:gd name="T53" fmla="*/ 27 h 70"/>
                <a:gd name="T54" fmla="*/ 40 w 81"/>
                <a:gd name="T55" fmla="*/ 35 h 70"/>
                <a:gd name="T56" fmla="*/ 33 w 81"/>
                <a:gd name="T57" fmla="*/ 27 h 70"/>
                <a:gd name="T58" fmla="*/ 12 w 81"/>
                <a:gd name="T59" fmla="*/ 27 h 70"/>
                <a:gd name="T60" fmla="*/ 19 w 81"/>
                <a:gd name="T61" fmla="*/ 20 h 70"/>
                <a:gd name="T62" fmla="*/ 27 w 81"/>
                <a:gd name="T63" fmla="*/ 27 h 70"/>
                <a:gd name="T64" fmla="*/ 19 w 81"/>
                <a:gd name="T65" fmla="*/ 35 h 70"/>
                <a:gd name="T66" fmla="*/ 12 w 81"/>
                <a:gd name="T67"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70">
                  <a:moveTo>
                    <a:pt x="0" y="13"/>
                  </a:moveTo>
                  <a:cubicBezTo>
                    <a:pt x="0" y="27"/>
                    <a:pt x="0" y="27"/>
                    <a:pt x="0" y="27"/>
                  </a:cubicBezTo>
                  <a:cubicBezTo>
                    <a:pt x="0" y="43"/>
                    <a:pt x="0" y="43"/>
                    <a:pt x="0" y="43"/>
                  </a:cubicBezTo>
                  <a:cubicBezTo>
                    <a:pt x="0" y="50"/>
                    <a:pt x="6" y="56"/>
                    <a:pt x="13" y="56"/>
                  </a:cubicBezTo>
                  <a:cubicBezTo>
                    <a:pt x="36" y="56"/>
                    <a:pt x="36" y="56"/>
                    <a:pt x="36" y="56"/>
                  </a:cubicBezTo>
                  <a:cubicBezTo>
                    <a:pt x="49" y="69"/>
                    <a:pt x="49" y="69"/>
                    <a:pt x="49" y="69"/>
                  </a:cubicBezTo>
                  <a:cubicBezTo>
                    <a:pt x="50" y="70"/>
                    <a:pt x="52" y="70"/>
                    <a:pt x="53" y="70"/>
                  </a:cubicBezTo>
                  <a:cubicBezTo>
                    <a:pt x="54" y="70"/>
                    <a:pt x="54" y="70"/>
                    <a:pt x="55" y="70"/>
                  </a:cubicBezTo>
                  <a:cubicBezTo>
                    <a:pt x="57" y="69"/>
                    <a:pt x="58" y="67"/>
                    <a:pt x="58" y="65"/>
                  </a:cubicBezTo>
                  <a:cubicBezTo>
                    <a:pt x="58" y="56"/>
                    <a:pt x="58" y="56"/>
                    <a:pt x="58" y="56"/>
                  </a:cubicBezTo>
                  <a:cubicBezTo>
                    <a:pt x="68" y="56"/>
                    <a:pt x="68" y="56"/>
                    <a:pt x="68" y="56"/>
                  </a:cubicBezTo>
                  <a:cubicBezTo>
                    <a:pt x="75" y="56"/>
                    <a:pt x="81" y="50"/>
                    <a:pt x="81" y="43"/>
                  </a:cubicBezTo>
                  <a:cubicBezTo>
                    <a:pt x="81" y="27"/>
                    <a:pt x="81" y="27"/>
                    <a:pt x="81" y="27"/>
                  </a:cubicBezTo>
                  <a:cubicBezTo>
                    <a:pt x="81" y="13"/>
                    <a:pt x="81" y="13"/>
                    <a:pt x="81" y="13"/>
                  </a:cubicBezTo>
                  <a:cubicBezTo>
                    <a:pt x="81" y="6"/>
                    <a:pt x="75" y="0"/>
                    <a:pt x="68" y="0"/>
                  </a:cubicBezTo>
                  <a:cubicBezTo>
                    <a:pt x="60" y="0"/>
                    <a:pt x="60" y="0"/>
                    <a:pt x="60" y="0"/>
                  </a:cubicBezTo>
                  <a:cubicBezTo>
                    <a:pt x="20" y="0"/>
                    <a:pt x="20" y="0"/>
                    <a:pt x="20" y="0"/>
                  </a:cubicBezTo>
                  <a:cubicBezTo>
                    <a:pt x="13" y="0"/>
                    <a:pt x="13" y="0"/>
                    <a:pt x="13" y="0"/>
                  </a:cubicBezTo>
                  <a:cubicBezTo>
                    <a:pt x="6" y="0"/>
                    <a:pt x="0" y="6"/>
                    <a:pt x="0" y="13"/>
                  </a:cubicBezTo>
                  <a:close/>
                  <a:moveTo>
                    <a:pt x="54" y="27"/>
                  </a:moveTo>
                  <a:cubicBezTo>
                    <a:pt x="54" y="23"/>
                    <a:pt x="58" y="20"/>
                    <a:pt x="62" y="20"/>
                  </a:cubicBezTo>
                  <a:cubicBezTo>
                    <a:pt x="66" y="20"/>
                    <a:pt x="69" y="23"/>
                    <a:pt x="69" y="27"/>
                  </a:cubicBezTo>
                  <a:cubicBezTo>
                    <a:pt x="69" y="32"/>
                    <a:pt x="66" y="35"/>
                    <a:pt x="62" y="35"/>
                  </a:cubicBezTo>
                  <a:cubicBezTo>
                    <a:pt x="58" y="35"/>
                    <a:pt x="54" y="32"/>
                    <a:pt x="54" y="27"/>
                  </a:cubicBezTo>
                  <a:close/>
                  <a:moveTo>
                    <a:pt x="33" y="27"/>
                  </a:moveTo>
                  <a:cubicBezTo>
                    <a:pt x="33" y="23"/>
                    <a:pt x="36" y="20"/>
                    <a:pt x="40" y="20"/>
                  </a:cubicBezTo>
                  <a:cubicBezTo>
                    <a:pt x="45" y="20"/>
                    <a:pt x="48" y="23"/>
                    <a:pt x="48" y="27"/>
                  </a:cubicBezTo>
                  <a:cubicBezTo>
                    <a:pt x="48" y="32"/>
                    <a:pt x="45" y="35"/>
                    <a:pt x="40" y="35"/>
                  </a:cubicBezTo>
                  <a:cubicBezTo>
                    <a:pt x="36" y="35"/>
                    <a:pt x="33" y="32"/>
                    <a:pt x="33" y="27"/>
                  </a:cubicBezTo>
                  <a:close/>
                  <a:moveTo>
                    <a:pt x="12" y="27"/>
                  </a:moveTo>
                  <a:cubicBezTo>
                    <a:pt x="12" y="23"/>
                    <a:pt x="15" y="20"/>
                    <a:pt x="19" y="20"/>
                  </a:cubicBezTo>
                  <a:cubicBezTo>
                    <a:pt x="24" y="20"/>
                    <a:pt x="27" y="23"/>
                    <a:pt x="27" y="27"/>
                  </a:cubicBezTo>
                  <a:cubicBezTo>
                    <a:pt x="27" y="32"/>
                    <a:pt x="24" y="35"/>
                    <a:pt x="19" y="35"/>
                  </a:cubicBezTo>
                  <a:cubicBezTo>
                    <a:pt x="15" y="35"/>
                    <a:pt x="12" y="32"/>
                    <a:pt x="1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Freeform 63"/>
            <p:cNvSpPr>
              <a:spLocks noEditPoints="1"/>
            </p:cNvSpPr>
            <p:nvPr/>
          </p:nvSpPr>
          <p:spPr bwMode="auto">
            <a:xfrm>
              <a:off x="8091488" y="4222750"/>
              <a:ext cx="284163" cy="387350"/>
            </a:xfrm>
            <a:custGeom>
              <a:avLst/>
              <a:gdLst>
                <a:gd name="T0" fmla="*/ 61 w 76"/>
                <a:gd name="T1" fmla="*/ 0 h 103"/>
                <a:gd name="T2" fmla="*/ 61 w 76"/>
                <a:gd name="T3" fmla="*/ 13 h 103"/>
                <a:gd name="T4" fmla="*/ 62 w 76"/>
                <a:gd name="T5" fmla="*/ 13 h 103"/>
                <a:gd name="T6" fmla="*/ 62 w 76"/>
                <a:gd name="T7" fmla="*/ 82 h 103"/>
                <a:gd name="T8" fmla="*/ 13 w 76"/>
                <a:gd name="T9" fmla="*/ 82 h 103"/>
                <a:gd name="T10" fmla="*/ 13 w 76"/>
                <a:gd name="T11" fmla="*/ 46 h 103"/>
                <a:gd name="T12" fmla="*/ 4 w 76"/>
                <a:gd name="T13" fmla="*/ 36 h 103"/>
                <a:gd name="T14" fmla="*/ 0 w 76"/>
                <a:gd name="T15" fmla="*/ 36 h 103"/>
                <a:gd name="T16" fmla="*/ 0 w 76"/>
                <a:gd name="T17" fmla="*/ 85 h 103"/>
                <a:gd name="T18" fmla="*/ 18 w 76"/>
                <a:gd name="T19" fmla="*/ 103 h 103"/>
                <a:gd name="T20" fmla="*/ 57 w 76"/>
                <a:gd name="T21" fmla="*/ 103 h 103"/>
                <a:gd name="T22" fmla="*/ 76 w 76"/>
                <a:gd name="T23" fmla="*/ 85 h 103"/>
                <a:gd name="T24" fmla="*/ 76 w 76"/>
                <a:gd name="T25" fmla="*/ 18 h 103"/>
                <a:gd name="T26" fmla="*/ 61 w 76"/>
                <a:gd name="T27" fmla="*/ 0 h 103"/>
                <a:gd name="T28" fmla="*/ 38 w 76"/>
                <a:gd name="T29" fmla="*/ 98 h 103"/>
                <a:gd name="T30" fmla="*/ 32 w 76"/>
                <a:gd name="T31" fmla="*/ 92 h 103"/>
                <a:gd name="T32" fmla="*/ 38 w 76"/>
                <a:gd name="T33" fmla="*/ 87 h 103"/>
                <a:gd name="T34" fmla="*/ 43 w 76"/>
                <a:gd name="T35" fmla="*/ 92 h 103"/>
                <a:gd name="T36" fmla="*/ 38 w 76"/>
                <a:gd name="T37"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3">
                  <a:moveTo>
                    <a:pt x="61" y="0"/>
                  </a:moveTo>
                  <a:cubicBezTo>
                    <a:pt x="61" y="13"/>
                    <a:pt x="61" y="13"/>
                    <a:pt x="61" y="13"/>
                  </a:cubicBezTo>
                  <a:cubicBezTo>
                    <a:pt x="62" y="13"/>
                    <a:pt x="62" y="13"/>
                    <a:pt x="62" y="13"/>
                  </a:cubicBezTo>
                  <a:cubicBezTo>
                    <a:pt x="62" y="82"/>
                    <a:pt x="62" y="82"/>
                    <a:pt x="62" y="82"/>
                  </a:cubicBezTo>
                  <a:cubicBezTo>
                    <a:pt x="13" y="82"/>
                    <a:pt x="13" y="82"/>
                    <a:pt x="13" y="82"/>
                  </a:cubicBezTo>
                  <a:cubicBezTo>
                    <a:pt x="13" y="46"/>
                    <a:pt x="13" y="46"/>
                    <a:pt x="13" y="46"/>
                  </a:cubicBezTo>
                  <a:cubicBezTo>
                    <a:pt x="4" y="36"/>
                    <a:pt x="4" y="36"/>
                    <a:pt x="4" y="36"/>
                  </a:cubicBezTo>
                  <a:cubicBezTo>
                    <a:pt x="0" y="36"/>
                    <a:pt x="0" y="36"/>
                    <a:pt x="0" y="36"/>
                  </a:cubicBezTo>
                  <a:cubicBezTo>
                    <a:pt x="0" y="85"/>
                    <a:pt x="0" y="85"/>
                    <a:pt x="0" y="85"/>
                  </a:cubicBezTo>
                  <a:cubicBezTo>
                    <a:pt x="0" y="95"/>
                    <a:pt x="8" y="103"/>
                    <a:pt x="18" y="103"/>
                  </a:cubicBezTo>
                  <a:cubicBezTo>
                    <a:pt x="57" y="103"/>
                    <a:pt x="57" y="103"/>
                    <a:pt x="57" y="103"/>
                  </a:cubicBezTo>
                  <a:cubicBezTo>
                    <a:pt x="67" y="103"/>
                    <a:pt x="76" y="95"/>
                    <a:pt x="76" y="85"/>
                  </a:cubicBezTo>
                  <a:cubicBezTo>
                    <a:pt x="76" y="18"/>
                    <a:pt x="76" y="18"/>
                    <a:pt x="76" y="18"/>
                  </a:cubicBezTo>
                  <a:cubicBezTo>
                    <a:pt x="76" y="9"/>
                    <a:pt x="69" y="2"/>
                    <a:pt x="61" y="0"/>
                  </a:cubicBezTo>
                  <a:close/>
                  <a:moveTo>
                    <a:pt x="38" y="98"/>
                  </a:moveTo>
                  <a:cubicBezTo>
                    <a:pt x="34" y="98"/>
                    <a:pt x="32" y="95"/>
                    <a:pt x="32" y="92"/>
                  </a:cubicBezTo>
                  <a:cubicBezTo>
                    <a:pt x="32" y="89"/>
                    <a:pt x="34" y="87"/>
                    <a:pt x="38" y="87"/>
                  </a:cubicBezTo>
                  <a:cubicBezTo>
                    <a:pt x="41" y="87"/>
                    <a:pt x="43" y="89"/>
                    <a:pt x="43" y="92"/>
                  </a:cubicBezTo>
                  <a:cubicBezTo>
                    <a:pt x="43" y="95"/>
                    <a:pt x="41" y="98"/>
                    <a:pt x="3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86946036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250" fill="hold"/>
                                        <p:tgtEl>
                                          <p:spTgt spid="27"/>
                                        </p:tgtEl>
                                        <p:attrNameLst>
                                          <p:attrName>ppt_x</p:attrName>
                                        </p:attrNameLst>
                                      </p:cBhvr>
                                      <p:tavLst>
                                        <p:tav tm="0">
                                          <p:val>
                                            <p:strVal val="#ppt_x"/>
                                          </p:val>
                                        </p:tav>
                                        <p:tav tm="100000">
                                          <p:val>
                                            <p:strVal val="#ppt_x"/>
                                          </p:val>
                                        </p:tav>
                                      </p:tavLst>
                                    </p:anim>
                                    <p:anim calcmode="lin" valueType="num">
                                      <p:cBhvr additive="base">
                                        <p:cTn id="30" dur="250" fill="hold"/>
                                        <p:tgtEl>
                                          <p:spTgt spid="27"/>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2" presetClass="entr" presetSubtype="4"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250" fill="hold"/>
                                        <p:tgtEl>
                                          <p:spTgt spid="28"/>
                                        </p:tgtEl>
                                        <p:attrNameLst>
                                          <p:attrName>ppt_x</p:attrName>
                                        </p:attrNameLst>
                                      </p:cBhvr>
                                      <p:tavLst>
                                        <p:tav tm="0">
                                          <p:val>
                                            <p:strVal val="#ppt_x"/>
                                          </p:val>
                                        </p:tav>
                                        <p:tav tm="100000">
                                          <p:val>
                                            <p:strVal val="#ppt_x"/>
                                          </p:val>
                                        </p:tav>
                                      </p:tavLst>
                                    </p:anim>
                                    <p:anim calcmode="lin" valueType="num">
                                      <p:cBhvr additive="base">
                                        <p:cTn id="35" dur="250" fill="hold"/>
                                        <p:tgtEl>
                                          <p:spTgt spid="28"/>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250" fill="hold"/>
                                        <p:tgtEl>
                                          <p:spTgt spid="29"/>
                                        </p:tgtEl>
                                        <p:attrNameLst>
                                          <p:attrName>ppt_x</p:attrName>
                                        </p:attrNameLst>
                                      </p:cBhvr>
                                      <p:tavLst>
                                        <p:tav tm="0">
                                          <p:val>
                                            <p:strVal val="#ppt_x"/>
                                          </p:val>
                                        </p:tav>
                                        <p:tav tm="100000">
                                          <p:val>
                                            <p:strVal val="#ppt_x"/>
                                          </p:val>
                                        </p:tav>
                                      </p:tavLst>
                                    </p:anim>
                                    <p:anim calcmode="lin" valueType="num">
                                      <p:cBhvr additive="base">
                                        <p:cTn id="40" dur="250" fill="hold"/>
                                        <p:tgtEl>
                                          <p:spTgt spid="29"/>
                                        </p:tgtEl>
                                        <p:attrNameLst>
                                          <p:attrName>ppt_y</p:attrName>
                                        </p:attrNameLst>
                                      </p:cBhvr>
                                      <p:tavLst>
                                        <p:tav tm="0">
                                          <p:val>
                                            <p:strVal val="1+#ppt_h/2"/>
                                          </p:val>
                                        </p:tav>
                                        <p:tav tm="100000">
                                          <p:val>
                                            <p:strVal val="#ppt_y"/>
                                          </p:val>
                                        </p:tav>
                                      </p:tavLst>
                                    </p:anim>
                                  </p:childTnLst>
                                </p:cTn>
                              </p:par>
                            </p:childTnLst>
                          </p:cTn>
                        </p:par>
                        <p:par>
                          <p:cTn id="41" fill="hold">
                            <p:stCondLst>
                              <p:cond delay="3250"/>
                            </p:stCondLst>
                            <p:childTnLst>
                              <p:par>
                                <p:cTn id="42" presetID="2" presetClass="entr" presetSubtype="4"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250" fill="hold"/>
                                        <p:tgtEl>
                                          <p:spTgt spid="30"/>
                                        </p:tgtEl>
                                        <p:attrNameLst>
                                          <p:attrName>ppt_x</p:attrName>
                                        </p:attrNameLst>
                                      </p:cBhvr>
                                      <p:tavLst>
                                        <p:tav tm="0">
                                          <p:val>
                                            <p:strVal val="#ppt_x"/>
                                          </p:val>
                                        </p:tav>
                                        <p:tav tm="100000">
                                          <p:val>
                                            <p:strVal val="#ppt_x"/>
                                          </p:val>
                                        </p:tav>
                                      </p:tavLst>
                                    </p:anim>
                                    <p:anim calcmode="lin" valueType="num">
                                      <p:cBhvr additive="base">
                                        <p:cTn id="45" dur="250" fill="hold"/>
                                        <p:tgtEl>
                                          <p:spTgt spid="3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16" presetClass="entr" presetSubtype="21"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par>
                          <p:cTn id="50" fill="hold">
                            <p:stCondLst>
                              <p:cond delay="4000"/>
                            </p:stCondLst>
                            <p:childTnLst>
                              <p:par>
                                <p:cTn id="51" presetID="16" presetClass="entr" presetSubtype="2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arn(inVertical)">
                                      <p:cBhvr>
                                        <p:cTn id="53" dur="500"/>
                                        <p:tgtEl>
                                          <p:spTgt spid="38"/>
                                        </p:tgtEl>
                                      </p:cBhvr>
                                    </p:animEffect>
                                  </p:childTnLst>
                                </p:cTn>
                              </p:par>
                            </p:childTnLst>
                          </p:cTn>
                        </p:par>
                        <p:par>
                          <p:cTn id="54" fill="hold">
                            <p:stCondLst>
                              <p:cond delay="4500"/>
                            </p:stCondLst>
                            <p:childTnLst>
                              <p:par>
                                <p:cTn id="55" presetID="16" presetClass="entr" presetSubtype="21"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arn(inVertical)">
                                      <p:cBhvr>
                                        <p:cTn id="57" dur="500"/>
                                        <p:tgtEl>
                                          <p:spTgt spid="41"/>
                                        </p:tgtEl>
                                      </p:cBhvr>
                                    </p:animEffect>
                                  </p:childTnLst>
                                </p:cTn>
                              </p:par>
                            </p:childTnLst>
                          </p:cTn>
                        </p:par>
                        <p:par>
                          <p:cTn id="58" fill="hold">
                            <p:stCondLst>
                              <p:cond delay="5000"/>
                            </p:stCondLst>
                            <p:childTnLst>
                              <p:par>
                                <p:cTn id="59" presetID="16" presetClass="entr" presetSubtype="2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childTnLst>
                          </p:cTn>
                        </p:par>
                        <p:par>
                          <p:cTn id="62" fill="hold">
                            <p:stCondLst>
                              <p:cond delay="5500"/>
                            </p:stCondLst>
                            <p:childTnLst>
                              <p:par>
                                <p:cTn id="63" presetID="10" presetClass="entr" presetSubtype="0"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par>
                          <p:cTn id="66" fill="hold">
                            <p:stCondLst>
                              <p:cond delay="6000"/>
                            </p:stCondLst>
                            <p:childTnLst>
                              <p:par>
                                <p:cTn id="67" presetID="10" presetClass="entr" presetSubtype="0"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6500"/>
                            </p:stCondLst>
                            <p:childTnLst>
                              <p:par>
                                <p:cTn id="71" presetID="10" presetClass="entr" presetSubtype="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500"/>
                                        <p:tgtEl>
                                          <p:spTgt spid="58"/>
                                        </p:tgtEl>
                                      </p:cBhvr>
                                    </p:animEffect>
                                  </p:childTnLst>
                                </p:cTn>
                              </p:par>
                            </p:childTnLst>
                          </p:cTn>
                        </p:par>
                        <p:par>
                          <p:cTn id="74" fill="hold">
                            <p:stCondLst>
                              <p:cond delay="7000"/>
                            </p:stCondLst>
                            <p:childTnLst>
                              <p:par>
                                <p:cTn id="75" presetID="10" presetClass="entr" presetSubtype="0" fill="hold"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500"/>
                                        <p:tgtEl>
                                          <p:spTgt spid="62"/>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250" fill="hold"/>
                                        <p:tgtEl>
                                          <p:spTgt spid="33"/>
                                        </p:tgtEl>
                                        <p:attrNameLst>
                                          <p:attrName>ppt_x</p:attrName>
                                        </p:attrNameLst>
                                      </p:cBhvr>
                                      <p:tavLst>
                                        <p:tav tm="0">
                                          <p:val>
                                            <p:strVal val="#ppt_x"/>
                                          </p:val>
                                        </p:tav>
                                        <p:tav tm="100000">
                                          <p:val>
                                            <p:strVal val="#ppt_x"/>
                                          </p:val>
                                        </p:tav>
                                      </p:tavLst>
                                    </p:anim>
                                    <p:anim calcmode="lin" valueType="num">
                                      <p:cBhvr additive="base">
                                        <p:cTn id="82" dur="250" fill="hold"/>
                                        <p:tgtEl>
                                          <p:spTgt spid="33"/>
                                        </p:tgtEl>
                                        <p:attrNameLst>
                                          <p:attrName>ppt_y</p:attrName>
                                        </p:attrNameLst>
                                      </p:cBhvr>
                                      <p:tavLst>
                                        <p:tav tm="0">
                                          <p:val>
                                            <p:strVal val="1+#ppt_h/2"/>
                                          </p:val>
                                        </p:tav>
                                        <p:tav tm="100000">
                                          <p:val>
                                            <p:strVal val="#ppt_y"/>
                                          </p:val>
                                        </p:tav>
                                      </p:tavLst>
                                    </p:anim>
                                  </p:childTnLst>
                                </p:cTn>
                              </p:par>
                            </p:childTnLst>
                          </p:cTn>
                        </p:par>
                        <p:par>
                          <p:cTn id="83" fill="hold">
                            <p:stCondLst>
                              <p:cond delay="7750"/>
                            </p:stCondLst>
                            <p:childTnLst>
                              <p:par>
                                <p:cTn id="84" presetID="2" presetClass="entr" presetSubtype="4"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250" fill="hold"/>
                                        <p:tgtEl>
                                          <p:spTgt spid="36"/>
                                        </p:tgtEl>
                                        <p:attrNameLst>
                                          <p:attrName>ppt_x</p:attrName>
                                        </p:attrNameLst>
                                      </p:cBhvr>
                                      <p:tavLst>
                                        <p:tav tm="0">
                                          <p:val>
                                            <p:strVal val="#ppt_x"/>
                                          </p:val>
                                        </p:tav>
                                        <p:tav tm="100000">
                                          <p:val>
                                            <p:strVal val="#ppt_x"/>
                                          </p:val>
                                        </p:tav>
                                      </p:tavLst>
                                    </p:anim>
                                    <p:anim calcmode="lin" valueType="num">
                                      <p:cBhvr additive="base">
                                        <p:cTn id="87" dur="250" fill="hold"/>
                                        <p:tgtEl>
                                          <p:spTgt spid="36"/>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250" fill="hold"/>
                                        <p:tgtEl>
                                          <p:spTgt spid="39"/>
                                        </p:tgtEl>
                                        <p:attrNameLst>
                                          <p:attrName>ppt_x</p:attrName>
                                        </p:attrNameLst>
                                      </p:cBhvr>
                                      <p:tavLst>
                                        <p:tav tm="0">
                                          <p:val>
                                            <p:strVal val="#ppt_x"/>
                                          </p:val>
                                        </p:tav>
                                        <p:tav tm="100000">
                                          <p:val>
                                            <p:strVal val="#ppt_x"/>
                                          </p:val>
                                        </p:tav>
                                      </p:tavLst>
                                    </p:anim>
                                    <p:anim calcmode="lin" valueType="num">
                                      <p:cBhvr additive="base">
                                        <p:cTn id="92" dur="25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8250"/>
                            </p:stCondLst>
                            <p:childTnLst>
                              <p:par>
                                <p:cTn id="94" presetID="2" presetClass="entr" presetSubtype="4" fill="hold" grpId="0" nodeType="after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additive="base">
                                        <p:cTn id="96" dur="250" fill="hold"/>
                                        <p:tgtEl>
                                          <p:spTgt spid="42"/>
                                        </p:tgtEl>
                                        <p:attrNameLst>
                                          <p:attrName>ppt_x</p:attrName>
                                        </p:attrNameLst>
                                      </p:cBhvr>
                                      <p:tavLst>
                                        <p:tav tm="0">
                                          <p:val>
                                            <p:strVal val="#ppt_x"/>
                                          </p:val>
                                        </p:tav>
                                        <p:tav tm="100000">
                                          <p:val>
                                            <p:strVal val="#ppt_x"/>
                                          </p:val>
                                        </p:tav>
                                      </p:tavLst>
                                    </p:anim>
                                    <p:anim calcmode="lin" valueType="num">
                                      <p:cBhvr additive="base">
                                        <p:cTn id="97" dur="250" fill="hold"/>
                                        <p:tgtEl>
                                          <p:spTgt spid="42"/>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10"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childTnLst>
                          </p:cTn>
                        </p:par>
                        <p:par>
                          <p:cTn id="102" fill="hold">
                            <p:stCondLst>
                              <p:cond delay="9000"/>
                            </p:stCondLst>
                            <p:childTnLst>
                              <p:par>
                                <p:cTn id="103" presetID="10" presetClass="entr" presetSubtype="0"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par>
                          <p:cTn id="106" fill="hold">
                            <p:stCondLst>
                              <p:cond delay="9500"/>
                            </p:stCondLst>
                            <p:childTnLst>
                              <p:par>
                                <p:cTn id="107" presetID="10" presetClass="entr" presetSubtype="0"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par>
                          <p:cTn id="110" fill="hold">
                            <p:stCondLst>
                              <p:cond delay="10000"/>
                            </p:stCondLst>
                            <p:childTnLst>
                              <p:par>
                                <p:cTn id="111" presetID="10" presetClass="entr" presetSubtype="0"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p:bldP spid="28" grpId="0"/>
      <p:bldP spid="29" grpId="0"/>
      <p:bldP spid="30" grpId="0"/>
      <p:bldP spid="33" grpId="0"/>
      <p:bldP spid="34" grpId="0"/>
      <p:bldP spid="35" grpId="0" animBg="1"/>
      <p:bldP spid="36" grpId="0"/>
      <p:bldP spid="37" grpId="0"/>
      <p:bldP spid="38" grpId="0" animBg="1"/>
      <p:bldP spid="39" grpId="0"/>
      <p:bldP spid="40" grpId="0"/>
      <p:bldP spid="41" grpId="0" animBg="1"/>
      <p:bldP spid="42" grpId="0"/>
      <p:bldP spid="43" grpId="0"/>
      <p:bldP spid="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2.xml><?xml version="1.0" encoding="utf-8"?>
<p:tagLst xmlns:a="http://schemas.openxmlformats.org/drawingml/2006/main" xmlns:r="http://schemas.openxmlformats.org/officeDocument/2006/relationships" xmlns:p="http://schemas.openxmlformats.org/presentationml/2006/main">
  <p:tag name="TIMING" val="|0.6"/>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8.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heme/theme1.xml><?xml version="1.0" encoding="utf-8"?>
<a:theme xmlns:a="http://schemas.openxmlformats.org/drawingml/2006/main" name="Office 主题">
  <a:themeElements>
    <a:clrScheme name="自定义 137">
      <a:dk1>
        <a:sysClr val="windowText" lastClr="000000"/>
      </a:dk1>
      <a:lt1>
        <a:sysClr val="window" lastClr="FFFFFF"/>
      </a:lt1>
      <a:dk2>
        <a:srgbClr val="44546A"/>
      </a:dk2>
      <a:lt2>
        <a:srgbClr val="E7E6E6"/>
      </a:lt2>
      <a:accent1>
        <a:srgbClr val="70D4E5"/>
      </a:accent1>
      <a:accent2>
        <a:srgbClr val="D7EEF8"/>
      </a:accent2>
      <a:accent3>
        <a:srgbClr val="70D4E5"/>
      </a:accent3>
      <a:accent4>
        <a:srgbClr val="D7EEF8"/>
      </a:accent4>
      <a:accent5>
        <a:srgbClr val="70D4E5"/>
      </a:accent5>
      <a:accent6>
        <a:srgbClr val="D7EEF8"/>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1711</Words>
  <Application>Microsoft Office PowerPoint</Application>
  <PresentationFormat>自定义</PresentationFormat>
  <Paragraphs>243</Paragraphs>
  <Slides>24</Slides>
  <Notes>16</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24</vt:i4>
      </vt:variant>
    </vt:vector>
  </HeadingPairs>
  <TitlesOfParts>
    <vt:vector size="48" baseType="lpstr">
      <vt:lpstr>Adobe 繁黑體 Std B</vt:lpstr>
      <vt:lpstr>Arial Unicode MS</vt:lpstr>
      <vt:lpstr>Clear Sans Light</vt:lpstr>
      <vt:lpstr>Gill Sans</vt:lpstr>
      <vt:lpstr>Glegoo</vt:lpstr>
      <vt:lpstr>Lato Light</vt:lpstr>
      <vt:lpstr>Mission Gothic Regular</vt:lpstr>
      <vt:lpstr>Open Sans</vt:lpstr>
      <vt:lpstr>Open Sans Light</vt:lpstr>
      <vt:lpstr>方正行楷简体</vt:lpstr>
      <vt:lpstr>方正兰亭黑_GBK</vt:lpstr>
      <vt:lpstr>方正兰亭纤黑简体</vt:lpstr>
      <vt:lpstr>方正细圆简体</vt:lpstr>
      <vt:lpstr>华文黑体</vt:lpstr>
      <vt:lpstr>华文琥珀</vt:lpstr>
      <vt:lpstr>宋体</vt:lpstr>
      <vt:lpstr>微软雅黑</vt:lpstr>
      <vt:lpstr>微软雅黑 Light</vt:lpstr>
      <vt:lpstr>幼圆</vt:lpstr>
      <vt:lpstr>Agency FB</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Administrator</dc:creator>
  <cp:lastModifiedBy>dreamsummit</cp:lastModifiedBy>
  <cp:revision>328</cp:revision>
  <dcterms:created xsi:type="dcterms:W3CDTF">2017-03-27T05:41:56Z</dcterms:created>
  <dcterms:modified xsi:type="dcterms:W3CDTF">2017-12-19T12:04:58Z</dcterms:modified>
</cp:coreProperties>
</file>