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6"/>
  </p:notesMasterIdLst>
  <p:sldIdLst>
    <p:sldId id="396" r:id="rId2"/>
    <p:sldId id="399" r:id="rId3"/>
    <p:sldId id="328" r:id="rId4"/>
    <p:sldId id="468" r:id="rId5"/>
    <p:sldId id="459" r:id="rId6"/>
    <p:sldId id="462" r:id="rId7"/>
    <p:sldId id="467" r:id="rId8"/>
    <p:sldId id="400" r:id="rId9"/>
    <p:sldId id="443" r:id="rId10"/>
    <p:sldId id="412" r:id="rId11"/>
    <p:sldId id="463" r:id="rId12"/>
    <p:sldId id="465" r:id="rId13"/>
    <p:sldId id="401" r:id="rId14"/>
    <p:sldId id="456" r:id="rId15"/>
    <p:sldId id="428" r:id="rId16"/>
    <p:sldId id="457" r:id="rId17"/>
    <p:sldId id="411" r:id="rId18"/>
    <p:sldId id="432" r:id="rId19"/>
    <p:sldId id="402" r:id="rId20"/>
    <p:sldId id="466" r:id="rId21"/>
    <p:sldId id="460" r:id="rId22"/>
    <p:sldId id="461" r:id="rId23"/>
    <p:sldId id="469" r:id="rId24"/>
    <p:sldId id="470"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75" autoAdjust="0"/>
    <p:restoredTop sz="94660"/>
  </p:normalViewPr>
  <p:slideViewPr>
    <p:cSldViewPr snapToGrid="0">
      <p:cViewPr varScale="1">
        <p:scale>
          <a:sx n="146" d="100"/>
          <a:sy n="146" d="100"/>
        </p:scale>
        <p:origin x="306" y="108"/>
      </p:cViewPr>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Part1</c:v>
                </c:pt>
              </c:strCache>
            </c:strRef>
          </c:tx>
          <c:spPr>
            <a:ln>
              <a:noFill/>
            </a:ln>
          </c:spPr>
          <c:dPt>
            <c:idx val="0"/>
            <c:bubble3D val="0"/>
            <c:spPr>
              <a:solidFill>
                <a:schemeClr val="bg1">
                  <a:lumMod val="65000"/>
                </a:schemeClr>
              </a:solidFill>
              <a:ln w="19050">
                <a:noFill/>
              </a:ln>
              <a:effectLst/>
            </c:spPr>
            <c:extLst>
              <c:ext xmlns:c16="http://schemas.microsoft.com/office/drawing/2014/chart" uri="{C3380CC4-5D6E-409C-BE32-E72D297353CC}">
                <c16:uniqueId val="{00000001-9258-444F-A2D2-007E00166679}"/>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9258-444F-A2D2-007E00166679}"/>
              </c:ext>
            </c:extLst>
          </c:dPt>
          <c:dPt>
            <c:idx val="2"/>
            <c:bubble3D val="0"/>
            <c:spPr>
              <a:solidFill>
                <a:schemeClr val="accent1"/>
              </a:solidFill>
              <a:ln w="19050">
                <a:noFill/>
              </a:ln>
              <a:effectLst/>
            </c:spPr>
            <c:extLst>
              <c:ext xmlns:c16="http://schemas.microsoft.com/office/drawing/2014/chart" uri="{C3380CC4-5D6E-409C-BE32-E72D297353CC}">
                <c16:uniqueId val="{00000005-9258-444F-A2D2-007E00166679}"/>
              </c:ext>
            </c:extLst>
          </c:dPt>
          <c:dPt>
            <c:idx val="3"/>
            <c:bubble3D val="0"/>
            <c:spPr>
              <a:solidFill>
                <a:schemeClr val="bg1">
                  <a:lumMod val="75000"/>
                </a:schemeClr>
              </a:solidFill>
              <a:ln w="19050">
                <a:noFill/>
              </a:ln>
              <a:effectLst/>
            </c:spPr>
            <c:extLst>
              <c:ext xmlns:c16="http://schemas.microsoft.com/office/drawing/2014/chart" uri="{C3380CC4-5D6E-409C-BE32-E72D297353CC}">
                <c16:uniqueId val="{00000007-9258-444F-A2D2-007E00166679}"/>
              </c:ext>
            </c:extLst>
          </c:dPt>
          <c:dPt>
            <c:idx val="4"/>
            <c:bubble3D val="0"/>
            <c:spPr>
              <a:solidFill>
                <a:schemeClr val="accent1"/>
              </a:solidFill>
              <a:ln w="19050">
                <a:noFill/>
              </a:ln>
              <a:effectLst/>
            </c:spPr>
            <c:extLst>
              <c:ext xmlns:c16="http://schemas.microsoft.com/office/drawing/2014/chart" uri="{C3380CC4-5D6E-409C-BE32-E72D297353CC}">
                <c16:uniqueId val="{00000009-9258-444F-A2D2-007E00166679}"/>
              </c:ext>
            </c:extLst>
          </c:dPt>
          <c:dPt>
            <c:idx val="5"/>
            <c:bubble3D val="0"/>
            <c:spPr>
              <a:solidFill>
                <a:srgbClr val="E36738"/>
              </a:solidFill>
              <a:ln w="19050">
                <a:noFill/>
              </a:ln>
              <a:effectLst/>
            </c:spPr>
            <c:extLst>
              <c:ext xmlns:c16="http://schemas.microsoft.com/office/drawing/2014/chart" uri="{C3380CC4-5D6E-409C-BE32-E72D297353CC}">
                <c16:uniqueId val="{0000000B-9258-444F-A2D2-007E00166679}"/>
              </c:ext>
            </c:extLst>
          </c:dPt>
          <c:cat>
            <c:strRef>
              <c:f>Sheet1!$A$2:$A$5</c:f>
              <c:strCache>
                <c:ptCount val="4"/>
                <c:pt idx="0">
                  <c:v>One</c:v>
                </c:pt>
                <c:pt idx="1">
                  <c:v>Two</c:v>
                </c:pt>
                <c:pt idx="2">
                  <c:v>Three</c:v>
                </c:pt>
                <c:pt idx="3">
                  <c:v>Four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C-9258-444F-A2D2-007E00166679}"/>
            </c:ext>
          </c:extLst>
        </c:ser>
        <c:ser>
          <c:idx val="1"/>
          <c:order val="1"/>
          <c:tx>
            <c:strRef>
              <c:f>Sheet1!$C$1</c:f>
              <c:strCache>
                <c:ptCount val="1"/>
                <c:pt idx="0">
                  <c:v>Part2</c:v>
                </c:pt>
              </c:strCache>
            </c:strRef>
          </c:tx>
          <c:spPr>
            <a:ln>
              <a:noFill/>
            </a:ln>
          </c:spPr>
          <c:dPt>
            <c:idx val="0"/>
            <c:bubble3D val="0"/>
            <c:spPr>
              <a:solidFill>
                <a:schemeClr val="tx1">
                  <a:lumMod val="65000"/>
                  <a:lumOff val="35000"/>
                </a:schemeClr>
              </a:solidFill>
              <a:ln w="19050">
                <a:noFill/>
              </a:ln>
              <a:effectLst/>
            </c:spPr>
            <c:extLst>
              <c:ext xmlns:c16="http://schemas.microsoft.com/office/drawing/2014/chart" uri="{C3380CC4-5D6E-409C-BE32-E72D297353CC}">
                <c16:uniqueId val="{0000000E-9258-444F-A2D2-007E00166679}"/>
              </c:ext>
            </c:extLst>
          </c:dPt>
          <c:dPt>
            <c:idx val="1"/>
            <c:bubble3D val="0"/>
            <c:spPr>
              <a:solidFill>
                <a:srgbClr val="E36738"/>
              </a:solidFill>
              <a:ln w="19050">
                <a:noFill/>
              </a:ln>
              <a:effectLst/>
            </c:spPr>
            <c:extLst>
              <c:ext xmlns:c16="http://schemas.microsoft.com/office/drawing/2014/chart" uri="{C3380CC4-5D6E-409C-BE32-E72D297353CC}">
                <c16:uniqueId val="{00000010-9258-444F-A2D2-007E00166679}"/>
              </c:ext>
            </c:extLst>
          </c:dPt>
          <c:dPt>
            <c:idx val="2"/>
            <c:bubble3D val="0"/>
            <c:spPr>
              <a:solidFill>
                <a:schemeClr val="accent3"/>
              </a:solidFill>
              <a:ln w="19050">
                <a:noFill/>
              </a:ln>
              <a:effectLst/>
            </c:spPr>
            <c:extLst>
              <c:ext xmlns:c16="http://schemas.microsoft.com/office/drawing/2014/chart" uri="{C3380CC4-5D6E-409C-BE32-E72D297353CC}">
                <c16:uniqueId val="{00000012-9258-444F-A2D2-007E00166679}"/>
              </c:ext>
            </c:extLst>
          </c:dPt>
          <c:dPt>
            <c:idx val="3"/>
            <c:bubble3D val="0"/>
            <c:spPr>
              <a:solidFill>
                <a:srgbClr val="E36738"/>
              </a:solidFill>
              <a:ln w="19050">
                <a:noFill/>
              </a:ln>
              <a:effectLst/>
            </c:spPr>
            <c:extLst>
              <c:ext xmlns:c16="http://schemas.microsoft.com/office/drawing/2014/chart" uri="{C3380CC4-5D6E-409C-BE32-E72D297353CC}">
                <c16:uniqueId val="{00000014-9258-444F-A2D2-007E00166679}"/>
              </c:ext>
            </c:extLst>
          </c:dPt>
          <c:dPt>
            <c:idx val="4"/>
            <c:bubble3D val="0"/>
            <c:spPr>
              <a:solidFill>
                <a:schemeClr val="accent5"/>
              </a:solidFill>
              <a:ln w="19050">
                <a:noFill/>
              </a:ln>
              <a:effectLst/>
            </c:spPr>
            <c:extLst>
              <c:ext xmlns:c16="http://schemas.microsoft.com/office/drawing/2014/chart" uri="{C3380CC4-5D6E-409C-BE32-E72D297353CC}">
                <c16:uniqueId val="{00000016-9258-444F-A2D2-007E00166679}"/>
              </c:ext>
            </c:extLst>
          </c:dPt>
          <c:cat>
            <c:strRef>
              <c:f>Sheet1!$A$2:$A$5</c:f>
              <c:strCache>
                <c:ptCount val="4"/>
                <c:pt idx="0">
                  <c:v>One</c:v>
                </c:pt>
                <c:pt idx="1">
                  <c:v>Two</c:v>
                </c:pt>
                <c:pt idx="2">
                  <c:v>Three</c:v>
                </c:pt>
                <c:pt idx="3">
                  <c:v>Four</c:v>
                </c:pt>
              </c:strCache>
            </c:strRef>
          </c:cat>
          <c:val>
            <c:numRef>
              <c:f>Sheet1!$C$2:$C$5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17-9258-444F-A2D2-007E00166679}"/>
            </c:ext>
          </c:extLst>
        </c:ser>
        <c:ser>
          <c:idx val="2"/>
          <c:order val="2"/>
          <c:tx>
            <c:strRef>
              <c:f>Sheet1!$D$1</c:f>
              <c:strCache>
                <c:ptCount val="1"/>
                <c:pt idx="0">
                  <c:v>Part3</c:v>
                </c:pt>
              </c:strCache>
            </c:strRef>
          </c:tx>
          <c:spPr>
            <a:ln>
              <a:noFill/>
            </a:ln>
          </c:spPr>
          <c:dPt>
            <c:idx val="0"/>
            <c:bubble3D val="0"/>
            <c:spPr>
              <a:solidFill>
                <a:srgbClr val="595959"/>
              </a:solidFill>
              <a:ln w="19050">
                <a:noFill/>
              </a:ln>
              <a:effectLst/>
            </c:spPr>
            <c:extLst>
              <c:ext xmlns:c16="http://schemas.microsoft.com/office/drawing/2014/chart" uri="{C3380CC4-5D6E-409C-BE32-E72D297353CC}">
                <c16:uniqueId val="{00000019-9258-444F-A2D2-007E00166679}"/>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1B-9258-444F-A2D2-007E00166679}"/>
              </c:ext>
            </c:extLst>
          </c:dPt>
          <c:dPt>
            <c:idx val="2"/>
            <c:bubble3D val="0"/>
            <c:spPr>
              <a:solidFill>
                <a:schemeClr val="accent3"/>
              </a:solidFill>
              <a:ln w="19050">
                <a:noFill/>
              </a:ln>
              <a:effectLst/>
            </c:spPr>
            <c:extLst>
              <c:ext xmlns:c16="http://schemas.microsoft.com/office/drawing/2014/chart" uri="{C3380CC4-5D6E-409C-BE32-E72D297353CC}">
                <c16:uniqueId val="{0000001D-9258-444F-A2D2-007E00166679}"/>
              </c:ext>
            </c:extLst>
          </c:dPt>
          <c:dPt>
            <c:idx val="3"/>
            <c:bubble3D val="0"/>
            <c:spPr>
              <a:solidFill>
                <a:srgbClr val="E36738"/>
              </a:solidFill>
              <a:ln w="19050">
                <a:noFill/>
              </a:ln>
              <a:effectLst/>
            </c:spPr>
            <c:extLst>
              <c:ext xmlns:c16="http://schemas.microsoft.com/office/drawing/2014/chart" uri="{C3380CC4-5D6E-409C-BE32-E72D297353CC}">
                <c16:uniqueId val="{0000001F-9258-444F-A2D2-007E00166679}"/>
              </c:ext>
            </c:extLst>
          </c:dPt>
          <c:dPt>
            <c:idx val="4"/>
            <c:bubble3D val="0"/>
            <c:spPr>
              <a:solidFill>
                <a:schemeClr val="accent5"/>
              </a:solidFill>
              <a:ln w="19050">
                <a:noFill/>
              </a:ln>
              <a:effectLst/>
            </c:spPr>
            <c:extLst>
              <c:ext xmlns:c16="http://schemas.microsoft.com/office/drawing/2014/chart" uri="{C3380CC4-5D6E-409C-BE32-E72D297353CC}">
                <c16:uniqueId val="{00000021-9258-444F-A2D2-007E00166679}"/>
              </c:ext>
            </c:extLst>
          </c:dPt>
          <c:cat>
            <c:strRef>
              <c:f>Sheet1!$A$2:$A$5</c:f>
              <c:strCache>
                <c:ptCount val="4"/>
                <c:pt idx="0">
                  <c:v>One</c:v>
                </c:pt>
                <c:pt idx="1">
                  <c:v>Two</c:v>
                </c:pt>
                <c:pt idx="2">
                  <c:v>Three</c:v>
                </c:pt>
                <c:pt idx="3">
                  <c:v>Four</c:v>
                </c:pt>
              </c:strCache>
            </c:strRef>
          </c:cat>
          <c:val>
            <c:numRef>
              <c:f>Sheet1!$D$2:$D$5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22-9258-444F-A2D2-007E00166679}"/>
            </c:ext>
          </c:extLst>
        </c:ser>
        <c:ser>
          <c:idx val="3"/>
          <c:order val="3"/>
          <c:tx>
            <c:strRef>
              <c:f>Sheet1!$E$1</c:f>
              <c:strCache>
                <c:ptCount val="1"/>
                <c:pt idx="0">
                  <c:v>Part4</c:v>
                </c:pt>
              </c:strCache>
            </c:strRef>
          </c:tx>
          <c:spPr>
            <a:ln>
              <a:noFill/>
            </a:ln>
          </c:spPr>
          <c:dPt>
            <c:idx val="0"/>
            <c:bubble3D val="0"/>
            <c:spPr>
              <a:solidFill>
                <a:srgbClr val="595959"/>
              </a:solidFill>
              <a:ln w="19050">
                <a:noFill/>
              </a:ln>
              <a:effectLst/>
            </c:spPr>
            <c:extLst>
              <c:ext xmlns:c16="http://schemas.microsoft.com/office/drawing/2014/chart" uri="{C3380CC4-5D6E-409C-BE32-E72D297353CC}">
                <c16:uniqueId val="{00000024-9258-444F-A2D2-007E00166679}"/>
              </c:ext>
            </c:extLst>
          </c:dPt>
          <c:dPt>
            <c:idx val="1"/>
            <c:bubble3D val="0"/>
            <c:spPr>
              <a:solidFill>
                <a:schemeClr val="tx1">
                  <a:lumMod val="75000"/>
                  <a:lumOff val="25000"/>
                </a:schemeClr>
              </a:solidFill>
              <a:ln w="19050">
                <a:noFill/>
              </a:ln>
              <a:effectLst/>
            </c:spPr>
            <c:extLst>
              <c:ext xmlns:c16="http://schemas.microsoft.com/office/drawing/2014/chart" uri="{C3380CC4-5D6E-409C-BE32-E72D297353CC}">
                <c16:uniqueId val="{00000026-9258-444F-A2D2-007E00166679}"/>
              </c:ext>
            </c:extLst>
          </c:dPt>
          <c:dPt>
            <c:idx val="2"/>
            <c:bubble3D val="0"/>
            <c:spPr>
              <a:solidFill>
                <a:schemeClr val="accent3"/>
              </a:solidFill>
              <a:ln w="19050">
                <a:noFill/>
              </a:ln>
              <a:effectLst/>
            </c:spPr>
            <c:extLst>
              <c:ext xmlns:c16="http://schemas.microsoft.com/office/drawing/2014/chart" uri="{C3380CC4-5D6E-409C-BE32-E72D297353CC}">
                <c16:uniqueId val="{00000028-9258-444F-A2D2-007E00166679}"/>
              </c:ext>
            </c:extLst>
          </c:dPt>
          <c:dPt>
            <c:idx val="3"/>
            <c:bubble3D val="0"/>
            <c:spPr>
              <a:solidFill>
                <a:schemeClr val="tx1">
                  <a:lumMod val="75000"/>
                  <a:lumOff val="25000"/>
                </a:schemeClr>
              </a:solidFill>
              <a:ln w="19050">
                <a:noFill/>
              </a:ln>
              <a:effectLst/>
            </c:spPr>
            <c:extLst>
              <c:ext xmlns:c16="http://schemas.microsoft.com/office/drawing/2014/chart" uri="{C3380CC4-5D6E-409C-BE32-E72D297353CC}">
                <c16:uniqueId val="{0000002A-9258-444F-A2D2-007E00166679}"/>
              </c:ext>
            </c:extLst>
          </c:dPt>
          <c:dPt>
            <c:idx val="4"/>
            <c:bubble3D val="0"/>
            <c:spPr>
              <a:solidFill>
                <a:schemeClr val="accent5"/>
              </a:solidFill>
              <a:ln w="19050">
                <a:noFill/>
              </a:ln>
              <a:effectLst/>
            </c:spPr>
            <c:extLst>
              <c:ext xmlns:c16="http://schemas.microsoft.com/office/drawing/2014/chart" uri="{C3380CC4-5D6E-409C-BE32-E72D297353CC}">
                <c16:uniqueId val="{0000002C-9258-444F-A2D2-007E00166679}"/>
              </c:ext>
            </c:extLst>
          </c:dPt>
          <c:cat>
            <c:strRef>
              <c:f>Sheet1!$A$2:$A$5</c:f>
              <c:strCache>
                <c:ptCount val="4"/>
                <c:pt idx="0">
                  <c:v>One</c:v>
                </c:pt>
                <c:pt idx="1">
                  <c:v>Two</c:v>
                </c:pt>
                <c:pt idx="2">
                  <c:v>Three</c:v>
                </c:pt>
                <c:pt idx="3">
                  <c:v>Four</c:v>
                </c:pt>
              </c:strCache>
            </c:strRef>
          </c:cat>
          <c:val>
            <c:numRef>
              <c:f>Sheet1!$E$2:$E$5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2D-9258-444F-A2D2-007E00166679}"/>
            </c:ext>
          </c:extLst>
        </c:ser>
        <c:dLbls>
          <c:showLegendKey val="0"/>
          <c:showVal val="0"/>
          <c:showCatName val="0"/>
          <c:showSerName val="0"/>
          <c:showPercent val="0"/>
          <c:showBubbleSize val="0"/>
          <c:showLeaderLines val="0"/>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0.34533344904982632"/>
          <c:y val="0.77033105665843926"/>
          <c:w val="0.32435441359607703"/>
          <c:h val="5.49931462761151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2017/12/19 Tuesday</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extLst>
      <p:ext uri="{BB962C8B-B14F-4D97-AF65-F5344CB8AC3E}">
        <p14:creationId xmlns:p14="http://schemas.microsoft.com/office/powerpoint/2010/main" val="17381994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1</a:t>
            </a:fld>
            <a:endParaRPr lang="zh-CN" altLang="en-US"/>
          </a:p>
        </p:txBody>
      </p:sp>
    </p:spTree>
    <p:extLst>
      <p:ext uri="{BB962C8B-B14F-4D97-AF65-F5344CB8AC3E}">
        <p14:creationId xmlns:p14="http://schemas.microsoft.com/office/powerpoint/2010/main" val="7821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13</a:t>
            </a:fld>
            <a:endParaRPr lang="en-US" altLang="zh-CN" dirty="0"/>
          </a:p>
        </p:txBody>
      </p:sp>
    </p:spTree>
    <p:extLst>
      <p:ext uri="{BB962C8B-B14F-4D97-AF65-F5344CB8AC3E}">
        <p14:creationId xmlns:p14="http://schemas.microsoft.com/office/powerpoint/2010/main" val="282399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17</a:t>
            </a:fld>
            <a:endParaRPr lang="zh-CN" altLang="en-US"/>
          </a:p>
        </p:txBody>
      </p:sp>
    </p:spTree>
    <p:extLst>
      <p:ext uri="{BB962C8B-B14F-4D97-AF65-F5344CB8AC3E}">
        <p14:creationId xmlns:p14="http://schemas.microsoft.com/office/powerpoint/2010/main" val="340736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71052-D2CD-4509-9529-09D0CAC893E6}" type="slidenum">
              <a:rPr lang="zh-CN" altLang="en-US" smtClean="0"/>
              <a:pPr/>
              <a:t>18</a:t>
            </a:fld>
            <a:endParaRPr lang="zh-CN" altLang="en-US"/>
          </a:p>
        </p:txBody>
      </p:sp>
    </p:spTree>
    <p:extLst>
      <p:ext uri="{BB962C8B-B14F-4D97-AF65-F5344CB8AC3E}">
        <p14:creationId xmlns:p14="http://schemas.microsoft.com/office/powerpoint/2010/main" val="416041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19</a:t>
            </a:fld>
            <a:endParaRPr lang="en-US" altLang="zh-CN" dirty="0"/>
          </a:p>
        </p:txBody>
      </p:sp>
    </p:spTree>
    <p:extLst>
      <p:ext uri="{BB962C8B-B14F-4D97-AF65-F5344CB8AC3E}">
        <p14:creationId xmlns:p14="http://schemas.microsoft.com/office/powerpoint/2010/main" val="258327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21</a:t>
            </a:fld>
            <a:endParaRPr lang="zh-CN" altLang="en-US"/>
          </a:p>
        </p:txBody>
      </p:sp>
    </p:spTree>
    <p:extLst>
      <p:ext uri="{BB962C8B-B14F-4D97-AF65-F5344CB8AC3E}">
        <p14:creationId xmlns:p14="http://schemas.microsoft.com/office/powerpoint/2010/main" val="3142071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36732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6F2F6E-DA3F-44F5-9A64-C588B3AF625F}" type="slidenum">
              <a:rPr lang="zh-CN" altLang="en-US" smtClean="0"/>
              <a:t>23</a:t>
            </a:fld>
            <a:endParaRPr lang="zh-CN" altLang="en-US"/>
          </a:p>
        </p:txBody>
      </p:sp>
    </p:spTree>
    <p:extLst>
      <p:ext uri="{BB962C8B-B14F-4D97-AF65-F5344CB8AC3E}">
        <p14:creationId xmlns:p14="http://schemas.microsoft.com/office/powerpoint/2010/main" val="157057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24</a:t>
            </a:fld>
            <a:endParaRPr lang="zh-CN" altLang="en-US"/>
          </a:p>
        </p:txBody>
      </p:sp>
    </p:spTree>
    <p:extLst>
      <p:ext uri="{BB962C8B-B14F-4D97-AF65-F5344CB8AC3E}">
        <p14:creationId xmlns:p14="http://schemas.microsoft.com/office/powerpoint/2010/main" val="277282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163758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a:t>
            </a:fld>
            <a:endParaRPr lang="en-US" altLang="zh-CN" dirty="0"/>
          </a:p>
        </p:txBody>
      </p:sp>
    </p:spTree>
    <p:extLst>
      <p:ext uri="{BB962C8B-B14F-4D97-AF65-F5344CB8AC3E}">
        <p14:creationId xmlns:p14="http://schemas.microsoft.com/office/powerpoint/2010/main" val="260620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pPr/>
              <a:t>6</a:t>
            </a:fld>
            <a:endParaRPr lang="zh-CN" altLang="en-US"/>
          </a:p>
        </p:txBody>
      </p:sp>
    </p:spTree>
    <p:extLst>
      <p:ext uri="{BB962C8B-B14F-4D97-AF65-F5344CB8AC3E}">
        <p14:creationId xmlns:p14="http://schemas.microsoft.com/office/powerpoint/2010/main" val="6707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8</a:t>
            </a:fld>
            <a:endParaRPr lang="en-US" altLang="zh-CN" dirty="0"/>
          </a:p>
        </p:txBody>
      </p:sp>
    </p:spTree>
    <p:extLst>
      <p:ext uri="{BB962C8B-B14F-4D97-AF65-F5344CB8AC3E}">
        <p14:creationId xmlns:p14="http://schemas.microsoft.com/office/powerpoint/2010/main" val="159946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9</a:t>
            </a:fld>
            <a:endParaRPr lang="zh-CN" altLang="en-US"/>
          </a:p>
        </p:txBody>
      </p:sp>
    </p:spTree>
    <p:extLst>
      <p:ext uri="{BB962C8B-B14F-4D97-AF65-F5344CB8AC3E}">
        <p14:creationId xmlns:p14="http://schemas.microsoft.com/office/powerpoint/2010/main" val="209079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val="14877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177330C-1FE6-4329-9C78-7007971D92CE}" type="slidenum">
              <a:rPr lang="zh-CN" altLang="en-US" smtClean="0"/>
              <a:pPr/>
              <a:t>11</a:t>
            </a:fld>
            <a:endParaRPr lang="zh-CN" altLang="en-US"/>
          </a:p>
        </p:txBody>
      </p:sp>
    </p:spTree>
    <p:extLst>
      <p:ext uri="{BB962C8B-B14F-4D97-AF65-F5344CB8AC3E}">
        <p14:creationId xmlns:p14="http://schemas.microsoft.com/office/powerpoint/2010/main" val="123684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7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162465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824405" y="229103"/>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工作体会</a:t>
            </a:r>
          </a:p>
        </p:txBody>
      </p:sp>
      <p:sp>
        <p:nvSpPr>
          <p:cNvPr id="6" name="椭圆 5">
            <a:extLst>
              <a:ext uri="{FF2B5EF4-FFF2-40B4-BE49-F238E27FC236}">
                <a16:creationId xmlns:a16="http://schemas.microsoft.com/office/drawing/2014/main" id="{2856A93C-97EE-428B-8785-0B156EB424AA}"/>
              </a:ext>
            </a:extLst>
          </p:cNvPr>
          <p:cNvSpPr/>
          <p:nvPr userDrawn="1"/>
        </p:nvSpPr>
        <p:spPr>
          <a:xfrm>
            <a:off x="383456" y="229103"/>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61945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755670" y="248766"/>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工作规划和展望</a:t>
            </a:r>
          </a:p>
        </p:txBody>
      </p:sp>
      <p:sp>
        <p:nvSpPr>
          <p:cNvPr id="6" name="椭圆 5">
            <a:extLst>
              <a:ext uri="{FF2B5EF4-FFF2-40B4-BE49-F238E27FC236}">
                <a16:creationId xmlns:a16="http://schemas.microsoft.com/office/drawing/2014/main" id="{933C31F1-0C0A-45FC-B50E-6E4214B9854F}"/>
              </a:ext>
            </a:extLst>
          </p:cNvPr>
          <p:cNvSpPr/>
          <p:nvPr userDrawn="1"/>
        </p:nvSpPr>
        <p:spPr>
          <a:xfrm>
            <a:off x="343514" y="248766"/>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72997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7883817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3826732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7090580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5651598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930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219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extLst>
      <p:ext uri="{BB962C8B-B14F-4D97-AF65-F5344CB8AC3E}">
        <p14:creationId xmlns:p14="http://schemas.microsoft.com/office/powerpoint/2010/main" val="82445667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596275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454096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243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extLst>
      <p:ext uri="{BB962C8B-B14F-4D97-AF65-F5344CB8AC3E}">
        <p14:creationId xmlns:p14="http://schemas.microsoft.com/office/powerpoint/2010/main" val="39698146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838328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Tree>
    <p:extLst>
      <p:ext uri="{BB962C8B-B14F-4D97-AF65-F5344CB8AC3E}">
        <p14:creationId xmlns:p14="http://schemas.microsoft.com/office/powerpoint/2010/main" val="247282804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91411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
        <p:nvSpPr>
          <p:cNvPr id="3" name="TextBox 1"/>
          <p:cNvSpPr txBox="1"/>
          <p:nvPr userDrawn="1"/>
        </p:nvSpPr>
        <p:spPr>
          <a:xfrm>
            <a:off x="3865651" y="368823"/>
            <a:ext cx="1292662" cy="300175"/>
          </a:xfrm>
          <a:prstGeom prst="rect">
            <a:avLst/>
          </a:prstGeom>
          <a:noFill/>
        </p:spPr>
        <p:txBody>
          <a:bodyPr wrap="none" lIns="68577" tIns="34289" rIns="68577" bIns="34289"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77" tIns="34289" rIns="68577" bIns="34289"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00819251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ECD629-4DA5-4EAE-B174-69948CAAE2CE}" type="slidenum">
              <a:rPr lang="en-US" smtClean="0"/>
              <a:pPr/>
              <a:t>‹#›</a:t>
            </a:fld>
            <a:endParaRPr lang="en-US" dirty="0"/>
          </a:p>
        </p:txBody>
      </p:sp>
    </p:spTree>
    <p:extLst>
      <p:ext uri="{BB962C8B-B14F-4D97-AF65-F5344CB8AC3E}">
        <p14:creationId xmlns:p14="http://schemas.microsoft.com/office/powerpoint/2010/main" val="165091649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02479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053200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145674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6371074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9947079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2017/12/19 Tuesday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67312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804129" y="229103"/>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工作回顾</a:t>
            </a:r>
          </a:p>
        </p:txBody>
      </p:sp>
      <p:sp>
        <p:nvSpPr>
          <p:cNvPr id="10" name="椭圆 9">
            <a:extLst>
              <a:ext uri="{FF2B5EF4-FFF2-40B4-BE49-F238E27FC236}">
                <a16:creationId xmlns:a16="http://schemas.microsoft.com/office/drawing/2014/main" id="{CA60B3EB-5B48-4300-B079-DA4C9D36AE0E}"/>
              </a:ext>
            </a:extLst>
          </p:cNvPr>
          <p:cNvSpPr/>
          <p:nvPr userDrawn="1"/>
        </p:nvSpPr>
        <p:spPr>
          <a:xfrm>
            <a:off x="382844" y="229103"/>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754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2017/12/19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717889" y="19960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自我评价</a:t>
            </a:r>
          </a:p>
        </p:txBody>
      </p:sp>
      <p:sp>
        <p:nvSpPr>
          <p:cNvPr id="6" name="椭圆 5">
            <a:extLst>
              <a:ext uri="{FF2B5EF4-FFF2-40B4-BE49-F238E27FC236}">
                <a16:creationId xmlns:a16="http://schemas.microsoft.com/office/drawing/2014/main" id="{D885BA86-9C7F-4C80-A73D-092FAC52EA38}"/>
              </a:ext>
            </a:extLst>
          </p:cNvPr>
          <p:cNvSpPr/>
          <p:nvPr userDrawn="1"/>
        </p:nvSpPr>
        <p:spPr>
          <a:xfrm>
            <a:off x="323850" y="19960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95615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t>2017/12/19 Tuesday</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503427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3" r:id="rId8"/>
    <p:sldLayoutId id="2147483684" r:id="rId9"/>
    <p:sldLayoutId id="2147483685" r:id="rId10"/>
    <p:sldLayoutId id="2147483686" r:id="rId11"/>
    <p:sldLayoutId id="2147483678" r:id="rId12"/>
    <p:sldLayoutId id="2147483679" r:id="rId13"/>
    <p:sldLayoutId id="2147483680" r:id="rId14"/>
    <p:sldLayoutId id="2147483681" r:id="rId15"/>
    <p:sldLayoutId id="2147483661" r:id="rId16"/>
    <p:sldLayoutId id="2147483662" r:id="rId17"/>
    <p:sldLayoutId id="2147483668" r:id="rId18"/>
    <p:sldLayoutId id="2147483669"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6.jp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5.jpg"/><Relationship Id="rId2" Type="http://schemas.openxmlformats.org/officeDocument/2006/relationships/tags" Target="../tags/tag6.xml"/><Relationship Id="rId16" Type="http://schemas.openxmlformats.org/officeDocument/2006/relationships/slideLayout" Target="../slideLayouts/slideLayout10.xml"/><Relationship Id="rId20" Type="http://schemas.openxmlformats.org/officeDocument/2006/relationships/image" Target="../media/image8.jp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7.jp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8.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0291FBF1-8C60-4EC0-8F2A-732C36FFC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999512" y="-1999512"/>
            <a:ext cx="5145088" cy="9144112"/>
          </a:xfrm>
          <a:prstGeom prst="rect">
            <a:avLst/>
          </a:prstGeom>
        </p:spPr>
      </p:pic>
      <p:pic>
        <p:nvPicPr>
          <p:cNvPr id="13" name="伤心的爱 heartbreak love">
            <a:hlinkClick r:id="" action="ppaction://media"/>
            <a:extLst>
              <a:ext uri="{FF2B5EF4-FFF2-40B4-BE49-F238E27FC236}">
                <a16:creationId xmlns:a16="http://schemas.microsoft.com/office/drawing/2014/main" id="{F8615EF8-DFC6-4475-92EF-80EB7A3824CF}"/>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97157" y="1716267"/>
            <a:ext cx="609600" cy="609600"/>
          </a:xfrm>
          <a:prstGeom prst="rect">
            <a:avLst/>
          </a:prstGeom>
        </p:spPr>
      </p:pic>
      <p:sp>
        <p:nvSpPr>
          <p:cNvPr id="15" name="矩形 14">
            <a:extLst>
              <a:ext uri="{FF2B5EF4-FFF2-40B4-BE49-F238E27FC236}">
                <a16:creationId xmlns:a16="http://schemas.microsoft.com/office/drawing/2014/main" id="{284106CA-9BC0-4248-94B4-38ECA3833AC0}"/>
              </a:ext>
            </a:extLst>
          </p:cNvPr>
          <p:cNvSpPr/>
          <p:nvPr/>
        </p:nvSpPr>
        <p:spPr>
          <a:xfrm>
            <a:off x="1387725" y="1461951"/>
            <a:ext cx="6442363" cy="17872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8AEF43E-BD9A-4F67-9691-C5F10B3979E9}"/>
              </a:ext>
            </a:extLst>
          </p:cNvPr>
          <p:cNvSpPr/>
          <p:nvPr/>
        </p:nvSpPr>
        <p:spPr>
          <a:xfrm>
            <a:off x="2270952" y="1058322"/>
            <a:ext cx="4833995" cy="739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TextBox 6">
            <a:extLst>
              <a:ext uri="{FF2B5EF4-FFF2-40B4-BE49-F238E27FC236}">
                <a16:creationId xmlns:a16="http://schemas.microsoft.com/office/drawing/2014/main" id="{E01233D0-E64A-4898-9712-4BA411F051BB}"/>
              </a:ext>
            </a:extLst>
          </p:cNvPr>
          <p:cNvSpPr txBox="1">
            <a:spLocks noChangeArrowheads="1"/>
          </p:cNvSpPr>
          <p:nvPr/>
        </p:nvSpPr>
        <p:spPr bwMode="auto">
          <a:xfrm>
            <a:off x="2499768" y="2682777"/>
            <a:ext cx="4284476" cy="307777"/>
          </a:xfrm>
          <a:prstGeom prst="rect">
            <a:avLst/>
          </a:prstGeom>
          <a:noFill/>
          <a:ln w="9525">
            <a:noFill/>
            <a:miter lim="800000"/>
            <a:headEnd/>
            <a:tailEnd/>
          </a:ln>
          <a:extLst/>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eaLnBrk="1" fontAlgn="base" hangingPunct="1">
              <a:buClrTx/>
              <a:buSzTx/>
              <a:buFontTx/>
              <a:buNone/>
            </a:pPr>
            <a:r>
              <a:rPr lang="zh-CN" altLang="en-US" dirty="0">
                <a:solidFill>
                  <a:schemeClr val="tx1">
                    <a:lumMod val="65000"/>
                    <a:lumOff val="35000"/>
                  </a:schemeClr>
                </a:solidFill>
                <a:latin typeface="Verdana" pitchFamily="34" charset="0"/>
              </a:rPr>
              <a:t>动态</a:t>
            </a:r>
            <a:r>
              <a:rPr lang="en-US" altLang="zh-CN" dirty="0">
                <a:solidFill>
                  <a:schemeClr val="tx1">
                    <a:lumMod val="65000"/>
                    <a:lumOff val="35000"/>
                  </a:schemeClr>
                </a:solidFill>
                <a:latin typeface="Verdana" pitchFamily="34" charset="0"/>
              </a:rPr>
              <a:t>PPT/</a:t>
            </a:r>
            <a:r>
              <a:rPr lang="zh-CN" altLang="en-US" dirty="0">
                <a:solidFill>
                  <a:schemeClr val="tx1">
                    <a:lumMod val="65000"/>
                    <a:lumOff val="35000"/>
                  </a:schemeClr>
                </a:solidFill>
                <a:latin typeface="Verdana" pitchFamily="34" charset="0"/>
              </a:rPr>
              <a:t>产品推广</a:t>
            </a:r>
            <a:r>
              <a:rPr lang="en-US" altLang="zh-CN" dirty="0">
                <a:solidFill>
                  <a:schemeClr val="tx1">
                    <a:lumMod val="65000"/>
                    <a:lumOff val="35000"/>
                  </a:schemeClr>
                </a:solidFill>
                <a:latin typeface="Verdana" pitchFamily="34" charset="0"/>
              </a:rPr>
              <a:t>/</a:t>
            </a:r>
            <a:r>
              <a:rPr lang="zh-CN" altLang="en-US" dirty="0">
                <a:solidFill>
                  <a:schemeClr val="tx1">
                    <a:lumMod val="65000"/>
                    <a:lumOff val="35000"/>
                  </a:schemeClr>
                </a:solidFill>
                <a:latin typeface="Verdana" pitchFamily="34" charset="0"/>
              </a:rPr>
              <a:t>总结计划</a:t>
            </a:r>
            <a:r>
              <a:rPr lang="en-US" altLang="zh-CN" dirty="0">
                <a:solidFill>
                  <a:schemeClr val="tx1">
                    <a:lumMod val="65000"/>
                    <a:lumOff val="35000"/>
                  </a:schemeClr>
                </a:solidFill>
                <a:latin typeface="Verdana" pitchFamily="34" charset="0"/>
              </a:rPr>
              <a:t>/</a:t>
            </a:r>
            <a:r>
              <a:rPr lang="zh-CN" altLang="en-US" dirty="0">
                <a:solidFill>
                  <a:schemeClr val="tx1">
                    <a:lumMod val="65000"/>
                    <a:lumOff val="35000"/>
                  </a:schemeClr>
                </a:solidFill>
                <a:latin typeface="Verdana" pitchFamily="34" charset="0"/>
              </a:rPr>
              <a:t>宣传策划</a:t>
            </a:r>
            <a:r>
              <a:rPr lang="en-US" altLang="zh-CN" dirty="0">
                <a:solidFill>
                  <a:schemeClr val="tx1">
                    <a:lumMod val="65000"/>
                    <a:lumOff val="35000"/>
                  </a:schemeClr>
                </a:solidFill>
                <a:latin typeface="Verdana" pitchFamily="34" charset="0"/>
              </a:rPr>
              <a:t>/</a:t>
            </a:r>
            <a:r>
              <a:rPr lang="zh-CN" altLang="en-US" dirty="0">
                <a:solidFill>
                  <a:schemeClr val="tx1">
                    <a:lumMod val="65000"/>
                    <a:lumOff val="35000"/>
                  </a:schemeClr>
                </a:solidFill>
                <a:latin typeface="Verdana" pitchFamily="34" charset="0"/>
              </a:rPr>
              <a:t>项目介绍等</a:t>
            </a:r>
            <a:endParaRPr lang="en-US" altLang="zh-CN" dirty="0">
              <a:solidFill>
                <a:schemeClr val="tx1">
                  <a:lumMod val="65000"/>
                  <a:lumOff val="35000"/>
                </a:schemeClr>
              </a:solidFill>
              <a:latin typeface="Verdana" pitchFamily="34" charset="0"/>
            </a:endParaRPr>
          </a:p>
        </p:txBody>
      </p:sp>
      <p:sp>
        <p:nvSpPr>
          <p:cNvPr id="18" name="TextBox 5">
            <a:extLst>
              <a:ext uri="{FF2B5EF4-FFF2-40B4-BE49-F238E27FC236}">
                <a16:creationId xmlns:a16="http://schemas.microsoft.com/office/drawing/2014/main" id="{CDE4E4FF-C5E8-4093-BFE7-36993BF10E25}"/>
              </a:ext>
            </a:extLst>
          </p:cNvPr>
          <p:cNvSpPr txBox="1"/>
          <p:nvPr/>
        </p:nvSpPr>
        <p:spPr>
          <a:xfrm>
            <a:off x="1654189" y="1683711"/>
            <a:ext cx="5909436" cy="88383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rPr>
              <a:t>小清新工作总结计划</a:t>
            </a:r>
            <a:endParaRPr lang="id-ID" altLang="zh-CN" sz="4000" dirty="0">
              <a:solidFill>
                <a:schemeClr val="tx1">
                  <a:lumMod val="75000"/>
                  <a:lumOff val="25000"/>
                </a:schemeClr>
              </a:solidFill>
              <a:latin typeface="微软雅黑" panose="020B0503020204020204" pitchFamily="34" charset="-122"/>
              <a:ea typeface="微软雅黑" panose="020B0503020204020204" pitchFamily="34" charset="-122"/>
              <a:cs typeface="Clear Sans Light" pitchFamily="34" charset="0"/>
            </a:endParaRPr>
          </a:p>
        </p:txBody>
      </p:sp>
      <p:sp>
        <p:nvSpPr>
          <p:cNvPr id="19" name="TextBox 5">
            <a:extLst>
              <a:ext uri="{FF2B5EF4-FFF2-40B4-BE49-F238E27FC236}">
                <a16:creationId xmlns:a16="http://schemas.microsoft.com/office/drawing/2014/main" id="{66988433-4FF2-46A2-B940-A7008BA2A4E9}"/>
              </a:ext>
            </a:extLst>
          </p:cNvPr>
          <p:cNvSpPr txBox="1"/>
          <p:nvPr/>
        </p:nvSpPr>
        <p:spPr>
          <a:xfrm>
            <a:off x="2614069" y="847755"/>
            <a:ext cx="4490878" cy="100027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4400" dirty="0">
                <a:solidFill>
                  <a:schemeClr val="tx1">
                    <a:lumMod val="75000"/>
                    <a:lumOff val="25000"/>
                  </a:schemeClr>
                </a:solidFill>
                <a:latin typeface="Vladimir Script" panose="03050402040407070305" pitchFamily="66" charset="0"/>
                <a:ea typeface="方正姚体" panose="02010601030101010101" pitchFamily="2" charset="-122"/>
                <a:cs typeface="Clear Sans Light" pitchFamily="34" charset="0"/>
              </a:rPr>
              <a:t>POWERPOINT</a:t>
            </a:r>
            <a:endParaRPr lang="id-ID" altLang="zh-CN" sz="4400" dirty="0">
              <a:solidFill>
                <a:schemeClr val="tx1">
                  <a:lumMod val="75000"/>
                  <a:lumOff val="25000"/>
                </a:schemeClr>
              </a:solidFill>
              <a:latin typeface="Vladimir Script" panose="03050402040407070305" pitchFamily="66" charset="0"/>
              <a:ea typeface="方正姚体" panose="02010601030101010101" pitchFamily="2" charset="-122"/>
              <a:cs typeface="Clear Sans Light" pitchFamily="34" charset="0"/>
            </a:endParaRPr>
          </a:p>
        </p:txBody>
      </p:sp>
    </p:spTree>
    <p:extLst>
      <p:ext uri="{BB962C8B-B14F-4D97-AF65-F5344CB8AC3E}">
        <p14:creationId xmlns:p14="http://schemas.microsoft.com/office/powerpoint/2010/main" val="3435721401"/>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par>
                                <p:cTn id="7" presetID="50" presetClass="entr" presetSubtype="0" decel="10000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1000" fill="hold"/>
                                        <p:tgtEl>
                                          <p:spTgt spid="14"/>
                                        </p:tgtEl>
                                        <p:attrNameLst>
                                          <p:attrName>ppt_w</p:attrName>
                                        </p:attrNameLst>
                                      </p:cBhvr>
                                      <p:tavLst>
                                        <p:tav tm="0">
                                          <p:val>
                                            <p:strVal val="#ppt_w+.3"/>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Effect transition="in" filter="fade">
                                      <p:cBhvr>
                                        <p:cTn id="11" dur="1000"/>
                                        <p:tgtEl>
                                          <p:spTgt spid="1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Scale>
                                      <p:cBhvr>
                                        <p:cTn id="21" dur="1000" decel="50000" fill="hold">
                                          <p:stCondLst>
                                            <p:cond delay="0"/>
                                          </p:stCondLst>
                                        </p:cTn>
                                        <p:tgtEl>
                                          <p:spTgt spid="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xEl>
                                              <p:pRg st="0" end="0"/>
                                            </p:txEl>
                                          </p:spTgt>
                                        </p:tgtEl>
                                        <p:attrNameLst>
                                          <p:attrName>ppt_x</p:attrName>
                                          <p:attrName>ppt_y</p:attrName>
                                        </p:attrNameLst>
                                      </p:cBhvr>
                                    </p:animMotion>
                                    <p:animEffect transition="in" filter="fade">
                                      <p:cBhvr>
                                        <p:cTn id="23" dur="1000"/>
                                        <p:tgtEl>
                                          <p:spTgt spid="19">
                                            <p:txEl>
                                              <p:pRg st="0" end="0"/>
                                            </p:txEl>
                                          </p:spTgt>
                                        </p:tgtEl>
                                      </p:cBhvr>
                                    </p:animEffect>
                                  </p:childTnLst>
                                </p:cTn>
                              </p:par>
                            </p:childTnLst>
                          </p:cTn>
                        </p:par>
                        <p:par>
                          <p:cTn id="24" fill="hold">
                            <p:stCondLst>
                              <p:cond delay="2500"/>
                            </p:stCondLst>
                            <p:childTnLst>
                              <p:par>
                                <p:cTn id="25" presetID="52" presetClass="entr" presetSubtype="0" fill="hold" grpId="0"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Scale>
                                      <p:cBhvr>
                                        <p:cTn id="27" dur="1000" decel="50000" fill="hold">
                                          <p:stCondLst>
                                            <p:cond delay="0"/>
                                          </p:stCondLst>
                                        </p:cTn>
                                        <p:tgtEl>
                                          <p:spTgt spid="1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8">
                                            <p:txEl>
                                              <p:pRg st="0" end="0"/>
                                            </p:txEl>
                                          </p:spTgt>
                                        </p:tgtEl>
                                        <p:attrNameLst>
                                          <p:attrName>ppt_x</p:attrName>
                                          <p:attrName>ppt_y</p:attrName>
                                        </p:attrNameLst>
                                      </p:cBhvr>
                                    </p:animMotion>
                                    <p:animEffect transition="in" filter="fade">
                                      <p:cBhvr>
                                        <p:cTn id="29" dur="1000"/>
                                        <p:tgtEl>
                                          <p:spTgt spid="18">
                                            <p:txEl>
                                              <p:pRg st="0" end="0"/>
                                            </p:txEl>
                                          </p:spTgt>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750" fill="hold"/>
                                        <p:tgtEl>
                                          <p:spTgt spid="17"/>
                                        </p:tgtEl>
                                        <p:attrNameLst>
                                          <p:attrName>ppt_w</p:attrName>
                                        </p:attrNameLst>
                                      </p:cBhvr>
                                      <p:tavLst>
                                        <p:tav tm="0">
                                          <p:val>
                                            <p:fltVal val="0"/>
                                          </p:val>
                                        </p:tav>
                                        <p:tav tm="100000">
                                          <p:val>
                                            <p:strVal val="#ppt_w"/>
                                          </p:val>
                                        </p:tav>
                                      </p:tavLst>
                                    </p:anim>
                                    <p:anim calcmode="lin" valueType="num">
                                      <p:cBhvr>
                                        <p:cTn id="34" dur="750" fill="hold"/>
                                        <p:tgtEl>
                                          <p:spTgt spid="17"/>
                                        </p:tgtEl>
                                        <p:attrNameLst>
                                          <p:attrName>ppt_h</p:attrName>
                                        </p:attrNameLst>
                                      </p:cBhvr>
                                      <p:tavLst>
                                        <p:tav tm="0">
                                          <p:val>
                                            <p:fltVal val="0"/>
                                          </p:val>
                                        </p:tav>
                                        <p:tav tm="100000">
                                          <p:val>
                                            <p:strVal val="#ppt_h"/>
                                          </p:val>
                                        </p:tav>
                                      </p:tavLst>
                                    </p:anim>
                                    <p:animEffect transition="in" filter="fade">
                                      <p:cBhvr>
                                        <p:cTn id="35"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6" repeatCount="indefinite" fill="hold" display="0">
                  <p:stCondLst>
                    <p:cond delay="indefinite"/>
                  </p:stCondLst>
                  <p:endCondLst>
                    <p:cond evt="onStopAudio" delay="0">
                      <p:tgtEl>
                        <p:sldTgt/>
                      </p:tgtEl>
                    </p:cond>
                  </p:endCondLst>
                </p:cTn>
                <p:tgtEl>
                  <p:spTgt spid="13"/>
                </p:tgtEl>
              </p:cMediaNode>
            </p:audio>
          </p:childTnLst>
        </p:cTn>
      </p:par>
    </p:tnLst>
    <p:bldLst>
      <p:bldP spid="15" grpId="0" animBg="1"/>
      <p:bldP spid="17" grpId="0"/>
      <p:bldP spid="18" grpId="0" build="p"/>
      <p:bldP spid="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4872" y="1996480"/>
            <a:ext cx="2864801" cy="427713"/>
          </a:xfrm>
          <a:prstGeom prst="rect">
            <a:avLst/>
          </a:prstGeom>
        </p:spPr>
        <p:txBody>
          <a:bodyPr wrap="square" lIns="91435" tIns="45717" rIns="91435" bIns="45717">
            <a:normAutofit fontScale="70000" lnSpcReduction="20000"/>
          </a:bodyPr>
          <a:lstStyle/>
          <a:p>
            <a:pPr>
              <a:lnSpc>
                <a:spcPct val="120000"/>
              </a:lnSpc>
            </a:pPr>
            <a:r>
              <a:rPr lang="zh-CN" altLang="en-US" sz="1100" dirty="0">
                <a:solidFill>
                  <a:schemeClr val="bg1">
                    <a:lumMod val="50000"/>
                  </a:schemeClr>
                </a:solidFill>
                <a:latin typeface="微软雅黑" pitchFamily="34" charset="-122"/>
                <a:ea typeface="微软雅黑" pitchFamily="34" charset="-122"/>
              </a:rPr>
              <a:t>此部分内容作为文字排版占位显示（建议使用主题字体）</a:t>
            </a:r>
            <a:br>
              <a:rPr lang="zh-CN" altLang="en-US" sz="1100" dirty="0">
                <a:solidFill>
                  <a:schemeClr val="bg1">
                    <a:lumMod val="50000"/>
                  </a:schemeClr>
                </a:solidFill>
                <a:latin typeface="微软雅黑" pitchFamily="34" charset="-122"/>
                <a:ea typeface="微软雅黑" pitchFamily="34" charset="-122"/>
              </a:rPr>
            </a:br>
            <a:r>
              <a:rPr lang="zh-CN" altLang="en-US" sz="1100" dirty="0">
                <a:solidFill>
                  <a:schemeClr val="bg1">
                    <a:lumMod val="50000"/>
                  </a:schemeClr>
                </a:solidFill>
                <a:latin typeface="微软雅黑" pitchFamily="34" charset="-122"/>
                <a:ea typeface="微软雅黑" pitchFamily="34" charset="-122"/>
              </a:rPr>
              <a:t>如需更改请在（设置形状格式）菜单下（文本选项）中调整</a:t>
            </a:r>
          </a:p>
        </p:txBody>
      </p:sp>
      <p:grpSp>
        <p:nvGrpSpPr>
          <p:cNvPr id="2" name="组合 10"/>
          <p:cNvGrpSpPr/>
          <p:nvPr/>
        </p:nvGrpSpPr>
        <p:grpSpPr>
          <a:xfrm>
            <a:off x="3884800" y="1312404"/>
            <a:ext cx="4487827" cy="2972324"/>
            <a:chOff x="3635896" y="1131590"/>
            <a:chExt cx="4487827" cy="3360440"/>
          </a:xfrm>
        </p:grpSpPr>
        <p:sp>
          <p:nvSpPr>
            <p:cNvPr id="4" name="Rectangle 1"/>
            <p:cNvSpPr/>
            <p:nvPr/>
          </p:nvSpPr>
          <p:spPr>
            <a:xfrm>
              <a:off x="3782981" y="1291630"/>
              <a:ext cx="4340742" cy="3200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3"/>
            <p:cNvSpPr/>
            <p:nvPr/>
          </p:nvSpPr>
          <p:spPr>
            <a:xfrm>
              <a:off x="3635896" y="1131590"/>
              <a:ext cx="4340741" cy="3200400"/>
            </a:xfrm>
            <a:prstGeom prst="rect">
              <a:avLst/>
            </a:prstGeom>
            <a:blipFill dpi="0" rotWithShape="1">
              <a:blip r:embed="rId3"/>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 name="组合 11"/>
          <p:cNvGrpSpPr/>
          <p:nvPr/>
        </p:nvGrpSpPr>
        <p:grpSpPr>
          <a:xfrm>
            <a:off x="1151620" y="1420416"/>
            <a:ext cx="1944215" cy="360128"/>
            <a:chOff x="134923" y="1985399"/>
            <a:chExt cx="3610685" cy="668809"/>
          </a:xfrm>
        </p:grpSpPr>
        <p:sp>
          <p:nvSpPr>
            <p:cNvPr id="10" name="矩形: 圆角 9"/>
            <p:cNvSpPr/>
            <p:nvPr/>
          </p:nvSpPr>
          <p:spPr>
            <a:xfrm>
              <a:off x="134923" y="1985399"/>
              <a:ext cx="3610685" cy="66880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TextBox 8"/>
            <p:cNvSpPr txBox="1"/>
            <p:nvPr/>
          </p:nvSpPr>
          <p:spPr>
            <a:xfrm>
              <a:off x="843841" y="2118965"/>
              <a:ext cx="2215991" cy="484748"/>
            </a:xfrm>
            <a:prstGeom prst="rect">
              <a:avLst/>
            </a:prstGeom>
            <a:noFill/>
          </p:spPr>
          <p:txBody>
            <a:bodyPr wrap="none">
              <a:normAutofit fontScale="62500" lnSpcReduction="20000"/>
            </a:bodyPr>
            <a:lstStyle/>
            <a:p>
              <a:r>
                <a:rPr lang="zh-CN" altLang="en-US" sz="2000" b="1" dirty="0">
                  <a:solidFill>
                    <a:schemeClr val="bg1"/>
                  </a:solidFill>
                </a:rPr>
                <a:t>标题文本预设</a:t>
              </a:r>
            </a:p>
          </p:txBody>
        </p:sp>
      </p:grpSp>
      <p:sp>
        <p:nvSpPr>
          <p:cNvPr id="11" name="Rectangle 5">
            <a:extLst>
              <a:ext uri="{FF2B5EF4-FFF2-40B4-BE49-F238E27FC236}">
                <a16:creationId xmlns:a16="http://schemas.microsoft.com/office/drawing/2014/main" id="{2E0F9D38-E6AE-4DE7-BDAF-6BDA46D56110}"/>
              </a:ext>
            </a:extLst>
          </p:cNvPr>
          <p:cNvSpPr/>
          <p:nvPr/>
        </p:nvSpPr>
        <p:spPr>
          <a:xfrm>
            <a:off x="1004872" y="3472644"/>
            <a:ext cx="2864801" cy="427713"/>
          </a:xfrm>
          <a:prstGeom prst="rect">
            <a:avLst/>
          </a:prstGeom>
        </p:spPr>
        <p:txBody>
          <a:bodyPr wrap="square" lIns="91435" tIns="45717" rIns="91435" bIns="45717">
            <a:normAutofit fontScale="70000" lnSpcReduction="20000"/>
          </a:bodyPr>
          <a:lstStyle/>
          <a:p>
            <a:pPr>
              <a:lnSpc>
                <a:spcPct val="120000"/>
              </a:lnSpc>
            </a:pPr>
            <a:r>
              <a:rPr lang="zh-CN" altLang="en-US" sz="1100" dirty="0">
                <a:solidFill>
                  <a:schemeClr val="bg1">
                    <a:lumMod val="50000"/>
                  </a:schemeClr>
                </a:solidFill>
                <a:latin typeface="微软雅黑" pitchFamily="34" charset="-122"/>
                <a:ea typeface="微软雅黑" pitchFamily="34" charset="-122"/>
              </a:rPr>
              <a:t>此部分内容作为文字排版占位显示（建议使用主题字体）</a:t>
            </a:r>
            <a:br>
              <a:rPr lang="zh-CN" altLang="en-US" sz="1100" dirty="0">
                <a:solidFill>
                  <a:schemeClr val="bg1">
                    <a:lumMod val="50000"/>
                  </a:schemeClr>
                </a:solidFill>
                <a:latin typeface="微软雅黑" pitchFamily="34" charset="-122"/>
                <a:ea typeface="微软雅黑" pitchFamily="34" charset="-122"/>
              </a:rPr>
            </a:br>
            <a:r>
              <a:rPr lang="zh-CN" altLang="en-US" sz="1100" dirty="0">
                <a:solidFill>
                  <a:schemeClr val="bg1">
                    <a:lumMod val="50000"/>
                  </a:schemeClr>
                </a:solidFill>
                <a:latin typeface="微软雅黑" pitchFamily="34" charset="-122"/>
                <a:ea typeface="微软雅黑" pitchFamily="34" charset="-122"/>
              </a:rPr>
              <a:t>如需更改请在（设置形状格式）菜单下（文本选项）中调整</a:t>
            </a:r>
          </a:p>
        </p:txBody>
      </p:sp>
      <p:grpSp>
        <p:nvGrpSpPr>
          <p:cNvPr id="12" name="组合 11">
            <a:extLst>
              <a:ext uri="{FF2B5EF4-FFF2-40B4-BE49-F238E27FC236}">
                <a16:creationId xmlns:a16="http://schemas.microsoft.com/office/drawing/2014/main" id="{F5450543-B85C-44FF-925E-4B0D1DC00366}"/>
              </a:ext>
            </a:extLst>
          </p:cNvPr>
          <p:cNvGrpSpPr/>
          <p:nvPr/>
        </p:nvGrpSpPr>
        <p:grpSpPr>
          <a:xfrm>
            <a:off x="1151620" y="2896580"/>
            <a:ext cx="1944215" cy="360128"/>
            <a:chOff x="134923" y="1985399"/>
            <a:chExt cx="3610685" cy="668809"/>
          </a:xfrm>
        </p:grpSpPr>
        <p:sp>
          <p:nvSpPr>
            <p:cNvPr id="13" name="矩形: 圆角 12">
              <a:extLst>
                <a:ext uri="{FF2B5EF4-FFF2-40B4-BE49-F238E27FC236}">
                  <a16:creationId xmlns:a16="http://schemas.microsoft.com/office/drawing/2014/main" id="{E99DFCBD-2A14-4002-97A2-DEC954C3F771}"/>
                </a:ext>
              </a:extLst>
            </p:cNvPr>
            <p:cNvSpPr/>
            <p:nvPr/>
          </p:nvSpPr>
          <p:spPr>
            <a:xfrm>
              <a:off x="134923" y="1985399"/>
              <a:ext cx="3610685" cy="6688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TextBox 8">
              <a:extLst>
                <a:ext uri="{FF2B5EF4-FFF2-40B4-BE49-F238E27FC236}">
                  <a16:creationId xmlns:a16="http://schemas.microsoft.com/office/drawing/2014/main" id="{19A8EFE4-7997-471C-820C-6AFFED875C87}"/>
                </a:ext>
              </a:extLst>
            </p:cNvPr>
            <p:cNvSpPr txBox="1"/>
            <p:nvPr/>
          </p:nvSpPr>
          <p:spPr>
            <a:xfrm>
              <a:off x="843841" y="2118965"/>
              <a:ext cx="2215991" cy="484748"/>
            </a:xfrm>
            <a:prstGeom prst="rect">
              <a:avLst/>
            </a:prstGeom>
            <a:noFill/>
          </p:spPr>
          <p:txBody>
            <a:bodyPr wrap="none">
              <a:normAutofit fontScale="62500" lnSpcReduction="20000"/>
            </a:bodyPr>
            <a:lstStyle/>
            <a:p>
              <a:r>
                <a:rPr lang="zh-CN" altLang="en-US" sz="2000" b="1" dirty="0">
                  <a:solidFill>
                    <a:schemeClr val="bg1"/>
                  </a:solidFill>
                </a:rPr>
                <a:t>标题文本预设</a:t>
              </a:r>
            </a:p>
          </p:txBody>
        </p:sp>
      </p:grpSp>
    </p:spTree>
    <p:extLst>
      <p:ext uri="{BB962C8B-B14F-4D97-AF65-F5344CB8AC3E}">
        <p14:creationId xmlns:p14="http://schemas.microsoft.com/office/powerpoint/2010/main" val="1022659654"/>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6"/>
          <p:cNvGrpSpPr/>
          <p:nvPr/>
        </p:nvGrpSpPr>
        <p:grpSpPr>
          <a:xfrm>
            <a:off x="2350419" y="2428264"/>
            <a:ext cx="1222541" cy="2586304"/>
            <a:chOff x="2350418" y="2427514"/>
            <a:chExt cx="1222541" cy="2585506"/>
          </a:xfrm>
          <a:solidFill>
            <a:schemeClr val="accent2"/>
          </a:solidFill>
        </p:grpSpPr>
        <p:sp>
          <p:nvSpPr>
            <p:cNvPr id="9" name="Rectangle 10"/>
            <p:cNvSpPr>
              <a:spLocks noChangeArrowheads="1"/>
            </p:cNvSpPr>
            <p:nvPr/>
          </p:nvSpPr>
          <p:spPr bwMode="auto">
            <a:xfrm>
              <a:off x="3122173" y="2427514"/>
              <a:ext cx="450786" cy="1969619"/>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0" name="Rectangle 11"/>
            <p:cNvSpPr>
              <a:spLocks noChangeArrowheads="1"/>
            </p:cNvSpPr>
            <p:nvPr/>
          </p:nvSpPr>
          <p:spPr bwMode="auto">
            <a:xfrm>
              <a:off x="3347566" y="2427514"/>
              <a:ext cx="225393" cy="1969619"/>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1" name="Freeform 12"/>
            <p:cNvSpPr>
              <a:spLocks/>
            </p:cNvSpPr>
            <p:nvPr/>
          </p:nvSpPr>
          <p:spPr bwMode="auto">
            <a:xfrm>
              <a:off x="2350418" y="4397132"/>
              <a:ext cx="1222541" cy="615888"/>
            </a:xfrm>
            <a:custGeom>
              <a:avLst/>
              <a:gdLst>
                <a:gd name="T0" fmla="*/ 857 w 857"/>
                <a:gd name="T1" fmla="*/ 0 h 677"/>
                <a:gd name="T2" fmla="*/ 541 w 857"/>
                <a:gd name="T3" fmla="*/ 0 h 677"/>
                <a:gd name="T4" fmla="*/ 0 w 857"/>
                <a:gd name="T5" fmla="*/ 677 h 677"/>
                <a:gd name="T6" fmla="*/ 563 w 857"/>
                <a:gd name="T7" fmla="*/ 677 h 677"/>
                <a:gd name="T8" fmla="*/ 857 w 857"/>
                <a:gd name="T9" fmla="*/ 0 h 677"/>
              </a:gdLst>
              <a:ahLst/>
              <a:cxnLst>
                <a:cxn ang="0">
                  <a:pos x="T0" y="T1"/>
                </a:cxn>
                <a:cxn ang="0">
                  <a:pos x="T2" y="T3"/>
                </a:cxn>
                <a:cxn ang="0">
                  <a:pos x="T4" y="T5"/>
                </a:cxn>
                <a:cxn ang="0">
                  <a:pos x="T6" y="T7"/>
                </a:cxn>
                <a:cxn ang="0">
                  <a:pos x="T8" y="T9"/>
                </a:cxn>
              </a:cxnLst>
              <a:rect l="0" t="0" r="r" b="b"/>
              <a:pathLst>
                <a:path w="857" h="677">
                  <a:moveTo>
                    <a:pt x="857" y="0"/>
                  </a:moveTo>
                  <a:lnTo>
                    <a:pt x="541" y="0"/>
                  </a:lnTo>
                  <a:lnTo>
                    <a:pt x="0" y="677"/>
                  </a:lnTo>
                  <a:lnTo>
                    <a:pt x="563" y="677"/>
                  </a:lnTo>
                  <a:lnTo>
                    <a:pt x="857"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2" name="Freeform 13"/>
            <p:cNvSpPr>
              <a:spLocks/>
            </p:cNvSpPr>
            <p:nvPr/>
          </p:nvSpPr>
          <p:spPr bwMode="auto">
            <a:xfrm>
              <a:off x="2745568" y="4397132"/>
              <a:ext cx="827391" cy="615888"/>
            </a:xfrm>
            <a:custGeom>
              <a:avLst/>
              <a:gdLst>
                <a:gd name="T0" fmla="*/ 580 w 580"/>
                <a:gd name="T1" fmla="*/ 0 h 677"/>
                <a:gd name="T2" fmla="*/ 422 w 580"/>
                <a:gd name="T3" fmla="*/ 0 h 677"/>
                <a:gd name="T4" fmla="*/ 0 w 580"/>
                <a:gd name="T5" fmla="*/ 677 h 677"/>
                <a:gd name="T6" fmla="*/ 286 w 580"/>
                <a:gd name="T7" fmla="*/ 677 h 677"/>
                <a:gd name="T8" fmla="*/ 580 w 580"/>
                <a:gd name="T9" fmla="*/ 0 h 677"/>
              </a:gdLst>
              <a:ahLst/>
              <a:cxnLst>
                <a:cxn ang="0">
                  <a:pos x="T0" y="T1"/>
                </a:cxn>
                <a:cxn ang="0">
                  <a:pos x="T2" y="T3"/>
                </a:cxn>
                <a:cxn ang="0">
                  <a:pos x="T4" y="T5"/>
                </a:cxn>
                <a:cxn ang="0">
                  <a:pos x="T6" y="T7"/>
                </a:cxn>
                <a:cxn ang="0">
                  <a:pos x="T8" y="T9"/>
                </a:cxn>
              </a:cxnLst>
              <a:rect l="0" t="0" r="r" b="b"/>
              <a:pathLst>
                <a:path w="580" h="677">
                  <a:moveTo>
                    <a:pt x="580" y="0"/>
                  </a:moveTo>
                  <a:lnTo>
                    <a:pt x="422" y="0"/>
                  </a:lnTo>
                  <a:lnTo>
                    <a:pt x="0" y="677"/>
                  </a:lnTo>
                  <a:lnTo>
                    <a:pt x="286" y="677"/>
                  </a:lnTo>
                  <a:lnTo>
                    <a:pt x="580"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6" name="组合 57"/>
          <p:cNvGrpSpPr/>
          <p:nvPr/>
        </p:nvGrpSpPr>
        <p:grpSpPr>
          <a:xfrm>
            <a:off x="4211960" y="3451425"/>
            <a:ext cx="750358" cy="1563142"/>
            <a:chOff x="4211960" y="3450360"/>
            <a:chExt cx="750358" cy="1562660"/>
          </a:xfrm>
          <a:solidFill>
            <a:schemeClr val="accent3"/>
          </a:solidFill>
        </p:grpSpPr>
        <p:sp>
          <p:nvSpPr>
            <p:cNvPr id="13" name="Rectangle 14"/>
            <p:cNvSpPr>
              <a:spLocks noChangeArrowheads="1"/>
            </p:cNvSpPr>
            <p:nvPr/>
          </p:nvSpPr>
          <p:spPr bwMode="auto">
            <a:xfrm>
              <a:off x="4361745" y="3450360"/>
              <a:ext cx="450786" cy="946772"/>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4" name="Rectangle 15"/>
            <p:cNvSpPr>
              <a:spLocks noChangeArrowheads="1"/>
            </p:cNvSpPr>
            <p:nvPr/>
          </p:nvSpPr>
          <p:spPr bwMode="auto">
            <a:xfrm>
              <a:off x="4587138" y="3450360"/>
              <a:ext cx="225393" cy="946772"/>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5" name="Freeform 16"/>
            <p:cNvSpPr>
              <a:spLocks/>
            </p:cNvSpPr>
            <p:nvPr/>
          </p:nvSpPr>
          <p:spPr bwMode="auto">
            <a:xfrm>
              <a:off x="4211960" y="4397132"/>
              <a:ext cx="750358" cy="615888"/>
            </a:xfrm>
            <a:custGeom>
              <a:avLst/>
              <a:gdLst>
                <a:gd name="T0" fmla="*/ 105 w 526"/>
                <a:gd name="T1" fmla="*/ 0 h 677"/>
                <a:gd name="T2" fmla="*/ 421 w 526"/>
                <a:gd name="T3" fmla="*/ 0 h 677"/>
                <a:gd name="T4" fmla="*/ 526 w 526"/>
                <a:gd name="T5" fmla="*/ 677 h 677"/>
                <a:gd name="T6" fmla="*/ 0 w 526"/>
                <a:gd name="T7" fmla="*/ 677 h 677"/>
                <a:gd name="T8" fmla="*/ 105 w 526"/>
                <a:gd name="T9" fmla="*/ 0 h 677"/>
              </a:gdLst>
              <a:ahLst/>
              <a:cxnLst>
                <a:cxn ang="0">
                  <a:pos x="T0" y="T1"/>
                </a:cxn>
                <a:cxn ang="0">
                  <a:pos x="T2" y="T3"/>
                </a:cxn>
                <a:cxn ang="0">
                  <a:pos x="T4" y="T5"/>
                </a:cxn>
                <a:cxn ang="0">
                  <a:pos x="T6" y="T7"/>
                </a:cxn>
                <a:cxn ang="0">
                  <a:pos x="T8" y="T9"/>
                </a:cxn>
              </a:cxnLst>
              <a:rect l="0" t="0" r="r" b="b"/>
              <a:pathLst>
                <a:path w="526" h="677">
                  <a:moveTo>
                    <a:pt x="105" y="0"/>
                  </a:moveTo>
                  <a:lnTo>
                    <a:pt x="421" y="0"/>
                  </a:lnTo>
                  <a:lnTo>
                    <a:pt x="526" y="677"/>
                  </a:lnTo>
                  <a:lnTo>
                    <a:pt x="0" y="677"/>
                  </a:lnTo>
                  <a:lnTo>
                    <a:pt x="105"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6" name="Freeform 17"/>
            <p:cNvSpPr>
              <a:spLocks/>
            </p:cNvSpPr>
            <p:nvPr/>
          </p:nvSpPr>
          <p:spPr bwMode="auto">
            <a:xfrm>
              <a:off x="4587138" y="4397132"/>
              <a:ext cx="375180" cy="615888"/>
            </a:xfrm>
            <a:custGeom>
              <a:avLst/>
              <a:gdLst>
                <a:gd name="T0" fmla="*/ 158 w 263"/>
                <a:gd name="T1" fmla="*/ 0 h 677"/>
                <a:gd name="T2" fmla="*/ 0 w 263"/>
                <a:gd name="T3" fmla="*/ 0 h 677"/>
                <a:gd name="T4" fmla="*/ 0 w 263"/>
                <a:gd name="T5" fmla="*/ 677 h 677"/>
                <a:gd name="T6" fmla="*/ 263 w 263"/>
                <a:gd name="T7" fmla="*/ 677 h 677"/>
                <a:gd name="T8" fmla="*/ 158 w 263"/>
                <a:gd name="T9" fmla="*/ 0 h 677"/>
              </a:gdLst>
              <a:ahLst/>
              <a:cxnLst>
                <a:cxn ang="0">
                  <a:pos x="T0" y="T1"/>
                </a:cxn>
                <a:cxn ang="0">
                  <a:pos x="T2" y="T3"/>
                </a:cxn>
                <a:cxn ang="0">
                  <a:pos x="T4" y="T5"/>
                </a:cxn>
                <a:cxn ang="0">
                  <a:pos x="T6" y="T7"/>
                </a:cxn>
                <a:cxn ang="0">
                  <a:pos x="T8" y="T9"/>
                </a:cxn>
              </a:cxnLst>
              <a:rect l="0" t="0" r="r" b="b"/>
              <a:pathLst>
                <a:path w="263" h="677">
                  <a:moveTo>
                    <a:pt x="158" y="0"/>
                  </a:moveTo>
                  <a:lnTo>
                    <a:pt x="0" y="0"/>
                  </a:lnTo>
                  <a:lnTo>
                    <a:pt x="0" y="677"/>
                  </a:lnTo>
                  <a:lnTo>
                    <a:pt x="263" y="677"/>
                  </a:lnTo>
                  <a:lnTo>
                    <a:pt x="158"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47" name="组合 1"/>
          <p:cNvGrpSpPr/>
          <p:nvPr/>
        </p:nvGrpSpPr>
        <p:grpSpPr>
          <a:xfrm>
            <a:off x="467544" y="3140857"/>
            <a:ext cx="1874469" cy="1873711"/>
            <a:chOff x="467544" y="3139887"/>
            <a:chExt cx="1874469" cy="1873133"/>
          </a:xfrm>
          <a:solidFill>
            <a:schemeClr val="accent1"/>
          </a:solidFill>
        </p:grpSpPr>
        <p:sp>
          <p:nvSpPr>
            <p:cNvPr id="7" name="Rectangle 8"/>
            <p:cNvSpPr>
              <a:spLocks noChangeArrowheads="1"/>
            </p:cNvSpPr>
            <p:nvPr/>
          </p:nvSpPr>
          <p:spPr bwMode="auto">
            <a:xfrm>
              <a:off x="1892654" y="3139887"/>
              <a:ext cx="449359" cy="1257246"/>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75000"/>
                    <a:lumOff val="25000"/>
                  </a:schemeClr>
                </a:solidFill>
              </a:endParaRPr>
            </a:p>
          </p:txBody>
        </p:sp>
        <p:sp>
          <p:nvSpPr>
            <p:cNvPr id="8" name="Rectangle 9"/>
            <p:cNvSpPr>
              <a:spLocks noChangeArrowheads="1"/>
            </p:cNvSpPr>
            <p:nvPr/>
          </p:nvSpPr>
          <p:spPr bwMode="auto">
            <a:xfrm>
              <a:off x="2118045" y="3139887"/>
              <a:ext cx="223967" cy="1257246"/>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75000"/>
                    <a:lumOff val="25000"/>
                  </a:schemeClr>
                </a:solidFill>
              </a:endParaRPr>
            </a:p>
          </p:txBody>
        </p:sp>
        <p:sp>
          <p:nvSpPr>
            <p:cNvPr id="21" name="Freeform 22"/>
            <p:cNvSpPr>
              <a:spLocks/>
            </p:cNvSpPr>
            <p:nvPr/>
          </p:nvSpPr>
          <p:spPr bwMode="auto">
            <a:xfrm>
              <a:off x="467544" y="4397132"/>
              <a:ext cx="1874467" cy="615888"/>
            </a:xfrm>
            <a:custGeom>
              <a:avLst/>
              <a:gdLst>
                <a:gd name="T0" fmla="*/ 1314 w 1314"/>
                <a:gd name="T1" fmla="*/ 0 h 677"/>
                <a:gd name="T2" fmla="*/ 999 w 1314"/>
                <a:gd name="T3" fmla="*/ 0 h 677"/>
                <a:gd name="T4" fmla="*/ 0 w 1314"/>
                <a:gd name="T5" fmla="*/ 677 h 677"/>
                <a:gd name="T6" fmla="*/ 597 w 1314"/>
                <a:gd name="T7" fmla="*/ 677 h 677"/>
                <a:gd name="T8" fmla="*/ 1314 w 1314"/>
                <a:gd name="T9" fmla="*/ 0 h 677"/>
              </a:gdLst>
              <a:ahLst/>
              <a:cxnLst>
                <a:cxn ang="0">
                  <a:pos x="T0" y="T1"/>
                </a:cxn>
                <a:cxn ang="0">
                  <a:pos x="T2" y="T3"/>
                </a:cxn>
                <a:cxn ang="0">
                  <a:pos x="T4" y="T5"/>
                </a:cxn>
                <a:cxn ang="0">
                  <a:pos x="T6" y="T7"/>
                </a:cxn>
                <a:cxn ang="0">
                  <a:pos x="T8" y="T9"/>
                </a:cxn>
              </a:cxnLst>
              <a:rect l="0" t="0" r="r" b="b"/>
              <a:pathLst>
                <a:path w="1314" h="677">
                  <a:moveTo>
                    <a:pt x="1314" y="0"/>
                  </a:moveTo>
                  <a:lnTo>
                    <a:pt x="999" y="0"/>
                  </a:lnTo>
                  <a:lnTo>
                    <a:pt x="0" y="677"/>
                  </a:lnTo>
                  <a:lnTo>
                    <a:pt x="597" y="677"/>
                  </a:lnTo>
                  <a:lnTo>
                    <a:pt x="1314"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75000"/>
                    <a:lumOff val="25000"/>
                  </a:schemeClr>
                </a:solidFill>
              </a:endParaRPr>
            </a:p>
          </p:txBody>
        </p:sp>
        <p:sp>
          <p:nvSpPr>
            <p:cNvPr id="22" name="Freeform 23"/>
            <p:cNvSpPr>
              <a:spLocks/>
            </p:cNvSpPr>
            <p:nvPr/>
          </p:nvSpPr>
          <p:spPr bwMode="auto">
            <a:xfrm>
              <a:off x="878386" y="4397132"/>
              <a:ext cx="1463625" cy="615888"/>
            </a:xfrm>
            <a:custGeom>
              <a:avLst/>
              <a:gdLst>
                <a:gd name="T0" fmla="*/ 1026 w 1026"/>
                <a:gd name="T1" fmla="*/ 0 h 677"/>
                <a:gd name="T2" fmla="*/ 869 w 1026"/>
                <a:gd name="T3" fmla="*/ 0 h 677"/>
                <a:gd name="T4" fmla="*/ 0 w 1026"/>
                <a:gd name="T5" fmla="*/ 677 h 677"/>
                <a:gd name="T6" fmla="*/ 310 w 1026"/>
                <a:gd name="T7" fmla="*/ 677 h 677"/>
                <a:gd name="T8" fmla="*/ 1026 w 1026"/>
                <a:gd name="T9" fmla="*/ 0 h 677"/>
              </a:gdLst>
              <a:ahLst/>
              <a:cxnLst>
                <a:cxn ang="0">
                  <a:pos x="T0" y="T1"/>
                </a:cxn>
                <a:cxn ang="0">
                  <a:pos x="T2" y="T3"/>
                </a:cxn>
                <a:cxn ang="0">
                  <a:pos x="T4" y="T5"/>
                </a:cxn>
                <a:cxn ang="0">
                  <a:pos x="T6" y="T7"/>
                </a:cxn>
                <a:cxn ang="0">
                  <a:pos x="T8" y="T9"/>
                </a:cxn>
              </a:cxnLst>
              <a:rect l="0" t="0" r="r" b="b"/>
              <a:pathLst>
                <a:path w="1026" h="677">
                  <a:moveTo>
                    <a:pt x="1026" y="0"/>
                  </a:moveTo>
                  <a:lnTo>
                    <a:pt x="869" y="0"/>
                  </a:lnTo>
                  <a:lnTo>
                    <a:pt x="0" y="677"/>
                  </a:lnTo>
                  <a:lnTo>
                    <a:pt x="310" y="677"/>
                  </a:lnTo>
                  <a:lnTo>
                    <a:pt x="1026"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48" name="组合 58"/>
          <p:cNvGrpSpPr/>
          <p:nvPr/>
        </p:nvGrpSpPr>
        <p:grpSpPr>
          <a:xfrm>
            <a:off x="5549912" y="2717972"/>
            <a:ext cx="1222542" cy="2296596"/>
            <a:chOff x="5549912" y="2717133"/>
            <a:chExt cx="1222542" cy="2295887"/>
          </a:xfrm>
          <a:solidFill>
            <a:schemeClr val="accent4"/>
          </a:solidFill>
        </p:grpSpPr>
        <p:sp>
          <p:nvSpPr>
            <p:cNvPr id="17" name="Rectangle 18"/>
            <p:cNvSpPr>
              <a:spLocks noChangeArrowheads="1"/>
            </p:cNvSpPr>
            <p:nvPr/>
          </p:nvSpPr>
          <p:spPr bwMode="auto">
            <a:xfrm>
              <a:off x="5549912" y="2717133"/>
              <a:ext cx="450786" cy="1680000"/>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8" name="Rectangle 19"/>
            <p:cNvSpPr>
              <a:spLocks noChangeArrowheads="1"/>
            </p:cNvSpPr>
            <p:nvPr/>
          </p:nvSpPr>
          <p:spPr bwMode="auto">
            <a:xfrm>
              <a:off x="5775305" y="2717133"/>
              <a:ext cx="225393" cy="1680000"/>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3" name="Freeform 24"/>
            <p:cNvSpPr>
              <a:spLocks/>
            </p:cNvSpPr>
            <p:nvPr/>
          </p:nvSpPr>
          <p:spPr bwMode="auto">
            <a:xfrm>
              <a:off x="5549912" y="4397132"/>
              <a:ext cx="1222541" cy="615888"/>
            </a:xfrm>
            <a:custGeom>
              <a:avLst/>
              <a:gdLst>
                <a:gd name="T0" fmla="*/ 0 w 857"/>
                <a:gd name="T1" fmla="*/ 0 h 677"/>
                <a:gd name="T2" fmla="*/ 316 w 857"/>
                <a:gd name="T3" fmla="*/ 0 h 677"/>
                <a:gd name="T4" fmla="*/ 857 w 857"/>
                <a:gd name="T5" fmla="*/ 677 h 677"/>
                <a:gd name="T6" fmla="*/ 294 w 857"/>
                <a:gd name="T7" fmla="*/ 677 h 677"/>
                <a:gd name="T8" fmla="*/ 0 w 857"/>
                <a:gd name="T9" fmla="*/ 0 h 677"/>
              </a:gdLst>
              <a:ahLst/>
              <a:cxnLst>
                <a:cxn ang="0">
                  <a:pos x="T0" y="T1"/>
                </a:cxn>
                <a:cxn ang="0">
                  <a:pos x="T2" y="T3"/>
                </a:cxn>
                <a:cxn ang="0">
                  <a:pos x="T4" y="T5"/>
                </a:cxn>
                <a:cxn ang="0">
                  <a:pos x="T6" y="T7"/>
                </a:cxn>
                <a:cxn ang="0">
                  <a:pos x="T8" y="T9"/>
                </a:cxn>
              </a:cxnLst>
              <a:rect l="0" t="0" r="r" b="b"/>
              <a:pathLst>
                <a:path w="857" h="677">
                  <a:moveTo>
                    <a:pt x="0" y="0"/>
                  </a:moveTo>
                  <a:lnTo>
                    <a:pt x="316" y="0"/>
                  </a:lnTo>
                  <a:lnTo>
                    <a:pt x="857" y="677"/>
                  </a:lnTo>
                  <a:lnTo>
                    <a:pt x="294" y="677"/>
                  </a:lnTo>
                  <a:lnTo>
                    <a:pt x="0"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4" name="Freeform 25"/>
            <p:cNvSpPr>
              <a:spLocks/>
            </p:cNvSpPr>
            <p:nvPr/>
          </p:nvSpPr>
          <p:spPr bwMode="auto">
            <a:xfrm>
              <a:off x="5775306" y="4397132"/>
              <a:ext cx="997148" cy="615888"/>
            </a:xfrm>
            <a:custGeom>
              <a:avLst/>
              <a:gdLst>
                <a:gd name="T0" fmla="*/ 158 w 699"/>
                <a:gd name="T1" fmla="*/ 0 h 677"/>
                <a:gd name="T2" fmla="*/ 0 w 699"/>
                <a:gd name="T3" fmla="*/ 0 h 677"/>
                <a:gd name="T4" fmla="*/ 415 w 699"/>
                <a:gd name="T5" fmla="*/ 677 h 677"/>
                <a:gd name="T6" fmla="*/ 699 w 699"/>
                <a:gd name="T7" fmla="*/ 677 h 677"/>
                <a:gd name="T8" fmla="*/ 158 w 699"/>
                <a:gd name="T9" fmla="*/ 0 h 677"/>
              </a:gdLst>
              <a:ahLst/>
              <a:cxnLst>
                <a:cxn ang="0">
                  <a:pos x="T0" y="T1"/>
                </a:cxn>
                <a:cxn ang="0">
                  <a:pos x="T2" y="T3"/>
                </a:cxn>
                <a:cxn ang="0">
                  <a:pos x="T4" y="T5"/>
                </a:cxn>
                <a:cxn ang="0">
                  <a:pos x="T6" y="T7"/>
                </a:cxn>
                <a:cxn ang="0">
                  <a:pos x="T8" y="T9"/>
                </a:cxn>
              </a:cxnLst>
              <a:rect l="0" t="0" r="r" b="b"/>
              <a:pathLst>
                <a:path w="699" h="677">
                  <a:moveTo>
                    <a:pt x="158" y="0"/>
                  </a:moveTo>
                  <a:lnTo>
                    <a:pt x="0" y="0"/>
                  </a:lnTo>
                  <a:lnTo>
                    <a:pt x="415" y="677"/>
                  </a:lnTo>
                  <a:lnTo>
                    <a:pt x="699" y="677"/>
                  </a:lnTo>
                  <a:lnTo>
                    <a:pt x="158"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49" name="组合 59"/>
          <p:cNvGrpSpPr/>
          <p:nvPr/>
        </p:nvGrpSpPr>
        <p:grpSpPr>
          <a:xfrm>
            <a:off x="6801990" y="1996330"/>
            <a:ext cx="1874467" cy="3018238"/>
            <a:chOff x="6801989" y="1995714"/>
            <a:chExt cx="1874467" cy="3017306"/>
          </a:xfrm>
          <a:solidFill>
            <a:schemeClr val="accent1"/>
          </a:solidFill>
        </p:grpSpPr>
        <p:sp>
          <p:nvSpPr>
            <p:cNvPr id="19" name="Rectangle 20"/>
            <p:cNvSpPr>
              <a:spLocks noChangeArrowheads="1"/>
            </p:cNvSpPr>
            <p:nvPr/>
          </p:nvSpPr>
          <p:spPr bwMode="auto">
            <a:xfrm>
              <a:off x="6801989" y="1995714"/>
              <a:ext cx="449359" cy="2401418"/>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0" name="Rectangle 21"/>
            <p:cNvSpPr>
              <a:spLocks noChangeArrowheads="1"/>
            </p:cNvSpPr>
            <p:nvPr/>
          </p:nvSpPr>
          <p:spPr bwMode="auto">
            <a:xfrm>
              <a:off x="7027381" y="1995714"/>
              <a:ext cx="223967" cy="2401418"/>
            </a:xfrm>
            <a:prstGeom prst="rect">
              <a:avLst/>
            </a:pr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5" name="Freeform 26"/>
            <p:cNvSpPr>
              <a:spLocks/>
            </p:cNvSpPr>
            <p:nvPr/>
          </p:nvSpPr>
          <p:spPr bwMode="auto">
            <a:xfrm>
              <a:off x="6801989" y="4397132"/>
              <a:ext cx="1874467" cy="615888"/>
            </a:xfrm>
            <a:custGeom>
              <a:avLst/>
              <a:gdLst>
                <a:gd name="T0" fmla="*/ 0 w 1314"/>
                <a:gd name="T1" fmla="*/ 0 h 677"/>
                <a:gd name="T2" fmla="*/ 315 w 1314"/>
                <a:gd name="T3" fmla="*/ 0 h 677"/>
                <a:gd name="T4" fmla="*/ 1314 w 1314"/>
                <a:gd name="T5" fmla="*/ 677 h 677"/>
                <a:gd name="T6" fmla="*/ 717 w 1314"/>
                <a:gd name="T7" fmla="*/ 677 h 677"/>
                <a:gd name="T8" fmla="*/ 0 w 1314"/>
                <a:gd name="T9" fmla="*/ 0 h 677"/>
              </a:gdLst>
              <a:ahLst/>
              <a:cxnLst>
                <a:cxn ang="0">
                  <a:pos x="T0" y="T1"/>
                </a:cxn>
                <a:cxn ang="0">
                  <a:pos x="T2" y="T3"/>
                </a:cxn>
                <a:cxn ang="0">
                  <a:pos x="T4" y="T5"/>
                </a:cxn>
                <a:cxn ang="0">
                  <a:pos x="T6" y="T7"/>
                </a:cxn>
                <a:cxn ang="0">
                  <a:pos x="T8" y="T9"/>
                </a:cxn>
              </a:cxnLst>
              <a:rect l="0" t="0" r="r" b="b"/>
              <a:pathLst>
                <a:path w="1314" h="677">
                  <a:moveTo>
                    <a:pt x="0" y="0"/>
                  </a:moveTo>
                  <a:lnTo>
                    <a:pt x="315" y="0"/>
                  </a:lnTo>
                  <a:lnTo>
                    <a:pt x="1314" y="677"/>
                  </a:lnTo>
                  <a:lnTo>
                    <a:pt x="717" y="677"/>
                  </a:lnTo>
                  <a:lnTo>
                    <a:pt x="0"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26" name="Freeform 27"/>
            <p:cNvSpPr>
              <a:spLocks/>
            </p:cNvSpPr>
            <p:nvPr/>
          </p:nvSpPr>
          <p:spPr bwMode="auto">
            <a:xfrm>
              <a:off x="7027381" y="4397132"/>
              <a:ext cx="1649075" cy="615888"/>
            </a:xfrm>
            <a:custGeom>
              <a:avLst/>
              <a:gdLst>
                <a:gd name="T0" fmla="*/ 157 w 1156"/>
                <a:gd name="T1" fmla="*/ 0 h 677"/>
                <a:gd name="T2" fmla="*/ 0 w 1156"/>
                <a:gd name="T3" fmla="*/ 0 h 677"/>
                <a:gd name="T4" fmla="*/ 870 w 1156"/>
                <a:gd name="T5" fmla="*/ 677 h 677"/>
                <a:gd name="T6" fmla="*/ 1156 w 1156"/>
                <a:gd name="T7" fmla="*/ 677 h 677"/>
                <a:gd name="T8" fmla="*/ 157 w 1156"/>
                <a:gd name="T9" fmla="*/ 0 h 677"/>
              </a:gdLst>
              <a:ahLst/>
              <a:cxnLst>
                <a:cxn ang="0">
                  <a:pos x="T0" y="T1"/>
                </a:cxn>
                <a:cxn ang="0">
                  <a:pos x="T2" y="T3"/>
                </a:cxn>
                <a:cxn ang="0">
                  <a:pos x="T4" y="T5"/>
                </a:cxn>
                <a:cxn ang="0">
                  <a:pos x="T6" y="T7"/>
                </a:cxn>
                <a:cxn ang="0">
                  <a:pos x="T8" y="T9"/>
                </a:cxn>
              </a:cxnLst>
              <a:rect l="0" t="0" r="r" b="b"/>
              <a:pathLst>
                <a:path w="1156" h="677">
                  <a:moveTo>
                    <a:pt x="157" y="0"/>
                  </a:moveTo>
                  <a:lnTo>
                    <a:pt x="0" y="0"/>
                  </a:lnTo>
                  <a:lnTo>
                    <a:pt x="870" y="677"/>
                  </a:lnTo>
                  <a:lnTo>
                    <a:pt x="1156" y="677"/>
                  </a:lnTo>
                  <a:lnTo>
                    <a:pt x="157" y="0"/>
                  </a:lnTo>
                  <a:close/>
                </a:path>
              </a:pathLst>
            </a:custGeom>
            <a:grp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50" name="组合 51"/>
          <p:cNvGrpSpPr/>
          <p:nvPr/>
        </p:nvGrpSpPr>
        <p:grpSpPr>
          <a:xfrm>
            <a:off x="6694949" y="1074428"/>
            <a:ext cx="642939" cy="764617"/>
            <a:chOff x="7339012" y="453890"/>
            <a:chExt cx="642939" cy="764381"/>
          </a:xfrm>
        </p:grpSpPr>
        <p:sp>
          <p:nvSpPr>
            <p:cNvPr id="27" name="Oval 28"/>
            <p:cNvSpPr>
              <a:spLocks noChangeArrowheads="1"/>
            </p:cNvSpPr>
            <p:nvPr/>
          </p:nvSpPr>
          <p:spPr bwMode="auto">
            <a:xfrm>
              <a:off x="7390210" y="506277"/>
              <a:ext cx="539354" cy="538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28" name="Freeform 29"/>
            <p:cNvSpPr>
              <a:spLocks noEditPoints="1"/>
            </p:cNvSpPr>
            <p:nvPr/>
          </p:nvSpPr>
          <p:spPr bwMode="auto">
            <a:xfrm>
              <a:off x="7339012" y="453890"/>
              <a:ext cx="642938" cy="764381"/>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1"/>
                    <a:pt x="849" y="150"/>
                    <a:pt x="600" y="150"/>
                  </a:cubicBezTo>
                  <a:cubicBezTo>
                    <a:pt x="352" y="150"/>
                    <a:pt x="150" y="351"/>
                    <a:pt x="150" y="600"/>
                  </a:cubicBezTo>
                  <a:cubicBezTo>
                    <a:pt x="150" y="849"/>
                    <a:pt x="352" y="1050"/>
                    <a:pt x="600" y="1050"/>
                  </a:cubicBezTo>
                  <a:cubicBezTo>
                    <a:pt x="849" y="1050"/>
                    <a:pt x="1050" y="849"/>
                    <a:pt x="1050" y="6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29" name="Freeform 30"/>
            <p:cNvSpPr>
              <a:spLocks/>
            </p:cNvSpPr>
            <p:nvPr/>
          </p:nvSpPr>
          <p:spPr bwMode="auto">
            <a:xfrm>
              <a:off x="7660482" y="453890"/>
              <a:ext cx="321469" cy="764381"/>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1"/>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30" name="Freeform 31"/>
            <p:cNvSpPr>
              <a:spLocks noEditPoints="1"/>
            </p:cNvSpPr>
            <p:nvPr/>
          </p:nvSpPr>
          <p:spPr bwMode="auto">
            <a:xfrm>
              <a:off x="7461647" y="612242"/>
              <a:ext cx="396479" cy="320279"/>
            </a:xfrm>
            <a:custGeom>
              <a:avLst/>
              <a:gdLst>
                <a:gd name="T0" fmla="*/ 718 w 742"/>
                <a:gd name="T1" fmla="*/ 247 h 598"/>
                <a:gd name="T2" fmla="*/ 672 w 742"/>
                <a:gd name="T3" fmla="*/ 247 h 598"/>
                <a:gd name="T4" fmla="*/ 606 w 742"/>
                <a:gd name="T5" fmla="*/ 135 h 598"/>
                <a:gd name="T6" fmla="*/ 628 w 742"/>
                <a:gd name="T7" fmla="*/ 14 h 598"/>
                <a:gd name="T8" fmla="*/ 488 w 742"/>
                <a:gd name="T9" fmla="*/ 73 h 598"/>
                <a:gd name="T10" fmla="*/ 392 w 742"/>
                <a:gd name="T11" fmla="*/ 61 h 598"/>
                <a:gd name="T12" fmla="*/ 129 w 742"/>
                <a:gd name="T13" fmla="*/ 198 h 598"/>
                <a:gd name="T14" fmla="*/ 79 w 742"/>
                <a:gd name="T15" fmla="*/ 198 h 598"/>
                <a:gd name="T16" fmla="*/ 48 w 742"/>
                <a:gd name="T17" fmla="*/ 185 h 598"/>
                <a:gd name="T18" fmla="*/ 35 w 742"/>
                <a:gd name="T19" fmla="*/ 154 h 598"/>
                <a:gd name="T20" fmla="*/ 79 w 742"/>
                <a:gd name="T21" fmla="*/ 110 h 598"/>
                <a:gd name="T22" fmla="*/ 110 w 742"/>
                <a:gd name="T23" fmla="*/ 123 h 598"/>
                <a:gd name="T24" fmla="*/ 135 w 742"/>
                <a:gd name="T25" fmla="*/ 123 h 598"/>
                <a:gd name="T26" fmla="*/ 135 w 742"/>
                <a:gd name="T27" fmla="*/ 98 h 598"/>
                <a:gd name="T28" fmla="*/ 79 w 742"/>
                <a:gd name="T29" fmla="*/ 75 h 598"/>
                <a:gd name="T30" fmla="*/ 0 w 742"/>
                <a:gd name="T31" fmla="*/ 154 h 598"/>
                <a:gd name="T32" fmla="*/ 23 w 742"/>
                <a:gd name="T33" fmla="*/ 210 h 598"/>
                <a:gd name="T34" fmla="*/ 79 w 742"/>
                <a:gd name="T35" fmla="*/ 233 h 598"/>
                <a:gd name="T36" fmla="*/ 115 w 742"/>
                <a:gd name="T37" fmla="*/ 233 h 598"/>
                <a:gd name="T38" fmla="*/ 106 w 742"/>
                <a:gd name="T39" fmla="*/ 297 h 598"/>
                <a:gd name="T40" fmla="*/ 164 w 742"/>
                <a:gd name="T41" fmla="*/ 446 h 598"/>
                <a:gd name="T42" fmla="*/ 139 w 742"/>
                <a:gd name="T43" fmla="*/ 581 h 598"/>
                <a:gd name="T44" fmla="*/ 153 w 742"/>
                <a:gd name="T45" fmla="*/ 598 h 598"/>
                <a:gd name="T46" fmla="*/ 254 w 742"/>
                <a:gd name="T47" fmla="*/ 598 h 598"/>
                <a:gd name="T48" fmla="*/ 273 w 742"/>
                <a:gd name="T49" fmla="*/ 581 h 598"/>
                <a:gd name="T50" fmla="*/ 278 w 742"/>
                <a:gd name="T51" fmla="*/ 515 h 598"/>
                <a:gd name="T52" fmla="*/ 392 w 742"/>
                <a:gd name="T53" fmla="*/ 532 h 598"/>
                <a:gd name="T54" fmla="*/ 479 w 742"/>
                <a:gd name="T55" fmla="*/ 523 h 598"/>
                <a:gd name="T56" fmla="*/ 483 w 742"/>
                <a:gd name="T57" fmla="*/ 581 h 598"/>
                <a:gd name="T58" fmla="*/ 502 w 742"/>
                <a:gd name="T59" fmla="*/ 598 h 598"/>
                <a:gd name="T60" fmla="*/ 603 w 742"/>
                <a:gd name="T61" fmla="*/ 598 h 598"/>
                <a:gd name="T62" fmla="*/ 617 w 742"/>
                <a:gd name="T63" fmla="*/ 581 h 598"/>
                <a:gd name="T64" fmla="*/ 596 w 742"/>
                <a:gd name="T65" fmla="*/ 468 h 598"/>
                <a:gd name="T66" fmla="*/ 654 w 742"/>
                <a:gd name="T67" fmla="*/ 396 h 598"/>
                <a:gd name="T68" fmla="*/ 718 w 742"/>
                <a:gd name="T69" fmla="*/ 396 h 598"/>
                <a:gd name="T70" fmla="*/ 742 w 742"/>
                <a:gd name="T71" fmla="*/ 371 h 598"/>
                <a:gd name="T72" fmla="*/ 742 w 742"/>
                <a:gd name="T73" fmla="*/ 272 h 598"/>
                <a:gd name="T74" fmla="*/ 718 w 742"/>
                <a:gd name="T75" fmla="*/ 247 h 598"/>
                <a:gd name="T76" fmla="*/ 493 w 742"/>
                <a:gd name="T77" fmla="*/ 140 h 598"/>
                <a:gd name="T78" fmla="*/ 471 w 742"/>
                <a:gd name="T79" fmla="*/ 152 h 598"/>
                <a:gd name="T80" fmla="*/ 392 w 742"/>
                <a:gd name="T81" fmla="*/ 141 h 598"/>
                <a:gd name="T82" fmla="*/ 298 w 742"/>
                <a:gd name="T83" fmla="*/ 156 h 598"/>
                <a:gd name="T84" fmla="*/ 292 w 742"/>
                <a:gd name="T85" fmla="*/ 157 h 598"/>
                <a:gd name="T86" fmla="*/ 276 w 742"/>
                <a:gd name="T87" fmla="*/ 146 h 598"/>
                <a:gd name="T88" fmla="*/ 286 w 742"/>
                <a:gd name="T89" fmla="*/ 124 h 598"/>
                <a:gd name="T90" fmla="*/ 392 w 742"/>
                <a:gd name="T91" fmla="*/ 107 h 598"/>
                <a:gd name="T92" fmla="*/ 481 w 742"/>
                <a:gd name="T93" fmla="*/ 118 h 598"/>
                <a:gd name="T94" fmla="*/ 493 w 742"/>
                <a:gd name="T95" fmla="*/ 140 h 598"/>
                <a:gd name="T96" fmla="*/ 574 w 742"/>
                <a:gd name="T97" fmla="*/ 271 h 598"/>
                <a:gd name="T98" fmla="*/ 538 w 742"/>
                <a:gd name="T99" fmla="*/ 235 h 598"/>
                <a:gd name="T100" fmla="*/ 574 w 742"/>
                <a:gd name="T101" fmla="*/ 198 h 598"/>
                <a:gd name="T102" fmla="*/ 611 w 742"/>
                <a:gd name="T103" fmla="*/ 235 h 598"/>
                <a:gd name="T104" fmla="*/ 574 w 742"/>
                <a:gd name="T105" fmla="*/ 27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598">
                  <a:moveTo>
                    <a:pt x="718" y="247"/>
                  </a:moveTo>
                  <a:cubicBezTo>
                    <a:pt x="672" y="247"/>
                    <a:pt x="672" y="247"/>
                    <a:pt x="672" y="247"/>
                  </a:cubicBezTo>
                  <a:cubicBezTo>
                    <a:pt x="662" y="204"/>
                    <a:pt x="640" y="166"/>
                    <a:pt x="606" y="135"/>
                  </a:cubicBezTo>
                  <a:cubicBezTo>
                    <a:pt x="623" y="91"/>
                    <a:pt x="646" y="20"/>
                    <a:pt x="628" y="14"/>
                  </a:cubicBezTo>
                  <a:cubicBezTo>
                    <a:pt x="577" y="0"/>
                    <a:pt x="518" y="46"/>
                    <a:pt x="488" y="73"/>
                  </a:cubicBezTo>
                  <a:cubicBezTo>
                    <a:pt x="459" y="66"/>
                    <a:pt x="427" y="61"/>
                    <a:pt x="392" y="61"/>
                  </a:cubicBezTo>
                  <a:cubicBezTo>
                    <a:pt x="263" y="61"/>
                    <a:pt x="170" y="117"/>
                    <a:pt x="129" y="198"/>
                  </a:cubicBezTo>
                  <a:cubicBezTo>
                    <a:pt x="79" y="198"/>
                    <a:pt x="79" y="198"/>
                    <a:pt x="79" y="198"/>
                  </a:cubicBezTo>
                  <a:cubicBezTo>
                    <a:pt x="67" y="198"/>
                    <a:pt x="56" y="193"/>
                    <a:pt x="48" y="185"/>
                  </a:cubicBezTo>
                  <a:cubicBezTo>
                    <a:pt x="39" y="177"/>
                    <a:pt x="35" y="166"/>
                    <a:pt x="35" y="154"/>
                  </a:cubicBezTo>
                  <a:cubicBezTo>
                    <a:pt x="35" y="130"/>
                    <a:pt x="55" y="110"/>
                    <a:pt x="79" y="110"/>
                  </a:cubicBezTo>
                  <a:cubicBezTo>
                    <a:pt x="91" y="110"/>
                    <a:pt x="102" y="114"/>
                    <a:pt x="110" y="123"/>
                  </a:cubicBezTo>
                  <a:cubicBezTo>
                    <a:pt x="117" y="130"/>
                    <a:pt x="128" y="130"/>
                    <a:pt x="135" y="123"/>
                  </a:cubicBezTo>
                  <a:cubicBezTo>
                    <a:pt x="142" y="116"/>
                    <a:pt x="142" y="105"/>
                    <a:pt x="135" y="98"/>
                  </a:cubicBezTo>
                  <a:cubicBezTo>
                    <a:pt x="120" y="83"/>
                    <a:pt x="100" y="75"/>
                    <a:pt x="79" y="75"/>
                  </a:cubicBezTo>
                  <a:cubicBezTo>
                    <a:pt x="35" y="75"/>
                    <a:pt x="0" y="110"/>
                    <a:pt x="0" y="154"/>
                  </a:cubicBezTo>
                  <a:cubicBezTo>
                    <a:pt x="0" y="175"/>
                    <a:pt x="8" y="195"/>
                    <a:pt x="23" y="210"/>
                  </a:cubicBezTo>
                  <a:cubicBezTo>
                    <a:pt x="38" y="225"/>
                    <a:pt x="58" y="233"/>
                    <a:pt x="79" y="233"/>
                  </a:cubicBezTo>
                  <a:cubicBezTo>
                    <a:pt x="115" y="233"/>
                    <a:pt x="115" y="233"/>
                    <a:pt x="115" y="233"/>
                  </a:cubicBezTo>
                  <a:cubicBezTo>
                    <a:pt x="109" y="253"/>
                    <a:pt x="106" y="275"/>
                    <a:pt x="106" y="297"/>
                  </a:cubicBezTo>
                  <a:cubicBezTo>
                    <a:pt x="106" y="353"/>
                    <a:pt x="126" y="405"/>
                    <a:pt x="164" y="446"/>
                  </a:cubicBezTo>
                  <a:cubicBezTo>
                    <a:pt x="139" y="581"/>
                    <a:pt x="139" y="581"/>
                    <a:pt x="139" y="581"/>
                  </a:cubicBezTo>
                  <a:cubicBezTo>
                    <a:pt x="137" y="591"/>
                    <a:pt x="143" y="598"/>
                    <a:pt x="153" y="598"/>
                  </a:cubicBezTo>
                  <a:cubicBezTo>
                    <a:pt x="254" y="598"/>
                    <a:pt x="254" y="598"/>
                    <a:pt x="254" y="598"/>
                  </a:cubicBezTo>
                  <a:cubicBezTo>
                    <a:pt x="264" y="598"/>
                    <a:pt x="272" y="591"/>
                    <a:pt x="273" y="581"/>
                  </a:cubicBezTo>
                  <a:cubicBezTo>
                    <a:pt x="278" y="515"/>
                    <a:pt x="278" y="515"/>
                    <a:pt x="278" y="515"/>
                  </a:cubicBezTo>
                  <a:cubicBezTo>
                    <a:pt x="312" y="526"/>
                    <a:pt x="350" y="532"/>
                    <a:pt x="392" y="532"/>
                  </a:cubicBezTo>
                  <a:cubicBezTo>
                    <a:pt x="423" y="532"/>
                    <a:pt x="452" y="529"/>
                    <a:pt x="479" y="523"/>
                  </a:cubicBezTo>
                  <a:cubicBezTo>
                    <a:pt x="483" y="581"/>
                    <a:pt x="483" y="581"/>
                    <a:pt x="483" y="581"/>
                  </a:cubicBezTo>
                  <a:cubicBezTo>
                    <a:pt x="484" y="591"/>
                    <a:pt x="493" y="598"/>
                    <a:pt x="502" y="598"/>
                  </a:cubicBezTo>
                  <a:cubicBezTo>
                    <a:pt x="603" y="598"/>
                    <a:pt x="603" y="598"/>
                    <a:pt x="603" y="598"/>
                  </a:cubicBezTo>
                  <a:cubicBezTo>
                    <a:pt x="613" y="598"/>
                    <a:pt x="619" y="591"/>
                    <a:pt x="617" y="581"/>
                  </a:cubicBezTo>
                  <a:cubicBezTo>
                    <a:pt x="596" y="468"/>
                    <a:pt x="596" y="468"/>
                    <a:pt x="596" y="468"/>
                  </a:cubicBezTo>
                  <a:cubicBezTo>
                    <a:pt x="621" y="447"/>
                    <a:pt x="640" y="423"/>
                    <a:pt x="654" y="396"/>
                  </a:cubicBezTo>
                  <a:cubicBezTo>
                    <a:pt x="718" y="396"/>
                    <a:pt x="718" y="396"/>
                    <a:pt x="718" y="396"/>
                  </a:cubicBezTo>
                  <a:cubicBezTo>
                    <a:pt x="731" y="396"/>
                    <a:pt x="742" y="385"/>
                    <a:pt x="742" y="371"/>
                  </a:cubicBezTo>
                  <a:cubicBezTo>
                    <a:pt x="742" y="272"/>
                    <a:pt x="742" y="272"/>
                    <a:pt x="742" y="272"/>
                  </a:cubicBezTo>
                  <a:cubicBezTo>
                    <a:pt x="742" y="258"/>
                    <a:pt x="731" y="247"/>
                    <a:pt x="718" y="247"/>
                  </a:cubicBezTo>
                  <a:close/>
                  <a:moveTo>
                    <a:pt x="493" y="140"/>
                  </a:moveTo>
                  <a:cubicBezTo>
                    <a:pt x="490" y="149"/>
                    <a:pt x="480" y="155"/>
                    <a:pt x="471" y="152"/>
                  </a:cubicBezTo>
                  <a:cubicBezTo>
                    <a:pt x="447" y="145"/>
                    <a:pt x="420" y="141"/>
                    <a:pt x="392" y="141"/>
                  </a:cubicBezTo>
                  <a:cubicBezTo>
                    <a:pt x="358" y="141"/>
                    <a:pt x="326" y="146"/>
                    <a:pt x="298" y="156"/>
                  </a:cubicBezTo>
                  <a:cubicBezTo>
                    <a:pt x="296" y="157"/>
                    <a:pt x="294" y="157"/>
                    <a:pt x="292" y="157"/>
                  </a:cubicBezTo>
                  <a:cubicBezTo>
                    <a:pt x="285" y="157"/>
                    <a:pt x="278" y="153"/>
                    <a:pt x="276" y="146"/>
                  </a:cubicBezTo>
                  <a:cubicBezTo>
                    <a:pt x="273" y="137"/>
                    <a:pt x="277" y="127"/>
                    <a:pt x="286" y="124"/>
                  </a:cubicBezTo>
                  <a:cubicBezTo>
                    <a:pt x="318" y="112"/>
                    <a:pt x="354" y="107"/>
                    <a:pt x="392" y="107"/>
                  </a:cubicBezTo>
                  <a:cubicBezTo>
                    <a:pt x="423" y="107"/>
                    <a:pt x="453" y="111"/>
                    <a:pt x="481" y="118"/>
                  </a:cubicBezTo>
                  <a:cubicBezTo>
                    <a:pt x="490" y="121"/>
                    <a:pt x="495" y="131"/>
                    <a:pt x="493" y="140"/>
                  </a:cubicBezTo>
                  <a:close/>
                  <a:moveTo>
                    <a:pt x="574" y="271"/>
                  </a:moveTo>
                  <a:cubicBezTo>
                    <a:pt x="554" y="271"/>
                    <a:pt x="538" y="255"/>
                    <a:pt x="538" y="235"/>
                  </a:cubicBezTo>
                  <a:cubicBezTo>
                    <a:pt x="538" y="214"/>
                    <a:pt x="554" y="198"/>
                    <a:pt x="574" y="198"/>
                  </a:cubicBezTo>
                  <a:cubicBezTo>
                    <a:pt x="594" y="198"/>
                    <a:pt x="611" y="214"/>
                    <a:pt x="611" y="235"/>
                  </a:cubicBezTo>
                  <a:cubicBezTo>
                    <a:pt x="611" y="255"/>
                    <a:pt x="594" y="271"/>
                    <a:pt x="574" y="2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51" name="组合 49"/>
          <p:cNvGrpSpPr/>
          <p:nvPr/>
        </p:nvGrpSpPr>
        <p:grpSpPr>
          <a:xfrm>
            <a:off x="4265670" y="2587063"/>
            <a:ext cx="642938" cy="764617"/>
            <a:chOff x="6250781" y="1675472"/>
            <a:chExt cx="642938" cy="764381"/>
          </a:xfrm>
        </p:grpSpPr>
        <p:sp>
          <p:nvSpPr>
            <p:cNvPr id="31" name="Oval 32"/>
            <p:cNvSpPr>
              <a:spLocks noChangeArrowheads="1"/>
            </p:cNvSpPr>
            <p:nvPr/>
          </p:nvSpPr>
          <p:spPr bwMode="auto">
            <a:xfrm>
              <a:off x="6303169" y="1727858"/>
              <a:ext cx="538163" cy="53935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32" name="Freeform 33"/>
            <p:cNvSpPr>
              <a:spLocks noEditPoints="1"/>
            </p:cNvSpPr>
            <p:nvPr/>
          </p:nvSpPr>
          <p:spPr bwMode="auto">
            <a:xfrm>
              <a:off x="6250781" y="1675472"/>
              <a:ext cx="642938" cy="764381"/>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4" y="1095"/>
                    <a:pt x="782" y="1172"/>
                  </a:cubicBezTo>
                  <a:cubicBezTo>
                    <a:pt x="600" y="1426"/>
                    <a:pt x="600" y="1426"/>
                    <a:pt x="600" y="1426"/>
                  </a:cubicBezTo>
                  <a:lnTo>
                    <a:pt x="418" y="1172"/>
                  </a:lnTo>
                  <a:close/>
                  <a:moveTo>
                    <a:pt x="1050" y="600"/>
                  </a:moveTo>
                  <a:cubicBezTo>
                    <a:pt x="1050" y="352"/>
                    <a:pt x="849" y="150"/>
                    <a:pt x="600" y="150"/>
                  </a:cubicBezTo>
                  <a:cubicBezTo>
                    <a:pt x="351" y="150"/>
                    <a:pt x="150" y="352"/>
                    <a:pt x="150" y="600"/>
                  </a:cubicBezTo>
                  <a:cubicBezTo>
                    <a:pt x="150" y="849"/>
                    <a:pt x="351" y="1050"/>
                    <a:pt x="600" y="1050"/>
                  </a:cubicBezTo>
                  <a:cubicBezTo>
                    <a:pt x="849" y="1050"/>
                    <a:pt x="1050" y="849"/>
                    <a:pt x="1050" y="6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33" name="Freeform 34"/>
            <p:cNvSpPr>
              <a:spLocks/>
            </p:cNvSpPr>
            <p:nvPr/>
          </p:nvSpPr>
          <p:spPr bwMode="auto">
            <a:xfrm>
              <a:off x="6572250" y="1675472"/>
              <a:ext cx="321469" cy="764381"/>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4"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34" name="Freeform 35"/>
            <p:cNvSpPr>
              <a:spLocks noEditPoints="1"/>
            </p:cNvSpPr>
            <p:nvPr/>
          </p:nvSpPr>
          <p:spPr bwMode="auto">
            <a:xfrm>
              <a:off x="6419850" y="1813584"/>
              <a:ext cx="304800" cy="323850"/>
            </a:xfrm>
            <a:custGeom>
              <a:avLst/>
              <a:gdLst>
                <a:gd name="T0" fmla="*/ 511 w 568"/>
                <a:gd name="T1" fmla="*/ 149 h 605"/>
                <a:gd name="T2" fmla="*/ 492 w 568"/>
                <a:gd name="T3" fmla="*/ 79 h 605"/>
                <a:gd name="T4" fmla="*/ 229 w 568"/>
                <a:gd name="T5" fmla="*/ 149 h 605"/>
                <a:gd name="T6" fmla="*/ 511 w 568"/>
                <a:gd name="T7" fmla="*/ 149 h 605"/>
                <a:gd name="T8" fmla="*/ 43 w 568"/>
                <a:gd name="T9" fmla="*/ 146 h 605"/>
                <a:gd name="T10" fmla="*/ 479 w 568"/>
                <a:gd name="T11" fmla="*/ 29 h 605"/>
                <a:gd name="T12" fmla="*/ 476 w 568"/>
                <a:gd name="T13" fmla="*/ 18 h 605"/>
                <a:gd name="T14" fmla="*/ 451 w 568"/>
                <a:gd name="T15" fmla="*/ 3 h 605"/>
                <a:gd name="T16" fmla="*/ 55 w 568"/>
                <a:gd name="T17" fmla="*/ 110 h 605"/>
                <a:gd name="T18" fmla="*/ 40 w 568"/>
                <a:gd name="T19" fmla="*/ 134 h 605"/>
                <a:gd name="T20" fmla="*/ 43 w 568"/>
                <a:gd name="T21" fmla="*/ 146 h 605"/>
                <a:gd name="T22" fmla="*/ 271 w 568"/>
                <a:gd name="T23" fmla="*/ 387 h 605"/>
                <a:gd name="T24" fmla="*/ 337 w 568"/>
                <a:gd name="T25" fmla="*/ 453 h 605"/>
                <a:gd name="T26" fmla="*/ 568 w 568"/>
                <a:gd name="T27" fmla="*/ 453 h 605"/>
                <a:gd name="T28" fmla="*/ 568 w 568"/>
                <a:gd name="T29" fmla="*/ 322 h 605"/>
                <a:gd name="T30" fmla="*/ 337 w 568"/>
                <a:gd name="T31" fmla="*/ 322 h 605"/>
                <a:gd name="T32" fmla="*/ 271 w 568"/>
                <a:gd name="T33" fmla="*/ 387 h 605"/>
                <a:gd name="T34" fmla="*/ 370 w 568"/>
                <a:gd name="T35" fmla="*/ 387 h 605"/>
                <a:gd name="T36" fmla="*/ 335 w 568"/>
                <a:gd name="T37" fmla="*/ 422 h 605"/>
                <a:gd name="T38" fmla="*/ 301 w 568"/>
                <a:gd name="T39" fmla="*/ 387 h 605"/>
                <a:gd name="T40" fmla="*/ 335 w 568"/>
                <a:gd name="T41" fmla="*/ 353 h 605"/>
                <a:gd name="T42" fmla="*/ 370 w 568"/>
                <a:gd name="T43" fmla="*/ 387 h 605"/>
                <a:gd name="T44" fmla="*/ 540 w 568"/>
                <a:gd name="T45" fmla="*/ 170 h 605"/>
                <a:gd name="T46" fmla="*/ 28 w 568"/>
                <a:gd name="T47" fmla="*/ 170 h 605"/>
                <a:gd name="T48" fmla="*/ 0 w 568"/>
                <a:gd name="T49" fmla="*/ 198 h 605"/>
                <a:gd name="T50" fmla="*/ 0 w 568"/>
                <a:gd name="T51" fmla="*/ 577 h 605"/>
                <a:gd name="T52" fmla="*/ 28 w 568"/>
                <a:gd name="T53" fmla="*/ 605 h 605"/>
                <a:gd name="T54" fmla="*/ 540 w 568"/>
                <a:gd name="T55" fmla="*/ 605 h 605"/>
                <a:gd name="T56" fmla="*/ 568 w 568"/>
                <a:gd name="T57" fmla="*/ 577 h 605"/>
                <a:gd name="T58" fmla="*/ 568 w 568"/>
                <a:gd name="T59" fmla="*/ 474 h 605"/>
                <a:gd name="T60" fmla="*/ 337 w 568"/>
                <a:gd name="T61" fmla="*/ 474 h 605"/>
                <a:gd name="T62" fmla="*/ 250 w 568"/>
                <a:gd name="T63" fmla="*/ 387 h 605"/>
                <a:gd name="T64" fmla="*/ 337 w 568"/>
                <a:gd name="T65" fmla="*/ 301 h 605"/>
                <a:gd name="T66" fmla="*/ 568 w 568"/>
                <a:gd name="T67" fmla="*/ 301 h 605"/>
                <a:gd name="T68" fmla="*/ 568 w 568"/>
                <a:gd name="T69" fmla="*/ 198 h 605"/>
                <a:gd name="T70" fmla="*/ 540 w 568"/>
                <a:gd name="T71" fmla="*/ 1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8" h="605">
                  <a:moveTo>
                    <a:pt x="511" y="149"/>
                  </a:moveTo>
                  <a:cubicBezTo>
                    <a:pt x="492" y="79"/>
                    <a:pt x="492" y="79"/>
                    <a:pt x="492" y="79"/>
                  </a:cubicBezTo>
                  <a:cubicBezTo>
                    <a:pt x="229" y="149"/>
                    <a:pt x="229" y="149"/>
                    <a:pt x="229" y="149"/>
                  </a:cubicBezTo>
                  <a:lnTo>
                    <a:pt x="511" y="149"/>
                  </a:lnTo>
                  <a:close/>
                  <a:moveTo>
                    <a:pt x="43" y="146"/>
                  </a:moveTo>
                  <a:cubicBezTo>
                    <a:pt x="479" y="29"/>
                    <a:pt x="479" y="29"/>
                    <a:pt x="479" y="29"/>
                  </a:cubicBezTo>
                  <a:cubicBezTo>
                    <a:pt x="476" y="18"/>
                    <a:pt x="476" y="18"/>
                    <a:pt x="476" y="18"/>
                  </a:cubicBezTo>
                  <a:cubicBezTo>
                    <a:pt x="473" y="7"/>
                    <a:pt x="462" y="0"/>
                    <a:pt x="451" y="3"/>
                  </a:cubicBezTo>
                  <a:cubicBezTo>
                    <a:pt x="55" y="110"/>
                    <a:pt x="55" y="110"/>
                    <a:pt x="55" y="110"/>
                  </a:cubicBezTo>
                  <a:cubicBezTo>
                    <a:pt x="44" y="112"/>
                    <a:pt x="37" y="124"/>
                    <a:pt x="40" y="134"/>
                  </a:cubicBezTo>
                  <a:lnTo>
                    <a:pt x="43" y="146"/>
                  </a:lnTo>
                  <a:close/>
                  <a:moveTo>
                    <a:pt x="271" y="387"/>
                  </a:moveTo>
                  <a:cubicBezTo>
                    <a:pt x="271" y="423"/>
                    <a:pt x="301" y="453"/>
                    <a:pt x="337" y="453"/>
                  </a:cubicBezTo>
                  <a:cubicBezTo>
                    <a:pt x="568" y="453"/>
                    <a:pt x="568" y="453"/>
                    <a:pt x="568" y="453"/>
                  </a:cubicBezTo>
                  <a:cubicBezTo>
                    <a:pt x="568" y="322"/>
                    <a:pt x="568" y="322"/>
                    <a:pt x="568" y="322"/>
                  </a:cubicBezTo>
                  <a:cubicBezTo>
                    <a:pt x="337" y="322"/>
                    <a:pt x="337" y="322"/>
                    <a:pt x="337" y="322"/>
                  </a:cubicBezTo>
                  <a:cubicBezTo>
                    <a:pt x="301" y="322"/>
                    <a:pt x="271" y="351"/>
                    <a:pt x="271" y="387"/>
                  </a:cubicBezTo>
                  <a:close/>
                  <a:moveTo>
                    <a:pt x="370" y="387"/>
                  </a:moveTo>
                  <a:cubicBezTo>
                    <a:pt x="370" y="406"/>
                    <a:pt x="355" y="422"/>
                    <a:pt x="335" y="422"/>
                  </a:cubicBezTo>
                  <a:cubicBezTo>
                    <a:pt x="316" y="422"/>
                    <a:pt x="301" y="406"/>
                    <a:pt x="301" y="387"/>
                  </a:cubicBezTo>
                  <a:cubicBezTo>
                    <a:pt x="301" y="368"/>
                    <a:pt x="316" y="353"/>
                    <a:pt x="335" y="353"/>
                  </a:cubicBezTo>
                  <a:cubicBezTo>
                    <a:pt x="355" y="353"/>
                    <a:pt x="370" y="368"/>
                    <a:pt x="370" y="387"/>
                  </a:cubicBezTo>
                  <a:close/>
                  <a:moveTo>
                    <a:pt x="540" y="170"/>
                  </a:moveTo>
                  <a:cubicBezTo>
                    <a:pt x="28" y="170"/>
                    <a:pt x="28" y="170"/>
                    <a:pt x="28" y="170"/>
                  </a:cubicBezTo>
                  <a:cubicBezTo>
                    <a:pt x="13" y="170"/>
                    <a:pt x="0" y="183"/>
                    <a:pt x="0" y="198"/>
                  </a:cubicBezTo>
                  <a:cubicBezTo>
                    <a:pt x="0" y="577"/>
                    <a:pt x="0" y="577"/>
                    <a:pt x="0" y="577"/>
                  </a:cubicBezTo>
                  <a:cubicBezTo>
                    <a:pt x="0" y="592"/>
                    <a:pt x="13" y="605"/>
                    <a:pt x="28" y="605"/>
                  </a:cubicBezTo>
                  <a:cubicBezTo>
                    <a:pt x="540" y="605"/>
                    <a:pt x="540" y="605"/>
                    <a:pt x="540" y="605"/>
                  </a:cubicBezTo>
                  <a:cubicBezTo>
                    <a:pt x="555" y="605"/>
                    <a:pt x="568" y="592"/>
                    <a:pt x="568" y="577"/>
                  </a:cubicBezTo>
                  <a:cubicBezTo>
                    <a:pt x="568" y="474"/>
                    <a:pt x="568" y="474"/>
                    <a:pt x="568" y="474"/>
                  </a:cubicBezTo>
                  <a:cubicBezTo>
                    <a:pt x="337" y="474"/>
                    <a:pt x="337" y="474"/>
                    <a:pt x="337" y="474"/>
                  </a:cubicBezTo>
                  <a:cubicBezTo>
                    <a:pt x="289" y="474"/>
                    <a:pt x="250" y="435"/>
                    <a:pt x="250" y="387"/>
                  </a:cubicBezTo>
                  <a:cubicBezTo>
                    <a:pt x="250" y="340"/>
                    <a:pt x="289" y="301"/>
                    <a:pt x="337" y="301"/>
                  </a:cubicBezTo>
                  <a:cubicBezTo>
                    <a:pt x="568" y="301"/>
                    <a:pt x="568" y="301"/>
                    <a:pt x="568" y="301"/>
                  </a:cubicBezTo>
                  <a:cubicBezTo>
                    <a:pt x="568" y="198"/>
                    <a:pt x="568" y="198"/>
                    <a:pt x="568" y="198"/>
                  </a:cubicBezTo>
                  <a:cubicBezTo>
                    <a:pt x="568" y="183"/>
                    <a:pt x="555" y="170"/>
                    <a:pt x="540" y="17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52" name="组合 48"/>
          <p:cNvGrpSpPr/>
          <p:nvPr/>
        </p:nvGrpSpPr>
        <p:grpSpPr>
          <a:xfrm>
            <a:off x="3026097" y="1535515"/>
            <a:ext cx="642938" cy="763427"/>
            <a:chOff x="5706666" y="1264705"/>
            <a:chExt cx="642938" cy="763191"/>
          </a:xfrm>
        </p:grpSpPr>
        <p:sp>
          <p:nvSpPr>
            <p:cNvPr id="35" name="Oval 36"/>
            <p:cNvSpPr>
              <a:spLocks noChangeArrowheads="1"/>
            </p:cNvSpPr>
            <p:nvPr/>
          </p:nvSpPr>
          <p:spPr bwMode="auto">
            <a:xfrm>
              <a:off x="5759053" y="1315902"/>
              <a:ext cx="539354" cy="53935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36" name="Freeform 37"/>
            <p:cNvSpPr>
              <a:spLocks noEditPoints="1"/>
            </p:cNvSpPr>
            <p:nvPr/>
          </p:nvSpPr>
          <p:spPr bwMode="auto">
            <a:xfrm>
              <a:off x="5706666" y="1264705"/>
              <a:ext cx="642938" cy="763191"/>
            </a:xfrm>
            <a:custGeom>
              <a:avLst/>
              <a:gdLst>
                <a:gd name="T0" fmla="*/ 418 w 1200"/>
                <a:gd name="T1" fmla="*/ 1171 h 1425"/>
                <a:gd name="T2" fmla="*/ 0 w 1200"/>
                <a:gd name="T3" fmla="*/ 600 h 1425"/>
                <a:gd name="T4" fmla="*/ 600 w 1200"/>
                <a:gd name="T5" fmla="*/ 0 h 1425"/>
                <a:gd name="T6" fmla="*/ 1200 w 1200"/>
                <a:gd name="T7" fmla="*/ 600 h 1425"/>
                <a:gd name="T8" fmla="*/ 782 w 1200"/>
                <a:gd name="T9" fmla="*/ 1171 h 1425"/>
                <a:gd name="T10" fmla="*/ 600 w 1200"/>
                <a:gd name="T11" fmla="*/ 1425 h 1425"/>
                <a:gd name="T12" fmla="*/ 418 w 1200"/>
                <a:gd name="T13" fmla="*/ 1171 h 1425"/>
                <a:gd name="T14" fmla="*/ 1050 w 1200"/>
                <a:gd name="T15" fmla="*/ 600 h 1425"/>
                <a:gd name="T16" fmla="*/ 600 w 1200"/>
                <a:gd name="T17" fmla="*/ 150 h 1425"/>
                <a:gd name="T18" fmla="*/ 150 w 1200"/>
                <a:gd name="T19" fmla="*/ 600 h 1425"/>
                <a:gd name="T20" fmla="*/ 600 w 1200"/>
                <a:gd name="T21" fmla="*/ 1050 h 1425"/>
                <a:gd name="T22" fmla="*/ 1050 w 1200"/>
                <a:gd name="T23" fmla="*/ 60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5">
                  <a:moveTo>
                    <a:pt x="418" y="1171"/>
                  </a:moveTo>
                  <a:cubicBezTo>
                    <a:pt x="175" y="1094"/>
                    <a:pt x="0" y="868"/>
                    <a:pt x="0" y="600"/>
                  </a:cubicBezTo>
                  <a:cubicBezTo>
                    <a:pt x="0" y="268"/>
                    <a:pt x="269" y="0"/>
                    <a:pt x="600" y="0"/>
                  </a:cubicBezTo>
                  <a:cubicBezTo>
                    <a:pt x="931" y="0"/>
                    <a:pt x="1200" y="268"/>
                    <a:pt x="1200" y="600"/>
                  </a:cubicBezTo>
                  <a:cubicBezTo>
                    <a:pt x="1200" y="868"/>
                    <a:pt x="1024" y="1094"/>
                    <a:pt x="782" y="1171"/>
                  </a:cubicBezTo>
                  <a:cubicBezTo>
                    <a:pt x="600" y="1425"/>
                    <a:pt x="600" y="1425"/>
                    <a:pt x="600" y="1425"/>
                  </a:cubicBezTo>
                  <a:lnTo>
                    <a:pt x="418" y="1171"/>
                  </a:lnTo>
                  <a:close/>
                  <a:moveTo>
                    <a:pt x="1050" y="600"/>
                  </a:moveTo>
                  <a:cubicBezTo>
                    <a:pt x="1050" y="351"/>
                    <a:pt x="848" y="150"/>
                    <a:pt x="600" y="150"/>
                  </a:cubicBezTo>
                  <a:cubicBezTo>
                    <a:pt x="351" y="150"/>
                    <a:pt x="150" y="351"/>
                    <a:pt x="150" y="600"/>
                  </a:cubicBezTo>
                  <a:cubicBezTo>
                    <a:pt x="150" y="848"/>
                    <a:pt x="351" y="1050"/>
                    <a:pt x="600" y="1050"/>
                  </a:cubicBezTo>
                  <a:cubicBezTo>
                    <a:pt x="848" y="1050"/>
                    <a:pt x="1050" y="848"/>
                    <a:pt x="1050" y="60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37" name="Freeform 38"/>
            <p:cNvSpPr>
              <a:spLocks/>
            </p:cNvSpPr>
            <p:nvPr/>
          </p:nvSpPr>
          <p:spPr bwMode="auto">
            <a:xfrm>
              <a:off x="6028135" y="1264705"/>
              <a:ext cx="321469" cy="763191"/>
            </a:xfrm>
            <a:custGeom>
              <a:avLst/>
              <a:gdLst>
                <a:gd name="T0" fmla="*/ 0 w 600"/>
                <a:gd name="T1" fmla="*/ 150 h 1425"/>
                <a:gd name="T2" fmla="*/ 450 w 600"/>
                <a:gd name="T3" fmla="*/ 600 h 1425"/>
                <a:gd name="T4" fmla="*/ 0 w 600"/>
                <a:gd name="T5" fmla="*/ 1050 h 1425"/>
                <a:gd name="T6" fmla="*/ 0 w 600"/>
                <a:gd name="T7" fmla="*/ 1050 h 1425"/>
                <a:gd name="T8" fmla="*/ 0 w 600"/>
                <a:gd name="T9" fmla="*/ 1425 h 1425"/>
                <a:gd name="T10" fmla="*/ 182 w 600"/>
                <a:gd name="T11" fmla="*/ 1171 h 1425"/>
                <a:gd name="T12" fmla="*/ 600 w 600"/>
                <a:gd name="T13" fmla="*/ 600 h 1425"/>
                <a:gd name="T14" fmla="*/ 0 w 600"/>
                <a:gd name="T15" fmla="*/ 0 h 1425"/>
                <a:gd name="T16" fmla="*/ 0 w 600"/>
                <a:gd name="T17" fmla="*/ 0 h 1425"/>
                <a:gd name="T18" fmla="*/ 0 w 600"/>
                <a:gd name="T19" fmla="*/ 150 h 1425"/>
                <a:gd name="T20" fmla="*/ 0 w 600"/>
                <a:gd name="T21" fmla="*/ 15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5">
                  <a:moveTo>
                    <a:pt x="0" y="150"/>
                  </a:moveTo>
                  <a:cubicBezTo>
                    <a:pt x="248" y="150"/>
                    <a:pt x="450" y="351"/>
                    <a:pt x="450" y="600"/>
                  </a:cubicBezTo>
                  <a:cubicBezTo>
                    <a:pt x="450" y="848"/>
                    <a:pt x="248" y="1050"/>
                    <a:pt x="0" y="1050"/>
                  </a:cubicBezTo>
                  <a:cubicBezTo>
                    <a:pt x="0" y="1050"/>
                    <a:pt x="0" y="1050"/>
                    <a:pt x="0" y="1050"/>
                  </a:cubicBezTo>
                  <a:cubicBezTo>
                    <a:pt x="0" y="1425"/>
                    <a:pt x="0" y="1425"/>
                    <a:pt x="0" y="1425"/>
                  </a:cubicBezTo>
                  <a:cubicBezTo>
                    <a:pt x="182" y="1171"/>
                    <a:pt x="182" y="1171"/>
                    <a:pt x="182" y="1171"/>
                  </a:cubicBezTo>
                  <a:cubicBezTo>
                    <a:pt x="424" y="1094"/>
                    <a:pt x="600" y="868"/>
                    <a:pt x="600" y="600"/>
                  </a:cubicBezTo>
                  <a:cubicBezTo>
                    <a:pt x="600" y="268"/>
                    <a:pt x="331" y="0"/>
                    <a:pt x="0" y="0"/>
                  </a:cubicBezTo>
                  <a:cubicBezTo>
                    <a:pt x="0" y="0"/>
                    <a:pt x="0" y="0"/>
                    <a:pt x="0" y="0"/>
                  </a:cubicBezTo>
                  <a:cubicBezTo>
                    <a:pt x="0" y="150"/>
                    <a:pt x="0" y="150"/>
                    <a:pt x="0" y="150"/>
                  </a:cubicBezTo>
                  <a:cubicBezTo>
                    <a:pt x="0" y="150"/>
                    <a:pt x="0" y="150"/>
                    <a:pt x="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38" name="Freeform 39"/>
            <p:cNvSpPr>
              <a:spLocks noEditPoints="1"/>
            </p:cNvSpPr>
            <p:nvPr/>
          </p:nvSpPr>
          <p:spPr bwMode="auto">
            <a:xfrm>
              <a:off x="5854304" y="1430202"/>
              <a:ext cx="352425" cy="310754"/>
            </a:xfrm>
            <a:custGeom>
              <a:avLst/>
              <a:gdLst>
                <a:gd name="T0" fmla="*/ 632 w 658"/>
                <a:gd name="T1" fmla="*/ 0 h 581"/>
                <a:gd name="T2" fmla="*/ 114 w 658"/>
                <a:gd name="T3" fmla="*/ 0 h 581"/>
                <a:gd name="T4" fmla="*/ 88 w 658"/>
                <a:gd name="T5" fmla="*/ 26 h 581"/>
                <a:gd name="T6" fmla="*/ 88 w 658"/>
                <a:gd name="T7" fmla="*/ 41 h 581"/>
                <a:gd name="T8" fmla="*/ 658 w 658"/>
                <a:gd name="T9" fmla="*/ 41 h 581"/>
                <a:gd name="T10" fmla="*/ 658 w 658"/>
                <a:gd name="T11" fmla="*/ 26 h 581"/>
                <a:gd name="T12" fmla="*/ 632 w 658"/>
                <a:gd name="T13" fmla="*/ 0 h 581"/>
                <a:gd name="T14" fmla="*/ 88 w 658"/>
                <a:gd name="T15" fmla="*/ 183 h 581"/>
                <a:gd name="T16" fmla="*/ 544 w 658"/>
                <a:gd name="T17" fmla="*/ 183 h 581"/>
                <a:gd name="T18" fmla="*/ 593 w 658"/>
                <a:gd name="T19" fmla="*/ 232 h 581"/>
                <a:gd name="T20" fmla="*/ 593 w 658"/>
                <a:gd name="T21" fmla="*/ 375 h 581"/>
                <a:gd name="T22" fmla="*/ 632 w 658"/>
                <a:gd name="T23" fmla="*/ 375 h 581"/>
                <a:gd name="T24" fmla="*/ 658 w 658"/>
                <a:gd name="T25" fmla="*/ 349 h 581"/>
                <a:gd name="T26" fmla="*/ 658 w 658"/>
                <a:gd name="T27" fmla="*/ 105 h 581"/>
                <a:gd name="T28" fmla="*/ 88 w 658"/>
                <a:gd name="T29" fmla="*/ 105 h 581"/>
                <a:gd name="T30" fmla="*/ 88 w 658"/>
                <a:gd name="T31" fmla="*/ 183 h 581"/>
                <a:gd name="T32" fmla="*/ 544 w 658"/>
                <a:gd name="T33" fmla="*/ 207 h 581"/>
                <a:gd name="T34" fmla="*/ 25 w 658"/>
                <a:gd name="T35" fmla="*/ 207 h 581"/>
                <a:gd name="T36" fmla="*/ 0 w 658"/>
                <a:gd name="T37" fmla="*/ 232 h 581"/>
                <a:gd name="T38" fmla="*/ 0 w 658"/>
                <a:gd name="T39" fmla="*/ 555 h 581"/>
                <a:gd name="T40" fmla="*/ 25 w 658"/>
                <a:gd name="T41" fmla="*/ 581 h 581"/>
                <a:gd name="T42" fmla="*/ 544 w 658"/>
                <a:gd name="T43" fmla="*/ 581 h 581"/>
                <a:gd name="T44" fmla="*/ 569 w 658"/>
                <a:gd name="T45" fmla="*/ 555 h 581"/>
                <a:gd name="T46" fmla="*/ 569 w 658"/>
                <a:gd name="T47" fmla="*/ 232 h 581"/>
                <a:gd name="T48" fmla="*/ 544 w 658"/>
                <a:gd name="T49" fmla="*/ 207 h 581"/>
                <a:gd name="T50" fmla="*/ 365 w 658"/>
                <a:gd name="T51" fmla="*/ 262 h 581"/>
                <a:gd name="T52" fmla="*/ 517 w 658"/>
                <a:gd name="T53" fmla="*/ 262 h 581"/>
                <a:gd name="T54" fmla="*/ 517 w 658"/>
                <a:gd name="T55" fmla="*/ 361 h 581"/>
                <a:gd name="T56" fmla="*/ 365 w 658"/>
                <a:gd name="T57" fmla="*/ 361 h 581"/>
                <a:gd name="T58" fmla="*/ 365 w 658"/>
                <a:gd name="T59" fmla="*/ 26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8" h="581">
                  <a:moveTo>
                    <a:pt x="632" y="0"/>
                  </a:moveTo>
                  <a:cubicBezTo>
                    <a:pt x="114" y="0"/>
                    <a:pt x="114" y="0"/>
                    <a:pt x="114" y="0"/>
                  </a:cubicBezTo>
                  <a:cubicBezTo>
                    <a:pt x="100" y="0"/>
                    <a:pt x="88" y="12"/>
                    <a:pt x="88" y="26"/>
                  </a:cubicBezTo>
                  <a:cubicBezTo>
                    <a:pt x="88" y="41"/>
                    <a:pt x="88" y="41"/>
                    <a:pt x="88" y="41"/>
                  </a:cubicBezTo>
                  <a:cubicBezTo>
                    <a:pt x="658" y="41"/>
                    <a:pt x="658" y="41"/>
                    <a:pt x="658" y="41"/>
                  </a:cubicBezTo>
                  <a:cubicBezTo>
                    <a:pt x="658" y="26"/>
                    <a:pt x="658" y="26"/>
                    <a:pt x="658" y="26"/>
                  </a:cubicBezTo>
                  <a:cubicBezTo>
                    <a:pt x="658" y="12"/>
                    <a:pt x="646" y="0"/>
                    <a:pt x="632" y="0"/>
                  </a:cubicBezTo>
                  <a:close/>
                  <a:moveTo>
                    <a:pt x="88" y="183"/>
                  </a:moveTo>
                  <a:cubicBezTo>
                    <a:pt x="544" y="183"/>
                    <a:pt x="544" y="183"/>
                    <a:pt x="544" y="183"/>
                  </a:cubicBezTo>
                  <a:cubicBezTo>
                    <a:pt x="571" y="183"/>
                    <a:pt x="593" y="205"/>
                    <a:pt x="593" y="232"/>
                  </a:cubicBezTo>
                  <a:cubicBezTo>
                    <a:pt x="593" y="375"/>
                    <a:pt x="593" y="375"/>
                    <a:pt x="593" y="375"/>
                  </a:cubicBezTo>
                  <a:cubicBezTo>
                    <a:pt x="632" y="375"/>
                    <a:pt x="632" y="375"/>
                    <a:pt x="632" y="375"/>
                  </a:cubicBezTo>
                  <a:cubicBezTo>
                    <a:pt x="646" y="375"/>
                    <a:pt x="658" y="363"/>
                    <a:pt x="658" y="349"/>
                  </a:cubicBezTo>
                  <a:cubicBezTo>
                    <a:pt x="658" y="105"/>
                    <a:pt x="658" y="105"/>
                    <a:pt x="658" y="105"/>
                  </a:cubicBezTo>
                  <a:cubicBezTo>
                    <a:pt x="88" y="105"/>
                    <a:pt x="88" y="105"/>
                    <a:pt x="88" y="105"/>
                  </a:cubicBezTo>
                  <a:lnTo>
                    <a:pt x="88" y="183"/>
                  </a:lnTo>
                  <a:close/>
                  <a:moveTo>
                    <a:pt x="544" y="207"/>
                  </a:moveTo>
                  <a:cubicBezTo>
                    <a:pt x="25" y="207"/>
                    <a:pt x="25" y="207"/>
                    <a:pt x="25" y="207"/>
                  </a:cubicBezTo>
                  <a:cubicBezTo>
                    <a:pt x="11" y="207"/>
                    <a:pt x="0" y="218"/>
                    <a:pt x="0" y="232"/>
                  </a:cubicBezTo>
                  <a:cubicBezTo>
                    <a:pt x="0" y="555"/>
                    <a:pt x="0" y="555"/>
                    <a:pt x="0" y="555"/>
                  </a:cubicBezTo>
                  <a:cubicBezTo>
                    <a:pt x="0" y="569"/>
                    <a:pt x="11" y="581"/>
                    <a:pt x="25" y="581"/>
                  </a:cubicBezTo>
                  <a:cubicBezTo>
                    <a:pt x="544" y="581"/>
                    <a:pt x="544" y="581"/>
                    <a:pt x="544" y="581"/>
                  </a:cubicBezTo>
                  <a:cubicBezTo>
                    <a:pt x="558" y="581"/>
                    <a:pt x="569" y="569"/>
                    <a:pt x="569" y="555"/>
                  </a:cubicBezTo>
                  <a:cubicBezTo>
                    <a:pt x="569" y="232"/>
                    <a:pt x="569" y="232"/>
                    <a:pt x="569" y="232"/>
                  </a:cubicBezTo>
                  <a:cubicBezTo>
                    <a:pt x="569" y="218"/>
                    <a:pt x="558" y="207"/>
                    <a:pt x="544" y="207"/>
                  </a:cubicBezTo>
                  <a:close/>
                  <a:moveTo>
                    <a:pt x="365" y="262"/>
                  </a:moveTo>
                  <a:cubicBezTo>
                    <a:pt x="517" y="262"/>
                    <a:pt x="517" y="262"/>
                    <a:pt x="517" y="262"/>
                  </a:cubicBezTo>
                  <a:cubicBezTo>
                    <a:pt x="517" y="361"/>
                    <a:pt x="517" y="361"/>
                    <a:pt x="517" y="361"/>
                  </a:cubicBezTo>
                  <a:cubicBezTo>
                    <a:pt x="365" y="361"/>
                    <a:pt x="365" y="361"/>
                    <a:pt x="365" y="361"/>
                  </a:cubicBezTo>
                  <a:lnTo>
                    <a:pt x="365" y="26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58" name="组合 47"/>
          <p:cNvGrpSpPr/>
          <p:nvPr/>
        </p:nvGrpSpPr>
        <p:grpSpPr>
          <a:xfrm>
            <a:off x="1796576" y="2231615"/>
            <a:ext cx="642938" cy="764617"/>
            <a:chOff x="2263597" y="2267212"/>
            <a:chExt cx="642938" cy="764381"/>
          </a:xfrm>
        </p:grpSpPr>
        <p:sp>
          <p:nvSpPr>
            <p:cNvPr id="39" name="Oval 40"/>
            <p:cNvSpPr>
              <a:spLocks noChangeArrowheads="1"/>
            </p:cNvSpPr>
            <p:nvPr/>
          </p:nvSpPr>
          <p:spPr bwMode="auto">
            <a:xfrm>
              <a:off x="2315984" y="2319598"/>
              <a:ext cx="539354" cy="53935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40" name="Freeform 41"/>
            <p:cNvSpPr>
              <a:spLocks noEditPoints="1"/>
            </p:cNvSpPr>
            <p:nvPr/>
          </p:nvSpPr>
          <p:spPr bwMode="auto">
            <a:xfrm>
              <a:off x="2263597" y="2267212"/>
              <a:ext cx="642938" cy="764381"/>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2"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41" name="Freeform 42"/>
            <p:cNvSpPr>
              <a:spLocks/>
            </p:cNvSpPr>
            <p:nvPr/>
          </p:nvSpPr>
          <p:spPr bwMode="auto">
            <a:xfrm>
              <a:off x="2585066" y="2267212"/>
              <a:ext cx="321469" cy="764381"/>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2" y="0"/>
                    <a:pt x="0" y="0"/>
                  </a:cubicBezTo>
                  <a:cubicBezTo>
                    <a:pt x="0" y="0"/>
                    <a:pt x="0" y="0"/>
                    <a:pt x="0" y="0"/>
                  </a:cubicBezTo>
                  <a:cubicBezTo>
                    <a:pt x="0" y="150"/>
                    <a:pt x="0" y="150"/>
                    <a:pt x="0" y="150"/>
                  </a:cubicBezTo>
                  <a:cubicBezTo>
                    <a:pt x="0" y="150"/>
                    <a:pt x="0" y="150"/>
                    <a:pt x="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dirty="0"/>
            </a:p>
          </p:txBody>
        </p:sp>
        <p:sp>
          <p:nvSpPr>
            <p:cNvPr id="42" name="Freeform 43"/>
            <p:cNvSpPr>
              <a:spLocks noEditPoints="1"/>
            </p:cNvSpPr>
            <p:nvPr/>
          </p:nvSpPr>
          <p:spPr bwMode="auto">
            <a:xfrm>
              <a:off x="2392184" y="2396989"/>
              <a:ext cx="386954" cy="285750"/>
            </a:xfrm>
            <a:custGeom>
              <a:avLst/>
              <a:gdLst>
                <a:gd name="T0" fmla="*/ 370 w 721"/>
                <a:gd name="T1" fmla="*/ 323 h 533"/>
                <a:gd name="T2" fmla="*/ 574 w 721"/>
                <a:gd name="T3" fmla="*/ 350 h 533"/>
                <a:gd name="T4" fmla="*/ 573 w 721"/>
                <a:gd name="T5" fmla="*/ 211 h 533"/>
                <a:gd name="T6" fmla="*/ 427 w 721"/>
                <a:gd name="T7" fmla="*/ 183 h 533"/>
                <a:gd name="T8" fmla="*/ 549 w 721"/>
                <a:gd name="T9" fmla="*/ 215 h 533"/>
                <a:gd name="T10" fmla="*/ 410 w 721"/>
                <a:gd name="T11" fmla="*/ 249 h 533"/>
                <a:gd name="T12" fmla="*/ 427 w 721"/>
                <a:gd name="T13" fmla="*/ 207 h 533"/>
                <a:gd name="T14" fmla="*/ 549 w 721"/>
                <a:gd name="T15" fmla="*/ 215 h 533"/>
                <a:gd name="T16" fmla="*/ 173 w 721"/>
                <a:gd name="T17" fmla="*/ 367 h 533"/>
                <a:gd name="T18" fmla="*/ 27 w 721"/>
                <a:gd name="T19" fmla="*/ 394 h 533"/>
                <a:gd name="T20" fmla="*/ 25 w 721"/>
                <a:gd name="T21" fmla="*/ 533 h 533"/>
                <a:gd name="T22" fmla="*/ 229 w 721"/>
                <a:gd name="T23" fmla="*/ 506 h 533"/>
                <a:gd name="T24" fmla="*/ 43 w 721"/>
                <a:gd name="T25" fmla="*/ 433 h 533"/>
                <a:gd name="T26" fmla="*/ 60 w 721"/>
                <a:gd name="T27" fmla="*/ 391 h 533"/>
                <a:gd name="T28" fmla="*/ 183 w 721"/>
                <a:gd name="T29" fmla="*/ 399 h 533"/>
                <a:gd name="T30" fmla="*/ 43 w 721"/>
                <a:gd name="T31" fmla="*/ 433 h 533"/>
                <a:gd name="T32" fmla="*/ 695 w 721"/>
                <a:gd name="T33" fmla="*/ 394 h 533"/>
                <a:gd name="T34" fmla="*/ 549 w 721"/>
                <a:gd name="T35" fmla="*/ 367 h 533"/>
                <a:gd name="T36" fmla="*/ 492 w 721"/>
                <a:gd name="T37" fmla="*/ 506 h 533"/>
                <a:gd name="T38" fmla="*/ 696 w 721"/>
                <a:gd name="T39" fmla="*/ 533 h 533"/>
                <a:gd name="T40" fmla="*/ 532 w 721"/>
                <a:gd name="T41" fmla="*/ 433 h 533"/>
                <a:gd name="T42" fmla="*/ 549 w 721"/>
                <a:gd name="T43" fmla="*/ 391 h 533"/>
                <a:gd name="T44" fmla="*/ 671 w 721"/>
                <a:gd name="T45" fmla="*/ 399 h 533"/>
                <a:gd name="T46" fmla="*/ 532 w 721"/>
                <a:gd name="T47" fmla="*/ 433 h 533"/>
                <a:gd name="T48" fmla="*/ 452 w 721"/>
                <a:gd name="T49" fmla="*/ 167 h 533"/>
                <a:gd name="T50" fmla="*/ 450 w 721"/>
                <a:gd name="T51" fmla="*/ 27 h 533"/>
                <a:gd name="T52" fmla="*/ 304 w 721"/>
                <a:gd name="T53" fmla="*/ 0 h 533"/>
                <a:gd name="T54" fmla="*/ 248 w 721"/>
                <a:gd name="T55" fmla="*/ 140 h 533"/>
                <a:gd name="T56" fmla="*/ 295 w 721"/>
                <a:gd name="T57" fmla="*/ 32 h 533"/>
                <a:gd name="T58" fmla="*/ 417 w 721"/>
                <a:gd name="T59" fmla="*/ 24 h 533"/>
                <a:gd name="T60" fmla="*/ 434 w 721"/>
                <a:gd name="T61" fmla="*/ 66 h 533"/>
                <a:gd name="T62" fmla="*/ 295 w 721"/>
                <a:gd name="T63" fmla="*/ 32 h 533"/>
                <a:gd name="T64" fmla="*/ 417 w 721"/>
                <a:gd name="T65" fmla="*/ 367 h 533"/>
                <a:gd name="T66" fmla="*/ 271 w 721"/>
                <a:gd name="T67" fmla="*/ 394 h 533"/>
                <a:gd name="T68" fmla="*/ 270 w 721"/>
                <a:gd name="T69" fmla="*/ 533 h 533"/>
                <a:gd name="T70" fmla="*/ 474 w 721"/>
                <a:gd name="T71" fmla="*/ 506 h 533"/>
                <a:gd name="T72" fmla="*/ 287 w 721"/>
                <a:gd name="T73" fmla="*/ 433 h 533"/>
                <a:gd name="T74" fmla="*/ 304 w 721"/>
                <a:gd name="T75" fmla="*/ 391 h 533"/>
                <a:gd name="T76" fmla="*/ 427 w 721"/>
                <a:gd name="T77" fmla="*/ 399 h 533"/>
                <a:gd name="T78" fmla="*/ 287 w 721"/>
                <a:gd name="T79" fmla="*/ 433 h 533"/>
                <a:gd name="T80" fmla="*/ 330 w 721"/>
                <a:gd name="T81" fmla="*/ 350 h 533"/>
                <a:gd name="T82" fmla="*/ 328 w 721"/>
                <a:gd name="T83" fmla="*/ 211 h 533"/>
                <a:gd name="T84" fmla="*/ 182 w 721"/>
                <a:gd name="T85" fmla="*/ 183 h 533"/>
                <a:gd name="T86" fmla="*/ 125 w 721"/>
                <a:gd name="T87" fmla="*/ 323 h 533"/>
                <a:gd name="T88" fmla="*/ 172 w 721"/>
                <a:gd name="T89" fmla="*/ 215 h 533"/>
                <a:gd name="T90" fmla="*/ 295 w 721"/>
                <a:gd name="T91" fmla="*/ 207 h 533"/>
                <a:gd name="T92" fmla="*/ 312 w 721"/>
                <a:gd name="T93" fmla="*/ 249 h 533"/>
                <a:gd name="T94" fmla="*/ 172 w 721"/>
                <a:gd name="T95" fmla="*/ 21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1" h="533">
                  <a:moveTo>
                    <a:pt x="393" y="211"/>
                  </a:moveTo>
                  <a:cubicBezTo>
                    <a:pt x="370" y="323"/>
                    <a:pt x="370" y="323"/>
                    <a:pt x="370" y="323"/>
                  </a:cubicBezTo>
                  <a:cubicBezTo>
                    <a:pt x="367" y="338"/>
                    <a:pt x="377" y="350"/>
                    <a:pt x="392" y="350"/>
                  </a:cubicBezTo>
                  <a:cubicBezTo>
                    <a:pt x="574" y="350"/>
                    <a:pt x="574" y="350"/>
                    <a:pt x="574" y="350"/>
                  </a:cubicBezTo>
                  <a:cubicBezTo>
                    <a:pt x="589" y="350"/>
                    <a:pt x="599" y="338"/>
                    <a:pt x="596" y="323"/>
                  </a:cubicBezTo>
                  <a:cubicBezTo>
                    <a:pt x="573" y="211"/>
                    <a:pt x="573" y="211"/>
                    <a:pt x="573" y="211"/>
                  </a:cubicBezTo>
                  <a:cubicBezTo>
                    <a:pt x="570" y="196"/>
                    <a:pt x="555" y="183"/>
                    <a:pt x="539" y="183"/>
                  </a:cubicBezTo>
                  <a:cubicBezTo>
                    <a:pt x="427" y="183"/>
                    <a:pt x="427" y="183"/>
                    <a:pt x="427" y="183"/>
                  </a:cubicBezTo>
                  <a:cubicBezTo>
                    <a:pt x="411" y="183"/>
                    <a:pt x="396" y="196"/>
                    <a:pt x="393" y="211"/>
                  </a:cubicBezTo>
                  <a:close/>
                  <a:moveTo>
                    <a:pt x="549" y="215"/>
                  </a:moveTo>
                  <a:cubicBezTo>
                    <a:pt x="556" y="249"/>
                    <a:pt x="556" y="249"/>
                    <a:pt x="556" y="249"/>
                  </a:cubicBezTo>
                  <a:cubicBezTo>
                    <a:pt x="410" y="249"/>
                    <a:pt x="410" y="249"/>
                    <a:pt x="410" y="249"/>
                  </a:cubicBezTo>
                  <a:cubicBezTo>
                    <a:pt x="417" y="215"/>
                    <a:pt x="417" y="215"/>
                    <a:pt x="417" y="215"/>
                  </a:cubicBezTo>
                  <a:cubicBezTo>
                    <a:pt x="418" y="212"/>
                    <a:pt x="423" y="207"/>
                    <a:pt x="427" y="207"/>
                  </a:cubicBezTo>
                  <a:cubicBezTo>
                    <a:pt x="539" y="207"/>
                    <a:pt x="539" y="207"/>
                    <a:pt x="539" y="207"/>
                  </a:cubicBezTo>
                  <a:cubicBezTo>
                    <a:pt x="543" y="207"/>
                    <a:pt x="548" y="212"/>
                    <a:pt x="549" y="215"/>
                  </a:cubicBezTo>
                  <a:close/>
                  <a:moveTo>
                    <a:pt x="206" y="394"/>
                  </a:moveTo>
                  <a:cubicBezTo>
                    <a:pt x="203" y="379"/>
                    <a:pt x="188" y="367"/>
                    <a:pt x="173" y="367"/>
                  </a:cubicBezTo>
                  <a:cubicBezTo>
                    <a:pt x="60" y="367"/>
                    <a:pt x="60" y="367"/>
                    <a:pt x="60" y="367"/>
                  </a:cubicBezTo>
                  <a:cubicBezTo>
                    <a:pt x="45" y="367"/>
                    <a:pt x="30" y="379"/>
                    <a:pt x="27" y="394"/>
                  </a:cubicBezTo>
                  <a:cubicBezTo>
                    <a:pt x="3" y="506"/>
                    <a:pt x="3" y="506"/>
                    <a:pt x="3" y="506"/>
                  </a:cubicBezTo>
                  <a:cubicBezTo>
                    <a:pt x="0" y="521"/>
                    <a:pt x="10" y="533"/>
                    <a:pt x="25" y="533"/>
                  </a:cubicBezTo>
                  <a:cubicBezTo>
                    <a:pt x="207" y="533"/>
                    <a:pt x="207" y="533"/>
                    <a:pt x="207" y="533"/>
                  </a:cubicBezTo>
                  <a:cubicBezTo>
                    <a:pt x="223" y="533"/>
                    <a:pt x="233" y="521"/>
                    <a:pt x="229" y="506"/>
                  </a:cubicBezTo>
                  <a:lnTo>
                    <a:pt x="206" y="394"/>
                  </a:lnTo>
                  <a:close/>
                  <a:moveTo>
                    <a:pt x="43" y="433"/>
                  </a:moveTo>
                  <a:cubicBezTo>
                    <a:pt x="50" y="399"/>
                    <a:pt x="50" y="399"/>
                    <a:pt x="50" y="399"/>
                  </a:cubicBezTo>
                  <a:cubicBezTo>
                    <a:pt x="51" y="395"/>
                    <a:pt x="56" y="391"/>
                    <a:pt x="60" y="391"/>
                  </a:cubicBezTo>
                  <a:cubicBezTo>
                    <a:pt x="173" y="391"/>
                    <a:pt x="173" y="391"/>
                    <a:pt x="173" y="391"/>
                  </a:cubicBezTo>
                  <a:cubicBezTo>
                    <a:pt x="177" y="391"/>
                    <a:pt x="182" y="395"/>
                    <a:pt x="183" y="399"/>
                  </a:cubicBezTo>
                  <a:cubicBezTo>
                    <a:pt x="190" y="433"/>
                    <a:pt x="190" y="433"/>
                    <a:pt x="190" y="433"/>
                  </a:cubicBezTo>
                  <a:lnTo>
                    <a:pt x="43" y="433"/>
                  </a:lnTo>
                  <a:close/>
                  <a:moveTo>
                    <a:pt x="718" y="506"/>
                  </a:moveTo>
                  <a:cubicBezTo>
                    <a:pt x="695" y="394"/>
                    <a:pt x="695" y="394"/>
                    <a:pt x="695" y="394"/>
                  </a:cubicBezTo>
                  <a:cubicBezTo>
                    <a:pt x="692" y="379"/>
                    <a:pt x="677" y="367"/>
                    <a:pt x="661" y="367"/>
                  </a:cubicBezTo>
                  <a:cubicBezTo>
                    <a:pt x="549" y="367"/>
                    <a:pt x="549" y="367"/>
                    <a:pt x="549" y="367"/>
                  </a:cubicBezTo>
                  <a:cubicBezTo>
                    <a:pt x="534" y="367"/>
                    <a:pt x="519" y="379"/>
                    <a:pt x="515" y="394"/>
                  </a:cubicBezTo>
                  <a:cubicBezTo>
                    <a:pt x="492" y="506"/>
                    <a:pt x="492" y="506"/>
                    <a:pt x="492" y="506"/>
                  </a:cubicBezTo>
                  <a:cubicBezTo>
                    <a:pt x="489" y="521"/>
                    <a:pt x="499" y="533"/>
                    <a:pt x="514" y="533"/>
                  </a:cubicBezTo>
                  <a:cubicBezTo>
                    <a:pt x="696" y="533"/>
                    <a:pt x="696" y="533"/>
                    <a:pt x="696" y="533"/>
                  </a:cubicBezTo>
                  <a:cubicBezTo>
                    <a:pt x="711" y="533"/>
                    <a:pt x="721" y="521"/>
                    <a:pt x="718" y="506"/>
                  </a:cubicBezTo>
                  <a:close/>
                  <a:moveTo>
                    <a:pt x="532" y="433"/>
                  </a:moveTo>
                  <a:cubicBezTo>
                    <a:pt x="539" y="399"/>
                    <a:pt x="539" y="399"/>
                    <a:pt x="539" y="399"/>
                  </a:cubicBezTo>
                  <a:cubicBezTo>
                    <a:pt x="540" y="395"/>
                    <a:pt x="545" y="391"/>
                    <a:pt x="549" y="391"/>
                  </a:cubicBezTo>
                  <a:cubicBezTo>
                    <a:pt x="661" y="391"/>
                    <a:pt x="661" y="391"/>
                    <a:pt x="661" y="391"/>
                  </a:cubicBezTo>
                  <a:cubicBezTo>
                    <a:pt x="665" y="391"/>
                    <a:pt x="671" y="395"/>
                    <a:pt x="671" y="399"/>
                  </a:cubicBezTo>
                  <a:cubicBezTo>
                    <a:pt x="678" y="433"/>
                    <a:pt x="678" y="433"/>
                    <a:pt x="678" y="433"/>
                  </a:cubicBezTo>
                  <a:lnTo>
                    <a:pt x="532" y="433"/>
                  </a:lnTo>
                  <a:close/>
                  <a:moveTo>
                    <a:pt x="270" y="167"/>
                  </a:moveTo>
                  <a:cubicBezTo>
                    <a:pt x="452" y="167"/>
                    <a:pt x="452" y="167"/>
                    <a:pt x="452" y="167"/>
                  </a:cubicBezTo>
                  <a:cubicBezTo>
                    <a:pt x="467" y="167"/>
                    <a:pt x="477" y="155"/>
                    <a:pt x="474" y="140"/>
                  </a:cubicBezTo>
                  <a:cubicBezTo>
                    <a:pt x="450" y="27"/>
                    <a:pt x="450" y="27"/>
                    <a:pt x="450" y="27"/>
                  </a:cubicBezTo>
                  <a:cubicBezTo>
                    <a:pt x="447" y="12"/>
                    <a:pt x="432" y="0"/>
                    <a:pt x="417" y="0"/>
                  </a:cubicBezTo>
                  <a:cubicBezTo>
                    <a:pt x="304" y="0"/>
                    <a:pt x="304" y="0"/>
                    <a:pt x="304" y="0"/>
                  </a:cubicBezTo>
                  <a:cubicBezTo>
                    <a:pt x="289" y="0"/>
                    <a:pt x="274" y="12"/>
                    <a:pt x="271" y="27"/>
                  </a:cubicBezTo>
                  <a:cubicBezTo>
                    <a:pt x="248" y="140"/>
                    <a:pt x="248" y="140"/>
                    <a:pt x="248" y="140"/>
                  </a:cubicBezTo>
                  <a:cubicBezTo>
                    <a:pt x="245" y="155"/>
                    <a:pt x="254" y="167"/>
                    <a:pt x="270" y="167"/>
                  </a:cubicBezTo>
                  <a:close/>
                  <a:moveTo>
                    <a:pt x="295" y="32"/>
                  </a:moveTo>
                  <a:cubicBezTo>
                    <a:pt x="295" y="28"/>
                    <a:pt x="300" y="24"/>
                    <a:pt x="304" y="24"/>
                  </a:cubicBezTo>
                  <a:cubicBezTo>
                    <a:pt x="417" y="24"/>
                    <a:pt x="417" y="24"/>
                    <a:pt x="417" y="24"/>
                  </a:cubicBezTo>
                  <a:cubicBezTo>
                    <a:pt x="421" y="24"/>
                    <a:pt x="426" y="28"/>
                    <a:pt x="427" y="32"/>
                  </a:cubicBezTo>
                  <a:cubicBezTo>
                    <a:pt x="434" y="66"/>
                    <a:pt x="434" y="66"/>
                    <a:pt x="434" y="66"/>
                  </a:cubicBezTo>
                  <a:cubicBezTo>
                    <a:pt x="287" y="66"/>
                    <a:pt x="287" y="66"/>
                    <a:pt x="287" y="66"/>
                  </a:cubicBezTo>
                  <a:lnTo>
                    <a:pt x="295" y="32"/>
                  </a:lnTo>
                  <a:close/>
                  <a:moveTo>
                    <a:pt x="450" y="394"/>
                  </a:moveTo>
                  <a:cubicBezTo>
                    <a:pt x="447" y="379"/>
                    <a:pt x="432" y="367"/>
                    <a:pt x="417" y="367"/>
                  </a:cubicBezTo>
                  <a:cubicBezTo>
                    <a:pt x="304" y="367"/>
                    <a:pt x="304" y="367"/>
                    <a:pt x="304" y="367"/>
                  </a:cubicBezTo>
                  <a:cubicBezTo>
                    <a:pt x="289" y="367"/>
                    <a:pt x="274" y="379"/>
                    <a:pt x="271" y="394"/>
                  </a:cubicBezTo>
                  <a:cubicBezTo>
                    <a:pt x="248" y="506"/>
                    <a:pt x="248" y="506"/>
                    <a:pt x="248" y="506"/>
                  </a:cubicBezTo>
                  <a:cubicBezTo>
                    <a:pt x="245" y="521"/>
                    <a:pt x="254" y="533"/>
                    <a:pt x="270" y="533"/>
                  </a:cubicBezTo>
                  <a:cubicBezTo>
                    <a:pt x="452" y="533"/>
                    <a:pt x="452" y="533"/>
                    <a:pt x="452" y="533"/>
                  </a:cubicBezTo>
                  <a:cubicBezTo>
                    <a:pt x="467" y="533"/>
                    <a:pt x="477" y="521"/>
                    <a:pt x="474" y="506"/>
                  </a:cubicBezTo>
                  <a:lnTo>
                    <a:pt x="450" y="394"/>
                  </a:lnTo>
                  <a:close/>
                  <a:moveTo>
                    <a:pt x="287" y="433"/>
                  </a:moveTo>
                  <a:cubicBezTo>
                    <a:pt x="295" y="399"/>
                    <a:pt x="295" y="399"/>
                    <a:pt x="295" y="399"/>
                  </a:cubicBezTo>
                  <a:cubicBezTo>
                    <a:pt x="295" y="395"/>
                    <a:pt x="300" y="391"/>
                    <a:pt x="304" y="391"/>
                  </a:cubicBezTo>
                  <a:cubicBezTo>
                    <a:pt x="417" y="391"/>
                    <a:pt x="417" y="391"/>
                    <a:pt x="417" y="391"/>
                  </a:cubicBezTo>
                  <a:cubicBezTo>
                    <a:pt x="421" y="391"/>
                    <a:pt x="426" y="395"/>
                    <a:pt x="427" y="399"/>
                  </a:cubicBezTo>
                  <a:cubicBezTo>
                    <a:pt x="434" y="433"/>
                    <a:pt x="434" y="433"/>
                    <a:pt x="434" y="433"/>
                  </a:cubicBezTo>
                  <a:lnTo>
                    <a:pt x="287" y="433"/>
                  </a:lnTo>
                  <a:close/>
                  <a:moveTo>
                    <a:pt x="148" y="350"/>
                  </a:moveTo>
                  <a:cubicBezTo>
                    <a:pt x="330" y="350"/>
                    <a:pt x="330" y="350"/>
                    <a:pt x="330" y="350"/>
                  </a:cubicBezTo>
                  <a:cubicBezTo>
                    <a:pt x="345" y="350"/>
                    <a:pt x="355" y="338"/>
                    <a:pt x="352" y="323"/>
                  </a:cubicBezTo>
                  <a:cubicBezTo>
                    <a:pt x="328" y="211"/>
                    <a:pt x="328" y="211"/>
                    <a:pt x="328" y="211"/>
                  </a:cubicBezTo>
                  <a:cubicBezTo>
                    <a:pt x="325" y="196"/>
                    <a:pt x="310" y="183"/>
                    <a:pt x="295" y="183"/>
                  </a:cubicBezTo>
                  <a:cubicBezTo>
                    <a:pt x="182" y="183"/>
                    <a:pt x="182" y="183"/>
                    <a:pt x="182" y="183"/>
                  </a:cubicBezTo>
                  <a:cubicBezTo>
                    <a:pt x="167" y="183"/>
                    <a:pt x="152" y="196"/>
                    <a:pt x="149" y="211"/>
                  </a:cubicBezTo>
                  <a:cubicBezTo>
                    <a:pt x="125" y="323"/>
                    <a:pt x="125" y="323"/>
                    <a:pt x="125" y="323"/>
                  </a:cubicBezTo>
                  <a:cubicBezTo>
                    <a:pt x="122" y="338"/>
                    <a:pt x="132" y="350"/>
                    <a:pt x="148" y="350"/>
                  </a:cubicBezTo>
                  <a:close/>
                  <a:moveTo>
                    <a:pt x="172" y="215"/>
                  </a:moveTo>
                  <a:cubicBezTo>
                    <a:pt x="173" y="212"/>
                    <a:pt x="178" y="207"/>
                    <a:pt x="182" y="207"/>
                  </a:cubicBezTo>
                  <a:cubicBezTo>
                    <a:pt x="295" y="207"/>
                    <a:pt x="295" y="207"/>
                    <a:pt x="295" y="207"/>
                  </a:cubicBezTo>
                  <a:cubicBezTo>
                    <a:pt x="299" y="207"/>
                    <a:pt x="304" y="212"/>
                    <a:pt x="305" y="215"/>
                  </a:cubicBezTo>
                  <a:cubicBezTo>
                    <a:pt x="312" y="249"/>
                    <a:pt x="312" y="249"/>
                    <a:pt x="312" y="249"/>
                  </a:cubicBezTo>
                  <a:cubicBezTo>
                    <a:pt x="165" y="249"/>
                    <a:pt x="165" y="249"/>
                    <a:pt x="165" y="249"/>
                  </a:cubicBezTo>
                  <a:lnTo>
                    <a:pt x="172"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59" name="组合 50"/>
          <p:cNvGrpSpPr/>
          <p:nvPr/>
        </p:nvGrpSpPr>
        <p:grpSpPr>
          <a:xfrm>
            <a:off x="5453836" y="1853015"/>
            <a:ext cx="642938" cy="764617"/>
            <a:chOff x="6794897" y="849178"/>
            <a:chExt cx="642938" cy="764381"/>
          </a:xfrm>
        </p:grpSpPr>
        <p:sp>
          <p:nvSpPr>
            <p:cNvPr id="43" name="Oval 44"/>
            <p:cNvSpPr>
              <a:spLocks noChangeArrowheads="1"/>
            </p:cNvSpPr>
            <p:nvPr/>
          </p:nvSpPr>
          <p:spPr bwMode="auto">
            <a:xfrm>
              <a:off x="6846094" y="901565"/>
              <a:ext cx="539354" cy="53935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44" name="Freeform 45"/>
            <p:cNvSpPr>
              <a:spLocks noEditPoints="1"/>
            </p:cNvSpPr>
            <p:nvPr/>
          </p:nvSpPr>
          <p:spPr bwMode="auto">
            <a:xfrm>
              <a:off x="6794897" y="849178"/>
              <a:ext cx="642938" cy="764381"/>
            </a:xfrm>
            <a:custGeom>
              <a:avLst/>
              <a:gdLst>
                <a:gd name="T0" fmla="*/ 418 w 1200"/>
                <a:gd name="T1" fmla="*/ 1172 h 1426"/>
                <a:gd name="T2" fmla="*/ 0 w 1200"/>
                <a:gd name="T3" fmla="*/ 600 h 1426"/>
                <a:gd name="T4" fmla="*/ 600 w 1200"/>
                <a:gd name="T5" fmla="*/ 0 h 1426"/>
                <a:gd name="T6" fmla="*/ 1200 w 1200"/>
                <a:gd name="T7" fmla="*/ 600 h 1426"/>
                <a:gd name="T8" fmla="*/ 782 w 1200"/>
                <a:gd name="T9" fmla="*/ 1172 h 1426"/>
                <a:gd name="T10" fmla="*/ 600 w 1200"/>
                <a:gd name="T11" fmla="*/ 1426 h 1426"/>
                <a:gd name="T12" fmla="*/ 418 w 1200"/>
                <a:gd name="T13" fmla="*/ 1172 h 1426"/>
                <a:gd name="T14" fmla="*/ 1050 w 1200"/>
                <a:gd name="T15" fmla="*/ 600 h 1426"/>
                <a:gd name="T16" fmla="*/ 600 w 1200"/>
                <a:gd name="T17" fmla="*/ 150 h 1426"/>
                <a:gd name="T18" fmla="*/ 150 w 1200"/>
                <a:gd name="T19" fmla="*/ 600 h 1426"/>
                <a:gd name="T20" fmla="*/ 600 w 1200"/>
                <a:gd name="T21" fmla="*/ 1050 h 1426"/>
                <a:gd name="T22" fmla="*/ 1050 w 1200"/>
                <a:gd name="T23" fmla="*/ 60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1426">
                  <a:moveTo>
                    <a:pt x="418" y="1172"/>
                  </a:moveTo>
                  <a:cubicBezTo>
                    <a:pt x="176" y="1095"/>
                    <a:pt x="0" y="868"/>
                    <a:pt x="0" y="600"/>
                  </a:cubicBezTo>
                  <a:cubicBezTo>
                    <a:pt x="0" y="269"/>
                    <a:pt x="269" y="0"/>
                    <a:pt x="600" y="0"/>
                  </a:cubicBezTo>
                  <a:cubicBezTo>
                    <a:pt x="931" y="0"/>
                    <a:pt x="1200" y="269"/>
                    <a:pt x="1200" y="600"/>
                  </a:cubicBezTo>
                  <a:cubicBezTo>
                    <a:pt x="1200" y="868"/>
                    <a:pt x="1025" y="1095"/>
                    <a:pt x="782" y="1172"/>
                  </a:cubicBezTo>
                  <a:cubicBezTo>
                    <a:pt x="600" y="1426"/>
                    <a:pt x="600" y="1426"/>
                    <a:pt x="600" y="1426"/>
                  </a:cubicBezTo>
                  <a:lnTo>
                    <a:pt x="418" y="1172"/>
                  </a:lnTo>
                  <a:close/>
                  <a:moveTo>
                    <a:pt x="1050" y="600"/>
                  </a:moveTo>
                  <a:cubicBezTo>
                    <a:pt x="1050" y="352"/>
                    <a:pt x="849" y="150"/>
                    <a:pt x="600" y="150"/>
                  </a:cubicBezTo>
                  <a:cubicBezTo>
                    <a:pt x="352" y="150"/>
                    <a:pt x="150" y="352"/>
                    <a:pt x="150" y="600"/>
                  </a:cubicBezTo>
                  <a:cubicBezTo>
                    <a:pt x="150" y="849"/>
                    <a:pt x="352" y="1050"/>
                    <a:pt x="600" y="1050"/>
                  </a:cubicBezTo>
                  <a:cubicBezTo>
                    <a:pt x="849" y="1050"/>
                    <a:pt x="1050" y="849"/>
                    <a:pt x="1050" y="60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45" name="Freeform 46"/>
            <p:cNvSpPr>
              <a:spLocks/>
            </p:cNvSpPr>
            <p:nvPr/>
          </p:nvSpPr>
          <p:spPr bwMode="auto">
            <a:xfrm>
              <a:off x="7116366" y="849178"/>
              <a:ext cx="321469" cy="764381"/>
            </a:xfrm>
            <a:custGeom>
              <a:avLst/>
              <a:gdLst>
                <a:gd name="T0" fmla="*/ 0 w 600"/>
                <a:gd name="T1" fmla="*/ 150 h 1426"/>
                <a:gd name="T2" fmla="*/ 450 w 600"/>
                <a:gd name="T3" fmla="*/ 600 h 1426"/>
                <a:gd name="T4" fmla="*/ 0 w 600"/>
                <a:gd name="T5" fmla="*/ 1050 h 1426"/>
                <a:gd name="T6" fmla="*/ 0 w 600"/>
                <a:gd name="T7" fmla="*/ 1050 h 1426"/>
                <a:gd name="T8" fmla="*/ 0 w 600"/>
                <a:gd name="T9" fmla="*/ 1426 h 1426"/>
                <a:gd name="T10" fmla="*/ 182 w 600"/>
                <a:gd name="T11" fmla="*/ 1172 h 1426"/>
                <a:gd name="T12" fmla="*/ 600 w 600"/>
                <a:gd name="T13" fmla="*/ 600 h 1426"/>
                <a:gd name="T14" fmla="*/ 0 w 600"/>
                <a:gd name="T15" fmla="*/ 0 h 1426"/>
                <a:gd name="T16" fmla="*/ 0 w 600"/>
                <a:gd name="T17" fmla="*/ 0 h 1426"/>
                <a:gd name="T18" fmla="*/ 0 w 600"/>
                <a:gd name="T19" fmla="*/ 150 h 1426"/>
                <a:gd name="T20" fmla="*/ 0 w 600"/>
                <a:gd name="T21" fmla="*/ 15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1426">
                  <a:moveTo>
                    <a:pt x="0" y="150"/>
                  </a:moveTo>
                  <a:cubicBezTo>
                    <a:pt x="249" y="150"/>
                    <a:pt x="450" y="352"/>
                    <a:pt x="450" y="600"/>
                  </a:cubicBezTo>
                  <a:cubicBezTo>
                    <a:pt x="450" y="849"/>
                    <a:pt x="249" y="1050"/>
                    <a:pt x="0" y="1050"/>
                  </a:cubicBezTo>
                  <a:cubicBezTo>
                    <a:pt x="0" y="1050"/>
                    <a:pt x="0" y="1050"/>
                    <a:pt x="0" y="1050"/>
                  </a:cubicBezTo>
                  <a:cubicBezTo>
                    <a:pt x="0" y="1426"/>
                    <a:pt x="0" y="1426"/>
                    <a:pt x="0" y="1426"/>
                  </a:cubicBezTo>
                  <a:cubicBezTo>
                    <a:pt x="182" y="1172"/>
                    <a:pt x="182" y="1172"/>
                    <a:pt x="182" y="1172"/>
                  </a:cubicBezTo>
                  <a:cubicBezTo>
                    <a:pt x="425" y="1095"/>
                    <a:pt x="600" y="868"/>
                    <a:pt x="600" y="600"/>
                  </a:cubicBezTo>
                  <a:cubicBezTo>
                    <a:pt x="600" y="269"/>
                    <a:pt x="331" y="0"/>
                    <a:pt x="0" y="0"/>
                  </a:cubicBezTo>
                  <a:cubicBezTo>
                    <a:pt x="0" y="0"/>
                    <a:pt x="0" y="0"/>
                    <a:pt x="0" y="0"/>
                  </a:cubicBezTo>
                  <a:cubicBezTo>
                    <a:pt x="0" y="150"/>
                    <a:pt x="0" y="150"/>
                    <a:pt x="0" y="150"/>
                  </a:cubicBezTo>
                  <a:cubicBezTo>
                    <a:pt x="0" y="150"/>
                    <a:pt x="0" y="150"/>
                    <a:pt x="0" y="15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46" name="Freeform 47"/>
            <p:cNvSpPr>
              <a:spLocks noEditPoints="1"/>
            </p:cNvSpPr>
            <p:nvPr/>
          </p:nvSpPr>
          <p:spPr bwMode="auto">
            <a:xfrm>
              <a:off x="6954441" y="1008721"/>
              <a:ext cx="323850" cy="325041"/>
            </a:xfrm>
            <a:custGeom>
              <a:avLst/>
              <a:gdLst>
                <a:gd name="T0" fmla="*/ 181 w 605"/>
                <a:gd name="T1" fmla="*/ 302 h 605"/>
                <a:gd name="T2" fmla="*/ 293 w 605"/>
                <a:gd name="T3" fmla="*/ 302 h 605"/>
                <a:gd name="T4" fmla="*/ 237 w 605"/>
                <a:gd name="T5" fmla="*/ 155 h 605"/>
                <a:gd name="T6" fmla="*/ 237 w 605"/>
                <a:gd name="T7" fmla="*/ 450 h 605"/>
                <a:gd name="T8" fmla="*/ 237 w 605"/>
                <a:gd name="T9" fmla="*/ 155 h 605"/>
                <a:gd name="T10" fmla="*/ 352 w 605"/>
                <a:gd name="T11" fmla="*/ 315 h 605"/>
                <a:gd name="T12" fmla="*/ 299 w 605"/>
                <a:gd name="T13" fmla="*/ 347 h 605"/>
                <a:gd name="T14" fmla="*/ 315 w 605"/>
                <a:gd name="T15" fmla="*/ 381 h 605"/>
                <a:gd name="T16" fmla="*/ 297 w 605"/>
                <a:gd name="T17" fmla="*/ 381 h 605"/>
                <a:gd name="T18" fmla="*/ 250 w 605"/>
                <a:gd name="T19" fmla="*/ 378 h 605"/>
                <a:gd name="T20" fmla="*/ 237 w 605"/>
                <a:gd name="T21" fmla="*/ 431 h 605"/>
                <a:gd name="T22" fmla="*/ 224 w 605"/>
                <a:gd name="T23" fmla="*/ 378 h 605"/>
                <a:gd name="T24" fmla="*/ 177 w 605"/>
                <a:gd name="T25" fmla="*/ 380 h 605"/>
                <a:gd name="T26" fmla="*/ 159 w 605"/>
                <a:gd name="T27" fmla="*/ 380 h 605"/>
                <a:gd name="T28" fmla="*/ 174 w 605"/>
                <a:gd name="T29" fmla="*/ 346 h 605"/>
                <a:gd name="T30" fmla="*/ 122 w 605"/>
                <a:gd name="T31" fmla="*/ 315 h 605"/>
                <a:gd name="T32" fmla="*/ 122 w 605"/>
                <a:gd name="T33" fmla="*/ 289 h 605"/>
                <a:gd name="T34" fmla="*/ 175 w 605"/>
                <a:gd name="T35" fmla="*/ 258 h 605"/>
                <a:gd name="T36" fmla="*/ 159 w 605"/>
                <a:gd name="T37" fmla="*/ 224 h 605"/>
                <a:gd name="T38" fmla="*/ 193 w 605"/>
                <a:gd name="T39" fmla="*/ 240 h 605"/>
                <a:gd name="T40" fmla="*/ 224 w 605"/>
                <a:gd name="T41" fmla="*/ 187 h 605"/>
                <a:gd name="T42" fmla="*/ 250 w 605"/>
                <a:gd name="T43" fmla="*/ 187 h 605"/>
                <a:gd name="T44" fmla="*/ 281 w 605"/>
                <a:gd name="T45" fmla="*/ 240 h 605"/>
                <a:gd name="T46" fmla="*/ 315 w 605"/>
                <a:gd name="T47" fmla="*/ 224 h 605"/>
                <a:gd name="T48" fmla="*/ 300 w 605"/>
                <a:gd name="T49" fmla="*/ 258 h 605"/>
                <a:gd name="T50" fmla="*/ 352 w 605"/>
                <a:gd name="T51" fmla="*/ 289 h 605"/>
                <a:gd name="T52" fmla="*/ 605 w 605"/>
                <a:gd name="T53" fmla="*/ 76 h 605"/>
                <a:gd name="T54" fmla="*/ 75 w 605"/>
                <a:gd name="T55" fmla="*/ 0 h 605"/>
                <a:gd name="T56" fmla="*/ 0 w 605"/>
                <a:gd name="T57" fmla="*/ 529 h 605"/>
                <a:gd name="T58" fmla="*/ 529 w 605"/>
                <a:gd name="T59" fmla="*/ 605 h 605"/>
                <a:gd name="T60" fmla="*/ 605 w 605"/>
                <a:gd name="T61" fmla="*/ 76 h 605"/>
                <a:gd name="T62" fmla="*/ 54 w 605"/>
                <a:gd name="T63" fmla="*/ 302 h 605"/>
                <a:gd name="T64" fmla="*/ 421 w 605"/>
                <a:gd name="T65" fmla="*/ 302 h 605"/>
                <a:gd name="T66" fmla="*/ 529 w 605"/>
                <a:gd name="T67" fmla="*/ 272 h 605"/>
                <a:gd name="T68" fmla="*/ 510 w 605"/>
                <a:gd name="T69" fmla="*/ 399 h 605"/>
                <a:gd name="T70" fmla="*/ 491 w 605"/>
                <a:gd name="T71" fmla="*/ 272 h 605"/>
                <a:gd name="T72" fmla="*/ 510 w 605"/>
                <a:gd name="T73" fmla="*/ 204 h 605"/>
                <a:gd name="T74" fmla="*/ 529 w 605"/>
                <a:gd name="T75" fmla="*/ 2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605">
                  <a:moveTo>
                    <a:pt x="237" y="246"/>
                  </a:moveTo>
                  <a:cubicBezTo>
                    <a:pt x="206" y="246"/>
                    <a:pt x="181" y="271"/>
                    <a:pt x="181" y="302"/>
                  </a:cubicBezTo>
                  <a:cubicBezTo>
                    <a:pt x="181" y="333"/>
                    <a:pt x="206" y="359"/>
                    <a:pt x="237" y="359"/>
                  </a:cubicBezTo>
                  <a:cubicBezTo>
                    <a:pt x="268" y="359"/>
                    <a:pt x="293" y="333"/>
                    <a:pt x="293" y="302"/>
                  </a:cubicBezTo>
                  <a:cubicBezTo>
                    <a:pt x="293" y="271"/>
                    <a:pt x="268" y="246"/>
                    <a:pt x="237" y="246"/>
                  </a:cubicBezTo>
                  <a:close/>
                  <a:moveTo>
                    <a:pt x="237" y="155"/>
                  </a:moveTo>
                  <a:cubicBezTo>
                    <a:pt x="155" y="155"/>
                    <a:pt x="89" y="221"/>
                    <a:pt x="89" y="302"/>
                  </a:cubicBezTo>
                  <a:cubicBezTo>
                    <a:pt x="89" y="384"/>
                    <a:pt x="155" y="450"/>
                    <a:pt x="237" y="450"/>
                  </a:cubicBezTo>
                  <a:cubicBezTo>
                    <a:pt x="319" y="450"/>
                    <a:pt x="385" y="384"/>
                    <a:pt x="385" y="302"/>
                  </a:cubicBezTo>
                  <a:cubicBezTo>
                    <a:pt x="385" y="221"/>
                    <a:pt x="319" y="155"/>
                    <a:pt x="237" y="155"/>
                  </a:cubicBezTo>
                  <a:close/>
                  <a:moveTo>
                    <a:pt x="365" y="302"/>
                  </a:moveTo>
                  <a:cubicBezTo>
                    <a:pt x="365" y="310"/>
                    <a:pt x="360" y="315"/>
                    <a:pt x="352" y="315"/>
                  </a:cubicBezTo>
                  <a:cubicBezTo>
                    <a:pt x="313" y="315"/>
                    <a:pt x="313" y="315"/>
                    <a:pt x="313" y="315"/>
                  </a:cubicBezTo>
                  <a:cubicBezTo>
                    <a:pt x="311" y="327"/>
                    <a:pt x="306" y="338"/>
                    <a:pt x="299" y="347"/>
                  </a:cubicBezTo>
                  <a:cubicBezTo>
                    <a:pt x="315" y="363"/>
                    <a:pt x="315" y="363"/>
                    <a:pt x="315" y="363"/>
                  </a:cubicBezTo>
                  <a:cubicBezTo>
                    <a:pt x="320" y="368"/>
                    <a:pt x="320" y="376"/>
                    <a:pt x="315" y="381"/>
                  </a:cubicBezTo>
                  <a:cubicBezTo>
                    <a:pt x="313" y="383"/>
                    <a:pt x="310" y="385"/>
                    <a:pt x="306" y="385"/>
                  </a:cubicBezTo>
                  <a:cubicBezTo>
                    <a:pt x="303" y="385"/>
                    <a:pt x="300" y="383"/>
                    <a:pt x="297" y="381"/>
                  </a:cubicBezTo>
                  <a:cubicBezTo>
                    <a:pt x="281" y="365"/>
                    <a:pt x="281" y="365"/>
                    <a:pt x="281" y="365"/>
                  </a:cubicBezTo>
                  <a:cubicBezTo>
                    <a:pt x="272" y="371"/>
                    <a:pt x="262" y="376"/>
                    <a:pt x="250" y="378"/>
                  </a:cubicBezTo>
                  <a:cubicBezTo>
                    <a:pt x="250" y="418"/>
                    <a:pt x="250" y="418"/>
                    <a:pt x="250" y="418"/>
                  </a:cubicBezTo>
                  <a:cubicBezTo>
                    <a:pt x="250" y="425"/>
                    <a:pt x="244" y="431"/>
                    <a:pt x="237" y="431"/>
                  </a:cubicBezTo>
                  <a:cubicBezTo>
                    <a:pt x="230" y="431"/>
                    <a:pt x="224" y="425"/>
                    <a:pt x="224" y="418"/>
                  </a:cubicBezTo>
                  <a:cubicBezTo>
                    <a:pt x="224" y="378"/>
                    <a:pt x="224" y="378"/>
                    <a:pt x="224" y="378"/>
                  </a:cubicBezTo>
                  <a:cubicBezTo>
                    <a:pt x="213" y="376"/>
                    <a:pt x="202" y="371"/>
                    <a:pt x="193" y="365"/>
                  </a:cubicBezTo>
                  <a:cubicBezTo>
                    <a:pt x="177" y="380"/>
                    <a:pt x="177" y="380"/>
                    <a:pt x="177" y="380"/>
                  </a:cubicBezTo>
                  <a:cubicBezTo>
                    <a:pt x="174" y="383"/>
                    <a:pt x="171" y="384"/>
                    <a:pt x="168" y="384"/>
                  </a:cubicBezTo>
                  <a:cubicBezTo>
                    <a:pt x="164" y="384"/>
                    <a:pt x="161" y="383"/>
                    <a:pt x="159" y="380"/>
                  </a:cubicBezTo>
                  <a:cubicBezTo>
                    <a:pt x="153" y="375"/>
                    <a:pt x="153" y="367"/>
                    <a:pt x="159" y="362"/>
                  </a:cubicBezTo>
                  <a:cubicBezTo>
                    <a:pt x="174" y="346"/>
                    <a:pt x="174" y="346"/>
                    <a:pt x="174" y="346"/>
                  </a:cubicBezTo>
                  <a:cubicBezTo>
                    <a:pt x="168" y="337"/>
                    <a:pt x="164" y="327"/>
                    <a:pt x="162" y="315"/>
                  </a:cubicBezTo>
                  <a:cubicBezTo>
                    <a:pt x="122" y="315"/>
                    <a:pt x="122" y="315"/>
                    <a:pt x="122" y="315"/>
                  </a:cubicBezTo>
                  <a:cubicBezTo>
                    <a:pt x="115" y="315"/>
                    <a:pt x="109" y="310"/>
                    <a:pt x="109" y="302"/>
                  </a:cubicBezTo>
                  <a:cubicBezTo>
                    <a:pt x="109" y="295"/>
                    <a:pt x="115" y="289"/>
                    <a:pt x="122" y="289"/>
                  </a:cubicBezTo>
                  <a:cubicBezTo>
                    <a:pt x="162" y="289"/>
                    <a:pt x="162" y="289"/>
                    <a:pt x="162" y="289"/>
                  </a:cubicBezTo>
                  <a:cubicBezTo>
                    <a:pt x="164" y="278"/>
                    <a:pt x="168" y="267"/>
                    <a:pt x="175" y="258"/>
                  </a:cubicBezTo>
                  <a:cubicBezTo>
                    <a:pt x="159" y="242"/>
                    <a:pt x="159" y="242"/>
                    <a:pt x="159" y="242"/>
                  </a:cubicBezTo>
                  <a:cubicBezTo>
                    <a:pt x="153" y="237"/>
                    <a:pt x="153" y="229"/>
                    <a:pt x="159" y="224"/>
                  </a:cubicBezTo>
                  <a:cubicBezTo>
                    <a:pt x="164" y="218"/>
                    <a:pt x="172" y="218"/>
                    <a:pt x="177" y="224"/>
                  </a:cubicBezTo>
                  <a:cubicBezTo>
                    <a:pt x="193" y="240"/>
                    <a:pt x="193" y="240"/>
                    <a:pt x="193" y="240"/>
                  </a:cubicBezTo>
                  <a:cubicBezTo>
                    <a:pt x="202" y="233"/>
                    <a:pt x="213" y="229"/>
                    <a:pt x="224" y="227"/>
                  </a:cubicBezTo>
                  <a:cubicBezTo>
                    <a:pt x="224" y="187"/>
                    <a:pt x="224" y="187"/>
                    <a:pt x="224" y="187"/>
                  </a:cubicBezTo>
                  <a:cubicBezTo>
                    <a:pt x="224" y="180"/>
                    <a:pt x="230" y="174"/>
                    <a:pt x="237" y="174"/>
                  </a:cubicBezTo>
                  <a:cubicBezTo>
                    <a:pt x="244" y="174"/>
                    <a:pt x="250" y="180"/>
                    <a:pt x="250" y="187"/>
                  </a:cubicBezTo>
                  <a:cubicBezTo>
                    <a:pt x="250" y="227"/>
                    <a:pt x="250" y="227"/>
                    <a:pt x="250" y="227"/>
                  </a:cubicBezTo>
                  <a:cubicBezTo>
                    <a:pt x="262" y="229"/>
                    <a:pt x="272" y="234"/>
                    <a:pt x="281" y="240"/>
                  </a:cubicBezTo>
                  <a:cubicBezTo>
                    <a:pt x="297" y="224"/>
                    <a:pt x="297" y="224"/>
                    <a:pt x="297" y="224"/>
                  </a:cubicBezTo>
                  <a:cubicBezTo>
                    <a:pt x="302" y="219"/>
                    <a:pt x="310" y="219"/>
                    <a:pt x="315" y="224"/>
                  </a:cubicBezTo>
                  <a:cubicBezTo>
                    <a:pt x="320" y="229"/>
                    <a:pt x="320" y="237"/>
                    <a:pt x="315" y="242"/>
                  </a:cubicBezTo>
                  <a:cubicBezTo>
                    <a:pt x="300" y="258"/>
                    <a:pt x="300" y="258"/>
                    <a:pt x="300" y="258"/>
                  </a:cubicBezTo>
                  <a:cubicBezTo>
                    <a:pt x="306" y="267"/>
                    <a:pt x="311" y="278"/>
                    <a:pt x="313" y="289"/>
                  </a:cubicBezTo>
                  <a:cubicBezTo>
                    <a:pt x="352" y="289"/>
                    <a:pt x="352" y="289"/>
                    <a:pt x="352" y="289"/>
                  </a:cubicBezTo>
                  <a:cubicBezTo>
                    <a:pt x="360" y="289"/>
                    <a:pt x="365" y="295"/>
                    <a:pt x="365" y="302"/>
                  </a:cubicBezTo>
                  <a:close/>
                  <a:moveTo>
                    <a:pt x="605" y="76"/>
                  </a:moveTo>
                  <a:cubicBezTo>
                    <a:pt x="605" y="34"/>
                    <a:pt x="570" y="0"/>
                    <a:pt x="529" y="0"/>
                  </a:cubicBezTo>
                  <a:cubicBezTo>
                    <a:pt x="75" y="0"/>
                    <a:pt x="75" y="0"/>
                    <a:pt x="75" y="0"/>
                  </a:cubicBezTo>
                  <a:cubicBezTo>
                    <a:pt x="34" y="0"/>
                    <a:pt x="0" y="34"/>
                    <a:pt x="0" y="76"/>
                  </a:cubicBezTo>
                  <a:cubicBezTo>
                    <a:pt x="0" y="529"/>
                    <a:pt x="0" y="529"/>
                    <a:pt x="0" y="529"/>
                  </a:cubicBezTo>
                  <a:cubicBezTo>
                    <a:pt x="0" y="571"/>
                    <a:pt x="34" y="605"/>
                    <a:pt x="75" y="605"/>
                  </a:cubicBezTo>
                  <a:cubicBezTo>
                    <a:pt x="529" y="605"/>
                    <a:pt x="529" y="605"/>
                    <a:pt x="529" y="605"/>
                  </a:cubicBezTo>
                  <a:cubicBezTo>
                    <a:pt x="571" y="605"/>
                    <a:pt x="605" y="571"/>
                    <a:pt x="605" y="529"/>
                  </a:cubicBezTo>
                  <a:lnTo>
                    <a:pt x="605" y="76"/>
                  </a:lnTo>
                  <a:close/>
                  <a:moveTo>
                    <a:pt x="237" y="486"/>
                  </a:moveTo>
                  <a:cubicBezTo>
                    <a:pt x="136" y="486"/>
                    <a:pt x="54" y="404"/>
                    <a:pt x="54" y="302"/>
                  </a:cubicBezTo>
                  <a:cubicBezTo>
                    <a:pt x="54" y="201"/>
                    <a:pt x="136" y="119"/>
                    <a:pt x="237" y="119"/>
                  </a:cubicBezTo>
                  <a:cubicBezTo>
                    <a:pt x="339" y="119"/>
                    <a:pt x="421" y="201"/>
                    <a:pt x="421" y="302"/>
                  </a:cubicBezTo>
                  <a:cubicBezTo>
                    <a:pt x="421" y="404"/>
                    <a:pt x="339" y="486"/>
                    <a:pt x="237" y="486"/>
                  </a:cubicBezTo>
                  <a:close/>
                  <a:moveTo>
                    <a:pt x="529" y="272"/>
                  </a:moveTo>
                  <a:cubicBezTo>
                    <a:pt x="529" y="380"/>
                    <a:pt x="529" y="380"/>
                    <a:pt x="529" y="380"/>
                  </a:cubicBezTo>
                  <a:cubicBezTo>
                    <a:pt x="529" y="390"/>
                    <a:pt x="521" y="399"/>
                    <a:pt x="510" y="399"/>
                  </a:cubicBezTo>
                  <a:cubicBezTo>
                    <a:pt x="499" y="399"/>
                    <a:pt x="491" y="390"/>
                    <a:pt x="491" y="380"/>
                  </a:cubicBezTo>
                  <a:cubicBezTo>
                    <a:pt x="491" y="272"/>
                    <a:pt x="491" y="272"/>
                    <a:pt x="491" y="272"/>
                  </a:cubicBezTo>
                  <a:cubicBezTo>
                    <a:pt x="480" y="266"/>
                    <a:pt x="473" y="254"/>
                    <a:pt x="473" y="241"/>
                  </a:cubicBezTo>
                  <a:cubicBezTo>
                    <a:pt x="473" y="221"/>
                    <a:pt x="490" y="204"/>
                    <a:pt x="510" y="204"/>
                  </a:cubicBezTo>
                  <a:cubicBezTo>
                    <a:pt x="530" y="204"/>
                    <a:pt x="547" y="221"/>
                    <a:pt x="547" y="241"/>
                  </a:cubicBezTo>
                  <a:cubicBezTo>
                    <a:pt x="547" y="254"/>
                    <a:pt x="540" y="266"/>
                    <a:pt x="529" y="27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sp>
        <p:nvSpPr>
          <p:cNvPr id="53" name="文本框 47"/>
          <p:cNvSpPr txBox="1"/>
          <p:nvPr/>
        </p:nvSpPr>
        <p:spPr>
          <a:xfrm>
            <a:off x="1151621" y="1779504"/>
            <a:ext cx="1836203" cy="649024"/>
          </a:xfrm>
          <a:prstGeom prst="rect">
            <a:avLst/>
          </a:prstGeom>
          <a:noFill/>
        </p:spPr>
        <p:txBody>
          <a:bodyPr wrap="square" lIns="68580" tIns="34290" rIns="68580" bIns="34290" rtlCol="0">
            <a:spAutoFit/>
          </a:bodyPr>
          <a:lstStyle/>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文本框 47"/>
          <p:cNvSpPr txBox="1"/>
          <p:nvPr/>
        </p:nvSpPr>
        <p:spPr>
          <a:xfrm>
            <a:off x="2375756" y="1086759"/>
            <a:ext cx="1836203" cy="649024"/>
          </a:xfrm>
          <a:prstGeom prst="rect">
            <a:avLst/>
          </a:prstGeom>
          <a:noFill/>
        </p:spPr>
        <p:txBody>
          <a:bodyPr wrap="square" lIns="68580" tIns="34290" rIns="68580" bIns="34290" rtlCol="0">
            <a:spAutoFit/>
          </a:bodyPr>
          <a:lstStyle/>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文本框 47"/>
          <p:cNvSpPr txBox="1"/>
          <p:nvPr/>
        </p:nvSpPr>
        <p:spPr>
          <a:xfrm>
            <a:off x="3563888" y="2139544"/>
            <a:ext cx="1836203" cy="649024"/>
          </a:xfrm>
          <a:prstGeom prst="rect">
            <a:avLst/>
          </a:prstGeom>
          <a:noFill/>
        </p:spPr>
        <p:txBody>
          <a:bodyPr wrap="square" lIns="68580" tIns="34290" rIns="68580" bIns="34290" rtlCol="0">
            <a:spAutoFit/>
          </a:bodyPr>
          <a:lstStyle/>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文本框 47"/>
          <p:cNvSpPr txBox="1"/>
          <p:nvPr/>
        </p:nvSpPr>
        <p:spPr>
          <a:xfrm>
            <a:off x="4927375" y="1398743"/>
            <a:ext cx="1836203" cy="649024"/>
          </a:xfrm>
          <a:prstGeom prst="rect">
            <a:avLst/>
          </a:prstGeom>
          <a:noFill/>
        </p:spPr>
        <p:txBody>
          <a:bodyPr wrap="square" lIns="68580" tIns="34290" rIns="68580" bIns="34290" rtlCol="0">
            <a:spAutoFit/>
          </a:bodyPr>
          <a:lstStyle/>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文本框 47"/>
          <p:cNvSpPr txBox="1"/>
          <p:nvPr/>
        </p:nvSpPr>
        <p:spPr>
          <a:xfrm>
            <a:off x="6156176" y="637590"/>
            <a:ext cx="1836203" cy="649024"/>
          </a:xfrm>
          <a:prstGeom prst="rect">
            <a:avLst/>
          </a:prstGeom>
          <a:noFill/>
        </p:spPr>
        <p:txBody>
          <a:bodyPr wrap="square" lIns="68580" tIns="34290" rIns="68580" bIns="34290" rtlCol="0">
            <a:spAutoFit/>
          </a:bodyPr>
          <a:lstStyle/>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624782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7" presetClass="entr" presetSubtype="0" fill="hold" nodeType="withEffect">
                                  <p:stCondLst>
                                    <p:cond delay="25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anim calcmode="lin" valueType="num">
                                      <p:cBhvr>
                                        <p:cTn id="11" dur="500" fill="hold"/>
                                        <p:tgtEl>
                                          <p:spTgt spid="58"/>
                                        </p:tgtEl>
                                        <p:attrNameLst>
                                          <p:attrName>ppt_x</p:attrName>
                                        </p:attrNameLst>
                                      </p:cBhvr>
                                      <p:tavLst>
                                        <p:tav tm="0">
                                          <p:val>
                                            <p:strVal val="#ppt_x"/>
                                          </p:val>
                                        </p:tav>
                                        <p:tav tm="100000">
                                          <p:val>
                                            <p:strVal val="#ppt_x"/>
                                          </p:val>
                                        </p:tav>
                                      </p:tavLst>
                                    </p:anim>
                                    <p:anim calcmode="lin" valueType="num">
                                      <p:cBhvr>
                                        <p:cTn id="12" dur="500" fill="hold"/>
                                        <p:tgtEl>
                                          <p:spTgt spid="58"/>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2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47" presetClass="entr" presetSubtype="0" fill="hold" nodeType="withEffect">
                                  <p:stCondLst>
                                    <p:cond delay="25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strVal val="#ppt_x"/>
                                          </p:val>
                                        </p:tav>
                                        <p:tav tm="100000">
                                          <p:val>
                                            <p:strVal val="#ppt_x"/>
                                          </p:val>
                                        </p:tav>
                                      </p:tavLst>
                                    </p:anim>
                                    <p:anim calcmode="lin" valueType="num">
                                      <p:cBhvr>
                                        <p:cTn id="27" dur="5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47" presetClass="entr" presetSubtype="0" fill="hold" nodeType="withEffect">
                                  <p:stCondLst>
                                    <p:cond delay="25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anim calcmode="lin" valueType="num">
                                      <p:cBhvr>
                                        <p:cTn id="41" dur="500" fill="hold"/>
                                        <p:tgtEl>
                                          <p:spTgt spid="51"/>
                                        </p:tgtEl>
                                        <p:attrNameLst>
                                          <p:attrName>ppt_x</p:attrName>
                                        </p:attrNameLst>
                                      </p:cBhvr>
                                      <p:tavLst>
                                        <p:tav tm="0">
                                          <p:val>
                                            <p:strVal val="#ppt_x"/>
                                          </p:val>
                                        </p:tav>
                                        <p:tav tm="100000">
                                          <p:val>
                                            <p:strVal val="#ppt_x"/>
                                          </p:val>
                                        </p:tav>
                                      </p:tavLst>
                                    </p:anim>
                                    <p:anim calcmode="lin" valueType="num">
                                      <p:cBhvr>
                                        <p:cTn id="42" dur="500" fill="hold"/>
                                        <p:tgtEl>
                                          <p:spTgt spid="51"/>
                                        </p:tgtEl>
                                        <p:attrNameLst>
                                          <p:attrName>ppt_y</p:attrName>
                                        </p:attrNameLst>
                                      </p:cBhvr>
                                      <p:tavLst>
                                        <p:tav tm="0">
                                          <p:val>
                                            <p:strVal val="#ppt_y-.1"/>
                                          </p:val>
                                        </p:tav>
                                        <p:tav tm="100000">
                                          <p:val>
                                            <p:strVal val="#ppt_y"/>
                                          </p:val>
                                        </p:tav>
                                      </p:tavLst>
                                    </p:anim>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375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47" presetClass="entr" presetSubtype="0" fill="hold" nodeType="withEffect">
                                  <p:stCondLst>
                                    <p:cond delay="25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anim calcmode="lin" valueType="num">
                                      <p:cBhvr>
                                        <p:cTn id="56" dur="500" fill="hold"/>
                                        <p:tgtEl>
                                          <p:spTgt spid="59"/>
                                        </p:tgtEl>
                                        <p:attrNameLst>
                                          <p:attrName>ppt_x</p:attrName>
                                        </p:attrNameLst>
                                      </p:cBhvr>
                                      <p:tavLst>
                                        <p:tav tm="0">
                                          <p:val>
                                            <p:strVal val="#ppt_x"/>
                                          </p:val>
                                        </p:tav>
                                        <p:tav tm="100000">
                                          <p:val>
                                            <p:strVal val="#ppt_x"/>
                                          </p:val>
                                        </p:tav>
                                      </p:tavLst>
                                    </p:anim>
                                    <p:anim calcmode="lin" valueType="num">
                                      <p:cBhvr>
                                        <p:cTn id="57" dur="500" fill="hold"/>
                                        <p:tgtEl>
                                          <p:spTgt spid="5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500" fill="hold"/>
                                        <p:tgtEl>
                                          <p:spTgt spid="56"/>
                                        </p:tgtEl>
                                        <p:attrNameLst>
                                          <p:attrName>ppt_w</p:attrName>
                                        </p:attrNameLst>
                                      </p:cBhvr>
                                      <p:tavLst>
                                        <p:tav tm="0">
                                          <p:val>
                                            <p:fltVal val="0"/>
                                          </p:val>
                                        </p:tav>
                                        <p:tav tm="100000">
                                          <p:val>
                                            <p:strVal val="#ppt_w"/>
                                          </p:val>
                                        </p:tav>
                                      </p:tavLst>
                                    </p:anim>
                                    <p:anim calcmode="lin" valueType="num">
                                      <p:cBhvr>
                                        <p:cTn id="62" dur="500" fill="hold"/>
                                        <p:tgtEl>
                                          <p:spTgt spid="56"/>
                                        </p:tgtEl>
                                        <p:attrNameLst>
                                          <p:attrName>ppt_h</p:attrName>
                                        </p:attrNameLst>
                                      </p:cBhvr>
                                      <p:tavLst>
                                        <p:tav tm="0">
                                          <p:val>
                                            <p:fltVal val="0"/>
                                          </p:val>
                                        </p:tav>
                                        <p:tav tm="100000">
                                          <p:val>
                                            <p:strVal val="#ppt_h"/>
                                          </p:val>
                                        </p:tav>
                                      </p:tavLst>
                                    </p:anim>
                                    <p:animEffect transition="in" filter="fade">
                                      <p:cBhvr>
                                        <p:cTn id="63" dur="500"/>
                                        <p:tgtEl>
                                          <p:spTgt spid="56"/>
                                        </p:tgtEl>
                                      </p:cBhvr>
                                    </p:animEffect>
                                  </p:childTnLst>
                                </p:cTn>
                              </p:par>
                            </p:childTnLst>
                          </p:cTn>
                        </p:par>
                        <p:par>
                          <p:cTn id="64" fill="hold">
                            <p:stCondLst>
                              <p:cond delay="5000"/>
                            </p:stCondLst>
                            <p:childTnLst>
                              <p:par>
                                <p:cTn id="65" presetID="22" presetClass="entr" presetSubtype="4"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500"/>
                                        <p:tgtEl>
                                          <p:spTgt spid="49"/>
                                        </p:tgtEl>
                                      </p:cBhvr>
                                    </p:animEffect>
                                  </p:childTnLst>
                                </p:cTn>
                              </p:par>
                              <p:par>
                                <p:cTn id="68" presetID="47" presetClass="entr" presetSubtype="0" fill="hold" nodeType="withEffect">
                                  <p:stCondLst>
                                    <p:cond delay="25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anim calcmode="lin" valueType="num">
                                      <p:cBhvr>
                                        <p:cTn id="71" dur="500" fill="hold"/>
                                        <p:tgtEl>
                                          <p:spTgt spid="50"/>
                                        </p:tgtEl>
                                        <p:attrNameLst>
                                          <p:attrName>ppt_x</p:attrName>
                                        </p:attrNameLst>
                                      </p:cBhvr>
                                      <p:tavLst>
                                        <p:tav tm="0">
                                          <p:val>
                                            <p:strVal val="#ppt_x"/>
                                          </p:val>
                                        </p:tav>
                                        <p:tav tm="100000">
                                          <p:val>
                                            <p:strVal val="#ppt_x"/>
                                          </p:val>
                                        </p:tav>
                                      </p:tavLst>
                                    </p:anim>
                                    <p:anim calcmode="lin" valueType="num">
                                      <p:cBhvr>
                                        <p:cTn id="72" dur="5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5750"/>
                            </p:stCondLst>
                            <p:childTnLst>
                              <p:par>
                                <p:cTn id="74" presetID="53" presetClass="entr" presetSubtype="16"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a:spLocks noEditPoints="1" noChangeArrowheads="1"/>
          </p:cNvSpPr>
          <p:nvPr/>
        </p:nvSpPr>
        <p:spPr bwMode="auto">
          <a:xfrm>
            <a:off x="5481375" y="1304016"/>
            <a:ext cx="630157" cy="586970"/>
          </a:xfrm>
          <a:custGeom>
            <a:avLst/>
            <a:gdLst>
              <a:gd name="T0" fmla="*/ 143 w 287"/>
              <a:gd name="T1" fmla="*/ 267 h 267"/>
              <a:gd name="T2" fmla="*/ 12 w 287"/>
              <a:gd name="T3" fmla="*/ 156 h 267"/>
              <a:gd name="T4" fmla="*/ 121 w 287"/>
              <a:gd name="T5" fmla="*/ 2 h 267"/>
              <a:gd name="T6" fmla="*/ 143 w 287"/>
              <a:gd name="T7" fmla="*/ 0 h 267"/>
              <a:gd name="T8" fmla="*/ 274 w 287"/>
              <a:gd name="T9" fmla="*/ 111 h 267"/>
              <a:gd name="T10" fmla="*/ 165 w 287"/>
              <a:gd name="T11" fmla="*/ 265 h 267"/>
              <a:gd name="T12" fmla="*/ 143 w 287"/>
              <a:gd name="T13" fmla="*/ 267 h 267"/>
              <a:gd name="T14" fmla="*/ 143 w 287"/>
              <a:gd name="T15" fmla="*/ 3 h 267"/>
              <a:gd name="T16" fmla="*/ 121 w 287"/>
              <a:gd name="T17" fmla="*/ 5 h 267"/>
              <a:gd name="T18" fmla="*/ 15 w 287"/>
              <a:gd name="T19" fmla="*/ 155 h 267"/>
              <a:gd name="T20" fmla="*/ 143 w 287"/>
              <a:gd name="T21" fmla="*/ 264 h 267"/>
              <a:gd name="T22" fmla="*/ 165 w 287"/>
              <a:gd name="T23" fmla="*/ 262 h 267"/>
              <a:gd name="T24" fmla="*/ 271 w 287"/>
              <a:gd name="T25" fmla="*/ 112 h 267"/>
              <a:gd name="T26" fmla="*/ 143 w 287"/>
              <a:gd name="T27" fmla="*/ 3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267"/>
              <a:gd name="T44" fmla="*/ 287 w 287"/>
              <a:gd name="T45" fmla="*/ 267 h 2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267">
                <a:moveTo>
                  <a:pt x="143" y="267"/>
                </a:moveTo>
                <a:cubicBezTo>
                  <a:pt x="78" y="267"/>
                  <a:pt x="23" y="220"/>
                  <a:pt x="12" y="156"/>
                </a:cubicBezTo>
                <a:cubicBezTo>
                  <a:pt x="0" y="83"/>
                  <a:pt x="48" y="14"/>
                  <a:pt x="121" y="2"/>
                </a:cubicBezTo>
                <a:cubicBezTo>
                  <a:pt x="128" y="1"/>
                  <a:pt x="136" y="0"/>
                  <a:pt x="143" y="0"/>
                </a:cubicBezTo>
                <a:cubicBezTo>
                  <a:pt x="208" y="0"/>
                  <a:pt x="263" y="47"/>
                  <a:pt x="274" y="111"/>
                </a:cubicBezTo>
                <a:cubicBezTo>
                  <a:pt x="287" y="183"/>
                  <a:pt x="238" y="252"/>
                  <a:pt x="165" y="265"/>
                </a:cubicBezTo>
                <a:cubicBezTo>
                  <a:pt x="158" y="266"/>
                  <a:pt x="150" y="267"/>
                  <a:pt x="143" y="267"/>
                </a:cubicBezTo>
                <a:close/>
                <a:moveTo>
                  <a:pt x="143" y="3"/>
                </a:moveTo>
                <a:cubicBezTo>
                  <a:pt x="136" y="3"/>
                  <a:pt x="129" y="4"/>
                  <a:pt x="121" y="5"/>
                </a:cubicBezTo>
                <a:cubicBezTo>
                  <a:pt x="51" y="17"/>
                  <a:pt x="3" y="84"/>
                  <a:pt x="15" y="155"/>
                </a:cubicBezTo>
                <a:cubicBezTo>
                  <a:pt x="25" y="218"/>
                  <a:pt x="79" y="264"/>
                  <a:pt x="143" y="264"/>
                </a:cubicBezTo>
                <a:cubicBezTo>
                  <a:pt x="150" y="264"/>
                  <a:pt x="158" y="263"/>
                  <a:pt x="165" y="262"/>
                </a:cubicBezTo>
                <a:cubicBezTo>
                  <a:pt x="236" y="250"/>
                  <a:pt x="283" y="182"/>
                  <a:pt x="271" y="112"/>
                </a:cubicBezTo>
                <a:cubicBezTo>
                  <a:pt x="261" y="49"/>
                  <a:pt x="207" y="3"/>
                  <a:pt x="143" y="3"/>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16" name="Freeform 6"/>
          <p:cNvSpPr>
            <a:spLocks noChangeArrowheads="1"/>
          </p:cNvSpPr>
          <p:nvPr/>
        </p:nvSpPr>
        <p:spPr bwMode="auto">
          <a:xfrm>
            <a:off x="5510820" y="1311867"/>
            <a:ext cx="569302" cy="573228"/>
          </a:xfrm>
          <a:custGeom>
            <a:avLst/>
            <a:gdLst>
              <a:gd name="T0" fmla="*/ 249 w 260"/>
              <a:gd name="T1" fmla="*/ 110 h 261"/>
              <a:gd name="T2" fmla="*/ 150 w 260"/>
              <a:gd name="T3" fmla="*/ 249 h 261"/>
              <a:gd name="T4" fmla="*/ 11 w 260"/>
              <a:gd name="T5" fmla="*/ 151 h 261"/>
              <a:gd name="T6" fmla="*/ 110 w 260"/>
              <a:gd name="T7" fmla="*/ 11 h 261"/>
              <a:gd name="T8" fmla="*/ 249 w 260"/>
              <a:gd name="T9" fmla="*/ 11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249" y="110"/>
                </a:moveTo>
                <a:cubicBezTo>
                  <a:pt x="260" y="176"/>
                  <a:pt x="216" y="238"/>
                  <a:pt x="150" y="249"/>
                </a:cubicBezTo>
                <a:cubicBezTo>
                  <a:pt x="85" y="261"/>
                  <a:pt x="22" y="216"/>
                  <a:pt x="11" y="151"/>
                </a:cubicBezTo>
                <a:cubicBezTo>
                  <a:pt x="0" y="85"/>
                  <a:pt x="44" y="22"/>
                  <a:pt x="110" y="11"/>
                </a:cubicBezTo>
                <a:cubicBezTo>
                  <a:pt x="176" y="0"/>
                  <a:pt x="238" y="44"/>
                  <a:pt x="249" y="11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dirty="0">
              <a:solidFill>
                <a:schemeClr val="tx1">
                  <a:lumMod val="50000"/>
                  <a:lumOff val="50000"/>
                </a:schemeClr>
              </a:solidFill>
              <a:sym typeface="宋体" panose="02010600030101010101" pitchFamily="2" charset="-122"/>
            </a:endParaRPr>
          </a:p>
        </p:txBody>
      </p:sp>
      <p:sp>
        <p:nvSpPr>
          <p:cNvPr id="17" name="Freeform 7"/>
          <p:cNvSpPr>
            <a:spLocks noEditPoints="1" noChangeArrowheads="1"/>
          </p:cNvSpPr>
          <p:nvPr/>
        </p:nvSpPr>
        <p:spPr bwMode="auto">
          <a:xfrm>
            <a:off x="4128792" y="1021327"/>
            <a:ext cx="653716" cy="632121"/>
          </a:xfrm>
          <a:custGeom>
            <a:avLst/>
            <a:gdLst>
              <a:gd name="T0" fmla="*/ 234 w 298"/>
              <a:gd name="T1" fmla="*/ 246 h 288"/>
              <a:gd name="T2" fmla="*/ 62 w 298"/>
              <a:gd name="T3" fmla="*/ 245 h 288"/>
              <a:gd name="T4" fmla="*/ 47 w 298"/>
              <a:gd name="T5" fmla="*/ 57 h 288"/>
              <a:gd name="T6" fmla="*/ 63 w 298"/>
              <a:gd name="T7" fmla="*/ 42 h 288"/>
              <a:gd name="T8" fmla="*/ 235 w 298"/>
              <a:gd name="T9" fmla="*/ 42 h 288"/>
              <a:gd name="T10" fmla="*/ 250 w 298"/>
              <a:gd name="T11" fmla="*/ 230 h 288"/>
              <a:gd name="T12" fmla="*/ 234 w 298"/>
              <a:gd name="T13" fmla="*/ 246 h 288"/>
              <a:gd name="T14" fmla="*/ 65 w 298"/>
              <a:gd name="T15" fmla="*/ 44 h 288"/>
              <a:gd name="T16" fmla="*/ 49 w 298"/>
              <a:gd name="T17" fmla="*/ 59 h 288"/>
              <a:gd name="T18" fmla="*/ 64 w 298"/>
              <a:gd name="T19" fmla="*/ 243 h 288"/>
              <a:gd name="T20" fmla="*/ 232 w 298"/>
              <a:gd name="T21" fmla="*/ 244 h 288"/>
              <a:gd name="T22" fmla="*/ 248 w 298"/>
              <a:gd name="T23" fmla="*/ 228 h 288"/>
              <a:gd name="T24" fmla="*/ 233 w 298"/>
              <a:gd name="T25" fmla="*/ 44 h 288"/>
              <a:gd name="T26" fmla="*/ 65 w 298"/>
              <a:gd name="T27" fmla="*/ 44 h 2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8"/>
              <a:gd name="T43" fmla="*/ 0 h 288"/>
              <a:gd name="T44" fmla="*/ 298 w 298"/>
              <a:gd name="T45" fmla="*/ 288 h 2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 h="288">
                <a:moveTo>
                  <a:pt x="234" y="246"/>
                </a:moveTo>
                <a:cubicBezTo>
                  <a:pt x="184" y="288"/>
                  <a:pt x="112" y="287"/>
                  <a:pt x="62" y="245"/>
                </a:cubicBezTo>
                <a:cubicBezTo>
                  <a:pt x="7" y="198"/>
                  <a:pt x="0" y="113"/>
                  <a:pt x="47" y="57"/>
                </a:cubicBezTo>
                <a:cubicBezTo>
                  <a:pt x="52" y="52"/>
                  <a:pt x="58" y="46"/>
                  <a:pt x="63" y="42"/>
                </a:cubicBezTo>
                <a:cubicBezTo>
                  <a:pt x="113" y="0"/>
                  <a:pt x="185" y="0"/>
                  <a:pt x="235" y="42"/>
                </a:cubicBezTo>
                <a:cubicBezTo>
                  <a:pt x="291" y="90"/>
                  <a:pt x="298" y="174"/>
                  <a:pt x="250" y="230"/>
                </a:cubicBezTo>
                <a:cubicBezTo>
                  <a:pt x="245" y="236"/>
                  <a:pt x="240" y="241"/>
                  <a:pt x="234" y="246"/>
                </a:cubicBezTo>
                <a:close/>
                <a:moveTo>
                  <a:pt x="65" y="44"/>
                </a:moveTo>
                <a:cubicBezTo>
                  <a:pt x="60" y="49"/>
                  <a:pt x="54" y="54"/>
                  <a:pt x="49" y="59"/>
                </a:cubicBezTo>
                <a:cubicBezTo>
                  <a:pt x="3" y="114"/>
                  <a:pt x="10" y="196"/>
                  <a:pt x="64" y="243"/>
                </a:cubicBezTo>
                <a:cubicBezTo>
                  <a:pt x="113" y="284"/>
                  <a:pt x="184" y="284"/>
                  <a:pt x="232" y="244"/>
                </a:cubicBezTo>
                <a:cubicBezTo>
                  <a:pt x="238" y="239"/>
                  <a:pt x="243" y="234"/>
                  <a:pt x="248" y="228"/>
                </a:cubicBezTo>
                <a:cubicBezTo>
                  <a:pt x="294" y="173"/>
                  <a:pt x="288" y="91"/>
                  <a:pt x="233" y="44"/>
                </a:cubicBezTo>
                <a:cubicBezTo>
                  <a:pt x="184" y="3"/>
                  <a:pt x="114" y="3"/>
                  <a:pt x="65" y="44"/>
                </a:cubicBezTo>
                <a:close/>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18" name="Freeform 8"/>
          <p:cNvSpPr>
            <a:spLocks noChangeArrowheads="1"/>
          </p:cNvSpPr>
          <p:nvPr/>
        </p:nvSpPr>
        <p:spPr bwMode="auto">
          <a:xfrm>
            <a:off x="4156275" y="1040958"/>
            <a:ext cx="596785" cy="592859"/>
          </a:xfrm>
          <a:custGeom>
            <a:avLst/>
            <a:gdLst>
              <a:gd name="T0" fmla="*/ 214 w 271"/>
              <a:gd name="T1" fmla="*/ 44 h 271"/>
              <a:gd name="T2" fmla="*/ 228 w 271"/>
              <a:gd name="T3" fmla="*/ 214 h 271"/>
              <a:gd name="T4" fmla="*/ 57 w 271"/>
              <a:gd name="T5" fmla="*/ 228 h 271"/>
              <a:gd name="T6" fmla="*/ 44 w 271"/>
              <a:gd name="T7" fmla="*/ 57 h 271"/>
              <a:gd name="T8" fmla="*/ 214 w 271"/>
              <a:gd name="T9" fmla="*/ 44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accent2"/>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19" name="Freeform 9"/>
          <p:cNvSpPr>
            <a:spLocks noEditPoints="1" noChangeArrowheads="1"/>
          </p:cNvSpPr>
          <p:nvPr/>
        </p:nvSpPr>
        <p:spPr bwMode="auto">
          <a:xfrm>
            <a:off x="2919518" y="1514068"/>
            <a:ext cx="588933" cy="586969"/>
          </a:xfrm>
          <a:custGeom>
            <a:avLst/>
            <a:gdLst>
              <a:gd name="T0" fmla="*/ 265 w 268"/>
              <a:gd name="T1" fmla="*/ 157 h 267"/>
              <a:gd name="T2" fmla="*/ 133 w 268"/>
              <a:gd name="T3" fmla="*/ 267 h 267"/>
              <a:gd name="T4" fmla="*/ 1 w 268"/>
              <a:gd name="T5" fmla="*/ 133 h 267"/>
              <a:gd name="T6" fmla="*/ 3 w 268"/>
              <a:gd name="T7" fmla="*/ 110 h 267"/>
              <a:gd name="T8" fmla="*/ 135 w 268"/>
              <a:gd name="T9" fmla="*/ 1 h 267"/>
              <a:gd name="T10" fmla="*/ 267 w 268"/>
              <a:gd name="T11" fmla="*/ 135 h 267"/>
              <a:gd name="T12" fmla="*/ 265 w 268"/>
              <a:gd name="T13" fmla="*/ 157 h 267"/>
              <a:gd name="T14" fmla="*/ 6 w 268"/>
              <a:gd name="T15" fmla="*/ 111 h 267"/>
              <a:gd name="T16" fmla="*/ 4 w 268"/>
              <a:gd name="T17" fmla="*/ 133 h 267"/>
              <a:gd name="T18" fmla="*/ 133 w 268"/>
              <a:gd name="T19" fmla="*/ 264 h 267"/>
              <a:gd name="T20" fmla="*/ 262 w 268"/>
              <a:gd name="T21" fmla="*/ 156 h 267"/>
              <a:gd name="T22" fmla="*/ 264 w 268"/>
              <a:gd name="T23" fmla="*/ 135 h 267"/>
              <a:gd name="T24" fmla="*/ 135 w 268"/>
              <a:gd name="T25" fmla="*/ 4 h 267"/>
              <a:gd name="T26" fmla="*/ 6 w 268"/>
              <a:gd name="T27" fmla="*/ 111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
              <a:gd name="T43" fmla="*/ 0 h 267"/>
              <a:gd name="T44" fmla="*/ 268 w 268"/>
              <a:gd name="T45" fmla="*/ 267 h 2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 h="267">
                <a:moveTo>
                  <a:pt x="265" y="157"/>
                </a:moveTo>
                <a:cubicBezTo>
                  <a:pt x="254" y="221"/>
                  <a:pt x="198" y="267"/>
                  <a:pt x="133" y="267"/>
                </a:cubicBezTo>
                <a:cubicBezTo>
                  <a:pt x="60" y="266"/>
                  <a:pt x="0" y="206"/>
                  <a:pt x="1" y="133"/>
                </a:cubicBezTo>
                <a:cubicBezTo>
                  <a:pt x="1" y="125"/>
                  <a:pt x="2" y="118"/>
                  <a:pt x="3" y="110"/>
                </a:cubicBezTo>
                <a:cubicBezTo>
                  <a:pt x="14" y="46"/>
                  <a:pt x="70" y="0"/>
                  <a:pt x="135" y="1"/>
                </a:cubicBezTo>
                <a:cubicBezTo>
                  <a:pt x="208" y="1"/>
                  <a:pt x="268" y="61"/>
                  <a:pt x="267" y="135"/>
                </a:cubicBezTo>
                <a:cubicBezTo>
                  <a:pt x="267" y="142"/>
                  <a:pt x="266" y="150"/>
                  <a:pt x="265" y="157"/>
                </a:cubicBezTo>
                <a:close/>
                <a:moveTo>
                  <a:pt x="6" y="111"/>
                </a:moveTo>
                <a:cubicBezTo>
                  <a:pt x="4" y="118"/>
                  <a:pt x="4" y="125"/>
                  <a:pt x="4" y="133"/>
                </a:cubicBezTo>
                <a:cubicBezTo>
                  <a:pt x="3" y="205"/>
                  <a:pt x="61" y="263"/>
                  <a:pt x="133" y="264"/>
                </a:cubicBezTo>
                <a:cubicBezTo>
                  <a:pt x="197" y="264"/>
                  <a:pt x="251" y="219"/>
                  <a:pt x="262" y="156"/>
                </a:cubicBezTo>
                <a:cubicBezTo>
                  <a:pt x="263" y="149"/>
                  <a:pt x="264" y="142"/>
                  <a:pt x="264" y="135"/>
                </a:cubicBezTo>
                <a:cubicBezTo>
                  <a:pt x="265" y="63"/>
                  <a:pt x="207" y="4"/>
                  <a:pt x="135" y="4"/>
                </a:cubicBezTo>
                <a:cubicBezTo>
                  <a:pt x="71" y="3"/>
                  <a:pt x="17" y="48"/>
                  <a:pt x="6" y="111"/>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0" name="Freeform 10"/>
          <p:cNvSpPr>
            <a:spLocks noChangeArrowheads="1"/>
          </p:cNvSpPr>
          <p:nvPr/>
        </p:nvSpPr>
        <p:spPr bwMode="auto">
          <a:xfrm>
            <a:off x="2947001" y="1539588"/>
            <a:ext cx="532003" cy="533966"/>
          </a:xfrm>
          <a:custGeom>
            <a:avLst/>
            <a:gdLst>
              <a:gd name="T0" fmla="*/ 122 w 242"/>
              <a:gd name="T1" fmla="*/ 1 h 243"/>
              <a:gd name="T2" fmla="*/ 242 w 242"/>
              <a:gd name="T3" fmla="*/ 122 h 243"/>
              <a:gd name="T4" fmla="*/ 120 w 242"/>
              <a:gd name="T5" fmla="*/ 242 h 243"/>
              <a:gd name="T6" fmla="*/ 0 w 242"/>
              <a:gd name="T7" fmla="*/ 121 h 243"/>
              <a:gd name="T8" fmla="*/ 122 w 242"/>
              <a:gd name="T9" fmla="*/ 1 h 243"/>
              <a:gd name="T10" fmla="*/ 0 60000 65536"/>
              <a:gd name="T11" fmla="*/ 0 60000 65536"/>
              <a:gd name="T12" fmla="*/ 0 60000 65536"/>
              <a:gd name="T13" fmla="*/ 0 60000 65536"/>
              <a:gd name="T14" fmla="*/ 0 60000 65536"/>
              <a:gd name="T15" fmla="*/ 0 w 242"/>
              <a:gd name="T16" fmla="*/ 0 h 243"/>
              <a:gd name="T17" fmla="*/ 242 w 242"/>
              <a:gd name="T18" fmla="*/ 243 h 243"/>
            </a:gdLst>
            <a:ahLst/>
            <a:cxnLst>
              <a:cxn ang="T10">
                <a:pos x="T0" y="T1"/>
              </a:cxn>
              <a:cxn ang="T11">
                <a:pos x="T2" y="T3"/>
              </a:cxn>
              <a:cxn ang="T12">
                <a:pos x="T4" y="T5"/>
              </a:cxn>
              <a:cxn ang="T13">
                <a:pos x="T6" y="T7"/>
              </a:cxn>
              <a:cxn ang="T14">
                <a:pos x="T8" y="T9"/>
              </a:cxn>
            </a:cxnLst>
            <a:rect l="T15" t="T16" r="T17" b="T18"/>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1" name="Freeform 11"/>
          <p:cNvSpPr>
            <a:spLocks noEditPoints="1" noChangeArrowheads="1"/>
          </p:cNvSpPr>
          <p:nvPr/>
        </p:nvSpPr>
        <p:spPr bwMode="auto">
          <a:xfrm>
            <a:off x="2291323" y="2458323"/>
            <a:ext cx="649790" cy="657642"/>
          </a:xfrm>
          <a:custGeom>
            <a:avLst/>
            <a:gdLst>
              <a:gd name="T0" fmla="*/ 263 w 296"/>
              <a:gd name="T1" fmla="*/ 83 h 299"/>
              <a:gd name="T2" fmla="*/ 233 w 296"/>
              <a:gd name="T3" fmla="*/ 252 h 299"/>
              <a:gd name="T4" fmla="*/ 45 w 296"/>
              <a:gd name="T5" fmla="*/ 234 h 299"/>
              <a:gd name="T6" fmla="*/ 32 w 296"/>
              <a:gd name="T7" fmla="*/ 216 h 299"/>
              <a:gd name="T8" fmla="*/ 63 w 296"/>
              <a:gd name="T9" fmla="*/ 47 h 299"/>
              <a:gd name="T10" fmla="*/ 250 w 296"/>
              <a:gd name="T11" fmla="*/ 64 h 299"/>
              <a:gd name="T12" fmla="*/ 263 w 296"/>
              <a:gd name="T13" fmla="*/ 83 h 299"/>
              <a:gd name="T14" fmla="*/ 35 w 296"/>
              <a:gd name="T15" fmla="*/ 214 h 299"/>
              <a:gd name="T16" fmla="*/ 47 w 296"/>
              <a:gd name="T17" fmla="*/ 232 h 299"/>
              <a:gd name="T18" fmla="*/ 231 w 296"/>
              <a:gd name="T19" fmla="*/ 250 h 299"/>
              <a:gd name="T20" fmla="*/ 260 w 296"/>
              <a:gd name="T21" fmla="*/ 84 h 299"/>
              <a:gd name="T22" fmla="*/ 248 w 296"/>
              <a:gd name="T23" fmla="*/ 66 h 299"/>
              <a:gd name="T24" fmla="*/ 65 w 296"/>
              <a:gd name="T25" fmla="*/ 49 h 299"/>
              <a:gd name="T26" fmla="*/ 35 w 296"/>
              <a:gd name="T27" fmla="*/ 214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6"/>
              <a:gd name="T43" fmla="*/ 0 h 299"/>
              <a:gd name="T44" fmla="*/ 296 w 296"/>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6" h="299">
                <a:moveTo>
                  <a:pt x="263" y="83"/>
                </a:moveTo>
                <a:cubicBezTo>
                  <a:pt x="296" y="139"/>
                  <a:pt x="283" y="210"/>
                  <a:pt x="233" y="252"/>
                </a:cubicBezTo>
                <a:cubicBezTo>
                  <a:pt x="176" y="299"/>
                  <a:pt x="92" y="291"/>
                  <a:pt x="45" y="234"/>
                </a:cubicBezTo>
                <a:cubicBezTo>
                  <a:pt x="40" y="228"/>
                  <a:pt x="36" y="222"/>
                  <a:pt x="32" y="216"/>
                </a:cubicBezTo>
                <a:cubicBezTo>
                  <a:pt x="0" y="159"/>
                  <a:pt x="13" y="88"/>
                  <a:pt x="63" y="47"/>
                </a:cubicBezTo>
                <a:cubicBezTo>
                  <a:pt x="119" y="0"/>
                  <a:pt x="203" y="8"/>
                  <a:pt x="250" y="64"/>
                </a:cubicBezTo>
                <a:cubicBezTo>
                  <a:pt x="255" y="70"/>
                  <a:pt x="259" y="76"/>
                  <a:pt x="263" y="83"/>
                </a:cubicBezTo>
                <a:close/>
                <a:moveTo>
                  <a:pt x="35" y="214"/>
                </a:moveTo>
                <a:cubicBezTo>
                  <a:pt x="38" y="221"/>
                  <a:pt x="43" y="227"/>
                  <a:pt x="47" y="232"/>
                </a:cubicBezTo>
                <a:cubicBezTo>
                  <a:pt x="93" y="288"/>
                  <a:pt x="175" y="295"/>
                  <a:pt x="231" y="250"/>
                </a:cubicBezTo>
                <a:cubicBezTo>
                  <a:pt x="280" y="209"/>
                  <a:pt x="292" y="139"/>
                  <a:pt x="260" y="84"/>
                </a:cubicBezTo>
                <a:cubicBezTo>
                  <a:pt x="257" y="78"/>
                  <a:pt x="253" y="72"/>
                  <a:pt x="248" y="66"/>
                </a:cubicBezTo>
                <a:cubicBezTo>
                  <a:pt x="202" y="11"/>
                  <a:pt x="120" y="3"/>
                  <a:pt x="65" y="49"/>
                </a:cubicBezTo>
                <a:cubicBezTo>
                  <a:pt x="16" y="90"/>
                  <a:pt x="3" y="159"/>
                  <a:pt x="35" y="214"/>
                </a:cubicBezTo>
                <a:close/>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2" name="Freeform 12"/>
          <p:cNvSpPr>
            <a:spLocks noChangeArrowheads="1"/>
          </p:cNvSpPr>
          <p:nvPr/>
        </p:nvSpPr>
        <p:spPr bwMode="auto">
          <a:xfrm>
            <a:off x="2318805" y="2489732"/>
            <a:ext cx="594823" cy="596785"/>
          </a:xfrm>
          <a:custGeom>
            <a:avLst/>
            <a:gdLst>
              <a:gd name="T0" fmla="*/ 59 w 271"/>
              <a:gd name="T1" fmla="*/ 42 h 271"/>
              <a:gd name="T2" fmla="*/ 229 w 271"/>
              <a:gd name="T3" fmla="*/ 58 h 271"/>
              <a:gd name="T4" fmla="*/ 213 w 271"/>
              <a:gd name="T5" fmla="*/ 228 h 271"/>
              <a:gd name="T6" fmla="*/ 43 w 271"/>
              <a:gd name="T7" fmla="*/ 212 h 271"/>
              <a:gd name="T8" fmla="*/ 59 w 271"/>
              <a:gd name="T9" fmla="*/ 42 h 271"/>
              <a:gd name="T10" fmla="*/ 0 60000 65536"/>
              <a:gd name="T11" fmla="*/ 0 60000 65536"/>
              <a:gd name="T12" fmla="*/ 0 60000 65536"/>
              <a:gd name="T13" fmla="*/ 0 60000 65536"/>
              <a:gd name="T14" fmla="*/ 0 60000 65536"/>
              <a:gd name="T15" fmla="*/ 0 w 271"/>
              <a:gd name="T16" fmla="*/ 0 h 271"/>
              <a:gd name="T17" fmla="*/ 271 w 271"/>
              <a:gd name="T18" fmla="*/ 271 h 271"/>
            </a:gdLst>
            <a:ahLst/>
            <a:cxnLst>
              <a:cxn ang="T10">
                <a:pos x="T0" y="T1"/>
              </a:cxn>
              <a:cxn ang="T11">
                <a:pos x="T2" y="T3"/>
              </a:cxn>
              <a:cxn ang="T12">
                <a:pos x="T4" y="T5"/>
              </a:cxn>
              <a:cxn ang="T13">
                <a:pos x="T6" y="T7"/>
              </a:cxn>
              <a:cxn ang="T14">
                <a:pos x="T8" y="T9"/>
              </a:cxn>
            </a:cxnLst>
            <a:rect l="T15" t="T16" r="T17" b="T18"/>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3" name="Freeform 13"/>
          <p:cNvSpPr>
            <a:spLocks noEditPoints="1" noChangeArrowheads="1"/>
          </p:cNvSpPr>
          <p:nvPr/>
        </p:nvSpPr>
        <p:spPr bwMode="auto">
          <a:xfrm>
            <a:off x="2526896" y="3502696"/>
            <a:ext cx="628195" cy="634085"/>
          </a:xfrm>
          <a:custGeom>
            <a:avLst/>
            <a:gdLst>
              <a:gd name="T0" fmla="*/ 189 w 286"/>
              <a:gd name="T1" fmla="*/ 19 h 289"/>
              <a:gd name="T2" fmla="*/ 274 w 286"/>
              <a:gd name="T3" fmla="*/ 168 h 289"/>
              <a:gd name="T4" fmla="*/ 119 w 286"/>
              <a:gd name="T5" fmla="*/ 275 h 289"/>
              <a:gd name="T6" fmla="*/ 97 w 286"/>
              <a:gd name="T7" fmla="*/ 270 h 289"/>
              <a:gd name="T8" fmla="*/ 12 w 286"/>
              <a:gd name="T9" fmla="*/ 121 h 289"/>
              <a:gd name="T10" fmla="*/ 167 w 286"/>
              <a:gd name="T11" fmla="*/ 14 h 289"/>
              <a:gd name="T12" fmla="*/ 189 w 286"/>
              <a:gd name="T13" fmla="*/ 19 h 289"/>
              <a:gd name="T14" fmla="*/ 98 w 286"/>
              <a:gd name="T15" fmla="*/ 267 h 289"/>
              <a:gd name="T16" fmla="*/ 120 w 286"/>
              <a:gd name="T17" fmla="*/ 273 h 289"/>
              <a:gd name="T18" fmla="*/ 271 w 286"/>
              <a:gd name="T19" fmla="*/ 168 h 289"/>
              <a:gd name="T20" fmla="*/ 188 w 286"/>
              <a:gd name="T21" fmla="*/ 22 h 289"/>
              <a:gd name="T22" fmla="*/ 166 w 286"/>
              <a:gd name="T23" fmla="*/ 16 h 289"/>
              <a:gd name="T24" fmla="*/ 15 w 286"/>
              <a:gd name="T25" fmla="*/ 121 h 289"/>
              <a:gd name="T26" fmla="*/ 98 w 286"/>
              <a:gd name="T27" fmla="*/ 267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6"/>
              <a:gd name="T43" fmla="*/ 0 h 289"/>
              <a:gd name="T44" fmla="*/ 286 w 286"/>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6" h="289">
                <a:moveTo>
                  <a:pt x="189" y="19"/>
                </a:moveTo>
                <a:cubicBezTo>
                  <a:pt x="250" y="42"/>
                  <a:pt x="286" y="104"/>
                  <a:pt x="274" y="168"/>
                </a:cubicBezTo>
                <a:cubicBezTo>
                  <a:pt x="261" y="241"/>
                  <a:pt x="191" y="289"/>
                  <a:pt x="119" y="275"/>
                </a:cubicBezTo>
                <a:cubicBezTo>
                  <a:pt x="112" y="274"/>
                  <a:pt x="104" y="272"/>
                  <a:pt x="97" y="270"/>
                </a:cubicBezTo>
                <a:cubicBezTo>
                  <a:pt x="36" y="247"/>
                  <a:pt x="0" y="185"/>
                  <a:pt x="12" y="121"/>
                </a:cubicBezTo>
                <a:cubicBezTo>
                  <a:pt x="25" y="48"/>
                  <a:pt x="95" y="0"/>
                  <a:pt x="167" y="14"/>
                </a:cubicBezTo>
                <a:cubicBezTo>
                  <a:pt x="174" y="15"/>
                  <a:pt x="182" y="17"/>
                  <a:pt x="189" y="19"/>
                </a:cubicBezTo>
                <a:close/>
                <a:moveTo>
                  <a:pt x="98" y="267"/>
                </a:moveTo>
                <a:cubicBezTo>
                  <a:pt x="105" y="269"/>
                  <a:pt x="112" y="271"/>
                  <a:pt x="120" y="273"/>
                </a:cubicBezTo>
                <a:cubicBezTo>
                  <a:pt x="190" y="285"/>
                  <a:pt x="258" y="239"/>
                  <a:pt x="271" y="168"/>
                </a:cubicBezTo>
                <a:cubicBezTo>
                  <a:pt x="283" y="105"/>
                  <a:pt x="248" y="44"/>
                  <a:pt x="188" y="22"/>
                </a:cubicBezTo>
                <a:cubicBezTo>
                  <a:pt x="181" y="20"/>
                  <a:pt x="174" y="18"/>
                  <a:pt x="166" y="16"/>
                </a:cubicBezTo>
                <a:cubicBezTo>
                  <a:pt x="96" y="4"/>
                  <a:pt x="28" y="50"/>
                  <a:pt x="15" y="121"/>
                </a:cubicBezTo>
                <a:cubicBezTo>
                  <a:pt x="4" y="184"/>
                  <a:pt x="39" y="245"/>
                  <a:pt x="98" y="267"/>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4" name="Freeform 14"/>
          <p:cNvSpPr>
            <a:spLocks noChangeArrowheads="1"/>
          </p:cNvSpPr>
          <p:nvPr/>
        </p:nvSpPr>
        <p:spPr bwMode="auto">
          <a:xfrm>
            <a:off x="2554379" y="3534106"/>
            <a:ext cx="573228" cy="571265"/>
          </a:xfrm>
          <a:custGeom>
            <a:avLst/>
            <a:gdLst>
              <a:gd name="T0" fmla="*/ 12 w 262"/>
              <a:gd name="T1" fmla="*/ 109 h 261"/>
              <a:gd name="T2" fmla="*/ 153 w 262"/>
              <a:gd name="T3" fmla="*/ 12 h 261"/>
              <a:gd name="T4" fmla="*/ 250 w 262"/>
              <a:gd name="T5" fmla="*/ 152 h 261"/>
              <a:gd name="T6" fmla="*/ 109 w 262"/>
              <a:gd name="T7" fmla="*/ 249 h 261"/>
              <a:gd name="T8" fmla="*/ 12 w 262"/>
              <a:gd name="T9" fmla="*/ 109 h 261"/>
              <a:gd name="T10" fmla="*/ 0 60000 65536"/>
              <a:gd name="T11" fmla="*/ 0 60000 65536"/>
              <a:gd name="T12" fmla="*/ 0 60000 65536"/>
              <a:gd name="T13" fmla="*/ 0 60000 65536"/>
              <a:gd name="T14" fmla="*/ 0 60000 65536"/>
              <a:gd name="T15" fmla="*/ 0 w 262"/>
              <a:gd name="T16" fmla="*/ 0 h 261"/>
              <a:gd name="T17" fmla="*/ 262 w 262"/>
              <a:gd name="T18" fmla="*/ 261 h 261"/>
            </a:gdLst>
            <a:ahLst/>
            <a:cxnLst>
              <a:cxn ang="T10">
                <a:pos x="T0" y="T1"/>
              </a:cxn>
              <a:cxn ang="T11">
                <a:pos x="T2" y="T3"/>
              </a:cxn>
              <a:cxn ang="T12">
                <a:pos x="T4" y="T5"/>
              </a:cxn>
              <a:cxn ang="T13">
                <a:pos x="T6" y="T7"/>
              </a:cxn>
              <a:cxn ang="T14">
                <a:pos x="T8" y="T9"/>
              </a:cxn>
            </a:cxnLst>
            <a:rect l="T15" t="T16" r="T17" b="T18"/>
            <a:pathLst>
              <a:path w="262" h="261">
                <a:moveTo>
                  <a:pt x="12" y="109"/>
                </a:moveTo>
                <a:cubicBezTo>
                  <a:pt x="24" y="43"/>
                  <a:pt x="87" y="0"/>
                  <a:pt x="153" y="12"/>
                </a:cubicBezTo>
                <a:cubicBezTo>
                  <a:pt x="218" y="24"/>
                  <a:pt x="262" y="87"/>
                  <a:pt x="250" y="152"/>
                </a:cubicBezTo>
                <a:cubicBezTo>
                  <a:pt x="238" y="218"/>
                  <a:pt x="175" y="261"/>
                  <a:pt x="109" y="249"/>
                </a:cubicBezTo>
                <a:cubicBezTo>
                  <a:pt x="44" y="237"/>
                  <a:pt x="0" y="174"/>
                  <a:pt x="12" y="109"/>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5" name="Freeform 15"/>
          <p:cNvSpPr>
            <a:spLocks noEditPoints="1" noChangeArrowheads="1"/>
          </p:cNvSpPr>
          <p:nvPr/>
        </p:nvSpPr>
        <p:spPr bwMode="auto">
          <a:xfrm>
            <a:off x="3903036" y="4097519"/>
            <a:ext cx="667457" cy="645862"/>
          </a:xfrm>
          <a:custGeom>
            <a:avLst/>
            <a:gdLst>
              <a:gd name="T0" fmla="*/ 107 w 304"/>
              <a:gd name="T1" fmla="*/ 22 h 295"/>
              <a:gd name="T2" fmla="*/ 268 w 304"/>
              <a:gd name="T3" fmla="*/ 81 h 295"/>
              <a:gd name="T4" fmla="*/ 218 w 304"/>
              <a:gd name="T5" fmla="*/ 263 h 295"/>
              <a:gd name="T6" fmla="*/ 198 w 304"/>
              <a:gd name="T7" fmla="*/ 272 h 295"/>
              <a:gd name="T8" fmla="*/ 37 w 304"/>
              <a:gd name="T9" fmla="*/ 213 h 295"/>
              <a:gd name="T10" fmla="*/ 86 w 304"/>
              <a:gd name="T11" fmla="*/ 32 h 295"/>
              <a:gd name="T12" fmla="*/ 107 w 304"/>
              <a:gd name="T13" fmla="*/ 22 h 295"/>
              <a:gd name="T14" fmla="*/ 197 w 304"/>
              <a:gd name="T15" fmla="*/ 270 h 295"/>
              <a:gd name="T16" fmla="*/ 217 w 304"/>
              <a:gd name="T17" fmla="*/ 260 h 295"/>
              <a:gd name="T18" fmla="*/ 265 w 304"/>
              <a:gd name="T19" fmla="*/ 83 h 295"/>
              <a:gd name="T20" fmla="*/ 108 w 304"/>
              <a:gd name="T21" fmla="*/ 25 h 295"/>
              <a:gd name="T22" fmla="*/ 88 w 304"/>
              <a:gd name="T23" fmla="*/ 34 h 295"/>
              <a:gd name="T24" fmla="*/ 39 w 304"/>
              <a:gd name="T25" fmla="*/ 212 h 295"/>
              <a:gd name="T26" fmla="*/ 197 w 304"/>
              <a:gd name="T27" fmla="*/ 270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4"/>
              <a:gd name="T43" fmla="*/ 0 h 295"/>
              <a:gd name="T44" fmla="*/ 304 w 304"/>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4" h="295">
                <a:moveTo>
                  <a:pt x="107" y="22"/>
                </a:moveTo>
                <a:cubicBezTo>
                  <a:pt x="168" y="0"/>
                  <a:pt x="236" y="25"/>
                  <a:pt x="268" y="81"/>
                </a:cubicBezTo>
                <a:cubicBezTo>
                  <a:pt x="304" y="145"/>
                  <a:pt x="282" y="227"/>
                  <a:pt x="218" y="263"/>
                </a:cubicBezTo>
                <a:cubicBezTo>
                  <a:pt x="212" y="267"/>
                  <a:pt x="205" y="270"/>
                  <a:pt x="198" y="272"/>
                </a:cubicBezTo>
                <a:cubicBezTo>
                  <a:pt x="137" y="295"/>
                  <a:pt x="69" y="270"/>
                  <a:pt x="37" y="213"/>
                </a:cubicBezTo>
                <a:cubicBezTo>
                  <a:pt x="0" y="149"/>
                  <a:pt x="23" y="68"/>
                  <a:pt x="86" y="32"/>
                </a:cubicBezTo>
                <a:cubicBezTo>
                  <a:pt x="93" y="28"/>
                  <a:pt x="100" y="25"/>
                  <a:pt x="107" y="22"/>
                </a:cubicBezTo>
                <a:close/>
                <a:moveTo>
                  <a:pt x="197" y="270"/>
                </a:moveTo>
                <a:cubicBezTo>
                  <a:pt x="204" y="267"/>
                  <a:pt x="210" y="264"/>
                  <a:pt x="217" y="260"/>
                </a:cubicBezTo>
                <a:cubicBezTo>
                  <a:pt x="279" y="225"/>
                  <a:pt x="301" y="145"/>
                  <a:pt x="265" y="83"/>
                </a:cubicBezTo>
                <a:cubicBezTo>
                  <a:pt x="234" y="28"/>
                  <a:pt x="168" y="3"/>
                  <a:pt x="108" y="25"/>
                </a:cubicBezTo>
                <a:cubicBezTo>
                  <a:pt x="101" y="27"/>
                  <a:pt x="94" y="30"/>
                  <a:pt x="88" y="34"/>
                </a:cubicBezTo>
                <a:cubicBezTo>
                  <a:pt x="25" y="70"/>
                  <a:pt x="4" y="149"/>
                  <a:pt x="39" y="212"/>
                </a:cubicBezTo>
                <a:cubicBezTo>
                  <a:pt x="71" y="267"/>
                  <a:pt x="137" y="291"/>
                  <a:pt x="197" y="27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6" name="Freeform 16"/>
          <p:cNvSpPr>
            <a:spLocks noChangeArrowheads="1"/>
          </p:cNvSpPr>
          <p:nvPr/>
        </p:nvSpPr>
        <p:spPr bwMode="auto">
          <a:xfrm>
            <a:off x="3934445" y="4117150"/>
            <a:ext cx="604638" cy="606600"/>
          </a:xfrm>
          <a:custGeom>
            <a:avLst/>
            <a:gdLst>
              <a:gd name="T0" fmla="*/ 33 w 276"/>
              <a:gd name="T1" fmla="*/ 198 h 276"/>
              <a:gd name="T2" fmla="*/ 79 w 276"/>
              <a:gd name="T3" fmla="*/ 33 h 276"/>
              <a:gd name="T4" fmla="*/ 243 w 276"/>
              <a:gd name="T5" fmla="*/ 79 h 276"/>
              <a:gd name="T6" fmla="*/ 198 w 276"/>
              <a:gd name="T7" fmla="*/ 243 h 276"/>
              <a:gd name="T8" fmla="*/ 33 w 276"/>
              <a:gd name="T9" fmla="*/ 198 h 276"/>
              <a:gd name="T10" fmla="*/ 0 60000 65536"/>
              <a:gd name="T11" fmla="*/ 0 60000 65536"/>
              <a:gd name="T12" fmla="*/ 0 60000 65536"/>
              <a:gd name="T13" fmla="*/ 0 60000 65536"/>
              <a:gd name="T14" fmla="*/ 0 60000 65536"/>
              <a:gd name="T15" fmla="*/ 0 w 276"/>
              <a:gd name="T16" fmla="*/ 0 h 276"/>
              <a:gd name="T17" fmla="*/ 276 w 276"/>
              <a:gd name="T18" fmla="*/ 276 h 276"/>
            </a:gdLst>
            <a:ahLst/>
            <a:cxnLst>
              <a:cxn ang="T10">
                <a:pos x="T0" y="T1"/>
              </a:cxn>
              <a:cxn ang="T11">
                <a:pos x="T2" y="T3"/>
              </a:cxn>
              <a:cxn ang="T12">
                <a:pos x="T4" y="T5"/>
              </a:cxn>
              <a:cxn ang="T13">
                <a:pos x="T6" y="T7"/>
              </a:cxn>
              <a:cxn ang="T14">
                <a:pos x="T8" y="T9"/>
              </a:cxn>
            </a:cxnLst>
            <a:rect l="T15" t="T16" r="T17" b="T18"/>
            <a:pathLst>
              <a:path w="276" h="276">
                <a:moveTo>
                  <a:pt x="33" y="198"/>
                </a:moveTo>
                <a:cubicBezTo>
                  <a:pt x="0" y="140"/>
                  <a:pt x="21" y="66"/>
                  <a:pt x="79" y="33"/>
                </a:cubicBezTo>
                <a:cubicBezTo>
                  <a:pt x="137" y="0"/>
                  <a:pt x="210" y="21"/>
                  <a:pt x="243" y="79"/>
                </a:cubicBezTo>
                <a:cubicBezTo>
                  <a:pt x="276" y="137"/>
                  <a:pt x="256" y="210"/>
                  <a:pt x="198" y="243"/>
                </a:cubicBezTo>
                <a:cubicBezTo>
                  <a:pt x="140" y="276"/>
                  <a:pt x="66" y="256"/>
                  <a:pt x="33" y="198"/>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8" name="Freeform 17"/>
          <p:cNvSpPr>
            <a:spLocks noEditPoints="1" noChangeArrowheads="1"/>
          </p:cNvSpPr>
          <p:nvPr/>
        </p:nvSpPr>
        <p:spPr bwMode="auto">
          <a:xfrm>
            <a:off x="4974893" y="3985621"/>
            <a:ext cx="659605" cy="647826"/>
          </a:xfrm>
          <a:custGeom>
            <a:avLst/>
            <a:gdLst>
              <a:gd name="T0" fmla="*/ 35 w 301"/>
              <a:gd name="T1" fmla="*/ 81 h 295"/>
              <a:gd name="T2" fmla="*/ 197 w 301"/>
              <a:gd name="T3" fmla="*/ 23 h 295"/>
              <a:gd name="T4" fmla="*/ 275 w 301"/>
              <a:gd name="T5" fmla="*/ 194 h 295"/>
              <a:gd name="T6" fmla="*/ 266 w 301"/>
              <a:gd name="T7" fmla="*/ 214 h 295"/>
              <a:gd name="T8" fmla="*/ 104 w 301"/>
              <a:gd name="T9" fmla="*/ 272 h 295"/>
              <a:gd name="T10" fmla="*/ 26 w 301"/>
              <a:gd name="T11" fmla="*/ 101 h 295"/>
              <a:gd name="T12" fmla="*/ 35 w 301"/>
              <a:gd name="T13" fmla="*/ 81 h 295"/>
              <a:gd name="T14" fmla="*/ 263 w 301"/>
              <a:gd name="T15" fmla="*/ 213 h 295"/>
              <a:gd name="T16" fmla="*/ 273 w 301"/>
              <a:gd name="T17" fmla="*/ 193 h 295"/>
              <a:gd name="T18" fmla="*/ 196 w 301"/>
              <a:gd name="T19" fmla="*/ 26 h 295"/>
              <a:gd name="T20" fmla="*/ 38 w 301"/>
              <a:gd name="T21" fmla="*/ 82 h 295"/>
              <a:gd name="T22" fmla="*/ 29 w 301"/>
              <a:gd name="T23" fmla="*/ 102 h 295"/>
              <a:gd name="T24" fmla="*/ 105 w 301"/>
              <a:gd name="T25" fmla="*/ 270 h 295"/>
              <a:gd name="T26" fmla="*/ 263 w 301"/>
              <a:gd name="T27" fmla="*/ 213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295"/>
              <a:gd name="T44" fmla="*/ 301 w 301"/>
              <a:gd name="T45" fmla="*/ 295 h 2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295">
                <a:moveTo>
                  <a:pt x="35" y="81"/>
                </a:moveTo>
                <a:cubicBezTo>
                  <a:pt x="68" y="25"/>
                  <a:pt x="136" y="0"/>
                  <a:pt x="197" y="23"/>
                </a:cubicBezTo>
                <a:cubicBezTo>
                  <a:pt x="266" y="48"/>
                  <a:pt x="301" y="125"/>
                  <a:pt x="275" y="194"/>
                </a:cubicBezTo>
                <a:cubicBezTo>
                  <a:pt x="273" y="201"/>
                  <a:pt x="270" y="208"/>
                  <a:pt x="266" y="214"/>
                </a:cubicBezTo>
                <a:cubicBezTo>
                  <a:pt x="233" y="271"/>
                  <a:pt x="165" y="295"/>
                  <a:pt x="104" y="272"/>
                </a:cubicBezTo>
                <a:cubicBezTo>
                  <a:pt x="36" y="247"/>
                  <a:pt x="0" y="170"/>
                  <a:pt x="26" y="101"/>
                </a:cubicBezTo>
                <a:cubicBezTo>
                  <a:pt x="29" y="94"/>
                  <a:pt x="32" y="87"/>
                  <a:pt x="35" y="81"/>
                </a:cubicBezTo>
                <a:close/>
                <a:moveTo>
                  <a:pt x="263" y="213"/>
                </a:moveTo>
                <a:cubicBezTo>
                  <a:pt x="267" y="207"/>
                  <a:pt x="270" y="200"/>
                  <a:pt x="273" y="193"/>
                </a:cubicBezTo>
                <a:cubicBezTo>
                  <a:pt x="298" y="126"/>
                  <a:pt x="263" y="51"/>
                  <a:pt x="196" y="26"/>
                </a:cubicBezTo>
                <a:cubicBezTo>
                  <a:pt x="136" y="3"/>
                  <a:pt x="70" y="27"/>
                  <a:pt x="38" y="82"/>
                </a:cubicBezTo>
                <a:cubicBezTo>
                  <a:pt x="34" y="89"/>
                  <a:pt x="31" y="95"/>
                  <a:pt x="29" y="102"/>
                </a:cubicBezTo>
                <a:cubicBezTo>
                  <a:pt x="4" y="170"/>
                  <a:pt x="38" y="245"/>
                  <a:pt x="105" y="270"/>
                </a:cubicBezTo>
                <a:cubicBezTo>
                  <a:pt x="165" y="292"/>
                  <a:pt x="232" y="268"/>
                  <a:pt x="263" y="213"/>
                </a:cubicBezTo>
                <a:close/>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29" name="Freeform 18"/>
          <p:cNvSpPr>
            <a:spLocks noChangeArrowheads="1"/>
          </p:cNvSpPr>
          <p:nvPr/>
        </p:nvSpPr>
        <p:spPr bwMode="auto">
          <a:xfrm>
            <a:off x="5004338" y="4009178"/>
            <a:ext cx="598749" cy="598749"/>
          </a:xfrm>
          <a:custGeom>
            <a:avLst/>
            <a:gdLst>
              <a:gd name="T0" fmla="*/ 95 w 273"/>
              <a:gd name="T1" fmla="*/ 250 h 273"/>
              <a:gd name="T2" fmla="*/ 23 w 273"/>
              <a:gd name="T3" fmla="*/ 95 h 273"/>
              <a:gd name="T4" fmla="*/ 179 w 273"/>
              <a:gd name="T5" fmla="*/ 23 h 273"/>
              <a:gd name="T6" fmla="*/ 250 w 273"/>
              <a:gd name="T7" fmla="*/ 179 h 273"/>
              <a:gd name="T8" fmla="*/ 95 w 273"/>
              <a:gd name="T9" fmla="*/ 250 h 273"/>
              <a:gd name="T10" fmla="*/ 0 60000 65536"/>
              <a:gd name="T11" fmla="*/ 0 60000 65536"/>
              <a:gd name="T12" fmla="*/ 0 60000 65536"/>
              <a:gd name="T13" fmla="*/ 0 60000 65536"/>
              <a:gd name="T14" fmla="*/ 0 60000 65536"/>
              <a:gd name="T15" fmla="*/ 0 w 273"/>
              <a:gd name="T16" fmla="*/ 0 h 273"/>
              <a:gd name="T17" fmla="*/ 273 w 273"/>
              <a:gd name="T18" fmla="*/ 273 h 273"/>
            </a:gdLst>
            <a:ahLst/>
            <a:cxnLst>
              <a:cxn ang="T10">
                <a:pos x="T0" y="T1"/>
              </a:cxn>
              <a:cxn ang="T11">
                <a:pos x="T2" y="T3"/>
              </a:cxn>
              <a:cxn ang="T12">
                <a:pos x="T4" y="T5"/>
              </a:cxn>
              <a:cxn ang="T13">
                <a:pos x="T6" y="T7"/>
              </a:cxn>
              <a:cxn ang="T14">
                <a:pos x="T8" y="T9"/>
              </a:cxn>
            </a:cxnLst>
            <a:rect l="T15" t="T16" r="T17" b="T18"/>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accent2"/>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30" name="Freeform 19"/>
          <p:cNvSpPr>
            <a:spLocks noEditPoints="1" noChangeArrowheads="1"/>
          </p:cNvSpPr>
          <p:nvPr/>
        </p:nvSpPr>
        <p:spPr bwMode="auto">
          <a:xfrm>
            <a:off x="6193982" y="3208230"/>
            <a:ext cx="626232" cy="659605"/>
          </a:xfrm>
          <a:custGeom>
            <a:avLst/>
            <a:gdLst>
              <a:gd name="T0" fmla="*/ 12 w 285"/>
              <a:gd name="T1" fmla="*/ 173 h 300"/>
              <a:gd name="T2" fmla="*/ 98 w 285"/>
              <a:gd name="T3" fmla="*/ 25 h 300"/>
              <a:gd name="T4" fmla="*/ 268 w 285"/>
              <a:gd name="T5" fmla="*/ 105 h 300"/>
              <a:gd name="T6" fmla="*/ 274 w 285"/>
              <a:gd name="T7" fmla="*/ 127 h 300"/>
              <a:gd name="T8" fmla="*/ 187 w 285"/>
              <a:gd name="T9" fmla="*/ 275 h 300"/>
              <a:gd name="T10" fmla="*/ 17 w 285"/>
              <a:gd name="T11" fmla="*/ 195 h 300"/>
              <a:gd name="T12" fmla="*/ 12 w 285"/>
              <a:gd name="T13" fmla="*/ 173 h 300"/>
              <a:gd name="T14" fmla="*/ 271 w 285"/>
              <a:gd name="T15" fmla="*/ 128 h 300"/>
              <a:gd name="T16" fmla="*/ 265 w 285"/>
              <a:gd name="T17" fmla="*/ 106 h 300"/>
              <a:gd name="T18" fmla="*/ 99 w 285"/>
              <a:gd name="T19" fmla="*/ 27 h 300"/>
              <a:gd name="T20" fmla="*/ 14 w 285"/>
              <a:gd name="T21" fmla="*/ 173 h 300"/>
              <a:gd name="T22" fmla="*/ 20 w 285"/>
              <a:gd name="T23" fmla="*/ 194 h 300"/>
              <a:gd name="T24" fmla="*/ 186 w 285"/>
              <a:gd name="T25" fmla="*/ 273 h 300"/>
              <a:gd name="T26" fmla="*/ 271 w 285"/>
              <a:gd name="T27" fmla="*/ 128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300"/>
              <a:gd name="T44" fmla="*/ 285 w 285"/>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300">
                <a:moveTo>
                  <a:pt x="12" y="173"/>
                </a:moveTo>
                <a:cubicBezTo>
                  <a:pt x="0" y="109"/>
                  <a:pt x="37" y="47"/>
                  <a:pt x="98" y="25"/>
                </a:cubicBezTo>
                <a:cubicBezTo>
                  <a:pt x="167" y="0"/>
                  <a:pt x="243" y="36"/>
                  <a:pt x="268" y="105"/>
                </a:cubicBezTo>
                <a:cubicBezTo>
                  <a:pt x="271" y="112"/>
                  <a:pt x="273" y="120"/>
                  <a:pt x="274" y="127"/>
                </a:cubicBezTo>
                <a:cubicBezTo>
                  <a:pt x="285" y="191"/>
                  <a:pt x="249" y="254"/>
                  <a:pt x="187" y="275"/>
                </a:cubicBezTo>
                <a:cubicBezTo>
                  <a:pt x="118" y="300"/>
                  <a:pt x="42" y="264"/>
                  <a:pt x="17" y="195"/>
                </a:cubicBezTo>
                <a:cubicBezTo>
                  <a:pt x="15" y="188"/>
                  <a:pt x="13" y="180"/>
                  <a:pt x="12" y="173"/>
                </a:cubicBezTo>
                <a:close/>
                <a:moveTo>
                  <a:pt x="271" y="128"/>
                </a:moveTo>
                <a:cubicBezTo>
                  <a:pt x="270" y="120"/>
                  <a:pt x="268" y="113"/>
                  <a:pt x="265" y="106"/>
                </a:cubicBezTo>
                <a:cubicBezTo>
                  <a:pt x="241" y="39"/>
                  <a:pt x="167" y="3"/>
                  <a:pt x="99" y="27"/>
                </a:cubicBezTo>
                <a:cubicBezTo>
                  <a:pt x="39" y="49"/>
                  <a:pt x="3" y="110"/>
                  <a:pt x="14" y="173"/>
                </a:cubicBezTo>
                <a:cubicBezTo>
                  <a:pt x="16" y="180"/>
                  <a:pt x="18" y="187"/>
                  <a:pt x="20" y="194"/>
                </a:cubicBezTo>
                <a:cubicBezTo>
                  <a:pt x="44" y="261"/>
                  <a:pt x="119" y="297"/>
                  <a:pt x="186" y="273"/>
                </a:cubicBezTo>
                <a:cubicBezTo>
                  <a:pt x="246" y="251"/>
                  <a:pt x="282" y="190"/>
                  <a:pt x="271" y="128"/>
                </a:cubicBezTo>
                <a:close/>
              </a:path>
            </a:pathLst>
          </a:custGeom>
          <a:solidFill>
            <a:srgbClr val="C00000">
              <a:alpha val="30000"/>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31" name="Freeform 20"/>
          <p:cNvSpPr>
            <a:spLocks noChangeArrowheads="1"/>
          </p:cNvSpPr>
          <p:nvPr/>
        </p:nvSpPr>
        <p:spPr bwMode="auto">
          <a:xfrm>
            <a:off x="6209688" y="3239640"/>
            <a:ext cx="596785" cy="594823"/>
          </a:xfrm>
          <a:custGeom>
            <a:avLst/>
            <a:gdLst>
              <a:gd name="T0" fmla="*/ 176 w 272"/>
              <a:gd name="T1" fmla="*/ 250 h 272"/>
              <a:gd name="T2" fmla="*/ 22 w 272"/>
              <a:gd name="T3" fmla="*/ 177 h 272"/>
              <a:gd name="T4" fmla="*/ 95 w 272"/>
              <a:gd name="T5" fmla="*/ 22 h 272"/>
              <a:gd name="T6" fmla="*/ 249 w 272"/>
              <a:gd name="T7" fmla="*/ 96 h 272"/>
              <a:gd name="T8" fmla="*/ 176 w 272"/>
              <a:gd name="T9" fmla="*/ 250 h 272"/>
              <a:gd name="T10" fmla="*/ 0 60000 65536"/>
              <a:gd name="T11" fmla="*/ 0 60000 65536"/>
              <a:gd name="T12" fmla="*/ 0 60000 65536"/>
              <a:gd name="T13" fmla="*/ 0 60000 65536"/>
              <a:gd name="T14" fmla="*/ 0 60000 65536"/>
              <a:gd name="T15" fmla="*/ 0 w 272"/>
              <a:gd name="T16" fmla="*/ 0 h 272"/>
              <a:gd name="T17" fmla="*/ 272 w 272"/>
              <a:gd name="T18" fmla="*/ 272 h 272"/>
            </a:gdLst>
            <a:ahLst/>
            <a:cxnLst>
              <a:cxn ang="T10">
                <a:pos x="T0" y="T1"/>
              </a:cxn>
              <a:cxn ang="T11">
                <a:pos x="T2" y="T3"/>
              </a:cxn>
              <a:cxn ang="T12">
                <a:pos x="T4" y="T5"/>
              </a:cxn>
              <a:cxn ang="T13">
                <a:pos x="T6" y="T7"/>
              </a:cxn>
              <a:cxn ang="T14">
                <a:pos x="T8" y="T9"/>
              </a:cxn>
            </a:cxnLst>
            <a:rect l="T15" t="T16" r="T17" b="T18"/>
            <a:pathLst>
              <a:path w="272" h="272">
                <a:moveTo>
                  <a:pt x="176" y="250"/>
                </a:moveTo>
                <a:cubicBezTo>
                  <a:pt x="113" y="272"/>
                  <a:pt x="44" y="239"/>
                  <a:pt x="22" y="177"/>
                </a:cubicBezTo>
                <a:cubicBezTo>
                  <a:pt x="0" y="114"/>
                  <a:pt x="32" y="45"/>
                  <a:pt x="95" y="22"/>
                </a:cubicBezTo>
                <a:cubicBezTo>
                  <a:pt x="158" y="0"/>
                  <a:pt x="227" y="33"/>
                  <a:pt x="249" y="96"/>
                </a:cubicBezTo>
                <a:cubicBezTo>
                  <a:pt x="272" y="158"/>
                  <a:pt x="239" y="227"/>
                  <a:pt x="176" y="25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32" name="Freeform 21"/>
          <p:cNvSpPr>
            <a:spLocks noEditPoints="1" noChangeArrowheads="1"/>
          </p:cNvSpPr>
          <p:nvPr/>
        </p:nvSpPr>
        <p:spPr bwMode="auto">
          <a:xfrm>
            <a:off x="6280360" y="2132446"/>
            <a:ext cx="649790" cy="667457"/>
          </a:xfrm>
          <a:custGeom>
            <a:avLst/>
            <a:gdLst>
              <a:gd name="T0" fmla="*/ 63 w 296"/>
              <a:gd name="T1" fmla="*/ 254 h 304"/>
              <a:gd name="T2" fmla="*/ 33 w 296"/>
              <a:gd name="T3" fmla="*/ 85 h 304"/>
              <a:gd name="T4" fmla="*/ 216 w 296"/>
              <a:gd name="T5" fmla="*/ 37 h 304"/>
              <a:gd name="T6" fmla="*/ 234 w 296"/>
              <a:gd name="T7" fmla="*/ 50 h 304"/>
              <a:gd name="T8" fmla="*/ 263 w 296"/>
              <a:gd name="T9" fmla="*/ 220 h 304"/>
              <a:gd name="T10" fmla="*/ 81 w 296"/>
              <a:gd name="T11" fmla="*/ 267 h 304"/>
              <a:gd name="T12" fmla="*/ 63 w 296"/>
              <a:gd name="T13" fmla="*/ 254 h 304"/>
              <a:gd name="T14" fmla="*/ 232 w 296"/>
              <a:gd name="T15" fmla="*/ 53 h 304"/>
              <a:gd name="T16" fmla="*/ 214 w 296"/>
              <a:gd name="T17" fmla="*/ 40 h 304"/>
              <a:gd name="T18" fmla="*/ 36 w 296"/>
              <a:gd name="T19" fmla="*/ 86 h 304"/>
              <a:gd name="T20" fmla="*/ 64 w 296"/>
              <a:gd name="T21" fmla="*/ 252 h 304"/>
              <a:gd name="T22" fmla="*/ 82 w 296"/>
              <a:gd name="T23" fmla="*/ 265 h 304"/>
              <a:gd name="T24" fmla="*/ 261 w 296"/>
              <a:gd name="T25" fmla="*/ 218 h 304"/>
              <a:gd name="T26" fmla="*/ 232 w 296"/>
              <a:gd name="T27" fmla="*/ 53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6"/>
              <a:gd name="T43" fmla="*/ 0 h 304"/>
              <a:gd name="T44" fmla="*/ 296 w 296"/>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6" h="304">
                <a:moveTo>
                  <a:pt x="63" y="254"/>
                </a:moveTo>
                <a:cubicBezTo>
                  <a:pt x="13" y="212"/>
                  <a:pt x="0" y="141"/>
                  <a:pt x="33" y="85"/>
                </a:cubicBezTo>
                <a:cubicBezTo>
                  <a:pt x="70" y="22"/>
                  <a:pt x="152" y="0"/>
                  <a:pt x="216" y="37"/>
                </a:cubicBezTo>
                <a:cubicBezTo>
                  <a:pt x="222" y="41"/>
                  <a:pt x="228" y="46"/>
                  <a:pt x="234" y="50"/>
                </a:cubicBezTo>
                <a:cubicBezTo>
                  <a:pt x="284" y="92"/>
                  <a:pt x="296" y="163"/>
                  <a:pt x="263" y="220"/>
                </a:cubicBezTo>
                <a:cubicBezTo>
                  <a:pt x="226" y="283"/>
                  <a:pt x="144" y="304"/>
                  <a:pt x="81" y="267"/>
                </a:cubicBezTo>
                <a:cubicBezTo>
                  <a:pt x="74" y="263"/>
                  <a:pt x="68" y="259"/>
                  <a:pt x="63" y="254"/>
                </a:cubicBezTo>
                <a:close/>
                <a:moveTo>
                  <a:pt x="232" y="53"/>
                </a:moveTo>
                <a:cubicBezTo>
                  <a:pt x="226" y="48"/>
                  <a:pt x="220" y="44"/>
                  <a:pt x="214" y="40"/>
                </a:cubicBezTo>
                <a:cubicBezTo>
                  <a:pt x="152" y="4"/>
                  <a:pt x="72" y="25"/>
                  <a:pt x="36" y="86"/>
                </a:cubicBezTo>
                <a:cubicBezTo>
                  <a:pt x="4" y="141"/>
                  <a:pt x="16" y="211"/>
                  <a:pt x="64" y="252"/>
                </a:cubicBezTo>
                <a:cubicBezTo>
                  <a:pt x="70" y="257"/>
                  <a:pt x="76" y="261"/>
                  <a:pt x="82" y="265"/>
                </a:cubicBezTo>
                <a:cubicBezTo>
                  <a:pt x="144" y="301"/>
                  <a:pt x="224" y="280"/>
                  <a:pt x="261" y="218"/>
                </a:cubicBezTo>
                <a:cubicBezTo>
                  <a:pt x="293" y="163"/>
                  <a:pt x="281" y="94"/>
                  <a:pt x="232" y="53"/>
                </a:cubicBezTo>
                <a:close/>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33" name="Freeform 22"/>
          <p:cNvSpPr>
            <a:spLocks noChangeArrowheads="1"/>
          </p:cNvSpPr>
          <p:nvPr/>
        </p:nvSpPr>
        <p:spPr bwMode="auto">
          <a:xfrm>
            <a:off x="6301955" y="2163856"/>
            <a:ext cx="604638" cy="604637"/>
          </a:xfrm>
          <a:custGeom>
            <a:avLst/>
            <a:gdLst>
              <a:gd name="T0" fmla="*/ 242 w 276"/>
              <a:gd name="T1" fmla="*/ 199 h 276"/>
              <a:gd name="T2" fmla="*/ 77 w 276"/>
              <a:gd name="T3" fmla="*/ 242 h 276"/>
              <a:gd name="T4" fmla="*/ 34 w 276"/>
              <a:gd name="T5" fmla="*/ 77 h 276"/>
              <a:gd name="T6" fmla="*/ 199 w 276"/>
              <a:gd name="T7" fmla="*/ 34 h 276"/>
              <a:gd name="T8" fmla="*/ 242 w 276"/>
              <a:gd name="T9" fmla="*/ 199 h 276"/>
              <a:gd name="T10" fmla="*/ 0 60000 65536"/>
              <a:gd name="T11" fmla="*/ 0 60000 65536"/>
              <a:gd name="T12" fmla="*/ 0 60000 65536"/>
              <a:gd name="T13" fmla="*/ 0 60000 65536"/>
              <a:gd name="T14" fmla="*/ 0 60000 65536"/>
              <a:gd name="T15" fmla="*/ 0 w 276"/>
              <a:gd name="T16" fmla="*/ 0 h 276"/>
              <a:gd name="T17" fmla="*/ 276 w 276"/>
              <a:gd name="T18" fmla="*/ 276 h 276"/>
            </a:gdLst>
            <a:ahLst/>
            <a:cxnLst>
              <a:cxn ang="T10">
                <a:pos x="T0" y="T1"/>
              </a:cxn>
              <a:cxn ang="T11">
                <a:pos x="T2" y="T3"/>
              </a:cxn>
              <a:cxn ang="T12">
                <a:pos x="T4" y="T5"/>
              </a:cxn>
              <a:cxn ang="T13">
                <a:pos x="T6" y="T7"/>
              </a:cxn>
              <a:cxn ang="T14">
                <a:pos x="T8" y="T9"/>
              </a:cxn>
            </a:cxnLst>
            <a:rect l="T15" t="T16" r="T17" b="T18"/>
            <a:pathLst>
              <a:path w="276" h="276">
                <a:moveTo>
                  <a:pt x="242" y="199"/>
                </a:moveTo>
                <a:cubicBezTo>
                  <a:pt x="209" y="257"/>
                  <a:pt x="135" y="276"/>
                  <a:pt x="77" y="242"/>
                </a:cubicBezTo>
                <a:cubicBezTo>
                  <a:pt x="20" y="209"/>
                  <a:pt x="0" y="135"/>
                  <a:pt x="34" y="77"/>
                </a:cubicBezTo>
                <a:cubicBezTo>
                  <a:pt x="68" y="20"/>
                  <a:pt x="142" y="0"/>
                  <a:pt x="199" y="34"/>
                </a:cubicBezTo>
                <a:cubicBezTo>
                  <a:pt x="257" y="68"/>
                  <a:pt x="276" y="142"/>
                  <a:pt x="242" y="199"/>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1" name="Freeform 23"/>
          <p:cNvSpPr>
            <a:spLocks noChangeArrowheads="1"/>
          </p:cNvSpPr>
          <p:nvPr/>
        </p:nvSpPr>
        <p:spPr bwMode="auto">
          <a:xfrm>
            <a:off x="4613681" y="1890985"/>
            <a:ext cx="983517" cy="1011000"/>
          </a:xfrm>
          <a:custGeom>
            <a:avLst/>
            <a:gdLst>
              <a:gd name="T0" fmla="*/ 5 w 491"/>
              <a:gd name="T1" fmla="*/ 723 h 723"/>
              <a:gd name="T2" fmla="*/ 0 w 491"/>
              <a:gd name="T3" fmla="*/ 719 h 723"/>
              <a:gd name="T4" fmla="*/ 486 w 491"/>
              <a:gd name="T5" fmla="*/ 0 h 723"/>
              <a:gd name="T6" fmla="*/ 491 w 491"/>
              <a:gd name="T7" fmla="*/ 3 h 723"/>
              <a:gd name="T8" fmla="*/ 5 w 491"/>
              <a:gd name="T9" fmla="*/ 723 h 723"/>
              <a:gd name="T10" fmla="*/ 0 60000 65536"/>
              <a:gd name="T11" fmla="*/ 0 60000 65536"/>
              <a:gd name="T12" fmla="*/ 0 60000 65536"/>
              <a:gd name="T13" fmla="*/ 0 60000 65536"/>
              <a:gd name="T14" fmla="*/ 0 60000 65536"/>
              <a:gd name="T15" fmla="*/ 0 w 491"/>
              <a:gd name="T16" fmla="*/ 0 h 723"/>
              <a:gd name="T17" fmla="*/ 491 w 491"/>
              <a:gd name="T18" fmla="*/ 723 h 723"/>
            </a:gdLst>
            <a:ahLst/>
            <a:cxnLst>
              <a:cxn ang="T10">
                <a:pos x="T0" y="T1"/>
              </a:cxn>
              <a:cxn ang="T11">
                <a:pos x="T2" y="T3"/>
              </a:cxn>
              <a:cxn ang="T12">
                <a:pos x="T4" y="T5"/>
              </a:cxn>
              <a:cxn ang="T13">
                <a:pos x="T6" y="T7"/>
              </a:cxn>
              <a:cxn ang="T14">
                <a:pos x="T8" y="T9"/>
              </a:cxn>
            </a:cxnLst>
            <a:rect l="T15" t="T16" r="T17" b="T18"/>
            <a:pathLst>
              <a:path w="491" h="723">
                <a:moveTo>
                  <a:pt x="5" y="723"/>
                </a:moveTo>
                <a:lnTo>
                  <a:pt x="0" y="719"/>
                </a:lnTo>
                <a:lnTo>
                  <a:pt x="486" y="0"/>
                </a:lnTo>
                <a:lnTo>
                  <a:pt x="491" y="3"/>
                </a:lnTo>
                <a:lnTo>
                  <a:pt x="5" y="723"/>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2" name="Oval 24"/>
          <p:cNvSpPr>
            <a:spLocks noChangeArrowheads="1"/>
          </p:cNvSpPr>
          <p:nvPr/>
        </p:nvSpPr>
        <p:spPr bwMode="auto">
          <a:xfrm>
            <a:off x="5583456" y="1877242"/>
            <a:ext cx="27484" cy="29447"/>
          </a:xfrm>
          <a:prstGeom prst="ellipse">
            <a:avLst/>
          </a:pr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3" name="Freeform 25"/>
          <p:cNvSpPr>
            <a:spLocks noChangeArrowheads="1"/>
          </p:cNvSpPr>
          <p:nvPr/>
        </p:nvSpPr>
        <p:spPr bwMode="auto">
          <a:xfrm>
            <a:off x="4486078" y="1677005"/>
            <a:ext cx="135455" cy="1221054"/>
          </a:xfrm>
          <a:custGeom>
            <a:avLst/>
            <a:gdLst>
              <a:gd name="T0" fmla="*/ 90 w 95"/>
              <a:gd name="T1" fmla="*/ 864 h 864"/>
              <a:gd name="T2" fmla="*/ 0 w 95"/>
              <a:gd name="T3" fmla="*/ 0 h 864"/>
              <a:gd name="T4" fmla="*/ 5 w 95"/>
              <a:gd name="T5" fmla="*/ 0 h 864"/>
              <a:gd name="T6" fmla="*/ 95 w 95"/>
              <a:gd name="T7" fmla="*/ 864 h 864"/>
              <a:gd name="T8" fmla="*/ 90 w 95"/>
              <a:gd name="T9" fmla="*/ 864 h 864"/>
              <a:gd name="T10" fmla="*/ 0 60000 65536"/>
              <a:gd name="T11" fmla="*/ 0 60000 65536"/>
              <a:gd name="T12" fmla="*/ 0 60000 65536"/>
              <a:gd name="T13" fmla="*/ 0 60000 65536"/>
              <a:gd name="T14" fmla="*/ 0 60000 65536"/>
              <a:gd name="T15" fmla="*/ 0 w 95"/>
              <a:gd name="T16" fmla="*/ 0 h 864"/>
              <a:gd name="T17" fmla="*/ 95 w 95"/>
              <a:gd name="T18" fmla="*/ 864 h 864"/>
            </a:gdLst>
            <a:ahLst/>
            <a:cxnLst>
              <a:cxn ang="T10">
                <a:pos x="T0" y="T1"/>
              </a:cxn>
              <a:cxn ang="T11">
                <a:pos x="T2" y="T3"/>
              </a:cxn>
              <a:cxn ang="T12">
                <a:pos x="T4" y="T5"/>
              </a:cxn>
              <a:cxn ang="T13">
                <a:pos x="T6" y="T7"/>
              </a:cxn>
              <a:cxn ang="T14">
                <a:pos x="T8" y="T9"/>
              </a:cxn>
            </a:cxnLst>
            <a:rect l="T15" t="T16" r="T17" b="T18"/>
            <a:pathLst>
              <a:path w="95" h="864">
                <a:moveTo>
                  <a:pt x="90" y="864"/>
                </a:moveTo>
                <a:lnTo>
                  <a:pt x="0" y="0"/>
                </a:lnTo>
                <a:lnTo>
                  <a:pt x="5" y="0"/>
                </a:lnTo>
                <a:lnTo>
                  <a:pt x="95" y="864"/>
                </a:lnTo>
                <a:lnTo>
                  <a:pt x="90" y="864"/>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4" name="Freeform 26"/>
          <p:cNvSpPr>
            <a:spLocks noChangeArrowheads="1"/>
          </p:cNvSpPr>
          <p:nvPr/>
        </p:nvSpPr>
        <p:spPr bwMode="auto">
          <a:xfrm>
            <a:off x="4474299" y="1677005"/>
            <a:ext cx="33373" cy="31410"/>
          </a:xfrm>
          <a:custGeom>
            <a:avLst/>
            <a:gdLst>
              <a:gd name="T0" fmla="*/ 12 w 15"/>
              <a:gd name="T1" fmla="*/ 3 h 14"/>
              <a:gd name="T2" fmla="*/ 11 w 15"/>
              <a:gd name="T3" fmla="*/ 12 h 14"/>
              <a:gd name="T4" fmla="*/ 3 w 15"/>
              <a:gd name="T5" fmla="*/ 11 h 14"/>
              <a:gd name="T6" fmla="*/ 3 w 15"/>
              <a:gd name="T7" fmla="*/ 2 h 14"/>
              <a:gd name="T8" fmla="*/ 12 w 15"/>
              <a:gd name="T9" fmla="*/ 3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12" y="3"/>
                </a:moveTo>
                <a:cubicBezTo>
                  <a:pt x="15" y="5"/>
                  <a:pt x="14" y="9"/>
                  <a:pt x="11" y="12"/>
                </a:cubicBezTo>
                <a:cubicBezTo>
                  <a:pt x="9" y="14"/>
                  <a:pt x="5" y="14"/>
                  <a:pt x="3" y="11"/>
                </a:cubicBezTo>
                <a:cubicBezTo>
                  <a:pt x="0" y="8"/>
                  <a:pt x="1" y="4"/>
                  <a:pt x="3" y="2"/>
                </a:cubicBezTo>
                <a:cubicBezTo>
                  <a:pt x="6" y="0"/>
                  <a:pt x="10" y="0"/>
                  <a:pt x="12" y="3"/>
                </a:cubicBezTo>
                <a:close/>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5" name="Freeform 27"/>
          <p:cNvSpPr>
            <a:spLocks noChangeArrowheads="1"/>
          </p:cNvSpPr>
          <p:nvPr/>
        </p:nvSpPr>
        <p:spPr bwMode="auto">
          <a:xfrm>
            <a:off x="3469188" y="2057848"/>
            <a:ext cx="1152346" cy="844137"/>
          </a:xfrm>
          <a:custGeom>
            <a:avLst/>
            <a:gdLst>
              <a:gd name="T0" fmla="*/ 625 w 628"/>
              <a:gd name="T1" fmla="*/ 608 h 608"/>
              <a:gd name="T2" fmla="*/ 0 w 628"/>
              <a:gd name="T3" fmla="*/ 3 h 608"/>
              <a:gd name="T4" fmla="*/ 3 w 628"/>
              <a:gd name="T5" fmla="*/ 0 h 608"/>
              <a:gd name="T6" fmla="*/ 628 w 628"/>
              <a:gd name="T7" fmla="*/ 604 h 608"/>
              <a:gd name="T8" fmla="*/ 625 w 628"/>
              <a:gd name="T9" fmla="*/ 608 h 608"/>
              <a:gd name="T10" fmla="*/ 0 60000 65536"/>
              <a:gd name="T11" fmla="*/ 0 60000 65536"/>
              <a:gd name="T12" fmla="*/ 0 60000 65536"/>
              <a:gd name="T13" fmla="*/ 0 60000 65536"/>
              <a:gd name="T14" fmla="*/ 0 60000 65536"/>
              <a:gd name="T15" fmla="*/ 0 w 628"/>
              <a:gd name="T16" fmla="*/ 0 h 608"/>
              <a:gd name="T17" fmla="*/ 628 w 628"/>
              <a:gd name="T18" fmla="*/ 608 h 608"/>
            </a:gdLst>
            <a:ahLst/>
            <a:cxnLst>
              <a:cxn ang="T10">
                <a:pos x="T0" y="T1"/>
              </a:cxn>
              <a:cxn ang="T11">
                <a:pos x="T2" y="T3"/>
              </a:cxn>
              <a:cxn ang="T12">
                <a:pos x="T4" y="T5"/>
              </a:cxn>
              <a:cxn ang="T13">
                <a:pos x="T6" y="T7"/>
              </a:cxn>
              <a:cxn ang="T14">
                <a:pos x="T8" y="T9"/>
              </a:cxn>
            </a:cxnLst>
            <a:rect l="T15" t="T16" r="T17" b="T18"/>
            <a:pathLst>
              <a:path w="628" h="608">
                <a:moveTo>
                  <a:pt x="625" y="608"/>
                </a:moveTo>
                <a:lnTo>
                  <a:pt x="0" y="3"/>
                </a:lnTo>
                <a:lnTo>
                  <a:pt x="3" y="0"/>
                </a:lnTo>
                <a:lnTo>
                  <a:pt x="628" y="604"/>
                </a:lnTo>
                <a:lnTo>
                  <a:pt x="625" y="608"/>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6" name="Freeform 28"/>
          <p:cNvSpPr>
            <a:spLocks noChangeArrowheads="1"/>
          </p:cNvSpPr>
          <p:nvPr/>
        </p:nvSpPr>
        <p:spPr bwMode="auto">
          <a:xfrm>
            <a:off x="3453482" y="2038217"/>
            <a:ext cx="31410" cy="31410"/>
          </a:xfrm>
          <a:custGeom>
            <a:avLst/>
            <a:gdLst>
              <a:gd name="T0" fmla="*/ 8 w 14"/>
              <a:gd name="T1" fmla="*/ 1 h 14"/>
              <a:gd name="T2" fmla="*/ 13 w 14"/>
              <a:gd name="T3" fmla="*/ 8 h 14"/>
              <a:gd name="T4" fmla="*/ 6 w 14"/>
              <a:gd name="T5" fmla="*/ 13 h 14"/>
              <a:gd name="T6" fmla="*/ 1 w 14"/>
              <a:gd name="T7" fmla="*/ 6 h 14"/>
              <a:gd name="T8" fmla="*/ 8 w 14"/>
              <a:gd name="T9" fmla="*/ 1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8" y="1"/>
                </a:moveTo>
                <a:cubicBezTo>
                  <a:pt x="12" y="2"/>
                  <a:pt x="14" y="5"/>
                  <a:pt x="13" y="8"/>
                </a:cubicBezTo>
                <a:cubicBezTo>
                  <a:pt x="13" y="12"/>
                  <a:pt x="10" y="14"/>
                  <a:pt x="6" y="13"/>
                </a:cubicBezTo>
                <a:cubicBezTo>
                  <a:pt x="3" y="13"/>
                  <a:pt x="0" y="10"/>
                  <a:pt x="1" y="6"/>
                </a:cubicBezTo>
                <a:cubicBezTo>
                  <a:pt x="2" y="3"/>
                  <a:pt x="5" y="0"/>
                  <a:pt x="8" y="1"/>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7" name="Freeform 29"/>
          <p:cNvSpPr>
            <a:spLocks noChangeArrowheads="1"/>
          </p:cNvSpPr>
          <p:nvPr/>
        </p:nvSpPr>
        <p:spPr bwMode="auto">
          <a:xfrm>
            <a:off x="2986263" y="2811682"/>
            <a:ext cx="1631344" cy="90303"/>
          </a:xfrm>
          <a:custGeom>
            <a:avLst/>
            <a:gdLst>
              <a:gd name="T0" fmla="*/ 865 w 866"/>
              <a:gd name="T1" fmla="*/ 66 h 66"/>
              <a:gd name="T2" fmla="*/ 0 w 866"/>
              <a:gd name="T3" fmla="*/ 5 h 66"/>
              <a:gd name="T4" fmla="*/ 0 w 866"/>
              <a:gd name="T5" fmla="*/ 0 h 66"/>
              <a:gd name="T6" fmla="*/ 866 w 866"/>
              <a:gd name="T7" fmla="*/ 61 h 66"/>
              <a:gd name="T8" fmla="*/ 865 w 866"/>
              <a:gd name="T9" fmla="*/ 66 h 66"/>
              <a:gd name="T10" fmla="*/ 0 60000 65536"/>
              <a:gd name="T11" fmla="*/ 0 60000 65536"/>
              <a:gd name="T12" fmla="*/ 0 60000 65536"/>
              <a:gd name="T13" fmla="*/ 0 60000 65536"/>
              <a:gd name="T14" fmla="*/ 0 60000 65536"/>
              <a:gd name="T15" fmla="*/ 0 w 866"/>
              <a:gd name="T16" fmla="*/ 0 h 66"/>
              <a:gd name="T17" fmla="*/ 866 w 866"/>
              <a:gd name="T18" fmla="*/ 66 h 66"/>
            </a:gdLst>
            <a:ahLst/>
            <a:cxnLst>
              <a:cxn ang="T10">
                <a:pos x="T0" y="T1"/>
              </a:cxn>
              <a:cxn ang="T11">
                <a:pos x="T2" y="T3"/>
              </a:cxn>
              <a:cxn ang="T12">
                <a:pos x="T4" y="T5"/>
              </a:cxn>
              <a:cxn ang="T13">
                <a:pos x="T6" y="T7"/>
              </a:cxn>
              <a:cxn ang="T14">
                <a:pos x="T8" y="T9"/>
              </a:cxn>
            </a:cxnLst>
            <a:rect l="T15" t="T16" r="T17" b="T18"/>
            <a:pathLst>
              <a:path w="866" h="66">
                <a:moveTo>
                  <a:pt x="865" y="66"/>
                </a:moveTo>
                <a:lnTo>
                  <a:pt x="0" y="5"/>
                </a:lnTo>
                <a:lnTo>
                  <a:pt x="0" y="0"/>
                </a:lnTo>
                <a:lnTo>
                  <a:pt x="866" y="61"/>
                </a:lnTo>
                <a:lnTo>
                  <a:pt x="865" y="66"/>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8" name="Freeform 30"/>
          <p:cNvSpPr>
            <a:spLocks noChangeArrowheads="1"/>
          </p:cNvSpPr>
          <p:nvPr/>
        </p:nvSpPr>
        <p:spPr bwMode="auto">
          <a:xfrm>
            <a:off x="2954852" y="2795977"/>
            <a:ext cx="31410" cy="31410"/>
          </a:xfrm>
          <a:custGeom>
            <a:avLst/>
            <a:gdLst>
              <a:gd name="T0" fmla="*/ 4 w 14"/>
              <a:gd name="T1" fmla="*/ 2 h 15"/>
              <a:gd name="T2" fmla="*/ 12 w 14"/>
              <a:gd name="T3" fmla="*/ 4 h 15"/>
              <a:gd name="T4" fmla="*/ 10 w 14"/>
              <a:gd name="T5" fmla="*/ 13 h 15"/>
              <a:gd name="T6" fmla="*/ 1 w 14"/>
              <a:gd name="T7" fmla="*/ 11 h 15"/>
              <a:gd name="T8" fmla="*/ 4 w 14"/>
              <a:gd name="T9" fmla="*/ 2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4" y="2"/>
                </a:moveTo>
                <a:cubicBezTo>
                  <a:pt x="7" y="0"/>
                  <a:pt x="11" y="1"/>
                  <a:pt x="12" y="4"/>
                </a:cubicBezTo>
                <a:cubicBezTo>
                  <a:pt x="14" y="7"/>
                  <a:pt x="13" y="11"/>
                  <a:pt x="10" y="13"/>
                </a:cubicBezTo>
                <a:cubicBezTo>
                  <a:pt x="7" y="15"/>
                  <a:pt x="3" y="14"/>
                  <a:pt x="1" y="11"/>
                </a:cubicBezTo>
                <a:cubicBezTo>
                  <a:pt x="0" y="8"/>
                  <a:pt x="1" y="4"/>
                  <a:pt x="4" y="2"/>
                </a:cubicBezTo>
                <a:close/>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49" name="Freeform 31"/>
          <p:cNvSpPr>
            <a:spLocks noChangeArrowheads="1"/>
          </p:cNvSpPr>
          <p:nvPr/>
        </p:nvSpPr>
        <p:spPr bwMode="auto">
          <a:xfrm>
            <a:off x="3127607" y="2896096"/>
            <a:ext cx="1490000" cy="714572"/>
          </a:xfrm>
          <a:custGeom>
            <a:avLst/>
            <a:gdLst>
              <a:gd name="T0" fmla="*/ 3 w 705"/>
              <a:gd name="T1" fmla="*/ 513 h 513"/>
              <a:gd name="T2" fmla="*/ 0 w 705"/>
              <a:gd name="T3" fmla="*/ 510 h 513"/>
              <a:gd name="T4" fmla="*/ 704 w 705"/>
              <a:gd name="T5" fmla="*/ 0 h 513"/>
              <a:gd name="T6" fmla="*/ 705 w 705"/>
              <a:gd name="T7" fmla="*/ 4 h 513"/>
              <a:gd name="T8" fmla="*/ 3 w 705"/>
              <a:gd name="T9" fmla="*/ 513 h 513"/>
              <a:gd name="T10" fmla="*/ 0 60000 65536"/>
              <a:gd name="T11" fmla="*/ 0 60000 65536"/>
              <a:gd name="T12" fmla="*/ 0 60000 65536"/>
              <a:gd name="T13" fmla="*/ 0 60000 65536"/>
              <a:gd name="T14" fmla="*/ 0 60000 65536"/>
              <a:gd name="T15" fmla="*/ 0 w 705"/>
              <a:gd name="T16" fmla="*/ 0 h 513"/>
              <a:gd name="T17" fmla="*/ 705 w 705"/>
              <a:gd name="T18" fmla="*/ 513 h 513"/>
            </a:gdLst>
            <a:ahLst/>
            <a:cxnLst>
              <a:cxn ang="T10">
                <a:pos x="T0" y="T1"/>
              </a:cxn>
              <a:cxn ang="T11">
                <a:pos x="T2" y="T3"/>
              </a:cxn>
              <a:cxn ang="T12">
                <a:pos x="T4" y="T5"/>
              </a:cxn>
              <a:cxn ang="T13">
                <a:pos x="T6" y="T7"/>
              </a:cxn>
              <a:cxn ang="T14">
                <a:pos x="T8" y="T9"/>
              </a:cxn>
            </a:cxnLst>
            <a:rect l="T15" t="T16" r="T17" b="T18"/>
            <a:pathLst>
              <a:path w="705" h="513">
                <a:moveTo>
                  <a:pt x="3" y="513"/>
                </a:moveTo>
                <a:lnTo>
                  <a:pt x="0" y="510"/>
                </a:lnTo>
                <a:lnTo>
                  <a:pt x="704" y="0"/>
                </a:lnTo>
                <a:lnTo>
                  <a:pt x="705" y="4"/>
                </a:lnTo>
                <a:lnTo>
                  <a:pt x="3" y="513"/>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0" name="Freeform 32"/>
          <p:cNvSpPr>
            <a:spLocks noChangeArrowheads="1"/>
          </p:cNvSpPr>
          <p:nvPr/>
        </p:nvSpPr>
        <p:spPr bwMode="auto">
          <a:xfrm>
            <a:off x="3113865" y="3592999"/>
            <a:ext cx="29446" cy="35336"/>
          </a:xfrm>
          <a:custGeom>
            <a:avLst/>
            <a:gdLst>
              <a:gd name="T0" fmla="*/ 1 w 14"/>
              <a:gd name="T1" fmla="*/ 5 h 15"/>
              <a:gd name="T2" fmla="*/ 9 w 14"/>
              <a:gd name="T3" fmla="*/ 1 h 15"/>
              <a:gd name="T4" fmla="*/ 13 w 14"/>
              <a:gd name="T5" fmla="*/ 10 h 15"/>
              <a:gd name="T6" fmla="*/ 5 w 14"/>
              <a:gd name="T7" fmla="*/ 13 h 15"/>
              <a:gd name="T8" fmla="*/ 1 w 14"/>
              <a:gd name="T9" fmla="*/ 5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1" y="5"/>
                </a:moveTo>
                <a:cubicBezTo>
                  <a:pt x="2" y="2"/>
                  <a:pt x="6" y="0"/>
                  <a:pt x="9" y="1"/>
                </a:cubicBezTo>
                <a:cubicBezTo>
                  <a:pt x="12" y="3"/>
                  <a:pt x="14" y="6"/>
                  <a:pt x="13" y="10"/>
                </a:cubicBezTo>
                <a:cubicBezTo>
                  <a:pt x="11" y="13"/>
                  <a:pt x="8" y="15"/>
                  <a:pt x="5" y="13"/>
                </a:cubicBezTo>
                <a:cubicBezTo>
                  <a:pt x="1" y="12"/>
                  <a:pt x="0" y="9"/>
                  <a:pt x="1" y="5"/>
                </a:cubicBezTo>
                <a:close/>
              </a:path>
            </a:pathLst>
          </a:custGeom>
          <a:solidFill>
            <a:srgbClr val="C00000">
              <a:alpha val="30000"/>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1" name="Freeform 33"/>
          <p:cNvSpPr>
            <a:spLocks noChangeArrowheads="1"/>
          </p:cNvSpPr>
          <p:nvPr/>
        </p:nvSpPr>
        <p:spPr bwMode="auto">
          <a:xfrm>
            <a:off x="4315289" y="2898059"/>
            <a:ext cx="306245" cy="1189644"/>
          </a:xfrm>
          <a:custGeom>
            <a:avLst/>
            <a:gdLst>
              <a:gd name="T0" fmla="*/ 4 w 216"/>
              <a:gd name="T1" fmla="*/ 842 h 842"/>
              <a:gd name="T2" fmla="*/ 0 w 216"/>
              <a:gd name="T3" fmla="*/ 842 h 842"/>
              <a:gd name="T4" fmla="*/ 211 w 216"/>
              <a:gd name="T5" fmla="*/ 0 h 842"/>
              <a:gd name="T6" fmla="*/ 216 w 216"/>
              <a:gd name="T7" fmla="*/ 0 h 842"/>
              <a:gd name="T8" fmla="*/ 4 w 216"/>
              <a:gd name="T9" fmla="*/ 842 h 842"/>
              <a:gd name="T10" fmla="*/ 0 60000 65536"/>
              <a:gd name="T11" fmla="*/ 0 60000 65536"/>
              <a:gd name="T12" fmla="*/ 0 60000 65536"/>
              <a:gd name="T13" fmla="*/ 0 60000 65536"/>
              <a:gd name="T14" fmla="*/ 0 60000 65536"/>
              <a:gd name="T15" fmla="*/ 0 w 216"/>
              <a:gd name="T16" fmla="*/ 0 h 842"/>
              <a:gd name="T17" fmla="*/ 216 w 216"/>
              <a:gd name="T18" fmla="*/ 842 h 842"/>
            </a:gdLst>
            <a:ahLst/>
            <a:cxnLst>
              <a:cxn ang="T10">
                <a:pos x="T0" y="T1"/>
              </a:cxn>
              <a:cxn ang="T11">
                <a:pos x="T2" y="T3"/>
              </a:cxn>
              <a:cxn ang="T12">
                <a:pos x="T4" y="T5"/>
              </a:cxn>
              <a:cxn ang="T13">
                <a:pos x="T6" y="T7"/>
              </a:cxn>
              <a:cxn ang="T14">
                <a:pos x="T8" y="T9"/>
              </a:cxn>
            </a:cxnLst>
            <a:rect l="T15" t="T16" r="T17" b="T18"/>
            <a:pathLst>
              <a:path w="216" h="842">
                <a:moveTo>
                  <a:pt x="4" y="842"/>
                </a:moveTo>
                <a:lnTo>
                  <a:pt x="0" y="842"/>
                </a:lnTo>
                <a:lnTo>
                  <a:pt x="211" y="0"/>
                </a:lnTo>
                <a:lnTo>
                  <a:pt x="216" y="0"/>
                </a:lnTo>
                <a:lnTo>
                  <a:pt x="4" y="842"/>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2" name="Freeform 34"/>
          <p:cNvSpPr>
            <a:spLocks noChangeArrowheads="1"/>
          </p:cNvSpPr>
          <p:nvPr/>
        </p:nvSpPr>
        <p:spPr bwMode="auto">
          <a:xfrm>
            <a:off x="4307436" y="4060219"/>
            <a:ext cx="29446" cy="29447"/>
          </a:xfrm>
          <a:custGeom>
            <a:avLst/>
            <a:gdLst>
              <a:gd name="T0" fmla="*/ 1 w 14"/>
              <a:gd name="T1" fmla="*/ 10 h 14"/>
              <a:gd name="T2" fmla="*/ 5 w 14"/>
              <a:gd name="T3" fmla="*/ 1 h 14"/>
              <a:gd name="T4" fmla="*/ 13 w 14"/>
              <a:gd name="T5" fmla="*/ 5 h 14"/>
              <a:gd name="T6" fmla="*/ 9 w 14"/>
              <a:gd name="T7" fmla="*/ 13 h 14"/>
              <a:gd name="T8" fmla="*/ 1 w 14"/>
              <a:gd name="T9" fmla="*/ 1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 y="10"/>
                </a:moveTo>
                <a:cubicBezTo>
                  <a:pt x="0" y="6"/>
                  <a:pt x="2" y="3"/>
                  <a:pt x="5" y="1"/>
                </a:cubicBezTo>
                <a:cubicBezTo>
                  <a:pt x="8" y="0"/>
                  <a:pt x="12" y="2"/>
                  <a:pt x="13" y="5"/>
                </a:cubicBezTo>
                <a:cubicBezTo>
                  <a:pt x="14" y="9"/>
                  <a:pt x="12" y="12"/>
                  <a:pt x="9" y="13"/>
                </a:cubicBezTo>
                <a:cubicBezTo>
                  <a:pt x="6" y="14"/>
                  <a:pt x="2" y="13"/>
                  <a:pt x="1" y="10"/>
                </a:cubicBezTo>
                <a:close/>
              </a:path>
            </a:pathLst>
          </a:custGeom>
          <a:solidFill>
            <a:srgbClr val="C00000">
              <a:alpha val="30000"/>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3" name="Freeform 35"/>
          <p:cNvSpPr>
            <a:spLocks noChangeArrowheads="1"/>
          </p:cNvSpPr>
          <p:nvPr/>
        </p:nvSpPr>
        <p:spPr bwMode="auto">
          <a:xfrm>
            <a:off x="4613681" y="2896096"/>
            <a:ext cx="543781" cy="1105230"/>
          </a:xfrm>
          <a:custGeom>
            <a:avLst/>
            <a:gdLst>
              <a:gd name="T0" fmla="*/ 380 w 384"/>
              <a:gd name="T1" fmla="*/ 783 h 783"/>
              <a:gd name="T2" fmla="*/ 0 w 384"/>
              <a:gd name="T3" fmla="*/ 4 h 783"/>
              <a:gd name="T4" fmla="*/ 5 w 384"/>
              <a:gd name="T5" fmla="*/ 0 h 783"/>
              <a:gd name="T6" fmla="*/ 384 w 384"/>
              <a:gd name="T7" fmla="*/ 782 h 783"/>
              <a:gd name="T8" fmla="*/ 380 w 384"/>
              <a:gd name="T9" fmla="*/ 783 h 783"/>
              <a:gd name="T10" fmla="*/ 0 60000 65536"/>
              <a:gd name="T11" fmla="*/ 0 60000 65536"/>
              <a:gd name="T12" fmla="*/ 0 60000 65536"/>
              <a:gd name="T13" fmla="*/ 0 60000 65536"/>
              <a:gd name="T14" fmla="*/ 0 60000 65536"/>
              <a:gd name="T15" fmla="*/ 0 w 384"/>
              <a:gd name="T16" fmla="*/ 0 h 783"/>
              <a:gd name="T17" fmla="*/ 384 w 384"/>
              <a:gd name="T18" fmla="*/ 783 h 783"/>
            </a:gdLst>
            <a:ahLst/>
            <a:cxnLst>
              <a:cxn ang="T10">
                <a:pos x="T0" y="T1"/>
              </a:cxn>
              <a:cxn ang="T11">
                <a:pos x="T2" y="T3"/>
              </a:cxn>
              <a:cxn ang="T12">
                <a:pos x="T4" y="T5"/>
              </a:cxn>
              <a:cxn ang="T13">
                <a:pos x="T6" y="T7"/>
              </a:cxn>
              <a:cxn ang="T14">
                <a:pos x="T8" y="T9"/>
              </a:cxn>
            </a:cxnLst>
            <a:rect l="T15" t="T16" r="T17" b="T18"/>
            <a:pathLst>
              <a:path w="384" h="783">
                <a:moveTo>
                  <a:pt x="380" y="783"/>
                </a:moveTo>
                <a:lnTo>
                  <a:pt x="0" y="4"/>
                </a:lnTo>
                <a:lnTo>
                  <a:pt x="5" y="0"/>
                </a:lnTo>
                <a:lnTo>
                  <a:pt x="384" y="782"/>
                </a:lnTo>
                <a:lnTo>
                  <a:pt x="380" y="783"/>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4" name="Freeform 36"/>
          <p:cNvSpPr>
            <a:spLocks noChangeArrowheads="1"/>
          </p:cNvSpPr>
          <p:nvPr/>
        </p:nvSpPr>
        <p:spPr bwMode="auto">
          <a:xfrm>
            <a:off x="5129978" y="3973842"/>
            <a:ext cx="35336" cy="31410"/>
          </a:xfrm>
          <a:custGeom>
            <a:avLst/>
            <a:gdLst>
              <a:gd name="T0" fmla="*/ 4 w 15"/>
              <a:gd name="T1" fmla="*/ 13 h 15"/>
              <a:gd name="T2" fmla="*/ 2 w 15"/>
              <a:gd name="T3" fmla="*/ 4 h 15"/>
              <a:gd name="T4" fmla="*/ 10 w 15"/>
              <a:gd name="T5" fmla="*/ 2 h 15"/>
              <a:gd name="T6" fmla="*/ 13 w 15"/>
              <a:gd name="T7" fmla="*/ 10 h 15"/>
              <a:gd name="T8" fmla="*/ 4 w 15"/>
              <a:gd name="T9" fmla="*/ 13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4" y="13"/>
                </a:moveTo>
                <a:cubicBezTo>
                  <a:pt x="1" y="11"/>
                  <a:pt x="0" y="7"/>
                  <a:pt x="2" y="4"/>
                </a:cubicBezTo>
                <a:cubicBezTo>
                  <a:pt x="4" y="1"/>
                  <a:pt x="7" y="0"/>
                  <a:pt x="10" y="2"/>
                </a:cubicBezTo>
                <a:cubicBezTo>
                  <a:pt x="13" y="4"/>
                  <a:pt x="15" y="7"/>
                  <a:pt x="13" y="10"/>
                </a:cubicBezTo>
                <a:cubicBezTo>
                  <a:pt x="11" y="13"/>
                  <a:pt x="7" y="15"/>
                  <a:pt x="4" y="13"/>
                </a:cubicBez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5" name="Freeform 37"/>
          <p:cNvSpPr>
            <a:spLocks noChangeArrowheads="1"/>
          </p:cNvSpPr>
          <p:nvPr/>
        </p:nvSpPr>
        <p:spPr bwMode="auto">
          <a:xfrm>
            <a:off x="4615644" y="2896096"/>
            <a:ext cx="1556746" cy="496666"/>
          </a:xfrm>
          <a:custGeom>
            <a:avLst/>
            <a:gdLst>
              <a:gd name="T0" fmla="*/ 791 w 793"/>
              <a:gd name="T1" fmla="*/ 358 h 358"/>
              <a:gd name="T2" fmla="*/ 0 w 793"/>
              <a:gd name="T3" fmla="*/ 4 h 358"/>
              <a:gd name="T4" fmla="*/ 1 w 793"/>
              <a:gd name="T5" fmla="*/ 0 h 358"/>
              <a:gd name="T6" fmla="*/ 793 w 793"/>
              <a:gd name="T7" fmla="*/ 353 h 358"/>
              <a:gd name="T8" fmla="*/ 791 w 793"/>
              <a:gd name="T9" fmla="*/ 358 h 358"/>
              <a:gd name="T10" fmla="*/ 0 60000 65536"/>
              <a:gd name="T11" fmla="*/ 0 60000 65536"/>
              <a:gd name="T12" fmla="*/ 0 60000 65536"/>
              <a:gd name="T13" fmla="*/ 0 60000 65536"/>
              <a:gd name="T14" fmla="*/ 0 60000 65536"/>
              <a:gd name="T15" fmla="*/ 0 w 793"/>
              <a:gd name="T16" fmla="*/ 0 h 358"/>
              <a:gd name="T17" fmla="*/ 793 w 793"/>
              <a:gd name="T18" fmla="*/ 358 h 358"/>
            </a:gdLst>
            <a:ahLst/>
            <a:cxnLst>
              <a:cxn ang="T10">
                <a:pos x="T0" y="T1"/>
              </a:cxn>
              <a:cxn ang="T11">
                <a:pos x="T2" y="T3"/>
              </a:cxn>
              <a:cxn ang="T12">
                <a:pos x="T4" y="T5"/>
              </a:cxn>
              <a:cxn ang="T13">
                <a:pos x="T6" y="T7"/>
              </a:cxn>
              <a:cxn ang="T14">
                <a:pos x="T8" y="T9"/>
              </a:cxn>
            </a:cxnLst>
            <a:rect l="T15" t="T16" r="T17" b="T18"/>
            <a:pathLst>
              <a:path w="793" h="358">
                <a:moveTo>
                  <a:pt x="791" y="358"/>
                </a:moveTo>
                <a:lnTo>
                  <a:pt x="0" y="4"/>
                </a:lnTo>
                <a:lnTo>
                  <a:pt x="1" y="0"/>
                </a:lnTo>
                <a:lnTo>
                  <a:pt x="793" y="353"/>
                </a:lnTo>
                <a:lnTo>
                  <a:pt x="791" y="358"/>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6" name="Freeform 38"/>
          <p:cNvSpPr>
            <a:spLocks noChangeArrowheads="1"/>
          </p:cNvSpPr>
          <p:nvPr/>
        </p:nvSpPr>
        <p:spPr bwMode="auto">
          <a:xfrm>
            <a:off x="6166499" y="3379021"/>
            <a:ext cx="31410" cy="29446"/>
          </a:xfrm>
          <a:custGeom>
            <a:avLst/>
            <a:gdLst>
              <a:gd name="T0" fmla="*/ 8 w 13"/>
              <a:gd name="T1" fmla="*/ 13 h 13"/>
              <a:gd name="T2" fmla="*/ 0 w 13"/>
              <a:gd name="T3" fmla="*/ 8 h 13"/>
              <a:gd name="T4" fmla="*/ 5 w 13"/>
              <a:gd name="T5" fmla="*/ 0 h 13"/>
              <a:gd name="T6" fmla="*/ 13 w 13"/>
              <a:gd name="T7" fmla="*/ 5 h 13"/>
              <a:gd name="T8" fmla="*/ 8 w 13"/>
              <a:gd name="T9" fmla="*/ 13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8" y="13"/>
                </a:moveTo>
                <a:cubicBezTo>
                  <a:pt x="4" y="13"/>
                  <a:pt x="1" y="11"/>
                  <a:pt x="0" y="8"/>
                </a:cubicBezTo>
                <a:cubicBezTo>
                  <a:pt x="0" y="4"/>
                  <a:pt x="2" y="1"/>
                  <a:pt x="5" y="0"/>
                </a:cubicBezTo>
                <a:cubicBezTo>
                  <a:pt x="9" y="0"/>
                  <a:pt x="12" y="2"/>
                  <a:pt x="13" y="5"/>
                </a:cubicBezTo>
                <a:cubicBezTo>
                  <a:pt x="13" y="9"/>
                  <a:pt x="11" y="12"/>
                  <a:pt x="8" y="13"/>
                </a:cubicBezTo>
                <a:close/>
              </a:path>
            </a:pathLst>
          </a:custGeom>
          <a:solidFill>
            <a:srgbClr val="C00000">
              <a:alpha val="30000"/>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7" name="Freeform 39"/>
          <p:cNvSpPr>
            <a:spLocks noChangeArrowheads="1"/>
          </p:cNvSpPr>
          <p:nvPr/>
        </p:nvSpPr>
        <p:spPr bwMode="auto">
          <a:xfrm>
            <a:off x="4615644" y="2560404"/>
            <a:ext cx="1645085" cy="341581"/>
          </a:xfrm>
          <a:custGeom>
            <a:avLst/>
            <a:gdLst>
              <a:gd name="T0" fmla="*/ 1 w 835"/>
              <a:gd name="T1" fmla="*/ 243 h 243"/>
              <a:gd name="T2" fmla="*/ 0 w 835"/>
              <a:gd name="T3" fmla="*/ 239 h 243"/>
              <a:gd name="T4" fmla="*/ 833 w 835"/>
              <a:gd name="T5" fmla="*/ 0 h 243"/>
              <a:gd name="T6" fmla="*/ 835 w 835"/>
              <a:gd name="T7" fmla="*/ 5 h 243"/>
              <a:gd name="T8" fmla="*/ 1 w 835"/>
              <a:gd name="T9" fmla="*/ 243 h 243"/>
              <a:gd name="T10" fmla="*/ 0 60000 65536"/>
              <a:gd name="T11" fmla="*/ 0 60000 65536"/>
              <a:gd name="T12" fmla="*/ 0 60000 65536"/>
              <a:gd name="T13" fmla="*/ 0 60000 65536"/>
              <a:gd name="T14" fmla="*/ 0 60000 65536"/>
              <a:gd name="T15" fmla="*/ 0 w 835"/>
              <a:gd name="T16" fmla="*/ 0 h 243"/>
              <a:gd name="T17" fmla="*/ 835 w 835"/>
              <a:gd name="T18" fmla="*/ 243 h 243"/>
            </a:gdLst>
            <a:ahLst/>
            <a:cxnLst>
              <a:cxn ang="T10">
                <a:pos x="T0" y="T1"/>
              </a:cxn>
              <a:cxn ang="T11">
                <a:pos x="T2" y="T3"/>
              </a:cxn>
              <a:cxn ang="T12">
                <a:pos x="T4" y="T5"/>
              </a:cxn>
              <a:cxn ang="T13">
                <a:pos x="T6" y="T7"/>
              </a:cxn>
              <a:cxn ang="T14">
                <a:pos x="T8" y="T9"/>
              </a:cxn>
            </a:cxnLst>
            <a:rect l="T15" t="T16" r="T17" b="T18"/>
            <a:pathLst>
              <a:path w="835" h="243">
                <a:moveTo>
                  <a:pt x="1" y="243"/>
                </a:moveTo>
                <a:lnTo>
                  <a:pt x="0" y="239"/>
                </a:lnTo>
                <a:lnTo>
                  <a:pt x="833" y="0"/>
                </a:lnTo>
                <a:lnTo>
                  <a:pt x="835" y="5"/>
                </a:lnTo>
                <a:lnTo>
                  <a:pt x="1" y="243"/>
                </a:lnTo>
                <a:close/>
              </a:path>
            </a:pathLst>
          </a:custGeom>
          <a:solidFill>
            <a:srgbClr val="C00000">
              <a:alpha val="10000"/>
            </a:srgbClr>
          </a:solidFill>
          <a:ln>
            <a:solidFill>
              <a:srgbClr val="C00000">
                <a:alpha val="10000"/>
              </a:srgbClr>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8" name="Freeform 40"/>
          <p:cNvSpPr>
            <a:spLocks noChangeArrowheads="1"/>
          </p:cNvSpPr>
          <p:nvPr/>
        </p:nvSpPr>
        <p:spPr bwMode="auto">
          <a:xfrm>
            <a:off x="6246987" y="2548626"/>
            <a:ext cx="29446" cy="31410"/>
          </a:xfrm>
          <a:custGeom>
            <a:avLst/>
            <a:gdLst>
              <a:gd name="T0" fmla="*/ 12 w 14"/>
              <a:gd name="T1" fmla="*/ 11 h 14"/>
              <a:gd name="T2" fmla="*/ 3 w 14"/>
              <a:gd name="T3" fmla="*/ 12 h 14"/>
              <a:gd name="T4" fmla="*/ 3 w 14"/>
              <a:gd name="T5" fmla="*/ 3 h 14"/>
              <a:gd name="T6" fmla="*/ 11 w 14"/>
              <a:gd name="T7" fmla="*/ 2 h 14"/>
              <a:gd name="T8" fmla="*/ 12 w 14"/>
              <a:gd name="T9" fmla="*/ 11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12" y="11"/>
                </a:moveTo>
                <a:cubicBezTo>
                  <a:pt x="10" y="14"/>
                  <a:pt x="6" y="14"/>
                  <a:pt x="3" y="12"/>
                </a:cubicBezTo>
                <a:cubicBezTo>
                  <a:pt x="1" y="10"/>
                  <a:pt x="0" y="6"/>
                  <a:pt x="3" y="3"/>
                </a:cubicBezTo>
                <a:cubicBezTo>
                  <a:pt x="5" y="0"/>
                  <a:pt x="9" y="0"/>
                  <a:pt x="11" y="2"/>
                </a:cubicBezTo>
                <a:cubicBezTo>
                  <a:pt x="14" y="5"/>
                  <a:pt x="14" y="9"/>
                  <a:pt x="12" y="11"/>
                </a:cubicBezTo>
                <a:close/>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1">
              <a:solidFill>
                <a:schemeClr val="tx1">
                  <a:lumMod val="50000"/>
                  <a:lumOff val="50000"/>
                </a:schemeClr>
              </a:solidFill>
              <a:sym typeface="宋体" panose="02010600030101010101" pitchFamily="2" charset="-122"/>
            </a:endParaRPr>
          </a:p>
        </p:txBody>
      </p:sp>
      <p:sp>
        <p:nvSpPr>
          <p:cNvPr id="59" name="Freeform 43"/>
          <p:cNvSpPr>
            <a:spLocks noChangeArrowheads="1"/>
          </p:cNvSpPr>
          <p:nvPr/>
        </p:nvSpPr>
        <p:spPr bwMode="auto">
          <a:xfrm>
            <a:off x="2426778" y="2638929"/>
            <a:ext cx="353360" cy="316061"/>
          </a:xfrm>
          <a:custGeom>
            <a:avLst/>
            <a:gdLst>
              <a:gd name="T0" fmla="*/ 80 w 161"/>
              <a:gd name="T1" fmla="*/ 31 h 144"/>
              <a:gd name="T2" fmla="*/ 40 w 161"/>
              <a:gd name="T3" fmla="*/ 1 h 144"/>
              <a:gd name="T4" fmla="*/ 3 w 161"/>
              <a:gd name="T5" fmla="*/ 50 h 144"/>
              <a:gd name="T6" fmla="*/ 79 w 161"/>
              <a:gd name="T7" fmla="*/ 144 h 144"/>
              <a:gd name="T8" fmla="*/ 158 w 161"/>
              <a:gd name="T9" fmla="*/ 51 h 144"/>
              <a:gd name="T10" fmla="*/ 121 w 161"/>
              <a:gd name="T11" fmla="*/ 2 h 144"/>
              <a:gd name="T12" fmla="*/ 80 w 161"/>
              <a:gd name="T13" fmla="*/ 31 h 144"/>
              <a:gd name="T14" fmla="*/ 0 60000 65536"/>
              <a:gd name="T15" fmla="*/ 0 60000 65536"/>
              <a:gd name="T16" fmla="*/ 0 60000 65536"/>
              <a:gd name="T17" fmla="*/ 0 60000 65536"/>
              <a:gd name="T18" fmla="*/ 0 60000 65536"/>
              <a:gd name="T19" fmla="*/ 0 60000 65536"/>
              <a:gd name="T20" fmla="*/ 0 60000 65536"/>
              <a:gd name="T21" fmla="*/ 0 w 161"/>
              <a:gd name="T22" fmla="*/ 0 h 144"/>
              <a:gd name="T23" fmla="*/ 161 w 161"/>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0" name="Freeform 46"/>
          <p:cNvSpPr>
            <a:spLocks noEditPoints="1" noChangeArrowheads="1"/>
          </p:cNvSpPr>
          <p:nvPr/>
        </p:nvSpPr>
        <p:spPr bwMode="auto">
          <a:xfrm>
            <a:off x="3109940" y="1625964"/>
            <a:ext cx="206126" cy="361212"/>
          </a:xfrm>
          <a:custGeom>
            <a:avLst/>
            <a:gdLst>
              <a:gd name="T0" fmla="*/ 83 w 94"/>
              <a:gd name="T1" fmla="*/ 0 h 165"/>
              <a:gd name="T2" fmla="*/ 10 w 94"/>
              <a:gd name="T3" fmla="*/ 0 h 165"/>
              <a:gd name="T4" fmla="*/ 0 w 94"/>
              <a:gd name="T5" fmla="*/ 11 h 165"/>
              <a:gd name="T6" fmla="*/ 0 w 94"/>
              <a:gd name="T7" fmla="*/ 154 h 165"/>
              <a:gd name="T8" fmla="*/ 10 w 94"/>
              <a:gd name="T9" fmla="*/ 165 h 165"/>
              <a:gd name="T10" fmla="*/ 83 w 94"/>
              <a:gd name="T11" fmla="*/ 165 h 165"/>
              <a:gd name="T12" fmla="*/ 94 w 94"/>
              <a:gd name="T13" fmla="*/ 154 h 165"/>
              <a:gd name="T14" fmla="*/ 94 w 94"/>
              <a:gd name="T15" fmla="*/ 11 h 165"/>
              <a:gd name="T16" fmla="*/ 83 w 94"/>
              <a:gd name="T17" fmla="*/ 0 h 165"/>
              <a:gd name="T18" fmla="*/ 32 w 94"/>
              <a:gd name="T19" fmla="*/ 12 h 165"/>
              <a:gd name="T20" fmla="*/ 62 w 94"/>
              <a:gd name="T21" fmla="*/ 12 h 165"/>
              <a:gd name="T22" fmla="*/ 62 w 94"/>
              <a:gd name="T23" fmla="*/ 16 h 165"/>
              <a:gd name="T24" fmla="*/ 32 w 94"/>
              <a:gd name="T25" fmla="*/ 16 h 165"/>
              <a:gd name="T26" fmla="*/ 32 w 94"/>
              <a:gd name="T27" fmla="*/ 12 h 165"/>
              <a:gd name="T28" fmla="*/ 47 w 94"/>
              <a:gd name="T29" fmla="*/ 158 h 165"/>
              <a:gd name="T30" fmla="*/ 41 w 94"/>
              <a:gd name="T31" fmla="*/ 152 h 165"/>
              <a:gd name="T32" fmla="*/ 47 w 94"/>
              <a:gd name="T33" fmla="*/ 147 h 165"/>
              <a:gd name="T34" fmla="*/ 53 w 94"/>
              <a:gd name="T35" fmla="*/ 152 h 165"/>
              <a:gd name="T36" fmla="*/ 47 w 94"/>
              <a:gd name="T37" fmla="*/ 158 h 165"/>
              <a:gd name="T38" fmla="*/ 87 w 94"/>
              <a:gd name="T39" fmla="*/ 138 h 165"/>
              <a:gd name="T40" fmla="*/ 7 w 94"/>
              <a:gd name="T41" fmla="*/ 138 h 165"/>
              <a:gd name="T42" fmla="*/ 7 w 94"/>
              <a:gd name="T43" fmla="*/ 26 h 165"/>
              <a:gd name="T44" fmla="*/ 87 w 94"/>
              <a:gd name="T45" fmla="*/ 26 h 165"/>
              <a:gd name="T46" fmla="*/ 87 w 94"/>
              <a:gd name="T47" fmla="*/ 138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165"/>
              <a:gd name="T74" fmla="*/ 94 w 94"/>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alpha val="30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1" name="Freeform 47"/>
          <p:cNvSpPr>
            <a:spLocks noChangeArrowheads="1"/>
          </p:cNvSpPr>
          <p:nvPr/>
        </p:nvSpPr>
        <p:spPr bwMode="auto">
          <a:xfrm>
            <a:off x="4126830" y="4319350"/>
            <a:ext cx="241462" cy="54967"/>
          </a:xfrm>
          <a:custGeom>
            <a:avLst/>
            <a:gdLst>
              <a:gd name="T0" fmla="*/ 98 w 110"/>
              <a:gd name="T1" fmla="*/ 0 h 25"/>
              <a:gd name="T2" fmla="*/ 11 w 110"/>
              <a:gd name="T3" fmla="*/ 0 h 25"/>
              <a:gd name="T4" fmla="*/ 0 w 110"/>
              <a:gd name="T5" fmla="*/ 12 h 25"/>
              <a:gd name="T6" fmla="*/ 0 w 110"/>
              <a:gd name="T7" fmla="*/ 25 h 25"/>
              <a:gd name="T8" fmla="*/ 110 w 110"/>
              <a:gd name="T9" fmla="*/ 25 h 25"/>
              <a:gd name="T10" fmla="*/ 110 w 110"/>
              <a:gd name="T11" fmla="*/ 12 h 25"/>
              <a:gd name="T12" fmla="*/ 98 w 110"/>
              <a:gd name="T13" fmla="*/ 0 h 25"/>
              <a:gd name="T14" fmla="*/ 0 60000 65536"/>
              <a:gd name="T15" fmla="*/ 0 60000 65536"/>
              <a:gd name="T16" fmla="*/ 0 60000 65536"/>
              <a:gd name="T17" fmla="*/ 0 60000 65536"/>
              <a:gd name="T18" fmla="*/ 0 60000 65536"/>
              <a:gd name="T19" fmla="*/ 0 60000 65536"/>
              <a:gd name="T20" fmla="*/ 0 60000 65536"/>
              <a:gd name="T21" fmla="*/ 0 w 110"/>
              <a:gd name="T22" fmla="*/ 0 h 25"/>
              <a:gd name="T23" fmla="*/ 110 w 1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25">
                <a:moveTo>
                  <a:pt x="98" y="0"/>
                </a:moveTo>
                <a:cubicBezTo>
                  <a:pt x="11" y="0"/>
                  <a:pt x="11" y="0"/>
                  <a:pt x="11" y="0"/>
                </a:cubicBezTo>
                <a:cubicBezTo>
                  <a:pt x="5" y="0"/>
                  <a:pt x="0" y="5"/>
                  <a:pt x="0" y="12"/>
                </a:cubicBezTo>
                <a:cubicBezTo>
                  <a:pt x="0" y="25"/>
                  <a:pt x="0" y="25"/>
                  <a:pt x="0" y="25"/>
                </a:cubicBezTo>
                <a:cubicBezTo>
                  <a:pt x="110" y="25"/>
                  <a:pt x="110" y="25"/>
                  <a:pt x="110" y="25"/>
                </a:cubicBezTo>
                <a:cubicBezTo>
                  <a:pt x="110" y="12"/>
                  <a:pt x="110" y="12"/>
                  <a:pt x="110" y="12"/>
                </a:cubicBezTo>
                <a:cubicBezTo>
                  <a:pt x="110" y="5"/>
                  <a:pt x="105" y="0"/>
                  <a:pt x="98" y="0"/>
                </a:cubicBez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2" name="Rectangle 48"/>
          <p:cNvSpPr>
            <a:spLocks noChangeArrowheads="1"/>
          </p:cNvSpPr>
          <p:nvPr/>
        </p:nvSpPr>
        <p:spPr bwMode="auto">
          <a:xfrm>
            <a:off x="4124865" y="4382169"/>
            <a:ext cx="96193" cy="19631"/>
          </a:xfrm>
          <a:prstGeom prst="rect">
            <a:avLst/>
          </a:pr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3" name="Oval 49"/>
          <p:cNvSpPr>
            <a:spLocks noChangeArrowheads="1"/>
          </p:cNvSpPr>
          <p:nvPr/>
        </p:nvSpPr>
        <p:spPr bwMode="auto">
          <a:xfrm>
            <a:off x="4228912" y="4260456"/>
            <a:ext cx="51041" cy="51041"/>
          </a:xfrm>
          <a:prstGeom prst="ellipse">
            <a:avLst/>
          </a:pr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4" name="Oval 50"/>
          <p:cNvSpPr>
            <a:spLocks noChangeArrowheads="1"/>
          </p:cNvSpPr>
          <p:nvPr/>
        </p:nvSpPr>
        <p:spPr bwMode="auto">
          <a:xfrm>
            <a:off x="4307435" y="4260456"/>
            <a:ext cx="49077" cy="51041"/>
          </a:xfrm>
          <a:prstGeom prst="ellipse">
            <a:avLst/>
          </a:pr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5" name="Oval 51"/>
          <p:cNvSpPr>
            <a:spLocks noChangeArrowheads="1"/>
          </p:cNvSpPr>
          <p:nvPr/>
        </p:nvSpPr>
        <p:spPr bwMode="auto">
          <a:xfrm>
            <a:off x="4283879" y="4272235"/>
            <a:ext cx="23557" cy="23557"/>
          </a:xfrm>
          <a:prstGeom prst="ellipse">
            <a:avLst/>
          </a:pr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6" name="Freeform 52"/>
          <p:cNvSpPr>
            <a:spLocks noChangeArrowheads="1"/>
          </p:cNvSpPr>
          <p:nvPr/>
        </p:nvSpPr>
        <p:spPr bwMode="auto">
          <a:xfrm>
            <a:off x="4089530" y="4421431"/>
            <a:ext cx="166865" cy="204163"/>
          </a:xfrm>
          <a:custGeom>
            <a:avLst/>
            <a:gdLst>
              <a:gd name="T0" fmla="*/ 63 w 76"/>
              <a:gd name="T1" fmla="*/ 46 h 93"/>
              <a:gd name="T2" fmla="*/ 38 w 76"/>
              <a:gd name="T3" fmla="*/ 93 h 93"/>
              <a:gd name="T4" fmla="*/ 13 w 76"/>
              <a:gd name="T5" fmla="*/ 46 h 93"/>
              <a:gd name="T6" fmla="*/ 38 w 76"/>
              <a:gd name="T7" fmla="*/ 0 h 93"/>
              <a:gd name="T8" fmla="*/ 63 w 76"/>
              <a:gd name="T9" fmla="*/ 46 h 93"/>
              <a:gd name="T10" fmla="*/ 0 60000 65536"/>
              <a:gd name="T11" fmla="*/ 0 60000 65536"/>
              <a:gd name="T12" fmla="*/ 0 60000 65536"/>
              <a:gd name="T13" fmla="*/ 0 60000 65536"/>
              <a:gd name="T14" fmla="*/ 0 60000 65536"/>
              <a:gd name="T15" fmla="*/ 0 w 76"/>
              <a:gd name="T16" fmla="*/ 0 h 93"/>
              <a:gd name="T17" fmla="*/ 76 w 76"/>
              <a:gd name="T18" fmla="*/ 93 h 93"/>
            </a:gdLst>
            <a:ahLst/>
            <a:cxnLst>
              <a:cxn ang="T10">
                <a:pos x="T0" y="T1"/>
              </a:cxn>
              <a:cxn ang="T11">
                <a:pos x="T2" y="T3"/>
              </a:cxn>
              <a:cxn ang="T12">
                <a:pos x="T4" y="T5"/>
              </a:cxn>
              <a:cxn ang="T13">
                <a:pos x="T6" y="T7"/>
              </a:cxn>
              <a:cxn ang="T14">
                <a:pos x="T8" y="T9"/>
              </a:cxn>
            </a:cxnLst>
            <a:rect l="T15" t="T16" r="T17" b="T18"/>
            <a:pathLst>
              <a:path w="76" h="93">
                <a:moveTo>
                  <a:pt x="63" y="46"/>
                </a:moveTo>
                <a:cubicBezTo>
                  <a:pt x="76" y="72"/>
                  <a:pt x="65" y="93"/>
                  <a:pt x="38" y="93"/>
                </a:cubicBezTo>
                <a:cubicBezTo>
                  <a:pt x="11" y="93"/>
                  <a:pt x="0" y="72"/>
                  <a:pt x="13" y="46"/>
                </a:cubicBezTo>
                <a:cubicBezTo>
                  <a:pt x="26" y="21"/>
                  <a:pt x="37" y="0"/>
                  <a:pt x="38" y="0"/>
                </a:cubicBezTo>
                <a:cubicBezTo>
                  <a:pt x="39" y="0"/>
                  <a:pt x="50" y="21"/>
                  <a:pt x="63" y="46"/>
                </a:cubicBez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7" name="Freeform 53"/>
          <p:cNvSpPr>
            <a:spLocks noChangeArrowheads="1"/>
          </p:cNvSpPr>
          <p:nvPr/>
        </p:nvSpPr>
        <p:spPr bwMode="auto">
          <a:xfrm>
            <a:off x="5157461" y="4160338"/>
            <a:ext cx="268947" cy="180606"/>
          </a:xfrm>
          <a:custGeom>
            <a:avLst/>
            <a:gdLst>
              <a:gd name="T0" fmla="*/ 116 w 123"/>
              <a:gd name="T1" fmla="*/ 26 h 82"/>
              <a:gd name="T2" fmla="*/ 22 w 123"/>
              <a:gd name="T3" fmla="*/ 26 h 82"/>
              <a:gd name="T4" fmla="*/ 3 w 123"/>
              <a:gd name="T5" fmla="*/ 82 h 82"/>
              <a:gd name="T6" fmla="*/ 18 w 123"/>
              <a:gd name="T7" fmla="*/ 53 h 82"/>
              <a:gd name="T8" fmla="*/ 94 w 123"/>
              <a:gd name="T9" fmla="*/ 48 h 82"/>
              <a:gd name="T10" fmla="*/ 86 w 123"/>
              <a:gd name="T11" fmla="*/ 56 h 82"/>
              <a:gd name="T12" fmla="*/ 123 w 123"/>
              <a:gd name="T13" fmla="*/ 56 h 82"/>
              <a:gd name="T14" fmla="*/ 123 w 123"/>
              <a:gd name="T15" fmla="*/ 18 h 82"/>
              <a:gd name="T16" fmla="*/ 116 w 123"/>
              <a:gd name="T17" fmla="*/ 2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82"/>
              <a:gd name="T29" fmla="*/ 123 w 12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8" name="Freeform 54"/>
          <p:cNvSpPr>
            <a:spLocks noChangeArrowheads="1"/>
          </p:cNvSpPr>
          <p:nvPr/>
        </p:nvSpPr>
        <p:spPr bwMode="auto">
          <a:xfrm>
            <a:off x="5186909" y="4303645"/>
            <a:ext cx="268945" cy="178644"/>
          </a:xfrm>
          <a:custGeom>
            <a:avLst/>
            <a:gdLst>
              <a:gd name="T0" fmla="*/ 8 w 123"/>
              <a:gd name="T1" fmla="*/ 55 h 81"/>
              <a:gd name="T2" fmla="*/ 102 w 123"/>
              <a:gd name="T3" fmla="*/ 55 h 81"/>
              <a:gd name="T4" fmla="*/ 121 w 123"/>
              <a:gd name="T5" fmla="*/ 0 h 81"/>
              <a:gd name="T6" fmla="*/ 105 w 123"/>
              <a:gd name="T7" fmla="*/ 28 h 81"/>
              <a:gd name="T8" fmla="*/ 30 w 123"/>
              <a:gd name="T9" fmla="*/ 33 h 81"/>
              <a:gd name="T10" fmla="*/ 38 w 123"/>
              <a:gd name="T11" fmla="*/ 25 h 81"/>
              <a:gd name="T12" fmla="*/ 0 w 123"/>
              <a:gd name="T13" fmla="*/ 25 h 81"/>
              <a:gd name="T14" fmla="*/ 0 w 123"/>
              <a:gd name="T15" fmla="*/ 63 h 81"/>
              <a:gd name="T16" fmla="*/ 8 w 123"/>
              <a:gd name="T17" fmla="*/ 55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81"/>
              <a:gd name="T29" fmla="*/ 123 w 12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69" name="Freeform 55"/>
          <p:cNvSpPr>
            <a:spLocks noChangeArrowheads="1"/>
          </p:cNvSpPr>
          <p:nvPr/>
        </p:nvSpPr>
        <p:spPr bwMode="auto">
          <a:xfrm>
            <a:off x="6504153" y="3375095"/>
            <a:ext cx="80488" cy="88339"/>
          </a:xfrm>
          <a:custGeom>
            <a:avLst/>
            <a:gdLst>
              <a:gd name="T0" fmla="*/ 18 w 37"/>
              <a:gd name="T1" fmla="*/ 14 h 40"/>
              <a:gd name="T2" fmla="*/ 2 w 37"/>
              <a:gd name="T3" fmla="*/ 34 h 40"/>
              <a:gd name="T4" fmla="*/ 37 w 37"/>
              <a:gd name="T5" fmla="*/ 0 h 40"/>
              <a:gd name="T6" fmla="*/ 24 w 37"/>
              <a:gd name="T7" fmla="*/ 28 h 40"/>
              <a:gd name="T8" fmla="*/ 4 w 37"/>
              <a:gd name="T9" fmla="*/ 34 h 40"/>
              <a:gd name="T10" fmla="*/ 18 w 37"/>
              <a:gd name="T11" fmla="*/ 14 h 40"/>
              <a:gd name="T12" fmla="*/ 0 60000 65536"/>
              <a:gd name="T13" fmla="*/ 0 60000 65536"/>
              <a:gd name="T14" fmla="*/ 0 60000 65536"/>
              <a:gd name="T15" fmla="*/ 0 60000 65536"/>
              <a:gd name="T16" fmla="*/ 0 60000 65536"/>
              <a:gd name="T17" fmla="*/ 0 60000 65536"/>
              <a:gd name="T18" fmla="*/ 0 w 37"/>
              <a:gd name="T19" fmla="*/ 0 h 40"/>
              <a:gd name="T20" fmla="*/ 37 w 3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7" h="40">
                <a:moveTo>
                  <a:pt x="18" y="14"/>
                </a:moveTo>
                <a:cubicBezTo>
                  <a:pt x="11" y="18"/>
                  <a:pt x="5" y="27"/>
                  <a:pt x="2" y="34"/>
                </a:cubicBezTo>
                <a:cubicBezTo>
                  <a:pt x="0" y="21"/>
                  <a:pt x="6" y="10"/>
                  <a:pt x="37" y="0"/>
                </a:cubicBezTo>
                <a:cubicBezTo>
                  <a:pt x="24" y="9"/>
                  <a:pt x="32" y="17"/>
                  <a:pt x="24" y="28"/>
                </a:cubicBezTo>
                <a:cubicBezTo>
                  <a:pt x="15" y="40"/>
                  <a:pt x="4" y="34"/>
                  <a:pt x="4" y="34"/>
                </a:cubicBezTo>
                <a:cubicBezTo>
                  <a:pt x="6" y="28"/>
                  <a:pt x="12" y="21"/>
                  <a:pt x="18" y="14"/>
                </a:cubicBez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0" name="Freeform 56"/>
          <p:cNvSpPr>
            <a:spLocks noEditPoints="1" noChangeArrowheads="1"/>
          </p:cNvSpPr>
          <p:nvPr/>
        </p:nvSpPr>
        <p:spPr bwMode="auto">
          <a:xfrm>
            <a:off x="6376553" y="3457545"/>
            <a:ext cx="263057" cy="221831"/>
          </a:xfrm>
          <a:custGeom>
            <a:avLst/>
            <a:gdLst>
              <a:gd name="T0" fmla="*/ 84 w 120"/>
              <a:gd name="T1" fmla="*/ 0 h 101"/>
              <a:gd name="T2" fmla="*/ 60 w 120"/>
              <a:gd name="T3" fmla="*/ 5 h 101"/>
              <a:gd name="T4" fmla="*/ 37 w 120"/>
              <a:gd name="T5" fmla="*/ 0 h 101"/>
              <a:gd name="T6" fmla="*/ 0 w 120"/>
              <a:gd name="T7" fmla="*/ 50 h 101"/>
              <a:gd name="T8" fmla="*/ 50 w 120"/>
              <a:gd name="T9" fmla="*/ 101 h 101"/>
              <a:gd name="T10" fmla="*/ 60 w 120"/>
              <a:gd name="T11" fmla="*/ 100 h 101"/>
              <a:gd name="T12" fmla="*/ 70 w 120"/>
              <a:gd name="T13" fmla="*/ 101 h 101"/>
              <a:gd name="T14" fmla="*/ 120 w 120"/>
              <a:gd name="T15" fmla="*/ 50 h 101"/>
              <a:gd name="T16" fmla="*/ 84 w 120"/>
              <a:gd name="T17" fmla="*/ 0 h 101"/>
              <a:gd name="T18" fmla="*/ 49 w 120"/>
              <a:gd name="T19" fmla="*/ 58 h 101"/>
              <a:gd name="T20" fmla="*/ 44 w 120"/>
              <a:gd name="T21" fmla="*/ 53 h 101"/>
              <a:gd name="T22" fmla="*/ 49 w 120"/>
              <a:gd name="T23" fmla="*/ 48 h 101"/>
              <a:gd name="T24" fmla="*/ 54 w 120"/>
              <a:gd name="T25" fmla="*/ 53 h 101"/>
              <a:gd name="T26" fmla="*/ 49 w 120"/>
              <a:gd name="T27" fmla="*/ 58 h 101"/>
              <a:gd name="T28" fmla="*/ 67 w 120"/>
              <a:gd name="T29" fmla="*/ 58 h 101"/>
              <a:gd name="T30" fmla="*/ 62 w 120"/>
              <a:gd name="T31" fmla="*/ 53 h 101"/>
              <a:gd name="T32" fmla="*/ 67 w 120"/>
              <a:gd name="T33" fmla="*/ 48 h 101"/>
              <a:gd name="T34" fmla="*/ 72 w 120"/>
              <a:gd name="T35" fmla="*/ 53 h 101"/>
              <a:gd name="T36" fmla="*/ 67 w 120"/>
              <a:gd name="T37" fmla="*/ 58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01"/>
              <a:gd name="T59" fmla="*/ 120 w 120"/>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01">
                <a:moveTo>
                  <a:pt x="84" y="0"/>
                </a:moveTo>
                <a:cubicBezTo>
                  <a:pt x="76" y="0"/>
                  <a:pt x="68" y="2"/>
                  <a:pt x="60" y="5"/>
                </a:cubicBezTo>
                <a:cubicBezTo>
                  <a:pt x="53" y="2"/>
                  <a:pt x="45" y="0"/>
                  <a:pt x="37" y="0"/>
                </a:cubicBezTo>
                <a:cubicBezTo>
                  <a:pt x="9" y="0"/>
                  <a:pt x="0" y="23"/>
                  <a:pt x="0" y="50"/>
                </a:cubicBezTo>
                <a:cubicBezTo>
                  <a:pt x="0" y="78"/>
                  <a:pt x="22" y="101"/>
                  <a:pt x="50" y="101"/>
                </a:cubicBezTo>
                <a:cubicBezTo>
                  <a:pt x="53" y="101"/>
                  <a:pt x="57" y="100"/>
                  <a:pt x="60" y="100"/>
                </a:cubicBezTo>
                <a:cubicBezTo>
                  <a:pt x="63" y="100"/>
                  <a:pt x="66" y="101"/>
                  <a:pt x="70" y="101"/>
                </a:cubicBezTo>
                <a:cubicBezTo>
                  <a:pt x="97" y="101"/>
                  <a:pt x="120" y="78"/>
                  <a:pt x="120" y="50"/>
                </a:cubicBezTo>
                <a:cubicBezTo>
                  <a:pt x="120" y="23"/>
                  <a:pt x="112" y="0"/>
                  <a:pt x="84" y="0"/>
                </a:cubicBezTo>
                <a:close/>
                <a:moveTo>
                  <a:pt x="49" y="58"/>
                </a:moveTo>
                <a:cubicBezTo>
                  <a:pt x="46" y="58"/>
                  <a:pt x="44" y="56"/>
                  <a:pt x="44" y="53"/>
                </a:cubicBezTo>
                <a:cubicBezTo>
                  <a:pt x="44" y="50"/>
                  <a:pt x="46" y="48"/>
                  <a:pt x="49" y="48"/>
                </a:cubicBezTo>
                <a:cubicBezTo>
                  <a:pt x="51" y="48"/>
                  <a:pt x="54" y="50"/>
                  <a:pt x="54" y="53"/>
                </a:cubicBezTo>
                <a:cubicBezTo>
                  <a:pt x="54" y="56"/>
                  <a:pt x="51" y="58"/>
                  <a:pt x="49" y="58"/>
                </a:cubicBezTo>
                <a:close/>
                <a:moveTo>
                  <a:pt x="67" y="58"/>
                </a:moveTo>
                <a:cubicBezTo>
                  <a:pt x="64" y="58"/>
                  <a:pt x="62" y="56"/>
                  <a:pt x="62" y="53"/>
                </a:cubicBezTo>
                <a:cubicBezTo>
                  <a:pt x="62" y="50"/>
                  <a:pt x="64" y="48"/>
                  <a:pt x="67" y="48"/>
                </a:cubicBezTo>
                <a:cubicBezTo>
                  <a:pt x="70" y="48"/>
                  <a:pt x="72" y="50"/>
                  <a:pt x="72" y="53"/>
                </a:cubicBezTo>
                <a:cubicBezTo>
                  <a:pt x="72" y="56"/>
                  <a:pt x="70" y="58"/>
                  <a:pt x="67" y="58"/>
                </a:cubicBez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1" name="Freeform 57"/>
          <p:cNvSpPr>
            <a:spLocks noChangeArrowheads="1"/>
          </p:cNvSpPr>
          <p:nvPr/>
        </p:nvSpPr>
        <p:spPr bwMode="auto">
          <a:xfrm>
            <a:off x="6623904" y="2419060"/>
            <a:ext cx="54967" cy="39262"/>
          </a:xfrm>
          <a:custGeom>
            <a:avLst/>
            <a:gdLst>
              <a:gd name="T0" fmla="*/ 0 w 39"/>
              <a:gd name="T1" fmla="*/ 0 h 28"/>
              <a:gd name="T2" fmla="*/ 39 w 39"/>
              <a:gd name="T3" fmla="*/ 0 h 28"/>
              <a:gd name="T4" fmla="*/ 39 w 39"/>
              <a:gd name="T5" fmla="*/ 4 h 28"/>
              <a:gd name="T6" fmla="*/ 9 w 39"/>
              <a:gd name="T7" fmla="*/ 24 h 28"/>
              <a:gd name="T8" fmla="*/ 39 w 39"/>
              <a:gd name="T9" fmla="*/ 24 h 28"/>
              <a:gd name="T10" fmla="*/ 39 w 39"/>
              <a:gd name="T11" fmla="*/ 28 h 28"/>
              <a:gd name="T12" fmla="*/ 0 w 39"/>
              <a:gd name="T13" fmla="*/ 28 h 28"/>
              <a:gd name="T14" fmla="*/ 0 w 39"/>
              <a:gd name="T15" fmla="*/ 25 h 28"/>
              <a:gd name="T16" fmla="*/ 28 w 39"/>
              <a:gd name="T17" fmla="*/ 5 h 28"/>
              <a:gd name="T18" fmla="*/ 0 w 39"/>
              <a:gd name="T19" fmla="*/ 5 h 28"/>
              <a:gd name="T20" fmla="*/ 0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8"/>
              <a:gd name="T35" fmla="*/ 39 w 3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8">
                <a:moveTo>
                  <a:pt x="0" y="0"/>
                </a:moveTo>
                <a:lnTo>
                  <a:pt x="39" y="0"/>
                </a:lnTo>
                <a:lnTo>
                  <a:pt x="39" y="4"/>
                </a:lnTo>
                <a:lnTo>
                  <a:pt x="9" y="24"/>
                </a:lnTo>
                <a:lnTo>
                  <a:pt x="39" y="24"/>
                </a:lnTo>
                <a:lnTo>
                  <a:pt x="39" y="28"/>
                </a:lnTo>
                <a:lnTo>
                  <a:pt x="0" y="28"/>
                </a:lnTo>
                <a:lnTo>
                  <a:pt x="0" y="25"/>
                </a:lnTo>
                <a:lnTo>
                  <a:pt x="28" y="5"/>
                </a:lnTo>
                <a:lnTo>
                  <a:pt x="0" y="5"/>
                </a:lnTo>
                <a:lnTo>
                  <a:pt x="0" y="0"/>
                </a:ln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2" name="Freeform 58"/>
          <p:cNvSpPr>
            <a:spLocks noChangeArrowheads="1"/>
          </p:cNvSpPr>
          <p:nvPr/>
        </p:nvSpPr>
        <p:spPr bwMode="auto">
          <a:xfrm>
            <a:off x="6492375" y="2287533"/>
            <a:ext cx="147234" cy="109934"/>
          </a:xfrm>
          <a:custGeom>
            <a:avLst/>
            <a:gdLst>
              <a:gd name="T0" fmla="*/ 0 w 104"/>
              <a:gd name="T1" fmla="*/ 0 h 78"/>
              <a:gd name="T2" fmla="*/ 104 w 104"/>
              <a:gd name="T3" fmla="*/ 0 h 78"/>
              <a:gd name="T4" fmla="*/ 104 w 104"/>
              <a:gd name="T5" fmla="*/ 10 h 78"/>
              <a:gd name="T6" fmla="*/ 25 w 104"/>
              <a:gd name="T7" fmla="*/ 65 h 78"/>
              <a:gd name="T8" fmla="*/ 104 w 104"/>
              <a:gd name="T9" fmla="*/ 65 h 78"/>
              <a:gd name="T10" fmla="*/ 104 w 104"/>
              <a:gd name="T11" fmla="*/ 78 h 78"/>
              <a:gd name="T12" fmla="*/ 0 w 104"/>
              <a:gd name="T13" fmla="*/ 78 h 78"/>
              <a:gd name="T14" fmla="*/ 0 w 104"/>
              <a:gd name="T15" fmla="*/ 67 h 78"/>
              <a:gd name="T16" fmla="*/ 77 w 104"/>
              <a:gd name="T17" fmla="*/ 13 h 78"/>
              <a:gd name="T18" fmla="*/ 0 w 104"/>
              <a:gd name="T19" fmla="*/ 13 h 78"/>
              <a:gd name="T20" fmla="*/ 0 w 104"/>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78"/>
              <a:gd name="T35" fmla="*/ 104 w 10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78">
                <a:moveTo>
                  <a:pt x="0" y="0"/>
                </a:moveTo>
                <a:lnTo>
                  <a:pt x="104" y="0"/>
                </a:lnTo>
                <a:lnTo>
                  <a:pt x="104" y="10"/>
                </a:lnTo>
                <a:lnTo>
                  <a:pt x="25" y="65"/>
                </a:lnTo>
                <a:lnTo>
                  <a:pt x="104" y="65"/>
                </a:lnTo>
                <a:lnTo>
                  <a:pt x="104" y="78"/>
                </a:lnTo>
                <a:lnTo>
                  <a:pt x="0" y="78"/>
                </a:lnTo>
                <a:lnTo>
                  <a:pt x="0" y="67"/>
                </a:lnTo>
                <a:lnTo>
                  <a:pt x="77" y="13"/>
                </a:lnTo>
                <a:lnTo>
                  <a:pt x="0" y="13"/>
                </a:lnTo>
                <a:lnTo>
                  <a:pt x="0" y="0"/>
                </a:ln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3" name="Freeform 59"/>
          <p:cNvSpPr>
            <a:spLocks noEditPoints="1" noChangeArrowheads="1"/>
          </p:cNvSpPr>
          <p:nvPr/>
        </p:nvSpPr>
        <p:spPr bwMode="auto">
          <a:xfrm>
            <a:off x="6435446" y="2470101"/>
            <a:ext cx="339617" cy="151160"/>
          </a:xfrm>
          <a:custGeom>
            <a:avLst/>
            <a:gdLst>
              <a:gd name="T0" fmla="*/ 219 w 241"/>
              <a:gd name="T1" fmla="*/ 0 h 107"/>
              <a:gd name="T2" fmla="*/ 219 w 241"/>
              <a:gd name="T3" fmla="*/ 43 h 107"/>
              <a:gd name="T4" fmla="*/ 24 w 241"/>
              <a:gd name="T5" fmla="*/ 43 h 107"/>
              <a:gd name="T6" fmla="*/ 24 w 241"/>
              <a:gd name="T7" fmla="*/ 0 h 107"/>
              <a:gd name="T8" fmla="*/ 0 w 241"/>
              <a:gd name="T9" fmla="*/ 0 h 107"/>
              <a:gd name="T10" fmla="*/ 0 w 241"/>
              <a:gd name="T11" fmla="*/ 43 h 107"/>
              <a:gd name="T12" fmla="*/ 0 w 241"/>
              <a:gd name="T13" fmla="*/ 71 h 107"/>
              <a:gd name="T14" fmla="*/ 0 w 241"/>
              <a:gd name="T15" fmla="*/ 76 h 107"/>
              <a:gd name="T16" fmla="*/ 0 w 241"/>
              <a:gd name="T17" fmla="*/ 87 h 107"/>
              <a:gd name="T18" fmla="*/ 0 w 241"/>
              <a:gd name="T19" fmla="*/ 107 h 107"/>
              <a:gd name="T20" fmla="*/ 24 w 241"/>
              <a:gd name="T21" fmla="*/ 107 h 107"/>
              <a:gd name="T22" fmla="*/ 24 w 241"/>
              <a:gd name="T23" fmla="*/ 87 h 107"/>
              <a:gd name="T24" fmla="*/ 219 w 241"/>
              <a:gd name="T25" fmla="*/ 87 h 107"/>
              <a:gd name="T26" fmla="*/ 219 w 241"/>
              <a:gd name="T27" fmla="*/ 107 h 107"/>
              <a:gd name="T28" fmla="*/ 241 w 241"/>
              <a:gd name="T29" fmla="*/ 107 h 107"/>
              <a:gd name="T30" fmla="*/ 241 w 241"/>
              <a:gd name="T31" fmla="*/ 0 h 107"/>
              <a:gd name="T32" fmla="*/ 219 w 241"/>
              <a:gd name="T33" fmla="*/ 0 h 107"/>
              <a:gd name="T34" fmla="*/ 24 w 241"/>
              <a:gd name="T35" fmla="*/ 76 h 107"/>
              <a:gd name="T36" fmla="*/ 24 w 241"/>
              <a:gd name="T37" fmla="*/ 71 h 107"/>
              <a:gd name="T38" fmla="*/ 219 w 241"/>
              <a:gd name="T39" fmla="*/ 71 h 107"/>
              <a:gd name="T40" fmla="*/ 219 w 241"/>
              <a:gd name="T41" fmla="*/ 76 h 107"/>
              <a:gd name="T42" fmla="*/ 24 w 241"/>
              <a:gd name="T43" fmla="*/ 76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1"/>
              <a:gd name="T67" fmla="*/ 0 h 107"/>
              <a:gd name="T68" fmla="*/ 241 w 241"/>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1" h="107">
                <a:moveTo>
                  <a:pt x="219" y="0"/>
                </a:moveTo>
                <a:lnTo>
                  <a:pt x="219" y="43"/>
                </a:lnTo>
                <a:lnTo>
                  <a:pt x="24" y="43"/>
                </a:lnTo>
                <a:lnTo>
                  <a:pt x="24" y="0"/>
                </a:lnTo>
                <a:lnTo>
                  <a:pt x="0" y="0"/>
                </a:lnTo>
                <a:lnTo>
                  <a:pt x="0" y="43"/>
                </a:lnTo>
                <a:lnTo>
                  <a:pt x="0" y="71"/>
                </a:lnTo>
                <a:lnTo>
                  <a:pt x="0" y="76"/>
                </a:lnTo>
                <a:lnTo>
                  <a:pt x="0" y="87"/>
                </a:lnTo>
                <a:lnTo>
                  <a:pt x="0" y="107"/>
                </a:lnTo>
                <a:lnTo>
                  <a:pt x="24" y="107"/>
                </a:lnTo>
                <a:lnTo>
                  <a:pt x="24" y="87"/>
                </a:lnTo>
                <a:lnTo>
                  <a:pt x="219" y="87"/>
                </a:lnTo>
                <a:lnTo>
                  <a:pt x="219" y="107"/>
                </a:lnTo>
                <a:lnTo>
                  <a:pt x="241" y="107"/>
                </a:lnTo>
                <a:lnTo>
                  <a:pt x="241" y="0"/>
                </a:lnTo>
                <a:lnTo>
                  <a:pt x="219" y="0"/>
                </a:lnTo>
                <a:close/>
                <a:moveTo>
                  <a:pt x="24" y="76"/>
                </a:moveTo>
                <a:lnTo>
                  <a:pt x="24" y="71"/>
                </a:lnTo>
                <a:lnTo>
                  <a:pt x="219" y="71"/>
                </a:lnTo>
                <a:lnTo>
                  <a:pt x="219" y="76"/>
                </a:lnTo>
                <a:lnTo>
                  <a:pt x="24" y="76"/>
                </a:ln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4" name="Freeform 60"/>
          <p:cNvSpPr>
            <a:spLocks noChangeArrowheads="1"/>
          </p:cNvSpPr>
          <p:nvPr/>
        </p:nvSpPr>
        <p:spPr bwMode="auto">
          <a:xfrm>
            <a:off x="6639609" y="2497585"/>
            <a:ext cx="100118" cy="27484"/>
          </a:xfrm>
          <a:custGeom>
            <a:avLst/>
            <a:gdLst>
              <a:gd name="T0" fmla="*/ 46 w 46"/>
              <a:gd name="T1" fmla="*/ 0 h 13"/>
              <a:gd name="T2" fmla="*/ 0 w 46"/>
              <a:gd name="T3" fmla="*/ 13 h 13"/>
              <a:gd name="T4" fmla="*/ 46 w 46"/>
              <a:gd name="T5" fmla="*/ 13 h 13"/>
              <a:gd name="T6" fmla="*/ 46 w 46"/>
              <a:gd name="T7" fmla="*/ 0 h 13"/>
              <a:gd name="T8" fmla="*/ 0 60000 65536"/>
              <a:gd name="T9" fmla="*/ 0 60000 65536"/>
              <a:gd name="T10" fmla="*/ 0 60000 65536"/>
              <a:gd name="T11" fmla="*/ 0 60000 65536"/>
              <a:gd name="T12" fmla="*/ 0 w 46"/>
              <a:gd name="T13" fmla="*/ 0 h 13"/>
              <a:gd name="T14" fmla="*/ 46 w 46"/>
              <a:gd name="T15" fmla="*/ 13 h 13"/>
            </a:gdLst>
            <a:ahLst/>
            <a:cxnLst>
              <a:cxn ang="T8">
                <a:pos x="T0" y="T1"/>
              </a:cxn>
              <a:cxn ang="T9">
                <a:pos x="T2" y="T3"/>
              </a:cxn>
              <a:cxn ang="T10">
                <a:pos x="T4" y="T5"/>
              </a:cxn>
              <a:cxn ang="T11">
                <a:pos x="T6" y="T7"/>
              </a:cxn>
            </a:cxnLst>
            <a:rect l="T12" t="T13" r="T14" b="T15"/>
            <a:pathLst>
              <a:path w="46" h="13">
                <a:moveTo>
                  <a:pt x="46" y="0"/>
                </a:moveTo>
                <a:cubicBezTo>
                  <a:pt x="24" y="0"/>
                  <a:pt x="6" y="6"/>
                  <a:pt x="0" y="13"/>
                </a:cubicBezTo>
                <a:cubicBezTo>
                  <a:pt x="46" y="13"/>
                  <a:pt x="46" y="13"/>
                  <a:pt x="46" y="13"/>
                </a:cubicBezTo>
                <a:lnTo>
                  <a:pt x="46" y="0"/>
                </a:ln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5" name="Oval 61"/>
          <p:cNvSpPr>
            <a:spLocks noChangeArrowheads="1"/>
          </p:cNvSpPr>
          <p:nvPr/>
        </p:nvSpPr>
        <p:spPr bwMode="auto">
          <a:xfrm>
            <a:off x="5656091" y="1625964"/>
            <a:ext cx="70672" cy="70672"/>
          </a:xfrm>
          <a:prstGeom prst="ellipse">
            <a:avLst/>
          </a:prstGeom>
          <a:solidFill>
            <a:schemeClr val="bg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6" name="Freeform 62"/>
          <p:cNvSpPr>
            <a:spLocks noChangeArrowheads="1"/>
          </p:cNvSpPr>
          <p:nvPr/>
        </p:nvSpPr>
        <p:spPr bwMode="auto">
          <a:xfrm>
            <a:off x="5607014" y="1498363"/>
            <a:ext cx="378879" cy="164901"/>
          </a:xfrm>
          <a:custGeom>
            <a:avLst/>
            <a:gdLst>
              <a:gd name="T0" fmla="*/ 164 w 172"/>
              <a:gd name="T1" fmla="*/ 41 h 75"/>
              <a:gd name="T2" fmla="*/ 144 w 172"/>
              <a:gd name="T3" fmla="*/ 33 h 75"/>
              <a:gd name="T4" fmla="*/ 132 w 172"/>
              <a:gd name="T5" fmla="*/ 21 h 75"/>
              <a:gd name="T6" fmla="*/ 127 w 172"/>
              <a:gd name="T7" fmla="*/ 8 h 75"/>
              <a:gd name="T8" fmla="*/ 114 w 172"/>
              <a:gd name="T9" fmla="*/ 0 h 75"/>
              <a:gd name="T10" fmla="*/ 54 w 172"/>
              <a:gd name="T11" fmla="*/ 0 h 75"/>
              <a:gd name="T12" fmla="*/ 39 w 172"/>
              <a:gd name="T13" fmla="*/ 7 h 75"/>
              <a:gd name="T14" fmla="*/ 6 w 172"/>
              <a:gd name="T15" fmla="*/ 41 h 75"/>
              <a:gd name="T16" fmla="*/ 0 w 172"/>
              <a:gd name="T17" fmla="*/ 57 h 75"/>
              <a:gd name="T18" fmla="*/ 0 w 172"/>
              <a:gd name="T19" fmla="*/ 65 h 75"/>
              <a:gd name="T20" fmla="*/ 9 w 172"/>
              <a:gd name="T21" fmla="*/ 75 h 75"/>
              <a:gd name="T22" fmla="*/ 17 w 172"/>
              <a:gd name="T23" fmla="*/ 75 h 75"/>
              <a:gd name="T24" fmla="*/ 39 w 172"/>
              <a:gd name="T25" fmla="*/ 53 h 75"/>
              <a:gd name="T26" fmla="*/ 61 w 172"/>
              <a:gd name="T27" fmla="*/ 75 h 75"/>
              <a:gd name="T28" fmla="*/ 105 w 172"/>
              <a:gd name="T29" fmla="*/ 75 h 75"/>
              <a:gd name="T30" fmla="*/ 127 w 172"/>
              <a:gd name="T31" fmla="*/ 53 h 75"/>
              <a:gd name="T32" fmla="*/ 149 w 172"/>
              <a:gd name="T33" fmla="*/ 75 h 75"/>
              <a:gd name="T34" fmla="*/ 163 w 172"/>
              <a:gd name="T35" fmla="*/ 75 h 75"/>
              <a:gd name="T36" fmla="*/ 172 w 172"/>
              <a:gd name="T37" fmla="*/ 65 h 75"/>
              <a:gd name="T38" fmla="*/ 172 w 172"/>
              <a:gd name="T39" fmla="*/ 53 h 75"/>
              <a:gd name="T40" fmla="*/ 164 w 172"/>
              <a:gd name="T41" fmla="*/ 41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75"/>
              <a:gd name="T65" fmla="*/ 172 w 17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75">
                <a:moveTo>
                  <a:pt x="164" y="41"/>
                </a:moveTo>
                <a:cubicBezTo>
                  <a:pt x="144" y="33"/>
                  <a:pt x="144" y="33"/>
                  <a:pt x="144" y="33"/>
                </a:cubicBezTo>
                <a:cubicBezTo>
                  <a:pt x="139" y="31"/>
                  <a:pt x="134" y="26"/>
                  <a:pt x="132" y="21"/>
                </a:cubicBezTo>
                <a:cubicBezTo>
                  <a:pt x="127" y="8"/>
                  <a:pt x="127" y="8"/>
                  <a:pt x="127" y="8"/>
                </a:cubicBezTo>
                <a:cubicBezTo>
                  <a:pt x="125" y="4"/>
                  <a:pt x="119" y="0"/>
                  <a:pt x="114" y="0"/>
                </a:cubicBezTo>
                <a:cubicBezTo>
                  <a:pt x="54" y="0"/>
                  <a:pt x="54" y="0"/>
                  <a:pt x="54" y="0"/>
                </a:cubicBezTo>
                <a:cubicBezTo>
                  <a:pt x="49" y="0"/>
                  <a:pt x="42" y="3"/>
                  <a:pt x="39" y="7"/>
                </a:cubicBezTo>
                <a:cubicBezTo>
                  <a:pt x="6" y="41"/>
                  <a:pt x="6" y="41"/>
                  <a:pt x="6" y="41"/>
                </a:cubicBezTo>
                <a:cubicBezTo>
                  <a:pt x="3" y="45"/>
                  <a:pt x="0" y="52"/>
                  <a:pt x="0" y="57"/>
                </a:cubicBezTo>
                <a:cubicBezTo>
                  <a:pt x="0" y="65"/>
                  <a:pt x="0" y="65"/>
                  <a:pt x="0" y="65"/>
                </a:cubicBezTo>
                <a:cubicBezTo>
                  <a:pt x="0" y="70"/>
                  <a:pt x="4" y="75"/>
                  <a:pt x="9" y="75"/>
                </a:cubicBezTo>
                <a:cubicBezTo>
                  <a:pt x="17" y="75"/>
                  <a:pt x="17" y="75"/>
                  <a:pt x="17" y="75"/>
                </a:cubicBezTo>
                <a:cubicBezTo>
                  <a:pt x="17" y="62"/>
                  <a:pt x="27" y="53"/>
                  <a:pt x="39" y="53"/>
                </a:cubicBezTo>
                <a:cubicBezTo>
                  <a:pt x="51" y="53"/>
                  <a:pt x="61" y="62"/>
                  <a:pt x="61" y="75"/>
                </a:cubicBezTo>
                <a:cubicBezTo>
                  <a:pt x="105" y="75"/>
                  <a:pt x="105" y="75"/>
                  <a:pt x="105" y="75"/>
                </a:cubicBezTo>
                <a:cubicBezTo>
                  <a:pt x="105" y="62"/>
                  <a:pt x="115" y="53"/>
                  <a:pt x="127" y="53"/>
                </a:cubicBezTo>
                <a:cubicBezTo>
                  <a:pt x="139" y="53"/>
                  <a:pt x="149" y="62"/>
                  <a:pt x="149" y="75"/>
                </a:cubicBezTo>
                <a:cubicBezTo>
                  <a:pt x="163" y="75"/>
                  <a:pt x="163" y="75"/>
                  <a:pt x="163" y="75"/>
                </a:cubicBezTo>
                <a:cubicBezTo>
                  <a:pt x="168" y="75"/>
                  <a:pt x="172" y="70"/>
                  <a:pt x="172" y="65"/>
                </a:cubicBezTo>
                <a:cubicBezTo>
                  <a:pt x="172" y="53"/>
                  <a:pt x="172" y="53"/>
                  <a:pt x="172" y="53"/>
                </a:cubicBezTo>
                <a:cubicBezTo>
                  <a:pt x="172" y="48"/>
                  <a:pt x="169" y="42"/>
                  <a:pt x="164" y="41"/>
                </a:cubicBezTo>
                <a:close/>
              </a:path>
            </a:pathLst>
          </a:custGeom>
          <a:solidFill>
            <a:schemeClr val="bg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7" name="Oval 63"/>
          <p:cNvSpPr>
            <a:spLocks noChangeArrowheads="1"/>
          </p:cNvSpPr>
          <p:nvPr/>
        </p:nvSpPr>
        <p:spPr bwMode="auto">
          <a:xfrm>
            <a:off x="5850440" y="1625964"/>
            <a:ext cx="70672" cy="70672"/>
          </a:xfrm>
          <a:prstGeom prst="ellipse">
            <a:avLst/>
          </a:prstGeom>
          <a:solidFill>
            <a:schemeClr val="bg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78" name="TextBox 113"/>
          <p:cNvSpPr>
            <a:spLocks noChangeArrowheads="1"/>
          </p:cNvSpPr>
          <p:nvPr/>
        </p:nvSpPr>
        <p:spPr bwMode="auto">
          <a:xfrm>
            <a:off x="2921335" y="1135655"/>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79" name="TextBox 115"/>
          <p:cNvSpPr>
            <a:spLocks noChangeArrowheads="1"/>
          </p:cNvSpPr>
          <p:nvPr/>
        </p:nvSpPr>
        <p:spPr bwMode="auto">
          <a:xfrm>
            <a:off x="6306716" y="1416380"/>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0" name="TextBox 120"/>
          <p:cNvSpPr>
            <a:spLocks noChangeArrowheads="1"/>
          </p:cNvSpPr>
          <p:nvPr/>
        </p:nvSpPr>
        <p:spPr bwMode="auto">
          <a:xfrm>
            <a:off x="7108647" y="2311558"/>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1" name="TextBox 121"/>
          <p:cNvSpPr>
            <a:spLocks noChangeArrowheads="1"/>
          </p:cNvSpPr>
          <p:nvPr/>
        </p:nvSpPr>
        <p:spPr bwMode="auto">
          <a:xfrm>
            <a:off x="7020306" y="3399120"/>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2" name="TextBox 122"/>
          <p:cNvSpPr>
            <a:spLocks noChangeArrowheads="1"/>
          </p:cNvSpPr>
          <p:nvPr/>
        </p:nvSpPr>
        <p:spPr bwMode="auto">
          <a:xfrm>
            <a:off x="5821828" y="4160806"/>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3" name="TextBox 123"/>
          <p:cNvSpPr>
            <a:spLocks noChangeArrowheads="1"/>
          </p:cNvSpPr>
          <p:nvPr/>
        </p:nvSpPr>
        <p:spPr bwMode="auto">
          <a:xfrm>
            <a:off x="1103496" y="2615839"/>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4" name="TextBox 124"/>
          <p:cNvSpPr>
            <a:spLocks noChangeArrowheads="1"/>
          </p:cNvSpPr>
          <p:nvPr/>
        </p:nvSpPr>
        <p:spPr bwMode="auto">
          <a:xfrm>
            <a:off x="1685558" y="1606801"/>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5" name="TextBox 125"/>
          <p:cNvSpPr>
            <a:spLocks noChangeArrowheads="1"/>
          </p:cNvSpPr>
          <p:nvPr/>
        </p:nvSpPr>
        <p:spPr bwMode="auto">
          <a:xfrm>
            <a:off x="1329254" y="3640582"/>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6" name="TextBox 127"/>
          <p:cNvSpPr>
            <a:spLocks noChangeArrowheads="1"/>
          </p:cNvSpPr>
          <p:nvPr/>
        </p:nvSpPr>
        <p:spPr bwMode="auto">
          <a:xfrm>
            <a:off x="2728950" y="4243257"/>
            <a:ext cx="1005403"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添加标题</a:t>
            </a:r>
            <a:endParaRPr lang="zh-CN" altLang="en-US" sz="100" dirty="0">
              <a:solidFill>
                <a:schemeClr val="tx1">
                  <a:lumMod val="50000"/>
                  <a:lumOff val="50000"/>
                </a:schemeClr>
              </a:solidFill>
            </a:endParaRPr>
          </a:p>
        </p:txBody>
      </p:sp>
      <p:sp>
        <p:nvSpPr>
          <p:cNvPr id="87" name="Freeform 82"/>
          <p:cNvSpPr>
            <a:spLocks noEditPoints="1" noChangeArrowheads="1"/>
          </p:cNvSpPr>
          <p:nvPr/>
        </p:nvSpPr>
        <p:spPr bwMode="auto">
          <a:xfrm>
            <a:off x="2719280" y="3577294"/>
            <a:ext cx="266983" cy="412253"/>
          </a:xfrm>
          <a:custGeom>
            <a:avLst/>
            <a:gdLst>
              <a:gd name="T0" fmla="*/ 79 w 138"/>
              <a:gd name="T1" fmla="*/ 116 h 212"/>
              <a:gd name="T2" fmla="*/ 43 w 138"/>
              <a:gd name="T3" fmla="*/ 116 h 212"/>
              <a:gd name="T4" fmla="*/ 30 w 138"/>
              <a:gd name="T5" fmla="*/ 39 h 212"/>
              <a:gd name="T6" fmla="*/ 55 w 138"/>
              <a:gd name="T7" fmla="*/ 34 h 212"/>
              <a:gd name="T8" fmla="*/ 79 w 138"/>
              <a:gd name="T9" fmla="*/ 116 h 212"/>
              <a:gd name="T10" fmla="*/ 83 w 138"/>
              <a:gd name="T11" fmla="*/ 129 h 212"/>
              <a:gd name="T12" fmla="*/ 109 w 138"/>
              <a:gd name="T13" fmla="*/ 137 h 212"/>
              <a:gd name="T14" fmla="*/ 120 w 138"/>
              <a:gd name="T15" fmla="*/ 194 h 212"/>
              <a:gd name="T16" fmla="*/ 107 w 138"/>
              <a:gd name="T17" fmla="*/ 201 h 212"/>
              <a:gd name="T18" fmla="*/ 105 w 138"/>
              <a:gd name="T19" fmla="*/ 182 h 212"/>
              <a:gd name="T20" fmla="*/ 103 w 138"/>
              <a:gd name="T21" fmla="*/ 183 h 212"/>
              <a:gd name="T22" fmla="*/ 99 w 138"/>
              <a:gd name="T23" fmla="*/ 204 h 212"/>
              <a:gd name="T24" fmla="*/ 23 w 138"/>
              <a:gd name="T25" fmla="*/ 204 h 212"/>
              <a:gd name="T26" fmla="*/ 19 w 138"/>
              <a:gd name="T27" fmla="*/ 183 h 212"/>
              <a:gd name="T28" fmla="*/ 17 w 138"/>
              <a:gd name="T29" fmla="*/ 182 h 212"/>
              <a:gd name="T30" fmla="*/ 16 w 138"/>
              <a:gd name="T31" fmla="*/ 201 h 212"/>
              <a:gd name="T32" fmla="*/ 2 w 138"/>
              <a:gd name="T33" fmla="*/ 194 h 212"/>
              <a:gd name="T34" fmla="*/ 14 w 138"/>
              <a:gd name="T35" fmla="*/ 137 h 212"/>
              <a:gd name="T36" fmla="*/ 40 w 138"/>
              <a:gd name="T37" fmla="*/ 129 h 212"/>
              <a:gd name="T38" fmla="*/ 61 w 138"/>
              <a:gd name="T39" fmla="*/ 170 h 212"/>
              <a:gd name="T40" fmla="*/ 83 w 138"/>
              <a:gd name="T41" fmla="*/ 129 h 212"/>
              <a:gd name="T42" fmla="*/ 88 w 138"/>
              <a:gd name="T43" fmla="*/ 74 h 212"/>
              <a:gd name="T44" fmla="*/ 50 w 138"/>
              <a:gd name="T45" fmla="*/ 68 h 212"/>
              <a:gd name="T46" fmla="*/ 34 w 138"/>
              <a:gd name="T47" fmla="*/ 77 h 212"/>
              <a:gd name="T48" fmla="*/ 37 w 138"/>
              <a:gd name="T49" fmla="*/ 91 h 212"/>
              <a:gd name="T50" fmla="*/ 86 w 138"/>
              <a:gd name="T51" fmla="*/ 90 h 212"/>
              <a:gd name="T52" fmla="*/ 88 w 138"/>
              <a:gd name="T53" fmla="*/ 74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212"/>
              <a:gd name="T83" fmla="*/ 138 w 138"/>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212">
                <a:moveTo>
                  <a:pt x="79" y="116"/>
                </a:moveTo>
                <a:cubicBezTo>
                  <a:pt x="68" y="127"/>
                  <a:pt x="54" y="127"/>
                  <a:pt x="43" y="116"/>
                </a:cubicBezTo>
                <a:cubicBezTo>
                  <a:pt x="0" y="118"/>
                  <a:pt x="17" y="55"/>
                  <a:pt x="30" y="39"/>
                </a:cubicBezTo>
                <a:cubicBezTo>
                  <a:pt x="36" y="32"/>
                  <a:pt x="44" y="28"/>
                  <a:pt x="55" y="34"/>
                </a:cubicBezTo>
                <a:cubicBezTo>
                  <a:pt x="93" y="0"/>
                  <a:pt x="138" y="119"/>
                  <a:pt x="79" y="116"/>
                </a:cubicBezTo>
                <a:close/>
                <a:moveTo>
                  <a:pt x="83" y="129"/>
                </a:moveTo>
                <a:cubicBezTo>
                  <a:pt x="92" y="129"/>
                  <a:pt x="98" y="134"/>
                  <a:pt x="109" y="137"/>
                </a:cubicBezTo>
                <a:cubicBezTo>
                  <a:pt x="116" y="155"/>
                  <a:pt x="120" y="172"/>
                  <a:pt x="120" y="194"/>
                </a:cubicBezTo>
                <a:cubicBezTo>
                  <a:pt x="116" y="197"/>
                  <a:pt x="111" y="199"/>
                  <a:pt x="107" y="201"/>
                </a:cubicBezTo>
                <a:cubicBezTo>
                  <a:pt x="105" y="182"/>
                  <a:pt x="105" y="182"/>
                  <a:pt x="105" y="182"/>
                </a:cubicBezTo>
                <a:cubicBezTo>
                  <a:pt x="103" y="183"/>
                  <a:pt x="103" y="183"/>
                  <a:pt x="103" y="183"/>
                </a:cubicBezTo>
                <a:cubicBezTo>
                  <a:pt x="99" y="204"/>
                  <a:pt x="99" y="204"/>
                  <a:pt x="99" y="204"/>
                </a:cubicBezTo>
                <a:cubicBezTo>
                  <a:pt x="75" y="212"/>
                  <a:pt x="48" y="212"/>
                  <a:pt x="23" y="204"/>
                </a:cubicBezTo>
                <a:cubicBezTo>
                  <a:pt x="19" y="183"/>
                  <a:pt x="19" y="183"/>
                  <a:pt x="19" y="183"/>
                </a:cubicBezTo>
                <a:cubicBezTo>
                  <a:pt x="17" y="182"/>
                  <a:pt x="17" y="182"/>
                  <a:pt x="17" y="182"/>
                </a:cubicBezTo>
                <a:cubicBezTo>
                  <a:pt x="16" y="201"/>
                  <a:pt x="16" y="201"/>
                  <a:pt x="16" y="201"/>
                </a:cubicBezTo>
                <a:cubicBezTo>
                  <a:pt x="11" y="199"/>
                  <a:pt x="6" y="197"/>
                  <a:pt x="2" y="194"/>
                </a:cubicBezTo>
                <a:cubicBezTo>
                  <a:pt x="2" y="172"/>
                  <a:pt x="6" y="155"/>
                  <a:pt x="14" y="137"/>
                </a:cubicBezTo>
                <a:cubicBezTo>
                  <a:pt x="24" y="134"/>
                  <a:pt x="30" y="129"/>
                  <a:pt x="40" y="129"/>
                </a:cubicBezTo>
                <a:cubicBezTo>
                  <a:pt x="40" y="140"/>
                  <a:pt x="50" y="162"/>
                  <a:pt x="61" y="170"/>
                </a:cubicBezTo>
                <a:cubicBezTo>
                  <a:pt x="72" y="162"/>
                  <a:pt x="82" y="139"/>
                  <a:pt x="83" y="129"/>
                </a:cubicBezTo>
                <a:close/>
                <a:moveTo>
                  <a:pt x="88" y="74"/>
                </a:moveTo>
                <a:cubicBezTo>
                  <a:pt x="72" y="79"/>
                  <a:pt x="59" y="73"/>
                  <a:pt x="50" y="68"/>
                </a:cubicBezTo>
                <a:cubicBezTo>
                  <a:pt x="47" y="72"/>
                  <a:pt x="40" y="77"/>
                  <a:pt x="34" y="77"/>
                </a:cubicBezTo>
                <a:cubicBezTo>
                  <a:pt x="35" y="82"/>
                  <a:pt x="35" y="86"/>
                  <a:pt x="37" y="91"/>
                </a:cubicBezTo>
                <a:cubicBezTo>
                  <a:pt x="47" y="126"/>
                  <a:pt x="76" y="125"/>
                  <a:pt x="86" y="90"/>
                </a:cubicBezTo>
                <a:cubicBezTo>
                  <a:pt x="88" y="85"/>
                  <a:pt x="88" y="79"/>
                  <a:pt x="88" y="74"/>
                </a:cubicBez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88" name="Freeform 87"/>
          <p:cNvSpPr>
            <a:spLocks noEditPoints="1" noChangeArrowheads="1"/>
          </p:cNvSpPr>
          <p:nvPr/>
        </p:nvSpPr>
        <p:spPr bwMode="auto">
          <a:xfrm>
            <a:off x="4268174" y="1205859"/>
            <a:ext cx="400474" cy="263057"/>
          </a:xfrm>
          <a:custGeom>
            <a:avLst/>
            <a:gdLst>
              <a:gd name="T0" fmla="*/ 162 w 162"/>
              <a:gd name="T1" fmla="*/ 12 h 106"/>
              <a:gd name="T2" fmla="*/ 87 w 162"/>
              <a:gd name="T3" fmla="*/ 0 h 106"/>
              <a:gd name="T4" fmla="*/ 5 w 162"/>
              <a:gd name="T5" fmla="*/ 12 h 106"/>
              <a:gd name="T6" fmla="*/ 5 w 162"/>
              <a:gd name="T7" fmla="*/ 55 h 106"/>
              <a:gd name="T8" fmla="*/ 3 w 162"/>
              <a:gd name="T9" fmla="*/ 60 h 106"/>
              <a:gd name="T10" fmla="*/ 8 w 162"/>
              <a:gd name="T11" fmla="*/ 66 h 106"/>
              <a:gd name="T12" fmla="*/ 14 w 162"/>
              <a:gd name="T13" fmla="*/ 60 h 106"/>
              <a:gd name="T14" fmla="*/ 11 w 162"/>
              <a:gd name="T15" fmla="*/ 55 h 106"/>
              <a:gd name="T16" fmla="*/ 11 w 162"/>
              <a:gd name="T17" fmla="*/ 28 h 106"/>
              <a:gd name="T18" fmla="*/ 87 w 162"/>
              <a:gd name="T19" fmla="*/ 39 h 106"/>
              <a:gd name="T20" fmla="*/ 162 w 162"/>
              <a:gd name="T21" fmla="*/ 27 h 106"/>
              <a:gd name="T22" fmla="*/ 162 w 162"/>
              <a:gd name="T23" fmla="*/ 12 h 106"/>
              <a:gd name="T24" fmla="*/ 13 w 162"/>
              <a:gd name="T25" fmla="*/ 68 h 106"/>
              <a:gd name="T26" fmla="*/ 4 w 162"/>
              <a:gd name="T27" fmla="*/ 68 h 106"/>
              <a:gd name="T28" fmla="*/ 0 w 162"/>
              <a:gd name="T29" fmla="*/ 94 h 106"/>
              <a:gd name="T30" fmla="*/ 3 w 162"/>
              <a:gd name="T31" fmla="*/ 95 h 106"/>
              <a:gd name="T32" fmla="*/ 4 w 162"/>
              <a:gd name="T33" fmla="*/ 92 h 106"/>
              <a:gd name="T34" fmla="*/ 4 w 162"/>
              <a:gd name="T35" fmla="*/ 95 h 106"/>
              <a:gd name="T36" fmla="*/ 9 w 162"/>
              <a:gd name="T37" fmla="*/ 96 h 106"/>
              <a:gd name="T38" fmla="*/ 10 w 162"/>
              <a:gd name="T39" fmla="*/ 93 h 106"/>
              <a:gd name="T40" fmla="*/ 11 w 162"/>
              <a:gd name="T41" fmla="*/ 95 h 106"/>
              <a:gd name="T42" fmla="*/ 12 w 162"/>
              <a:gd name="T43" fmla="*/ 95 h 106"/>
              <a:gd name="T44" fmla="*/ 13 w 162"/>
              <a:gd name="T45" fmla="*/ 83 h 106"/>
              <a:gd name="T46" fmla="*/ 14 w 162"/>
              <a:gd name="T47" fmla="*/ 95 h 106"/>
              <a:gd name="T48" fmla="*/ 17 w 162"/>
              <a:gd name="T49" fmla="*/ 94 h 106"/>
              <a:gd name="T50" fmla="*/ 13 w 162"/>
              <a:gd name="T51" fmla="*/ 68 h 106"/>
              <a:gd name="T52" fmla="*/ 30 w 162"/>
              <a:gd name="T53" fmla="*/ 94 h 106"/>
              <a:gd name="T54" fmla="*/ 30 w 162"/>
              <a:gd name="T55" fmla="*/ 37 h 106"/>
              <a:gd name="T56" fmla="*/ 87 w 162"/>
              <a:gd name="T57" fmla="*/ 45 h 106"/>
              <a:gd name="T58" fmla="*/ 141 w 162"/>
              <a:gd name="T59" fmla="*/ 37 h 106"/>
              <a:gd name="T60" fmla="*/ 141 w 162"/>
              <a:gd name="T61" fmla="*/ 93 h 106"/>
              <a:gd name="T62" fmla="*/ 86 w 162"/>
              <a:gd name="T63" fmla="*/ 106 h 106"/>
              <a:gd name="T64" fmla="*/ 30 w 162"/>
              <a:gd name="T65" fmla="*/ 94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06"/>
              <a:gd name="T101" fmla="*/ 162 w 162"/>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rgbClr val="FFFFFF">
              <a:alpha val="30196"/>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grpSp>
        <p:nvGrpSpPr>
          <p:cNvPr id="89" name="组合 88"/>
          <p:cNvGrpSpPr/>
          <p:nvPr/>
        </p:nvGrpSpPr>
        <p:grpSpPr>
          <a:xfrm>
            <a:off x="3834326" y="2116742"/>
            <a:ext cx="1560672" cy="1558708"/>
            <a:chOff x="4038883" y="2054582"/>
            <a:chExt cx="1560672" cy="1558708"/>
          </a:xfrm>
          <a:solidFill>
            <a:schemeClr val="accent1"/>
          </a:solidFill>
        </p:grpSpPr>
        <p:sp>
          <p:nvSpPr>
            <p:cNvPr id="90" name="Oval 41"/>
            <p:cNvSpPr>
              <a:spLocks noChangeArrowheads="1"/>
            </p:cNvSpPr>
            <p:nvPr/>
          </p:nvSpPr>
          <p:spPr bwMode="auto">
            <a:xfrm>
              <a:off x="4142929" y="2158627"/>
              <a:ext cx="1354545" cy="1352581"/>
            </a:xfrm>
            <a:prstGeom prst="ellipse">
              <a:avLst/>
            </a:prstGeom>
            <a:grpFill/>
            <a:ln w="9525">
              <a:noFill/>
              <a:bevel/>
            </a:ln>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91" name="Freeform 42"/>
            <p:cNvSpPr>
              <a:spLocks noEditPoints="1" noChangeArrowheads="1"/>
            </p:cNvSpPr>
            <p:nvPr/>
          </p:nvSpPr>
          <p:spPr bwMode="auto">
            <a:xfrm>
              <a:off x="4038883" y="2054582"/>
              <a:ext cx="1560672" cy="1558708"/>
            </a:xfrm>
            <a:custGeom>
              <a:avLst/>
              <a:gdLst>
                <a:gd name="T0" fmla="*/ 355 w 711"/>
                <a:gd name="T1" fmla="*/ 710 h 710"/>
                <a:gd name="T2" fmla="*/ 0 w 711"/>
                <a:gd name="T3" fmla="*/ 355 h 710"/>
                <a:gd name="T4" fmla="*/ 355 w 711"/>
                <a:gd name="T5" fmla="*/ 0 h 710"/>
                <a:gd name="T6" fmla="*/ 711 w 711"/>
                <a:gd name="T7" fmla="*/ 355 h 710"/>
                <a:gd name="T8" fmla="*/ 355 w 711"/>
                <a:gd name="T9" fmla="*/ 710 h 710"/>
                <a:gd name="T10" fmla="*/ 355 w 711"/>
                <a:gd name="T11" fmla="*/ 9 h 710"/>
                <a:gd name="T12" fmla="*/ 9 w 711"/>
                <a:gd name="T13" fmla="*/ 355 h 710"/>
                <a:gd name="T14" fmla="*/ 355 w 711"/>
                <a:gd name="T15" fmla="*/ 701 h 710"/>
                <a:gd name="T16" fmla="*/ 701 w 711"/>
                <a:gd name="T17" fmla="*/ 355 h 710"/>
                <a:gd name="T18" fmla="*/ 355 w 711"/>
                <a:gd name="T19" fmla="*/ 9 h 7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710"/>
                <a:gd name="T32" fmla="*/ 711 w 711"/>
                <a:gd name="T33" fmla="*/ 710 h 7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710">
                  <a:moveTo>
                    <a:pt x="355" y="710"/>
                  </a:moveTo>
                  <a:cubicBezTo>
                    <a:pt x="159" y="710"/>
                    <a:pt x="0" y="551"/>
                    <a:pt x="0" y="355"/>
                  </a:cubicBezTo>
                  <a:cubicBezTo>
                    <a:pt x="0" y="159"/>
                    <a:pt x="159" y="0"/>
                    <a:pt x="355" y="0"/>
                  </a:cubicBezTo>
                  <a:cubicBezTo>
                    <a:pt x="551" y="0"/>
                    <a:pt x="711" y="159"/>
                    <a:pt x="711" y="355"/>
                  </a:cubicBezTo>
                  <a:cubicBezTo>
                    <a:pt x="711" y="551"/>
                    <a:pt x="551" y="710"/>
                    <a:pt x="355" y="710"/>
                  </a:cubicBezTo>
                  <a:close/>
                  <a:moveTo>
                    <a:pt x="355" y="9"/>
                  </a:moveTo>
                  <a:cubicBezTo>
                    <a:pt x="165" y="9"/>
                    <a:pt x="9" y="164"/>
                    <a:pt x="9" y="355"/>
                  </a:cubicBezTo>
                  <a:cubicBezTo>
                    <a:pt x="9" y="546"/>
                    <a:pt x="165" y="701"/>
                    <a:pt x="355" y="701"/>
                  </a:cubicBezTo>
                  <a:cubicBezTo>
                    <a:pt x="546" y="701"/>
                    <a:pt x="701" y="546"/>
                    <a:pt x="701" y="355"/>
                  </a:cubicBezTo>
                  <a:cubicBezTo>
                    <a:pt x="701" y="164"/>
                    <a:pt x="546" y="9"/>
                    <a:pt x="355" y="9"/>
                  </a:cubicBezTo>
                  <a:close/>
                </a:path>
              </a:pathLst>
            </a:custGeom>
            <a:grpFill/>
            <a:ln w="9525" cmpd="sng">
              <a:no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00">
                <a:solidFill>
                  <a:schemeClr val="tx1">
                    <a:lumMod val="50000"/>
                    <a:lumOff val="50000"/>
                  </a:schemeClr>
                </a:solidFill>
                <a:sym typeface="宋体" panose="02010600030101010101" pitchFamily="2" charset="-122"/>
              </a:endParaRPr>
            </a:p>
          </p:txBody>
        </p:sp>
        <p:sp>
          <p:nvSpPr>
            <p:cNvPr id="92" name="Freeform 9"/>
            <p:cNvSpPr>
              <a:spLocks noEditPoints="1"/>
            </p:cNvSpPr>
            <p:nvPr/>
          </p:nvSpPr>
          <p:spPr bwMode="auto">
            <a:xfrm>
              <a:off x="4433469" y="2483521"/>
              <a:ext cx="782740" cy="717776"/>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chemeClr val="bg1"/>
            </a:solidFill>
            <a:ln w="9525">
              <a:noFill/>
              <a:round/>
            </a:ln>
            <a:extLst/>
          </p:spPr>
          <p:txBody>
            <a:bodyPr vert="horz" wrap="square" lIns="91440" tIns="45720" rIns="91440" bIns="45720" numCol="1" anchor="t" anchorCtr="0" compatLnSpc="1"/>
            <a:lstStyle/>
            <a:p>
              <a:endParaRPr lang="zh-CN" altLang="en-US" sz="100">
                <a:solidFill>
                  <a:schemeClr val="tx1">
                    <a:lumMod val="50000"/>
                    <a:lumOff val="50000"/>
                  </a:schemeClr>
                </a:solidFill>
              </a:endParaRPr>
            </a:p>
          </p:txBody>
        </p:sp>
      </p:grpSp>
    </p:spTree>
    <p:extLst>
      <p:ext uri="{BB962C8B-B14F-4D97-AF65-F5344CB8AC3E}">
        <p14:creationId xmlns:p14="http://schemas.microsoft.com/office/powerpoint/2010/main" val="16428426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par>
                          <p:cTn id="10" fill="hold">
                            <p:stCondLst>
                              <p:cond delay="500"/>
                            </p:stCondLst>
                            <p:childTnLst>
                              <p:par>
                                <p:cTn id="11" presetID="6" presetClass="emph" presetSubtype="0" repeatCount="5000" autoRev="1" fill="hold" nodeType="afterEffect">
                                  <p:stCondLst>
                                    <p:cond delay="0"/>
                                  </p:stCondLst>
                                  <p:childTnLst>
                                    <p:animScale>
                                      <p:cBhvr>
                                        <p:cTn id="12" dur="750" fill="hold"/>
                                        <p:tgtEl>
                                          <p:spTgt spid="89"/>
                                        </p:tgtEl>
                                      </p:cBhvr>
                                      <p:by x="120000" y="120000"/>
                                    </p:animScale>
                                  </p:childTnLst>
                                </p:cTn>
                              </p:par>
                              <p:par>
                                <p:cTn id="13" presetID="16" presetClass="entr" presetSubtype="21" fill="hold" grpId="0" nodeType="withEffect">
                                  <p:stCondLst>
                                    <p:cond delay="500"/>
                                  </p:stCondLst>
                                  <p:childTnLst>
                                    <p:set>
                                      <p:cBhvr>
                                        <p:cTn id="14" dur="1" fill="hold">
                                          <p:stCondLst>
                                            <p:cond delay="0"/>
                                          </p:stCondLst>
                                        </p:cTn>
                                        <p:tgtEl>
                                          <p:spTgt spid="57"/>
                                        </p:tgtEl>
                                        <p:attrNameLst>
                                          <p:attrName>style.visibility</p:attrName>
                                        </p:attrNameLst>
                                      </p:cBhvr>
                                      <p:to>
                                        <p:strVal val="visible"/>
                                      </p:to>
                                    </p:set>
                                    <p:animEffect transition="in" filter="barn(inVertical)">
                                      <p:cBhvr>
                                        <p:cTn id="15" dur="500"/>
                                        <p:tgtEl>
                                          <p:spTgt spid="57"/>
                                        </p:tgtEl>
                                      </p:cBhvr>
                                    </p:animEffect>
                                  </p:childTnLst>
                                </p:cTn>
                              </p:par>
                              <p:par>
                                <p:cTn id="16" presetID="16" presetClass="entr" presetSubtype="21" fill="hold" grpId="0" nodeType="withEffect">
                                  <p:stCondLst>
                                    <p:cond delay="50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par>
                                <p:cTn id="22" presetID="16" presetClass="entr" presetSubtype="21" fill="hold" grpId="0" nodeType="withEffect">
                                  <p:stCondLst>
                                    <p:cond delay="50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par>
                                <p:cTn id="28" presetID="16" presetClass="entr" presetSubtype="21" fill="hold" grpId="0" nodeType="withEffect">
                                  <p:stCondLst>
                                    <p:cond delay="500"/>
                                  </p:stCondLst>
                                  <p:childTnLst>
                                    <p:set>
                                      <p:cBhvr>
                                        <p:cTn id="29" dur="1" fill="hold">
                                          <p:stCondLst>
                                            <p:cond delay="0"/>
                                          </p:stCondLst>
                                        </p:cTn>
                                        <p:tgtEl>
                                          <p:spTgt spid="47"/>
                                        </p:tgtEl>
                                        <p:attrNameLst>
                                          <p:attrName>style.visibility</p:attrName>
                                        </p:attrNameLst>
                                      </p:cBhvr>
                                      <p:to>
                                        <p:strVal val="visible"/>
                                      </p:to>
                                    </p:set>
                                    <p:animEffect transition="in" filter="barn(inVertical)">
                                      <p:cBhvr>
                                        <p:cTn id="30" dur="500"/>
                                        <p:tgtEl>
                                          <p:spTgt spid="47"/>
                                        </p:tgtEl>
                                      </p:cBhvr>
                                    </p:animEffect>
                                  </p:childTnLst>
                                </p:cTn>
                              </p:par>
                              <p:par>
                                <p:cTn id="31" presetID="16" presetClass="entr" presetSubtype="21" fill="hold" grpId="0" nodeType="with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par>
                                <p:cTn id="34" presetID="16" presetClass="entr" presetSubtype="21" fill="hold" grpId="0" nodeType="withEffect">
                                  <p:stCondLst>
                                    <p:cond delay="500"/>
                                  </p:stCondLst>
                                  <p:childTnLst>
                                    <p:set>
                                      <p:cBhvr>
                                        <p:cTn id="35" dur="1" fill="hold">
                                          <p:stCondLst>
                                            <p:cond delay="0"/>
                                          </p:stCondLst>
                                        </p:cTn>
                                        <p:tgtEl>
                                          <p:spTgt spid="43"/>
                                        </p:tgtEl>
                                        <p:attrNameLst>
                                          <p:attrName>style.visibility</p:attrName>
                                        </p:attrNameLst>
                                      </p:cBhvr>
                                      <p:to>
                                        <p:strVal val="visible"/>
                                      </p:to>
                                    </p:set>
                                    <p:animEffect transition="in" filter="barn(inVertical)">
                                      <p:cBhvr>
                                        <p:cTn id="36" dur="500"/>
                                        <p:tgtEl>
                                          <p:spTgt spid="43"/>
                                        </p:tgtEl>
                                      </p:cBhvr>
                                    </p:animEffect>
                                  </p:childTnLst>
                                </p:cTn>
                              </p:par>
                              <p:par>
                                <p:cTn id="37" presetID="16" presetClass="entr" presetSubtype="21" fill="hold" grpId="0" nodeType="withEffect">
                                  <p:stCondLst>
                                    <p:cond delay="50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77"/>
                                        </p:tgtEl>
                                        <p:attrNameLst>
                                          <p:attrName>style.visibility</p:attrName>
                                        </p:attrNameLst>
                                      </p:cBhvr>
                                      <p:to>
                                        <p:strVal val="visible"/>
                                      </p:to>
                                    </p:set>
                                    <p:animEffect transition="in" filter="fade">
                                      <p:cBhvr>
                                        <p:cTn id="69" dur="500"/>
                                        <p:tgtEl>
                                          <p:spTgt spid="77"/>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500"/>
                                        <p:tgtEl>
                                          <p:spTgt spid="71"/>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500"/>
                                        <p:tgtEl>
                                          <p:spTgt spid="73"/>
                                        </p:tgtEl>
                                      </p:cBhvr>
                                    </p:animEffect>
                                  </p:childTnLst>
                                </p:cTn>
                              </p:par>
                              <p:par>
                                <p:cTn id="85" presetID="10" presetClass="entr" presetSubtype="0" fill="hold" grpId="0" nodeType="withEffect">
                                  <p:stCondLst>
                                    <p:cond delay="100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100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10" presetClass="entr" presetSubtype="0" fill="hold" grpId="0" nodeType="withEffect">
                                  <p:stCondLst>
                                    <p:cond delay="100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par>
                                <p:cTn id="97" presetID="10" presetClass="entr" presetSubtype="0" fill="hold" grpId="0" nodeType="withEffect">
                                  <p:stCondLst>
                                    <p:cond delay="1000"/>
                                  </p:stCondLst>
                                  <p:childTnLst>
                                    <p:set>
                                      <p:cBhvr>
                                        <p:cTn id="98" dur="1" fill="hold">
                                          <p:stCondLst>
                                            <p:cond delay="0"/>
                                          </p:stCondLst>
                                        </p:cTn>
                                        <p:tgtEl>
                                          <p:spTgt spid="69"/>
                                        </p:tgtEl>
                                        <p:attrNameLst>
                                          <p:attrName>style.visibility</p:attrName>
                                        </p:attrNameLst>
                                      </p:cBhvr>
                                      <p:to>
                                        <p:strVal val="visible"/>
                                      </p:to>
                                    </p:set>
                                    <p:animEffect transition="in" filter="fade">
                                      <p:cBhvr>
                                        <p:cTn id="99" dur="500"/>
                                        <p:tgtEl>
                                          <p:spTgt spid="69"/>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par>
                                <p:cTn id="103" presetID="10" presetClass="entr" presetSubtype="0" fill="hold" grpId="0" nodeType="withEffect">
                                  <p:stCondLst>
                                    <p:cond delay="100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grpId="0" nodeType="withEffect">
                                  <p:stCondLst>
                                    <p:cond delay="100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par>
                                <p:cTn id="109" presetID="10" presetClass="entr" presetSubtype="0" fill="hold" grpId="0" nodeType="withEffect">
                                  <p:stCondLst>
                                    <p:cond delay="100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par>
                                <p:cTn id="112" presetID="10" presetClass="entr" presetSubtype="0" fill="hold" grpId="0" nodeType="withEffect">
                                  <p:stCondLst>
                                    <p:cond delay="1000"/>
                                  </p:stCondLst>
                                  <p:childTnLst>
                                    <p:set>
                                      <p:cBhvr>
                                        <p:cTn id="113" dur="1" fill="hold">
                                          <p:stCondLst>
                                            <p:cond delay="0"/>
                                          </p:stCondLst>
                                        </p:cTn>
                                        <p:tgtEl>
                                          <p:spTgt spid="67"/>
                                        </p:tgtEl>
                                        <p:attrNameLst>
                                          <p:attrName>style.visibility</p:attrName>
                                        </p:attrNameLst>
                                      </p:cBhvr>
                                      <p:to>
                                        <p:strVal val="visible"/>
                                      </p:to>
                                    </p:set>
                                    <p:animEffect transition="in" filter="fade">
                                      <p:cBhvr>
                                        <p:cTn id="114" dur="500"/>
                                        <p:tgtEl>
                                          <p:spTgt spid="67"/>
                                        </p:tgtEl>
                                      </p:cBhvr>
                                    </p:animEffect>
                                  </p:childTnLst>
                                </p:cTn>
                              </p:par>
                              <p:par>
                                <p:cTn id="115" presetID="10" presetClass="entr" presetSubtype="0" fill="hold" grpId="0" nodeType="withEffect">
                                  <p:stCondLst>
                                    <p:cond delay="100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500"/>
                                        <p:tgtEl>
                                          <p:spTgt spid="68"/>
                                        </p:tgtEl>
                                      </p:cBhvr>
                                    </p:animEffect>
                                  </p:childTnLst>
                                </p:cTn>
                              </p:par>
                              <p:par>
                                <p:cTn id="118" presetID="10" presetClass="entr" presetSubtype="0" fill="hold" grpId="0" nodeType="withEffect">
                                  <p:stCondLst>
                                    <p:cond delay="100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500"/>
                                        <p:tgtEl>
                                          <p:spTgt spid="25"/>
                                        </p:tgtEl>
                                      </p:cBhvr>
                                    </p:animEffect>
                                  </p:childTnLst>
                                </p:cTn>
                              </p:par>
                              <p:par>
                                <p:cTn id="121" presetID="10" presetClass="entr" presetSubtype="0" fill="hold" grpId="0" nodeType="withEffect">
                                  <p:stCondLst>
                                    <p:cond delay="100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par>
                                <p:cTn id="124" presetID="10" presetClass="entr" presetSubtype="0" fill="hold" grpId="0" nodeType="withEffect">
                                  <p:stCondLst>
                                    <p:cond delay="100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par>
                                <p:cTn id="127" presetID="10" presetClass="entr" presetSubtype="0" fill="hold" grpId="0" nodeType="withEffect">
                                  <p:stCondLst>
                                    <p:cond delay="100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500"/>
                                        <p:tgtEl>
                                          <p:spTgt spid="61"/>
                                        </p:tgtEl>
                                      </p:cBhvr>
                                    </p:animEffect>
                                  </p:childTnLst>
                                </p:cTn>
                              </p:par>
                              <p:par>
                                <p:cTn id="130" presetID="10" presetClass="entr" presetSubtype="0" fill="hold" grpId="0" nodeType="withEffect">
                                  <p:stCondLst>
                                    <p:cond delay="100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100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500"/>
                                        <p:tgtEl>
                                          <p:spTgt spid="63"/>
                                        </p:tgtEl>
                                      </p:cBhvr>
                                    </p:animEffect>
                                  </p:childTnLst>
                                </p:cTn>
                              </p:par>
                              <p:par>
                                <p:cTn id="136" presetID="10" presetClass="entr" presetSubtype="0" fill="hold" grpId="0" nodeType="withEffect">
                                  <p:stCondLst>
                                    <p:cond delay="100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par>
                                <p:cTn id="139" presetID="10" presetClass="entr" presetSubtype="0" fill="hold" grpId="0" nodeType="withEffect">
                                  <p:stCondLst>
                                    <p:cond delay="100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500"/>
                                        <p:tgtEl>
                                          <p:spTgt spid="65"/>
                                        </p:tgtEl>
                                      </p:cBhvr>
                                    </p:animEffect>
                                  </p:childTnLst>
                                </p:cTn>
                              </p:par>
                              <p:par>
                                <p:cTn id="142" presetID="10" presetClass="entr" presetSubtype="0" fill="hold" grpId="0" nodeType="withEffect">
                                  <p:stCondLst>
                                    <p:cond delay="1000"/>
                                  </p:stCondLst>
                                  <p:childTnLst>
                                    <p:set>
                                      <p:cBhvr>
                                        <p:cTn id="143" dur="1" fill="hold">
                                          <p:stCondLst>
                                            <p:cond delay="0"/>
                                          </p:stCondLst>
                                        </p:cTn>
                                        <p:tgtEl>
                                          <p:spTgt spid="66"/>
                                        </p:tgtEl>
                                        <p:attrNameLst>
                                          <p:attrName>style.visibility</p:attrName>
                                        </p:attrNameLst>
                                      </p:cBhvr>
                                      <p:to>
                                        <p:strVal val="visible"/>
                                      </p:to>
                                    </p:set>
                                    <p:animEffect transition="in" filter="fade">
                                      <p:cBhvr>
                                        <p:cTn id="144" dur="500"/>
                                        <p:tgtEl>
                                          <p:spTgt spid="66"/>
                                        </p:tgtEl>
                                      </p:cBhvr>
                                    </p:animEffect>
                                  </p:childTnLst>
                                </p:cTn>
                              </p:par>
                              <p:par>
                                <p:cTn id="145" presetID="10" presetClass="entr" presetSubtype="0" fill="hold" grpId="0" nodeType="withEffect">
                                  <p:stCondLst>
                                    <p:cond delay="1000"/>
                                  </p:stCondLst>
                                  <p:childTnLst>
                                    <p:set>
                                      <p:cBhvr>
                                        <p:cTn id="146" dur="1" fill="hold">
                                          <p:stCondLst>
                                            <p:cond delay="0"/>
                                          </p:stCondLst>
                                        </p:cTn>
                                        <p:tgtEl>
                                          <p:spTgt spid="23"/>
                                        </p:tgtEl>
                                        <p:attrNameLst>
                                          <p:attrName>style.visibility</p:attrName>
                                        </p:attrNameLst>
                                      </p:cBhvr>
                                      <p:to>
                                        <p:strVal val="visible"/>
                                      </p:to>
                                    </p:set>
                                    <p:animEffect transition="in" filter="fade">
                                      <p:cBhvr>
                                        <p:cTn id="147" dur="500"/>
                                        <p:tgtEl>
                                          <p:spTgt spid="23"/>
                                        </p:tgtEl>
                                      </p:cBhvr>
                                    </p:animEffect>
                                  </p:childTnLst>
                                </p:cTn>
                              </p:par>
                              <p:par>
                                <p:cTn id="148" presetID="10" presetClass="entr" presetSubtype="0" fill="hold" grpId="0" nodeType="withEffect">
                                  <p:stCondLst>
                                    <p:cond delay="1000"/>
                                  </p:stCondLst>
                                  <p:childTnLst>
                                    <p:set>
                                      <p:cBhvr>
                                        <p:cTn id="149" dur="1" fill="hold">
                                          <p:stCondLst>
                                            <p:cond delay="0"/>
                                          </p:stCondLst>
                                        </p:cTn>
                                        <p:tgtEl>
                                          <p:spTgt spid="24"/>
                                        </p:tgtEl>
                                        <p:attrNameLst>
                                          <p:attrName>style.visibility</p:attrName>
                                        </p:attrNameLst>
                                      </p:cBhvr>
                                      <p:to>
                                        <p:strVal val="visible"/>
                                      </p:to>
                                    </p:set>
                                    <p:animEffect transition="in" filter="fade">
                                      <p:cBhvr>
                                        <p:cTn id="150" dur="500"/>
                                        <p:tgtEl>
                                          <p:spTgt spid="24"/>
                                        </p:tgtEl>
                                      </p:cBhvr>
                                    </p:animEffect>
                                  </p:childTnLst>
                                </p:cTn>
                              </p:par>
                              <p:par>
                                <p:cTn id="151" presetID="10" presetClass="entr" presetSubtype="0" fill="hold" grpId="0" nodeType="withEffect">
                                  <p:stCondLst>
                                    <p:cond delay="100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500"/>
                                        <p:tgtEl>
                                          <p:spTgt spid="50"/>
                                        </p:tgtEl>
                                      </p:cBhvr>
                                    </p:animEffect>
                                  </p:childTnLst>
                                </p:cTn>
                              </p:par>
                              <p:par>
                                <p:cTn id="154" presetID="10" presetClass="entr" presetSubtype="0" fill="hold" grpId="0" nodeType="withEffect">
                                  <p:stCondLst>
                                    <p:cond delay="1000"/>
                                  </p:stCondLst>
                                  <p:childTnLst>
                                    <p:set>
                                      <p:cBhvr>
                                        <p:cTn id="155" dur="1" fill="hold">
                                          <p:stCondLst>
                                            <p:cond delay="0"/>
                                          </p:stCondLst>
                                        </p:cTn>
                                        <p:tgtEl>
                                          <p:spTgt spid="87"/>
                                        </p:tgtEl>
                                        <p:attrNameLst>
                                          <p:attrName>style.visibility</p:attrName>
                                        </p:attrNameLst>
                                      </p:cBhvr>
                                      <p:to>
                                        <p:strVal val="visible"/>
                                      </p:to>
                                    </p:set>
                                    <p:animEffect transition="in" filter="fade">
                                      <p:cBhvr>
                                        <p:cTn id="156" dur="500"/>
                                        <p:tgtEl>
                                          <p:spTgt spid="87"/>
                                        </p:tgtEl>
                                      </p:cBhvr>
                                    </p:animEffect>
                                  </p:childTnLst>
                                </p:cTn>
                              </p:par>
                              <p:par>
                                <p:cTn id="157" presetID="10" presetClass="entr" presetSubtype="0" fill="hold" grpId="0" nodeType="withEffect">
                                  <p:stCondLst>
                                    <p:cond delay="1000"/>
                                  </p:stCondLst>
                                  <p:childTnLst>
                                    <p:set>
                                      <p:cBhvr>
                                        <p:cTn id="158" dur="1" fill="hold">
                                          <p:stCondLst>
                                            <p:cond delay="0"/>
                                          </p:stCondLst>
                                        </p:cTn>
                                        <p:tgtEl>
                                          <p:spTgt spid="21"/>
                                        </p:tgtEl>
                                        <p:attrNameLst>
                                          <p:attrName>style.visibility</p:attrName>
                                        </p:attrNameLst>
                                      </p:cBhvr>
                                      <p:to>
                                        <p:strVal val="visible"/>
                                      </p:to>
                                    </p:set>
                                    <p:animEffect transition="in" filter="fade">
                                      <p:cBhvr>
                                        <p:cTn id="159" dur="500"/>
                                        <p:tgtEl>
                                          <p:spTgt spid="21"/>
                                        </p:tgtEl>
                                      </p:cBhvr>
                                    </p:animEffect>
                                  </p:childTnLst>
                                </p:cTn>
                              </p:par>
                              <p:par>
                                <p:cTn id="160" presetID="10" presetClass="entr" presetSubtype="0" fill="hold" grpId="0" nodeType="withEffect">
                                  <p:stCondLst>
                                    <p:cond delay="1000"/>
                                  </p:stCondLst>
                                  <p:childTnLst>
                                    <p:set>
                                      <p:cBhvr>
                                        <p:cTn id="161" dur="1" fill="hold">
                                          <p:stCondLst>
                                            <p:cond delay="0"/>
                                          </p:stCondLst>
                                        </p:cTn>
                                        <p:tgtEl>
                                          <p:spTgt spid="22"/>
                                        </p:tgtEl>
                                        <p:attrNameLst>
                                          <p:attrName>style.visibility</p:attrName>
                                        </p:attrNameLst>
                                      </p:cBhvr>
                                      <p:to>
                                        <p:strVal val="visible"/>
                                      </p:to>
                                    </p:set>
                                    <p:animEffect transition="in" filter="fade">
                                      <p:cBhvr>
                                        <p:cTn id="162" dur="500"/>
                                        <p:tgtEl>
                                          <p:spTgt spid="22"/>
                                        </p:tgtEl>
                                      </p:cBhvr>
                                    </p:animEffect>
                                  </p:childTnLst>
                                </p:cTn>
                              </p:par>
                              <p:par>
                                <p:cTn id="163" presetID="10" presetClass="entr" presetSubtype="0" fill="hold" grpId="0" nodeType="withEffect">
                                  <p:stCondLst>
                                    <p:cond delay="100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500"/>
                                        <p:tgtEl>
                                          <p:spTgt spid="48"/>
                                        </p:tgtEl>
                                      </p:cBhvr>
                                    </p:animEffect>
                                  </p:childTnLst>
                                </p:cTn>
                              </p:par>
                              <p:par>
                                <p:cTn id="166" presetID="10" presetClass="entr" presetSubtype="0" fill="hold" grpId="0" nodeType="withEffect">
                                  <p:stCondLst>
                                    <p:cond delay="1000"/>
                                  </p:stCondLst>
                                  <p:childTnLst>
                                    <p:set>
                                      <p:cBhvr>
                                        <p:cTn id="167" dur="1" fill="hold">
                                          <p:stCondLst>
                                            <p:cond delay="0"/>
                                          </p:stCondLst>
                                        </p:cTn>
                                        <p:tgtEl>
                                          <p:spTgt spid="59"/>
                                        </p:tgtEl>
                                        <p:attrNameLst>
                                          <p:attrName>style.visibility</p:attrName>
                                        </p:attrNameLst>
                                      </p:cBhvr>
                                      <p:to>
                                        <p:strVal val="visible"/>
                                      </p:to>
                                    </p:set>
                                    <p:animEffect transition="in" filter="fade">
                                      <p:cBhvr>
                                        <p:cTn id="168" dur="500"/>
                                        <p:tgtEl>
                                          <p:spTgt spid="59"/>
                                        </p:tgtEl>
                                      </p:cBhvr>
                                    </p:animEffect>
                                  </p:childTnLst>
                                </p:cTn>
                              </p:par>
                              <p:par>
                                <p:cTn id="169" presetID="10" presetClass="entr" presetSubtype="0" fill="hold" grpId="0" nodeType="withEffect">
                                  <p:stCondLst>
                                    <p:cond delay="1000"/>
                                  </p:stCondLst>
                                  <p:childTnLst>
                                    <p:set>
                                      <p:cBhvr>
                                        <p:cTn id="170" dur="1" fill="hold">
                                          <p:stCondLst>
                                            <p:cond delay="0"/>
                                          </p:stCondLst>
                                        </p:cTn>
                                        <p:tgtEl>
                                          <p:spTgt spid="19"/>
                                        </p:tgtEl>
                                        <p:attrNameLst>
                                          <p:attrName>style.visibility</p:attrName>
                                        </p:attrNameLst>
                                      </p:cBhvr>
                                      <p:to>
                                        <p:strVal val="visible"/>
                                      </p:to>
                                    </p:set>
                                    <p:animEffect transition="in" filter="fade">
                                      <p:cBhvr>
                                        <p:cTn id="171" dur="500"/>
                                        <p:tgtEl>
                                          <p:spTgt spid="19"/>
                                        </p:tgtEl>
                                      </p:cBhvr>
                                    </p:animEffect>
                                  </p:childTnLst>
                                </p:cTn>
                              </p:par>
                              <p:par>
                                <p:cTn id="172" presetID="10" presetClass="entr" presetSubtype="0" fill="hold" grpId="0" nodeType="withEffect">
                                  <p:stCondLst>
                                    <p:cond delay="1000"/>
                                  </p:stCondLst>
                                  <p:childTnLst>
                                    <p:set>
                                      <p:cBhvr>
                                        <p:cTn id="173" dur="1" fill="hold">
                                          <p:stCondLst>
                                            <p:cond delay="0"/>
                                          </p:stCondLst>
                                        </p:cTn>
                                        <p:tgtEl>
                                          <p:spTgt spid="20"/>
                                        </p:tgtEl>
                                        <p:attrNameLst>
                                          <p:attrName>style.visibility</p:attrName>
                                        </p:attrNameLst>
                                      </p:cBhvr>
                                      <p:to>
                                        <p:strVal val="visible"/>
                                      </p:to>
                                    </p:set>
                                    <p:animEffect transition="in" filter="fade">
                                      <p:cBhvr>
                                        <p:cTn id="174" dur="500"/>
                                        <p:tgtEl>
                                          <p:spTgt spid="20"/>
                                        </p:tgtEl>
                                      </p:cBhvr>
                                    </p:animEffect>
                                  </p:childTnLst>
                                </p:cTn>
                              </p:par>
                              <p:par>
                                <p:cTn id="175" presetID="10" presetClass="entr" presetSubtype="0" fill="hold" grpId="0" nodeType="withEffect">
                                  <p:stCondLst>
                                    <p:cond delay="100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500"/>
                                        <p:tgtEl>
                                          <p:spTgt spid="46"/>
                                        </p:tgtEl>
                                      </p:cBhvr>
                                    </p:animEffect>
                                  </p:childTnLst>
                                </p:cTn>
                              </p:par>
                              <p:par>
                                <p:cTn id="178" presetID="10" presetClass="entr" presetSubtype="0" fill="hold" grpId="0" nodeType="withEffect">
                                  <p:stCondLst>
                                    <p:cond delay="1000"/>
                                  </p:stCondLst>
                                  <p:childTnLst>
                                    <p:set>
                                      <p:cBhvr>
                                        <p:cTn id="179" dur="1" fill="hold">
                                          <p:stCondLst>
                                            <p:cond delay="0"/>
                                          </p:stCondLst>
                                        </p:cTn>
                                        <p:tgtEl>
                                          <p:spTgt spid="60"/>
                                        </p:tgtEl>
                                        <p:attrNameLst>
                                          <p:attrName>style.visibility</p:attrName>
                                        </p:attrNameLst>
                                      </p:cBhvr>
                                      <p:to>
                                        <p:strVal val="visible"/>
                                      </p:to>
                                    </p:set>
                                    <p:animEffect transition="in" filter="fade">
                                      <p:cBhvr>
                                        <p:cTn id="180" dur="500"/>
                                        <p:tgtEl>
                                          <p:spTgt spid="60"/>
                                        </p:tgtEl>
                                      </p:cBhvr>
                                    </p:animEffect>
                                  </p:childTnLst>
                                </p:cTn>
                              </p:par>
                              <p:par>
                                <p:cTn id="181" presetID="14" presetClass="entr" presetSubtype="10" fill="hold" grpId="0" nodeType="withEffect">
                                  <p:stCondLst>
                                    <p:cond delay="1500"/>
                                  </p:stCondLst>
                                  <p:childTnLst>
                                    <p:set>
                                      <p:cBhvr>
                                        <p:cTn id="182" dur="1" fill="hold">
                                          <p:stCondLst>
                                            <p:cond delay="0"/>
                                          </p:stCondLst>
                                        </p:cTn>
                                        <p:tgtEl>
                                          <p:spTgt spid="79"/>
                                        </p:tgtEl>
                                        <p:attrNameLst>
                                          <p:attrName>style.visibility</p:attrName>
                                        </p:attrNameLst>
                                      </p:cBhvr>
                                      <p:to>
                                        <p:strVal val="visible"/>
                                      </p:to>
                                    </p:set>
                                    <p:animEffect transition="in" filter="randombar(horizontal)">
                                      <p:cBhvr>
                                        <p:cTn id="183" dur="1000"/>
                                        <p:tgtEl>
                                          <p:spTgt spid="79"/>
                                        </p:tgtEl>
                                      </p:cBhvr>
                                    </p:animEffect>
                                  </p:childTnLst>
                                </p:cTn>
                              </p:par>
                              <p:par>
                                <p:cTn id="184" presetID="14" presetClass="entr" presetSubtype="10" fill="hold" grpId="0" nodeType="withEffect">
                                  <p:stCondLst>
                                    <p:cond delay="1500"/>
                                  </p:stCondLst>
                                  <p:childTnLst>
                                    <p:set>
                                      <p:cBhvr>
                                        <p:cTn id="185" dur="1" fill="hold">
                                          <p:stCondLst>
                                            <p:cond delay="0"/>
                                          </p:stCondLst>
                                        </p:cTn>
                                        <p:tgtEl>
                                          <p:spTgt spid="80"/>
                                        </p:tgtEl>
                                        <p:attrNameLst>
                                          <p:attrName>style.visibility</p:attrName>
                                        </p:attrNameLst>
                                      </p:cBhvr>
                                      <p:to>
                                        <p:strVal val="visible"/>
                                      </p:to>
                                    </p:set>
                                    <p:animEffect transition="in" filter="randombar(horizontal)">
                                      <p:cBhvr>
                                        <p:cTn id="186" dur="1000"/>
                                        <p:tgtEl>
                                          <p:spTgt spid="80"/>
                                        </p:tgtEl>
                                      </p:cBhvr>
                                    </p:animEffect>
                                  </p:childTnLst>
                                </p:cTn>
                              </p:par>
                              <p:par>
                                <p:cTn id="187" presetID="14" presetClass="entr" presetSubtype="10" fill="hold" grpId="0" nodeType="withEffect">
                                  <p:stCondLst>
                                    <p:cond delay="1500"/>
                                  </p:stCondLst>
                                  <p:childTnLst>
                                    <p:set>
                                      <p:cBhvr>
                                        <p:cTn id="188" dur="1" fill="hold">
                                          <p:stCondLst>
                                            <p:cond delay="0"/>
                                          </p:stCondLst>
                                        </p:cTn>
                                        <p:tgtEl>
                                          <p:spTgt spid="81"/>
                                        </p:tgtEl>
                                        <p:attrNameLst>
                                          <p:attrName>style.visibility</p:attrName>
                                        </p:attrNameLst>
                                      </p:cBhvr>
                                      <p:to>
                                        <p:strVal val="visible"/>
                                      </p:to>
                                    </p:set>
                                    <p:animEffect transition="in" filter="randombar(horizontal)">
                                      <p:cBhvr>
                                        <p:cTn id="189" dur="1000"/>
                                        <p:tgtEl>
                                          <p:spTgt spid="81"/>
                                        </p:tgtEl>
                                      </p:cBhvr>
                                    </p:animEffect>
                                  </p:childTnLst>
                                </p:cTn>
                              </p:par>
                              <p:par>
                                <p:cTn id="190" presetID="14" presetClass="entr" presetSubtype="10" fill="hold" grpId="0" nodeType="withEffect">
                                  <p:stCondLst>
                                    <p:cond delay="1500"/>
                                  </p:stCondLst>
                                  <p:childTnLst>
                                    <p:set>
                                      <p:cBhvr>
                                        <p:cTn id="191" dur="1" fill="hold">
                                          <p:stCondLst>
                                            <p:cond delay="0"/>
                                          </p:stCondLst>
                                        </p:cTn>
                                        <p:tgtEl>
                                          <p:spTgt spid="82"/>
                                        </p:tgtEl>
                                        <p:attrNameLst>
                                          <p:attrName>style.visibility</p:attrName>
                                        </p:attrNameLst>
                                      </p:cBhvr>
                                      <p:to>
                                        <p:strVal val="visible"/>
                                      </p:to>
                                    </p:set>
                                    <p:animEffect transition="in" filter="randombar(horizontal)">
                                      <p:cBhvr>
                                        <p:cTn id="192" dur="1000"/>
                                        <p:tgtEl>
                                          <p:spTgt spid="82"/>
                                        </p:tgtEl>
                                      </p:cBhvr>
                                    </p:animEffect>
                                  </p:childTnLst>
                                </p:cTn>
                              </p:par>
                              <p:par>
                                <p:cTn id="193" presetID="14" presetClass="entr" presetSubtype="10" fill="hold" grpId="0" nodeType="withEffect">
                                  <p:stCondLst>
                                    <p:cond delay="1500"/>
                                  </p:stCondLst>
                                  <p:childTnLst>
                                    <p:set>
                                      <p:cBhvr>
                                        <p:cTn id="194" dur="1" fill="hold">
                                          <p:stCondLst>
                                            <p:cond delay="0"/>
                                          </p:stCondLst>
                                        </p:cTn>
                                        <p:tgtEl>
                                          <p:spTgt spid="86"/>
                                        </p:tgtEl>
                                        <p:attrNameLst>
                                          <p:attrName>style.visibility</p:attrName>
                                        </p:attrNameLst>
                                      </p:cBhvr>
                                      <p:to>
                                        <p:strVal val="visible"/>
                                      </p:to>
                                    </p:set>
                                    <p:animEffect transition="in" filter="randombar(horizontal)">
                                      <p:cBhvr>
                                        <p:cTn id="195" dur="1000"/>
                                        <p:tgtEl>
                                          <p:spTgt spid="86"/>
                                        </p:tgtEl>
                                      </p:cBhvr>
                                    </p:animEffect>
                                  </p:childTnLst>
                                </p:cTn>
                              </p:par>
                              <p:par>
                                <p:cTn id="196" presetID="14" presetClass="entr" presetSubtype="10" fill="hold" grpId="0" nodeType="withEffect">
                                  <p:stCondLst>
                                    <p:cond delay="1500"/>
                                  </p:stCondLst>
                                  <p:childTnLst>
                                    <p:set>
                                      <p:cBhvr>
                                        <p:cTn id="197" dur="1" fill="hold">
                                          <p:stCondLst>
                                            <p:cond delay="0"/>
                                          </p:stCondLst>
                                        </p:cTn>
                                        <p:tgtEl>
                                          <p:spTgt spid="85"/>
                                        </p:tgtEl>
                                        <p:attrNameLst>
                                          <p:attrName>style.visibility</p:attrName>
                                        </p:attrNameLst>
                                      </p:cBhvr>
                                      <p:to>
                                        <p:strVal val="visible"/>
                                      </p:to>
                                    </p:set>
                                    <p:animEffect transition="in" filter="randombar(horizontal)">
                                      <p:cBhvr>
                                        <p:cTn id="198" dur="1000"/>
                                        <p:tgtEl>
                                          <p:spTgt spid="85"/>
                                        </p:tgtEl>
                                      </p:cBhvr>
                                    </p:animEffect>
                                  </p:childTnLst>
                                </p:cTn>
                              </p:par>
                              <p:par>
                                <p:cTn id="199" presetID="14" presetClass="entr" presetSubtype="10" fill="hold" grpId="0" nodeType="withEffect">
                                  <p:stCondLst>
                                    <p:cond delay="1500"/>
                                  </p:stCondLst>
                                  <p:childTnLst>
                                    <p:set>
                                      <p:cBhvr>
                                        <p:cTn id="200" dur="1" fill="hold">
                                          <p:stCondLst>
                                            <p:cond delay="0"/>
                                          </p:stCondLst>
                                        </p:cTn>
                                        <p:tgtEl>
                                          <p:spTgt spid="83"/>
                                        </p:tgtEl>
                                        <p:attrNameLst>
                                          <p:attrName>style.visibility</p:attrName>
                                        </p:attrNameLst>
                                      </p:cBhvr>
                                      <p:to>
                                        <p:strVal val="visible"/>
                                      </p:to>
                                    </p:set>
                                    <p:animEffect transition="in" filter="randombar(horizontal)">
                                      <p:cBhvr>
                                        <p:cTn id="201" dur="1000"/>
                                        <p:tgtEl>
                                          <p:spTgt spid="83"/>
                                        </p:tgtEl>
                                      </p:cBhvr>
                                    </p:animEffect>
                                  </p:childTnLst>
                                </p:cTn>
                              </p:par>
                              <p:par>
                                <p:cTn id="202" presetID="14" presetClass="entr" presetSubtype="10" fill="hold" grpId="0" nodeType="withEffect">
                                  <p:stCondLst>
                                    <p:cond delay="1500"/>
                                  </p:stCondLst>
                                  <p:childTnLst>
                                    <p:set>
                                      <p:cBhvr>
                                        <p:cTn id="203" dur="1" fill="hold">
                                          <p:stCondLst>
                                            <p:cond delay="0"/>
                                          </p:stCondLst>
                                        </p:cTn>
                                        <p:tgtEl>
                                          <p:spTgt spid="84"/>
                                        </p:tgtEl>
                                        <p:attrNameLst>
                                          <p:attrName>style.visibility</p:attrName>
                                        </p:attrNameLst>
                                      </p:cBhvr>
                                      <p:to>
                                        <p:strVal val="visible"/>
                                      </p:to>
                                    </p:set>
                                    <p:animEffect transition="in" filter="randombar(horizontal)">
                                      <p:cBhvr>
                                        <p:cTn id="204" dur="1000"/>
                                        <p:tgtEl>
                                          <p:spTgt spid="84"/>
                                        </p:tgtEl>
                                      </p:cBhvr>
                                    </p:animEffect>
                                  </p:childTnLst>
                                </p:cTn>
                              </p:par>
                              <p:par>
                                <p:cTn id="205" presetID="14" presetClass="entr" presetSubtype="10" fill="hold" grpId="0" nodeType="withEffect">
                                  <p:stCondLst>
                                    <p:cond delay="1500"/>
                                  </p:stCondLst>
                                  <p:childTnLst>
                                    <p:set>
                                      <p:cBhvr>
                                        <p:cTn id="206" dur="1" fill="hold">
                                          <p:stCondLst>
                                            <p:cond delay="0"/>
                                          </p:stCondLst>
                                        </p:cTn>
                                        <p:tgtEl>
                                          <p:spTgt spid="78"/>
                                        </p:tgtEl>
                                        <p:attrNameLst>
                                          <p:attrName>style.visibility</p:attrName>
                                        </p:attrNameLst>
                                      </p:cBhvr>
                                      <p:to>
                                        <p:strVal val="visible"/>
                                      </p:to>
                                    </p:set>
                                    <p:animEffect transition="in" filter="randombar(horizontal)">
                                      <p:cBhvr>
                                        <p:cTn id="20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8" grpId="0" bldLvl="0" animBg="1"/>
      <p:bldP spid="29" grpId="0" bldLvl="0" animBg="1"/>
      <p:bldP spid="30" grpId="0" bldLvl="0" animBg="1"/>
      <p:bldP spid="31" grpId="0" bldLvl="0" animBg="1"/>
      <p:bldP spid="32" grpId="0" bldLvl="0" animBg="1"/>
      <p:bldP spid="33"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p:bldP spid="79" grpId="0"/>
      <p:bldP spid="80" grpId="0"/>
      <p:bldP spid="81" grpId="0"/>
      <p:bldP spid="82" grpId="0"/>
      <p:bldP spid="83" grpId="0"/>
      <p:bldP spid="84" grpId="0"/>
      <p:bldP spid="85" grpId="0"/>
      <p:bldP spid="86" grpId="0"/>
      <p:bldP spid="87" grpId="0" bldLvl="0" animBg="1"/>
      <p:bldP spid="8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E6ABCA3-FC43-444A-B63C-F058AA595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99512" y="-1999512"/>
            <a:ext cx="5145088" cy="9144112"/>
          </a:xfrm>
          <a:prstGeom prst="rect">
            <a:avLst/>
          </a:prstGeom>
        </p:spPr>
      </p:pic>
      <p:sp>
        <p:nvSpPr>
          <p:cNvPr id="15" name="TextBox 11"/>
          <p:cNvSpPr txBox="1">
            <a:spLocks noChangeArrowheads="1"/>
          </p:cNvSpPr>
          <p:nvPr/>
        </p:nvSpPr>
        <p:spPr bwMode="auto">
          <a:xfrm>
            <a:off x="4158748" y="1729443"/>
            <a:ext cx="1369570"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工作体会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
          <p:cNvSpPr txBox="1">
            <a:spLocks noChangeArrowheads="1"/>
          </p:cNvSpPr>
          <p:nvPr/>
        </p:nvSpPr>
        <p:spPr bwMode="auto">
          <a:xfrm>
            <a:off x="4141963" y="2299849"/>
            <a:ext cx="3317141"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dirty="0">
                <a:solidFill>
                  <a:schemeClr val="tx1">
                    <a:lumMod val="75000"/>
                    <a:lumOff val="2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2764334" y="1705608"/>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rgbClr val="FFFFFF"/>
                  </a:solidFill>
                </a:rPr>
                <a:t>03</a:t>
              </a:r>
              <a:endParaRPr lang="id-ID" sz="3200" b="1" dirty="0">
                <a:solidFill>
                  <a:srgbClr val="FFFFFF"/>
                </a:solidFill>
              </a:endParaRPr>
            </a:p>
          </p:txBody>
        </p:sp>
      </p:grpSp>
    </p:spTree>
    <p:extLst>
      <p:ext uri="{BB962C8B-B14F-4D97-AF65-F5344CB8AC3E}">
        <p14:creationId xmlns:p14="http://schemas.microsoft.com/office/powerpoint/2010/main" val="808346252"/>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a:off x="3925491" y="2548963"/>
            <a:ext cx="1271588" cy="1271980"/>
          </a:xfrm>
          <a:custGeom>
            <a:avLst/>
            <a:gdLst>
              <a:gd name="T0" fmla="*/ 315 w 636"/>
              <a:gd name="T1" fmla="*/ 634 h 636"/>
              <a:gd name="T2" fmla="*/ 352 w 636"/>
              <a:gd name="T3" fmla="*/ 634 h 636"/>
              <a:gd name="T4" fmla="*/ 256 w 636"/>
              <a:gd name="T5" fmla="*/ 626 h 636"/>
              <a:gd name="T6" fmla="*/ 390 w 636"/>
              <a:gd name="T7" fmla="*/ 624 h 636"/>
              <a:gd name="T8" fmla="*/ 218 w 636"/>
              <a:gd name="T9" fmla="*/ 620 h 636"/>
              <a:gd name="T10" fmla="*/ 407 w 636"/>
              <a:gd name="T11" fmla="*/ 622 h 636"/>
              <a:gd name="T12" fmla="*/ 200 w 636"/>
              <a:gd name="T13" fmla="*/ 613 h 636"/>
              <a:gd name="T14" fmla="*/ 200 w 636"/>
              <a:gd name="T15" fmla="*/ 613 h 636"/>
              <a:gd name="T16" fmla="*/ 446 w 636"/>
              <a:gd name="T17" fmla="*/ 609 h 636"/>
              <a:gd name="T18" fmla="*/ 166 w 636"/>
              <a:gd name="T19" fmla="*/ 593 h 636"/>
              <a:gd name="T20" fmla="*/ 497 w 636"/>
              <a:gd name="T21" fmla="*/ 579 h 636"/>
              <a:gd name="T22" fmla="*/ 116 w 636"/>
              <a:gd name="T23" fmla="*/ 561 h 636"/>
              <a:gd name="T24" fmla="*/ 510 w 636"/>
              <a:gd name="T25" fmla="*/ 567 h 636"/>
              <a:gd name="T26" fmla="*/ 102 w 636"/>
              <a:gd name="T27" fmla="*/ 551 h 636"/>
              <a:gd name="T28" fmla="*/ 540 w 636"/>
              <a:gd name="T29" fmla="*/ 545 h 636"/>
              <a:gd name="T30" fmla="*/ 540 w 636"/>
              <a:gd name="T31" fmla="*/ 545 h 636"/>
              <a:gd name="T32" fmla="*/ 78 w 636"/>
              <a:gd name="T33" fmla="*/ 523 h 636"/>
              <a:gd name="T34" fmla="*/ 579 w 636"/>
              <a:gd name="T35" fmla="*/ 500 h 636"/>
              <a:gd name="T36" fmla="*/ 45 w 636"/>
              <a:gd name="T37" fmla="*/ 473 h 636"/>
              <a:gd name="T38" fmla="*/ 596 w 636"/>
              <a:gd name="T39" fmla="*/ 465 h 636"/>
              <a:gd name="T40" fmla="*/ 25 w 636"/>
              <a:gd name="T41" fmla="*/ 440 h 636"/>
              <a:gd name="T42" fmla="*/ 606 w 636"/>
              <a:gd name="T43" fmla="*/ 450 h 636"/>
              <a:gd name="T44" fmla="*/ 20 w 636"/>
              <a:gd name="T45" fmla="*/ 424 h 636"/>
              <a:gd name="T46" fmla="*/ 20 w 636"/>
              <a:gd name="T47" fmla="*/ 424 h 636"/>
              <a:gd name="T48" fmla="*/ 622 w 636"/>
              <a:gd name="T49" fmla="*/ 413 h 636"/>
              <a:gd name="T50" fmla="*/ 11 w 636"/>
              <a:gd name="T51" fmla="*/ 384 h 636"/>
              <a:gd name="T52" fmla="*/ 633 w 636"/>
              <a:gd name="T53" fmla="*/ 355 h 636"/>
              <a:gd name="T54" fmla="*/ 2 w 636"/>
              <a:gd name="T55" fmla="*/ 325 h 636"/>
              <a:gd name="T56" fmla="*/ 632 w 636"/>
              <a:gd name="T57" fmla="*/ 337 h 636"/>
              <a:gd name="T58" fmla="*/ 634 w 636"/>
              <a:gd name="T59" fmla="*/ 339 h 636"/>
              <a:gd name="T60" fmla="*/ 4 w 636"/>
              <a:gd name="T61" fmla="*/ 308 h 636"/>
              <a:gd name="T62" fmla="*/ 634 w 636"/>
              <a:gd name="T63" fmla="*/ 279 h 636"/>
              <a:gd name="T64" fmla="*/ 10 w 636"/>
              <a:gd name="T65" fmla="*/ 249 h 636"/>
              <a:gd name="T66" fmla="*/ 620 w 636"/>
              <a:gd name="T67" fmla="*/ 221 h 636"/>
              <a:gd name="T68" fmla="*/ 12 w 636"/>
              <a:gd name="T69" fmla="*/ 231 h 636"/>
              <a:gd name="T70" fmla="*/ 612 w 636"/>
              <a:gd name="T71" fmla="*/ 205 h 636"/>
              <a:gd name="T72" fmla="*/ 27 w 636"/>
              <a:gd name="T73" fmla="*/ 197 h 636"/>
              <a:gd name="T74" fmla="*/ 27 w 636"/>
              <a:gd name="T75" fmla="*/ 197 h 636"/>
              <a:gd name="T76" fmla="*/ 599 w 636"/>
              <a:gd name="T77" fmla="*/ 171 h 636"/>
              <a:gd name="T78" fmla="*/ 55 w 636"/>
              <a:gd name="T79" fmla="*/ 145 h 636"/>
              <a:gd name="T80" fmla="*/ 568 w 636"/>
              <a:gd name="T81" fmla="*/ 120 h 636"/>
              <a:gd name="T82" fmla="*/ 76 w 636"/>
              <a:gd name="T83" fmla="*/ 112 h 636"/>
              <a:gd name="T84" fmla="*/ 539 w 636"/>
              <a:gd name="T85" fmla="*/ 94 h 636"/>
              <a:gd name="T86" fmla="*/ 89 w 636"/>
              <a:gd name="T87" fmla="*/ 100 h 636"/>
              <a:gd name="T88" fmla="*/ 526 w 636"/>
              <a:gd name="T89" fmla="*/ 81 h 636"/>
              <a:gd name="T90" fmla="*/ 526 w 636"/>
              <a:gd name="T91" fmla="*/ 81 h 636"/>
              <a:gd name="T92" fmla="*/ 119 w 636"/>
              <a:gd name="T93" fmla="*/ 74 h 636"/>
              <a:gd name="T94" fmla="*/ 497 w 636"/>
              <a:gd name="T95" fmla="*/ 54 h 636"/>
              <a:gd name="T96" fmla="*/ 168 w 636"/>
              <a:gd name="T97" fmla="*/ 40 h 636"/>
              <a:gd name="T98" fmla="*/ 444 w 636"/>
              <a:gd name="T99" fmla="*/ 27 h 636"/>
              <a:gd name="T100" fmla="*/ 182 w 636"/>
              <a:gd name="T101" fmla="*/ 30 h 636"/>
              <a:gd name="T102" fmla="*/ 427 w 636"/>
              <a:gd name="T103" fmla="*/ 22 h 636"/>
              <a:gd name="T104" fmla="*/ 219 w 636"/>
              <a:gd name="T105" fmla="*/ 19 h 636"/>
              <a:gd name="T106" fmla="*/ 219 w 636"/>
              <a:gd name="T107" fmla="*/ 19 h 636"/>
              <a:gd name="T108" fmla="*/ 392 w 636"/>
              <a:gd name="T109" fmla="*/ 10 h 636"/>
              <a:gd name="T110" fmla="*/ 276 w 636"/>
              <a:gd name="T111" fmla="*/ 6 h 636"/>
              <a:gd name="T112" fmla="*/ 333 w 636"/>
              <a:gd name="T113" fmla="*/ 0 h 636"/>
              <a:gd name="T114" fmla="*/ 314 w 636"/>
              <a:gd name="T11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6" h="636">
                <a:moveTo>
                  <a:pt x="313" y="636"/>
                </a:moveTo>
                <a:cubicBezTo>
                  <a:pt x="313" y="636"/>
                  <a:pt x="313" y="636"/>
                  <a:pt x="313" y="636"/>
                </a:cubicBezTo>
                <a:cubicBezTo>
                  <a:pt x="307" y="636"/>
                  <a:pt x="300" y="635"/>
                  <a:pt x="294" y="635"/>
                </a:cubicBezTo>
                <a:cubicBezTo>
                  <a:pt x="293" y="635"/>
                  <a:pt x="292" y="634"/>
                  <a:pt x="292" y="633"/>
                </a:cubicBezTo>
                <a:cubicBezTo>
                  <a:pt x="292" y="632"/>
                  <a:pt x="293" y="631"/>
                  <a:pt x="294" y="631"/>
                </a:cubicBezTo>
                <a:cubicBezTo>
                  <a:pt x="301" y="632"/>
                  <a:pt x="307" y="632"/>
                  <a:pt x="313" y="632"/>
                </a:cubicBezTo>
                <a:cubicBezTo>
                  <a:pt x="314" y="632"/>
                  <a:pt x="315" y="633"/>
                  <a:pt x="315" y="634"/>
                </a:cubicBezTo>
                <a:cubicBezTo>
                  <a:pt x="315" y="635"/>
                  <a:pt x="314" y="636"/>
                  <a:pt x="313" y="636"/>
                </a:cubicBezTo>
                <a:close/>
                <a:moveTo>
                  <a:pt x="333" y="636"/>
                </a:moveTo>
                <a:cubicBezTo>
                  <a:pt x="332" y="636"/>
                  <a:pt x="331" y="635"/>
                  <a:pt x="331" y="634"/>
                </a:cubicBezTo>
                <a:cubicBezTo>
                  <a:pt x="331" y="633"/>
                  <a:pt x="332" y="632"/>
                  <a:pt x="333" y="632"/>
                </a:cubicBezTo>
                <a:cubicBezTo>
                  <a:pt x="339" y="632"/>
                  <a:pt x="345" y="631"/>
                  <a:pt x="352" y="631"/>
                </a:cubicBezTo>
                <a:cubicBezTo>
                  <a:pt x="353" y="630"/>
                  <a:pt x="354" y="631"/>
                  <a:pt x="354" y="632"/>
                </a:cubicBezTo>
                <a:cubicBezTo>
                  <a:pt x="354" y="633"/>
                  <a:pt x="353" y="634"/>
                  <a:pt x="352" y="634"/>
                </a:cubicBezTo>
                <a:cubicBezTo>
                  <a:pt x="346" y="635"/>
                  <a:pt x="339" y="635"/>
                  <a:pt x="333" y="636"/>
                </a:cubicBezTo>
                <a:cubicBezTo>
                  <a:pt x="333" y="636"/>
                  <a:pt x="333" y="636"/>
                  <a:pt x="333" y="636"/>
                </a:cubicBezTo>
                <a:close/>
                <a:moveTo>
                  <a:pt x="275" y="633"/>
                </a:moveTo>
                <a:cubicBezTo>
                  <a:pt x="275" y="633"/>
                  <a:pt x="275" y="633"/>
                  <a:pt x="275" y="633"/>
                </a:cubicBezTo>
                <a:cubicBezTo>
                  <a:pt x="268" y="632"/>
                  <a:pt x="262" y="631"/>
                  <a:pt x="256" y="630"/>
                </a:cubicBezTo>
                <a:cubicBezTo>
                  <a:pt x="255" y="629"/>
                  <a:pt x="254" y="629"/>
                  <a:pt x="254" y="628"/>
                </a:cubicBezTo>
                <a:cubicBezTo>
                  <a:pt x="254" y="627"/>
                  <a:pt x="255" y="626"/>
                  <a:pt x="256" y="626"/>
                </a:cubicBezTo>
                <a:cubicBezTo>
                  <a:pt x="263" y="627"/>
                  <a:pt x="269" y="628"/>
                  <a:pt x="275" y="629"/>
                </a:cubicBezTo>
                <a:cubicBezTo>
                  <a:pt x="276" y="629"/>
                  <a:pt x="277" y="630"/>
                  <a:pt x="277" y="631"/>
                </a:cubicBezTo>
                <a:cubicBezTo>
                  <a:pt x="277" y="632"/>
                  <a:pt x="276" y="633"/>
                  <a:pt x="275" y="633"/>
                </a:cubicBezTo>
                <a:close/>
                <a:moveTo>
                  <a:pt x="371" y="631"/>
                </a:moveTo>
                <a:cubicBezTo>
                  <a:pt x="370" y="631"/>
                  <a:pt x="369" y="631"/>
                  <a:pt x="369" y="630"/>
                </a:cubicBezTo>
                <a:cubicBezTo>
                  <a:pt x="369" y="629"/>
                  <a:pt x="370" y="628"/>
                  <a:pt x="371" y="628"/>
                </a:cubicBezTo>
                <a:cubicBezTo>
                  <a:pt x="377" y="627"/>
                  <a:pt x="383" y="626"/>
                  <a:pt x="390" y="624"/>
                </a:cubicBezTo>
                <a:cubicBezTo>
                  <a:pt x="391" y="624"/>
                  <a:pt x="392" y="625"/>
                  <a:pt x="392" y="626"/>
                </a:cubicBezTo>
                <a:cubicBezTo>
                  <a:pt x="392" y="626"/>
                  <a:pt x="391" y="627"/>
                  <a:pt x="390" y="628"/>
                </a:cubicBezTo>
                <a:cubicBezTo>
                  <a:pt x="384" y="629"/>
                  <a:pt x="378" y="630"/>
                  <a:pt x="371" y="631"/>
                </a:cubicBezTo>
                <a:cubicBezTo>
                  <a:pt x="371" y="631"/>
                  <a:pt x="371" y="631"/>
                  <a:pt x="371" y="631"/>
                </a:cubicBezTo>
                <a:close/>
                <a:moveTo>
                  <a:pt x="237" y="625"/>
                </a:moveTo>
                <a:cubicBezTo>
                  <a:pt x="237" y="625"/>
                  <a:pt x="237" y="625"/>
                  <a:pt x="237" y="625"/>
                </a:cubicBezTo>
                <a:cubicBezTo>
                  <a:pt x="230" y="624"/>
                  <a:pt x="224" y="622"/>
                  <a:pt x="218" y="620"/>
                </a:cubicBezTo>
                <a:cubicBezTo>
                  <a:pt x="217" y="619"/>
                  <a:pt x="217" y="618"/>
                  <a:pt x="217" y="617"/>
                </a:cubicBezTo>
                <a:cubicBezTo>
                  <a:pt x="217" y="617"/>
                  <a:pt x="218" y="616"/>
                  <a:pt x="219" y="616"/>
                </a:cubicBezTo>
                <a:cubicBezTo>
                  <a:pt x="225" y="618"/>
                  <a:pt x="231" y="620"/>
                  <a:pt x="238" y="622"/>
                </a:cubicBezTo>
                <a:cubicBezTo>
                  <a:pt x="239" y="622"/>
                  <a:pt x="239" y="623"/>
                  <a:pt x="239" y="624"/>
                </a:cubicBezTo>
                <a:cubicBezTo>
                  <a:pt x="239" y="625"/>
                  <a:pt x="238" y="625"/>
                  <a:pt x="237" y="625"/>
                </a:cubicBezTo>
                <a:close/>
                <a:moveTo>
                  <a:pt x="409" y="623"/>
                </a:moveTo>
                <a:cubicBezTo>
                  <a:pt x="408" y="623"/>
                  <a:pt x="407" y="622"/>
                  <a:pt x="407" y="622"/>
                </a:cubicBezTo>
                <a:cubicBezTo>
                  <a:pt x="407" y="621"/>
                  <a:pt x="407" y="620"/>
                  <a:pt x="408" y="619"/>
                </a:cubicBezTo>
                <a:cubicBezTo>
                  <a:pt x="414" y="617"/>
                  <a:pt x="420" y="615"/>
                  <a:pt x="426" y="613"/>
                </a:cubicBezTo>
                <a:cubicBezTo>
                  <a:pt x="427" y="613"/>
                  <a:pt x="428" y="613"/>
                  <a:pt x="429" y="614"/>
                </a:cubicBezTo>
                <a:cubicBezTo>
                  <a:pt x="429" y="615"/>
                  <a:pt x="429" y="616"/>
                  <a:pt x="428" y="617"/>
                </a:cubicBezTo>
                <a:cubicBezTo>
                  <a:pt x="422" y="619"/>
                  <a:pt x="415" y="621"/>
                  <a:pt x="409" y="623"/>
                </a:cubicBezTo>
                <a:cubicBezTo>
                  <a:pt x="409" y="623"/>
                  <a:pt x="409" y="623"/>
                  <a:pt x="409" y="623"/>
                </a:cubicBezTo>
                <a:close/>
                <a:moveTo>
                  <a:pt x="200" y="613"/>
                </a:moveTo>
                <a:cubicBezTo>
                  <a:pt x="200" y="613"/>
                  <a:pt x="200" y="613"/>
                  <a:pt x="200" y="613"/>
                </a:cubicBezTo>
                <a:cubicBezTo>
                  <a:pt x="194" y="611"/>
                  <a:pt x="188" y="608"/>
                  <a:pt x="182" y="605"/>
                </a:cubicBezTo>
                <a:cubicBezTo>
                  <a:pt x="181" y="605"/>
                  <a:pt x="181" y="604"/>
                  <a:pt x="181" y="603"/>
                </a:cubicBezTo>
                <a:cubicBezTo>
                  <a:pt x="182" y="602"/>
                  <a:pt x="183" y="602"/>
                  <a:pt x="184" y="602"/>
                </a:cubicBezTo>
                <a:cubicBezTo>
                  <a:pt x="189" y="605"/>
                  <a:pt x="195" y="607"/>
                  <a:pt x="201" y="610"/>
                </a:cubicBezTo>
                <a:cubicBezTo>
                  <a:pt x="202" y="610"/>
                  <a:pt x="203" y="611"/>
                  <a:pt x="202" y="612"/>
                </a:cubicBezTo>
                <a:cubicBezTo>
                  <a:pt x="202" y="613"/>
                  <a:pt x="201" y="613"/>
                  <a:pt x="200" y="613"/>
                </a:cubicBezTo>
                <a:close/>
                <a:moveTo>
                  <a:pt x="445" y="610"/>
                </a:moveTo>
                <a:cubicBezTo>
                  <a:pt x="444" y="610"/>
                  <a:pt x="444" y="609"/>
                  <a:pt x="443" y="608"/>
                </a:cubicBezTo>
                <a:cubicBezTo>
                  <a:pt x="443" y="608"/>
                  <a:pt x="443" y="607"/>
                  <a:pt x="444" y="606"/>
                </a:cubicBezTo>
                <a:cubicBezTo>
                  <a:pt x="450" y="604"/>
                  <a:pt x="456" y="601"/>
                  <a:pt x="461" y="598"/>
                </a:cubicBezTo>
                <a:cubicBezTo>
                  <a:pt x="462" y="597"/>
                  <a:pt x="463" y="598"/>
                  <a:pt x="464" y="599"/>
                </a:cubicBezTo>
                <a:cubicBezTo>
                  <a:pt x="464" y="600"/>
                  <a:pt x="464" y="601"/>
                  <a:pt x="463" y="601"/>
                </a:cubicBezTo>
                <a:cubicBezTo>
                  <a:pt x="457" y="604"/>
                  <a:pt x="451" y="607"/>
                  <a:pt x="446" y="609"/>
                </a:cubicBezTo>
                <a:cubicBezTo>
                  <a:pt x="445" y="609"/>
                  <a:pt x="445" y="610"/>
                  <a:pt x="445" y="610"/>
                </a:cubicBezTo>
                <a:close/>
                <a:moveTo>
                  <a:pt x="166" y="597"/>
                </a:moveTo>
                <a:cubicBezTo>
                  <a:pt x="165" y="597"/>
                  <a:pt x="165" y="597"/>
                  <a:pt x="165" y="596"/>
                </a:cubicBezTo>
                <a:cubicBezTo>
                  <a:pt x="159" y="593"/>
                  <a:pt x="153" y="590"/>
                  <a:pt x="148" y="586"/>
                </a:cubicBezTo>
                <a:cubicBezTo>
                  <a:pt x="147" y="586"/>
                  <a:pt x="147" y="585"/>
                  <a:pt x="147" y="584"/>
                </a:cubicBezTo>
                <a:cubicBezTo>
                  <a:pt x="148" y="583"/>
                  <a:pt x="149" y="583"/>
                  <a:pt x="150" y="583"/>
                </a:cubicBezTo>
                <a:cubicBezTo>
                  <a:pt x="155" y="587"/>
                  <a:pt x="161" y="590"/>
                  <a:pt x="166" y="593"/>
                </a:cubicBezTo>
                <a:cubicBezTo>
                  <a:pt x="167" y="594"/>
                  <a:pt x="168" y="595"/>
                  <a:pt x="167" y="596"/>
                </a:cubicBezTo>
                <a:cubicBezTo>
                  <a:pt x="167" y="596"/>
                  <a:pt x="166" y="597"/>
                  <a:pt x="166" y="597"/>
                </a:cubicBezTo>
                <a:close/>
                <a:moveTo>
                  <a:pt x="479" y="592"/>
                </a:moveTo>
                <a:cubicBezTo>
                  <a:pt x="479" y="592"/>
                  <a:pt x="478" y="592"/>
                  <a:pt x="478" y="591"/>
                </a:cubicBezTo>
                <a:cubicBezTo>
                  <a:pt x="477" y="590"/>
                  <a:pt x="477" y="589"/>
                  <a:pt x="478" y="589"/>
                </a:cubicBezTo>
                <a:cubicBezTo>
                  <a:pt x="484" y="585"/>
                  <a:pt x="489" y="582"/>
                  <a:pt x="494" y="578"/>
                </a:cubicBezTo>
                <a:cubicBezTo>
                  <a:pt x="495" y="578"/>
                  <a:pt x="496" y="578"/>
                  <a:pt x="497" y="579"/>
                </a:cubicBezTo>
                <a:cubicBezTo>
                  <a:pt x="497" y="580"/>
                  <a:pt x="497" y="581"/>
                  <a:pt x="496" y="581"/>
                </a:cubicBezTo>
                <a:cubicBezTo>
                  <a:pt x="491" y="585"/>
                  <a:pt x="486" y="588"/>
                  <a:pt x="480" y="592"/>
                </a:cubicBezTo>
                <a:cubicBezTo>
                  <a:pt x="480" y="592"/>
                  <a:pt x="479" y="592"/>
                  <a:pt x="479" y="592"/>
                </a:cubicBezTo>
                <a:close/>
                <a:moveTo>
                  <a:pt x="133" y="576"/>
                </a:moveTo>
                <a:cubicBezTo>
                  <a:pt x="133" y="576"/>
                  <a:pt x="132" y="576"/>
                  <a:pt x="132" y="576"/>
                </a:cubicBezTo>
                <a:cubicBezTo>
                  <a:pt x="127" y="572"/>
                  <a:pt x="122" y="568"/>
                  <a:pt x="117" y="564"/>
                </a:cubicBezTo>
                <a:cubicBezTo>
                  <a:pt x="116" y="563"/>
                  <a:pt x="116" y="562"/>
                  <a:pt x="116" y="561"/>
                </a:cubicBezTo>
                <a:cubicBezTo>
                  <a:pt x="117" y="560"/>
                  <a:pt x="118" y="560"/>
                  <a:pt x="119" y="561"/>
                </a:cubicBezTo>
                <a:cubicBezTo>
                  <a:pt x="124" y="565"/>
                  <a:pt x="129" y="569"/>
                  <a:pt x="134" y="573"/>
                </a:cubicBezTo>
                <a:cubicBezTo>
                  <a:pt x="135" y="573"/>
                  <a:pt x="135" y="574"/>
                  <a:pt x="134" y="575"/>
                </a:cubicBezTo>
                <a:cubicBezTo>
                  <a:pt x="134" y="576"/>
                  <a:pt x="134" y="576"/>
                  <a:pt x="133" y="576"/>
                </a:cubicBezTo>
                <a:close/>
                <a:moveTo>
                  <a:pt x="511" y="570"/>
                </a:moveTo>
                <a:cubicBezTo>
                  <a:pt x="511" y="570"/>
                  <a:pt x="510" y="570"/>
                  <a:pt x="510" y="570"/>
                </a:cubicBezTo>
                <a:cubicBezTo>
                  <a:pt x="509" y="569"/>
                  <a:pt x="509" y="568"/>
                  <a:pt x="510" y="567"/>
                </a:cubicBezTo>
                <a:cubicBezTo>
                  <a:pt x="515" y="563"/>
                  <a:pt x="520" y="559"/>
                  <a:pt x="525" y="555"/>
                </a:cubicBezTo>
                <a:cubicBezTo>
                  <a:pt x="526" y="554"/>
                  <a:pt x="527" y="554"/>
                  <a:pt x="527" y="555"/>
                </a:cubicBezTo>
                <a:cubicBezTo>
                  <a:pt x="528" y="556"/>
                  <a:pt x="528" y="557"/>
                  <a:pt x="527" y="558"/>
                </a:cubicBezTo>
                <a:cubicBezTo>
                  <a:pt x="522" y="562"/>
                  <a:pt x="517" y="566"/>
                  <a:pt x="512" y="570"/>
                </a:cubicBezTo>
                <a:cubicBezTo>
                  <a:pt x="512" y="570"/>
                  <a:pt x="511" y="570"/>
                  <a:pt x="511" y="570"/>
                </a:cubicBezTo>
                <a:close/>
                <a:moveTo>
                  <a:pt x="103" y="551"/>
                </a:moveTo>
                <a:cubicBezTo>
                  <a:pt x="103" y="551"/>
                  <a:pt x="102" y="551"/>
                  <a:pt x="102" y="551"/>
                </a:cubicBezTo>
                <a:cubicBezTo>
                  <a:pt x="97" y="547"/>
                  <a:pt x="93" y="542"/>
                  <a:pt x="88" y="537"/>
                </a:cubicBezTo>
                <a:cubicBezTo>
                  <a:pt x="87" y="537"/>
                  <a:pt x="88" y="535"/>
                  <a:pt x="88" y="535"/>
                </a:cubicBezTo>
                <a:cubicBezTo>
                  <a:pt x="89" y="534"/>
                  <a:pt x="90" y="534"/>
                  <a:pt x="91" y="535"/>
                </a:cubicBezTo>
                <a:cubicBezTo>
                  <a:pt x="95" y="539"/>
                  <a:pt x="100" y="544"/>
                  <a:pt x="104" y="548"/>
                </a:cubicBezTo>
                <a:cubicBezTo>
                  <a:pt x="105" y="549"/>
                  <a:pt x="105" y="550"/>
                  <a:pt x="104" y="551"/>
                </a:cubicBezTo>
                <a:cubicBezTo>
                  <a:pt x="104" y="551"/>
                  <a:pt x="104" y="551"/>
                  <a:pt x="103" y="551"/>
                </a:cubicBezTo>
                <a:close/>
                <a:moveTo>
                  <a:pt x="540" y="545"/>
                </a:moveTo>
                <a:cubicBezTo>
                  <a:pt x="540" y="545"/>
                  <a:pt x="539" y="545"/>
                  <a:pt x="539" y="544"/>
                </a:cubicBezTo>
                <a:cubicBezTo>
                  <a:pt x="538" y="544"/>
                  <a:pt x="538" y="543"/>
                  <a:pt x="539" y="542"/>
                </a:cubicBezTo>
                <a:cubicBezTo>
                  <a:pt x="543" y="538"/>
                  <a:pt x="548" y="533"/>
                  <a:pt x="552" y="528"/>
                </a:cubicBezTo>
                <a:cubicBezTo>
                  <a:pt x="553" y="527"/>
                  <a:pt x="554" y="527"/>
                  <a:pt x="555" y="528"/>
                </a:cubicBezTo>
                <a:cubicBezTo>
                  <a:pt x="555" y="529"/>
                  <a:pt x="555" y="530"/>
                  <a:pt x="555" y="530"/>
                </a:cubicBezTo>
                <a:cubicBezTo>
                  <a:pt x="551" y="535"/>
                  <a:pt x="546" y="540"/>
                  <a:pt x="541" y="545"/>
                </a:cubicBezTo>
                <a:cubicBezTo>
                  <a:pt x="541" y="545"/>
                  <a:pt x="541" y="545"/>
                  <a:pt x="540" y="545"/>
                </a:cubicBezTo>
                <a:close/>
                <a:moveTo>
                  <a:pt x="77" y="524"/>
                </a:moveTo>
                <a:cubicBezTo>
                  <a:pt x="76" y="524"/>
                  <a:pt x="76" y="523"/>
                  <a:pt x="75" y="523"/>
                </a:cubicBezTo>
                <a:cubicBezTo>
                  <a:pt x="71" y="518"/>
                  <a:pt x="67" y="513"/>
                  <a:pt x="63" y="508"/>
                </a:cubicBezTo>
                <a:cubicBezTo>
                  <a:pt x="63" y="507"/>
                  <a:pt x="63" y="506"/>
                  <a:pt x="64" y="505"/>
                </a:cubicBezTo>
                <a:cubicBezTo>
                  <a:pt x="64" y="505"/>
                  <a:pt x="65" y="505"/>
                  <a:pt x="66" y="506"/>
                </a:cubicBezTo>
                <a:cubicBezTo>
                  <a:pt x="70" y="511"/>
                  <a:pt x="74" y="516"/>
                  <a:pt x="78" y="521"/>
                </a:cubicBezTo>
                <a:cubicBezTo>
                  <a:pt x="79" y="521"/>
                  <a:pt x="78" y="522"/>
                  <a:pt x="78" y="523"/>
                </a:cubicBezTo>
                <a:cubicBezTo>
                  <a:pt x="77" y="523"/>
                  <a:pt x="77" y="524"/>
                  <a:pt x="77" y="524"/>
                </a:cubicBezTo>
                <a:close/>
                <a:moveTo>
                  <a:pt x="566" y="516"/>
                </a:moveTo>
                <a:cubicBezTo>
                  <a:pt x="566" y="516"/>
                  <a:pt x="565" y="516"/>
                  <a:pt x="565" y="516"/>
                </a:cubicBezTo>
                <a:cubicBezTo>
                  <a:pt x="564" y="515"/>
                  <a:pt x="564" y="514"/>
                  <a:pt x="565" y="513"/>
                </a:cubicBezTo>
                <a:cubicBezTo>
                  <a:pt x="569" y="508"/>
                  <a:pt x="572" y="503"/>
                  <a:pt x="576" y="498"/>
                </a:cubicBezTo>
                <a:cubicBezTo>
                  <a:pt x="577" y="497"/>
                  <a:pt x="578" y="497"/>
                  <a:pt x="579" y="498"/>
                </a:cubicBezTo>
                <a:cubicBezTo>
                  <a:pt x="579" y="498"/>
                  <a:pt x="580" y="499"/>
                  <a:pt x="579" y="500"/>
                </a:cubicBezTo>
                <a:cubicBezTo>
                  <a:pt x="575" y="505"/>
                  <a:pt x="571" y="511"/>
                  <a:pt x="567" y="516"/>
                </a:cubicBezTo>
                <a:cubicBezTo>
                  <a:pt x="567" y="516"/>
                  <a:pt x="566" y="516"/>
                  <a:pt x="566" y="516"/>
                </a:cubicBezTo>
                <a:close/>
                <a:moveTo>
                  <a:pt x="54" y="493"/>
                </a:moveTo>
                <a:cubicBezTo>
                  <a:pt x="53" y="493"/>
                  <a:pt x="52" y="492"/>
                  <a:pt x="52" y="492"/>
                </a:cubicBezTo>
                <a:cubicBezTo>
                  <a:pt x="49" y="486"/>
                  <a:pt x="45" y="481"/>
                  <a:pt x="42" y="475"/>
                </a:cubicBezTo>
                <a:cubicBezTo>
                  <a:pt x="41" y="474"/>
                  <a:pt x="42" y="473"/>
                  <a:pt x="43" y="473"/>
                </a:cubicBezTo>
                <a:cubicBezTo>
                  <a:pt x="43" y="472"/>
                  <a:pt x="45" y="473"/>
                  <a:pt x="45" y="473"/>
                </a:cubicBezTo>
                <a:cubicBezTo>
                  <a:pt x="48" y="479"/>
                  <a:pt x="52" y="485"/>
                  <a:pt x="55" y="490"/>
                </a:cubicBezTo>
                <a:cubicBezTo>
                  <a:pt x="56" y="491"/>
                  <a:pt x="55" y="492"/>
                  <a:pt x="54" y="492"/>
                </a:cubicBezTo>
                <a:cubicBezTo>
                  <a:pt x="54" y="492"/>
                  <a:pt x="54" y="493"/>
                  <a:pt x="54" y="493"/>
                </a:cubicBezTo>
                <a:close/>
                <a:moveTo>
                  <a:pt x="588" y="485"/>
                </a:moveTo>
                <a:cubicBezTo>
                  <a:pt x="588" y="485"/>
                  <a:pt x="587" y="485"/>
                  <a:pt x="587" y="484"/>
                </a:cubicBezTo>
                <a:cubicBezTo>
                  <a:pt x="586" y="484"/>
                  <a:pt x="586" y="483"/>
                  <a:pt x="587" y="482"/>
                </a:cubicBezTo>
                <a:cubicBezTo>
                  <a:pt x="590" y="477"/>
                  <a:pt x="593" y="471"/>
                  <a:pt x="596" y="465"/>
                </a:cubicBezTo>
                <a:cubicBezTo>
                  <a:pt x="597" y="464"/>
                  <a:pt x="598" y="464"/>
                  <a:pt x="599" y="465"/>
                </a:cubicBezTo>
                <a:cubicBezTo>
                  <a:pt x="599" y="465"/>
                  <a:pt x="600" y="466"/>
                  <a:pt x="599" y="467"/>
                </a:cubicBezTo>
                <a:cubicBezTo>
                  <a:pt x="596" y="473"/>
                  <a:pt x="593" y="478"/>
                  <a:pt x="590" y="484"/>
                </a:cubicBezTo>
                <a:cubicBezTo>
                  <a:pt x="589" y="484"/>
                  <a:pt x="589" y="485"/>
                  <a:pt x="588" y="485"/>
                </a:cubicBezTo>
                <a:close/>
                <a:moveTo>
                  <a:pt x="34" y="459"/>
                </a:moveTo>
                <a:cubicBezTo>
                  <a:pt x="34" y="459"/>
                  <a:pt x="33" y="459"/>
                  <a:pt x="33" y="458"/>
                </a:cubicBezTo>
                <a:cubicBezTo>
                  <a:pt x="30" y="452"/>
                  <a:pt x="27" y="446"/>
                  <a:pt x="25" y="440"/>
                </a:cubicBezTo>
                <a:cubicBezTo>
                  <a:pt x="24" y="440"/>
                  <a:pt x="25" y="439"/>
                  <a:pt x="26" y="438"/>
                </a:cubicBezTo>
                <a:cubicBezTo>
                  <a:pt x="27" y="438"/>
                  <a:pt x="28" y="438"/>
                  <a:pt x="28" y="439"/>
                </a:cubicBezTo>
                <a:cubicBezTo>
                  <a:pt x="31" y="445"/>
                  <a:pt x="33" y="451"/>
                  <a:pt x="36" y="457"/>
                </a:cubicBezTo>
                <a:cubicBezTo>
                  <a:pt x="36" y="457"/>
                  <a:pt x="36" y="458"/>
                  <a:pt x="35" y="459"/>
                </a:cubicBezTo>
                <a:cubicBezTo>
                  <a:pt x="35" y="459"/>
                  <a:pt x="35" y="459"/>
                  <a:pt x="34" y="459"/>
                </a:cubicBezTo>
                <a:close/>
                <a:moveTo>
                  <a:pt x="606" y="451"/>
                </a:moveTo>
                <a:cubicBezTo>
                  <a:pt x="606" y="451"/>
                  <a:pt x="606" y="451"/>
                  <a:pt x="606" y="450"/>
                </a:cubicBezTo>
                <a:cubicBezTo>
                  <a:pt x="605" y="450"/>
                  <a:pt x="604" y="449"/>
                  <a:pt x="605" y="448"/>
                </a:cubicBezTo>
                <a:cubicBezTo>
                  <a:pt x="607" y="442"/>
                  <a:pt x="610" y="436"/>
                  <a:pt x="612" y="430"/>
                </a:cubicBezTo>
                <a:cubicBezTo>
                  <a:pt x="612" y="429"/>
                  <a:pt x="613" y="429"/>
                  <a:pt x="614" y="429"/>
                </a:cubicBezTo>
                <a:cubicBezTo>
                  <a:pt x="615" y="430"/>
                  <a:pt x="616" y="431"/>
                  <a:pt x="615" y="432"/>
                </a:cubicBezTo>
                <a:cubicBezTo>
                  <a:pt x="613" y="438"/>
                  <a:pt x="611" y="444"/>
                  <a:pt x="608" y="450"/>
                </a:cubicBezTo>
                <a:cubicBezTo>
                  <a:pt x="608" y="450"/>
                  <a:pt x="607" y="451"/>
                  <a:pt x="606" y="451"/>
                </a:cubicBezTo>
                <a:close/>
                <a:moveTo>
                  <a:pt x="20" y="424"/>
                </a:moveTo>
                <a:cubicBezTo>
                  <a:pt x="19" y="424"/>
                  <a:pt x="18" y="423"/>
                  <a:pt x="18" y="422"/>
                </a:cubicBezTo>
                <a:cubicBezTo>
                  <a:pt x="16" y="416"/>
                  <a:pt x="14" y="410"/>
                  <a:pt x="12" y="404"/>
                </a:cubicBezTo>
                <a:cubicBezTo>
                  <a:pt x="12" y="403"/>
                  <a:pt x="12" y="402"/>
                  <a:pt x="13" y="402"/>
                </a:cubicBezTo>
                <a:cubicBezTo>
                  <a:pt x="14" y="401"/>
                  <a:pt x="15" y="402"/>
                  <a:pt x="15" y="403"/>
                </a:cubicBezTo>
                <a:cubicBezTo>
                  <a:pt x="17" y="409"/>
                  <a:pt x="19" y="415"/>
                  <a:pt x="21" y="421"/>
                </a:cubicBezTo>
                <a:cubicBezTo>
                  <a:pt x="22" y="422"/>
                  <a:pt x="21" y="423"/>
                  <a:pt x="20" y="423"/>
                </a:cubicBezTo>
                <a:cubicBezTo>
                  <a:pt x="20" y="424"/>
                  <a:pt x="20" y="424"/>
                  <a:pt x="20" y="424"/>
                </a:cubicBezTo>
                <a:close/>
                <a:moveTo>
                  <a:pt x="620" y="415"/>
                </a:moveTo>
                <a:cubicBezTo>
                  <a:pt x="620" y="415"/>
                  <a:pt x="620" y="415"/>
                  <a:pt x="620" y="414"/>
                </a:cubicBezTo>
                <a:cubicBezTo>
                  <a:pt x="619" y="414"/>
                  <a:pt x="618" y="413"/>
                  <a:pt x="618" y="412"/>
                </a:cubicBezTo>
                <a:cubicBezTo>
                  <a:pt x="620" y="406"/>
                  <a:pt x="622" y="400"/>
                  <a:pt x="624" y="394"/>
                </a:cubicBezTo>
                <a:cubicBezTo>
                  <a:pt x="624" y="393"/>
                  <a:pt x="625" y="392"/>
                  <a:pt x="626" y="392"/>
                </a:cubicBezTo>
                <a:cubicBezTo>
                  <a:pt x="627" y="393"/>
                  <a:pt x="627" y="394"/>
                  <a:pt x="627" y="395"/>
                </a:cubicBezTo>
                <a:cubicBezTo>
                  <a:pt x="625" y="401"/>
                  <a:pt x="624" y="407"/>
                  <a:pt x="622" y="413"/>
                </a:cubicBezTo>
                <a:cubicBezTo>
                  <a:pt x="622" y="414"/>
                  <a:pt x="621" y="415"/>
                  <a:pt x="620" y="415"/>
                </a:cubicBezTo>
                <a:close/>
                <a:moveTo>
                  <a:pt x="9" y="386"/>
                </a:moveTo>
                <a:cubicBezTo>
                  <a:pt x="8" y="386"/>
                  <a:pt x="8" y="386"/>
                  <a:pt x="7" y="385"/>
                </a:cubicBezTo>
                <a:cubicBezTo>
                  <a:pt x="6" y="379"/>
                  <a:pt x="5" y="372"/>
                  <a:pt x="4" y="366"/>
                </a:cubicBezTo>
                <a:cubicBezTo>
                  <a:pt x="4" y="365"/>
                  <a:pt x="4" y="364"/>
                  <a:pt x="5" y="364"/>
                </a:cubicBezTo>
                <a:cubicBezTo>
                  <a:pt x="6" y="364"/>
                  <a:pt x="7" y="364"/>
                  <a:pt x="7" y="365"/>
                </a:cubicBezTo>
                <a:cubicBezTo>
                  <a:pt x="8" y="372"/>
                  <a:pt x="10" y="378"/>
                  <a:pt x="11" y="384"/>
                </a:cubicBezTo>
                <a:cubicBezTo>
                  <a:pt x="11" y="385"/>
                  <a:pt x="10" y="386"/>
                  <a:pt x="10" y="386"/>
                </a:cubicBezTo>
                <a:cubicBezTo>
                  <a:pt x="9" y="386"/>
                  <a:pt x="9" y="386"/>
                  <a:pt x="9" y="386"/>
                </a:cubicBezTo>
                <a:close/>
                <a:moveTo>
                  <a:pt x="629" y="377"/>
                </a:moveTo>
                <a:cubicBezTo>
                  <a:pt x="629" y="377"/>
                  <a:pt x="629" y="377"/>
                  <a:pt x="629" y="377"/>
                </a:cubicBezTo>
                <a:cubicBezTo>
                  <a:pt x="628" y="377"/>
                  <a:pt x="627" y="376"/>
                  <a:pt x="628" y="375"/>
                </a:cubicBezTo>
                <a:cubicBezTo>
                  <a:pt x="629" y="369"/>
                  <a:pt x="630" y="362"/>
                  <a:pt x="631" y="356"/>
                </a:cubicBezTo>
                <a:cubicBezTo>
                  <a:pt x="631" y="355"/>
                  <a:pt x="632" y="354"/>
                  <a:pt x="633" y="355"/>
                </a:cubicBezTo>
                <a:cubicBezTo>
                  <a:pt x="634" y="355"/>
                  <a:pt x="634" y="356"/>
                  <a:pt x="634" y="356"/>
                </a:cubicBezTo>
                <a:cubicBezTo>
                  <a:pt x="633" y="363"/>
                  <a:pt x="632" y="369"/>
                  <a:pt x="631" y="376"/>
                </a:cubicBezTo>
                <a:cubicBezTo>
                  <a:pt x="631" y="377"/>
                  <a:pt x="630" y="377"/>
                  <a:pt x="629" y="377"/>
                </a:cubicBezTo>
                <a:close/>
                <a:moveTo>
                  <a:pt x="3" y="348"/>
                </a:moveTo>
                <a:cubicBezTo>
                  <a:pt x="2" y="348"/>
                  <a:pt x="2" y="348"/>
                  <a:pt x="2" y="347"/>
                </a:cubicBezTo>
                <a:cubicBezTo>
                  <a:pt x="1" y="340"/>
                  <a:pt x="1" y="334"/>
                  <a:pt x="0" y="327"/>
                </a:cubicBezTo>
                <a:cubicBezTo>
                  <a:pt x="0" y="326"/>
                  <a:pt x="1" y="326"/>
                  <a:pt x="2" y="325"/>
                </a:cubicBezTo>
                <a:cubicBezTo>
                  <a:pt x="3" y="325"/>
                  <a:pt x="4" y="326"/>
                  <a:pt x="4" y="327"/>
                </a:cubicBezTo>
                <a:cubicBezTo>
                  <a:pt x="4" y="334"/>
                  <a:pt x="5" y="340"/>
                  <a:pt x="5" y="346"/>
                </a:cubicBezTo>
                <a:cubicBezTo>
                  <a:pt x="5" y="347"/>
                  <a:pt x="4" y="348"/>
                  <a:pt x="3" y="348"/>
                </a:cubicBezTo>
                <a:cubicBezTo>
                  <a:pt x="3" y="348"/>
                  <a:pt x="3" y="348"/>
                  <a:pt x="3" y="348"/>
                </a:cubicBezTo>
                <a:close/>
                <a:moveTo>
                  <a:pt x="634" y="339"/>
                </a:moveTo>
                <a:cubicBezTo>
                  <a:pt x="634" y="339"/>
                  <a:pt x="634" y="339"/>
                  <a:pt x="634" y="339"/>
                </a:cubicBezTo>
                <a:cubicBezTo>
                  <a:pt x="633" y="339"/>
                  <a:pt x="632" y="338"/>
                  <a:pt x="632" y="337"/>
                </a:cubicBezTo>
                <a:cubicBezTo>
                  <a:pt x="633" y="331"/>
                  <a:pt x="633" y="324"/>
                  <a:pt x="633" y="318"/>
                </a:cubicBezTo>
                <a:cubicBezTo>
                  <a:pt x="633" y="311"/>
                  <a:pt x="633" y="305"/>
                  <a:pt x="632" y="299"/>
                </a:cubicBezTo>
                <a:cubicBezTo>
                  <a:pt x="632" y="298"/>
                  <a:pt x="633" y="297"/>
                  <a:pt x="634" y="297"/>
                </a:cubicBezTo>
                <a:cubicBezTo>
                  <a:pt x="635" y="297"/>
                  <a:pt x="636" y="298"/>
                  <a:pt x="636" y="299"/>
                </a:cubicBezTo>
                <a:cubicBezTo>
                  <a:pt x="636" y="305"/>
                  <a:pt x="636" y="311"/>
                  <a:pt x="636" y="318"/>
                </a:cubicBezTo>
                <a:cubicBezTo>
                  <a:pt x="636" y="324"/>
                  <a:pt x="636" y="331"/>
                  <a:pt x="636" y="337"/>
                </a:cubicBezTo>
                <a:cubicBezTo>
                  <a:pt x="636" y="338"/>
                  <a:pt x="635" y="339"/>
                  <a:pt x="634" y="339"/>
                </a:cubicBezTo>
                <a:close/>
                <a:moveTo>
                  <a:pt x="2" y="310"/>
                </a:moveTo>
                <a:cubicBezTo>
                  <a:pt x="2" y="310"/>
                  <a:pt x="2" y="310"/>
                  <a:pt x="2" y="310"/>
                </a:cubicBezTo>
                <a:cubicBezTo>
                  <a:pt x="1" y="310"/>
                  <a:pt x="0" y="309"/>
                  <a:pt x="0" y="308"/>
                </a:cubicBezTo>
                <a:cubicBezTo>
                  <a:pt x="1" y="301"/>
                  <a:pt x="1" y="295"/>
                  <a:pt x="2" y="289"/>
                </a:cubicBezTo>
                <a:cubicBezTo>
                  <a:pt x="2" y="288"/>
                  <a:pt x="3" y="287"/>
                  <a:pt x="4" y="287"/>
                </a:cubicBezTo>
                <a:cubicBezTo>
                  <a:pt x="5" y="287"/>
                  <a:pt x="5" y="288"/>
                  <a:pt x="5" y="289"/>
                </a:cubicBezTo>
                <a:cubicBezTo>
                  <a:pt x="5" y="295"/>
                  <a:pt x="4" y="302"/>
                  <a:pt x="4" y="308"/>
                </a:cubicBezTo>
                <a:cubicBezTo>
                  <a:pt x="4" y="309"/>
                  <a:pt x="3" y="310"/>
                  <a:pt x="2" y="310"/>
                </a:cubicBezTo>
                <a:close/>
                <a:moveTo>
                  <a:pt x="632" y="281"/>
                </a:moveTo>
                <a:cubicBezTo>
                  <a:pt x="631" y="281"/>
                  <a:pt x="631" y="281"/>
                  <a:pt x="631" y="280"/>
                </a:cubicBezTo>
                <a:cubicBezTo>
                  <a:pt x="630" y="273"/>
                  <a:pt x="629" y="267"/>
                  <a:pt x="628" y="261"/>
                </a:cubicBezTo>
                <a:cubicBezTo>
                  <a:pt x="628" y="260"/>
                  <a:pt x="628" y="259"/>
                  <a:pt x="629" y="259"/>
                </a:cubicBezTo>
                <a:cubicBezTo>
                  <a:pt x="630" y="259"/>
                  <a:pt x="631" y="259"/>
                  <a:pt x="631" y="260"/>
                </a:cubicBezTo>
                <a:cubicBezTo>
                  <a:pt x="632" y="267"/>
                  <a:pt x="633" y="273"/>
                  <a:pt x="634" y="279"/>
                </a:cubicBezTo>
                <a:cubicBezTo>
                  <a:pt x="634" y="280"/>
                  <a:pt x="634" y="281"/>
                  <a:pt x="633" y="281"/>
                </a:cubicBezTo>
                <a:cubicBezTo>
                  <a:pt x="632" y="281"/>
                  <a:pt x="632" y="281"/>
                  <a:pt x="632" y="281"/>
                </a:cubicBezTo>
                <a:close/>
                <a:moveTo>
                  <a:pt x="6" y="271"/>
                </a:moveTo>
                <a:cubicBezTo>
                  <a:pt x="6" y="271"/>
                  <a:pt x="6" y="271"/>
                  <a:pt x="5" y="271"/>
                </a:cubicBezTo>
                <a:cubicBezTo>
                  <a:pt x="4" y="271"/>
                  <a:pt x="4" y="270"/>
                  <a:pt x="4" y="269"/>
                </a:cubicBezTo>
                <a:cubicBezTo>
                  <a:pt x="5" y="263"/>
                  <a:pt x="6" y="256"/>
                  <a:pt x="7" y="250"/>
                </a:cubicBezTo>
                <a:cubicBezTo>
                  <a:pt x="8" y="249"/>
                  <a:pt x="9" y="249"/>
                  <a:pt x="10" y="249"/>
                </a:cubicBezTo>
                <a:cubicBezTo>
                  <a:pt x="11" y="249"/>
                  <a:pt x="11" y="250"/>
                  <a:pt x="11" y="251"/>
                </a:cubicBezTo>
                <a:cubicBezTo>
                  <a:pt x="10" y="257"/>
                  <a:pt x="8" y="264"/>
                  <a:pt x="7" y="270"/>
                </a:cubicBezTo>
                <a:cubicBezTo>
                  <a:pt x="7" y="271"/>
                  <a:pt x="7" y="271"/>
                  <a:pt x="6" y="271"/>
                </a:cubicBezTo>
                <a:close/>
                <a:moveTo>
                  <a:pt x="625" y="243"/>
                </a:moveTo>
                <a:cubicBezTo>
                  <a:pt x="625" y="243"/>
                  <a:pt x="624" y="243"/>
                  <a:pt x="624" y="242"/>
                </a:cubicBezTo>
                <a:cubicBezTo>
                  <a:pt x="622" y="236"/>
                  <a:pt x="620" y="230"/>
                  <a:pt x="618" y="224"/>
                </a:cubicBezTo>
                <a:cubicBezTo>
                  <a:pt x="618" y="223"/>
                  <a:pt x="619" y="222"/>
                  <a:pt x="620" y="221"/>
                </a:cubicBezTo>
                <a:cubicBezTo>
                  <a:pt x="621" y="221"/>
                  <a:pt x="622" y="222"/>
                  <a:pt x="622" y="223"/>
                </a:cubicBezTo>
                <a:cubicBezTo>
                  <a:pt x="624" y="229"/>
                  <a:pt x="626" y="235"/>
                  <a:pt x="627" y="241"/>
                </a:cubicBezTo>
                <a:cubicBezTo>
                  <a:pt x="627" y="242"/>
                  <a:pt x="627" y="243"/>
                  <a:pt x="626" y="243"/>
                </a:cubicBezTo>
                <a:cubicBezTo>
                  <a:pt x="626" y="243"/>
                  <a:pt x="626" y="243"/>
                  <a:pt x="625" y="243"/>
                </a:cubicBezTo>
                <a:close/>
                <a:moveTo>
                  <a:pt x="14" y="234"/>
                </a:moveTo>
                <a:cubicBezTo>
                  <a:pt x="14" y="234"/>
                  <a:pt x="14" y="234"/>
                  <a:pt x="13" y="234"/>
                </a:cubicBezTo>
                <a:cubicBezTo>
                  <a:pt x="12" y="233"/>
                  <a:pt x="12" y="232"/>
                  <a:pt x="12" y="231"/>
                </a:cubicBezTo>
                <a:cubicBezTo>
                  <a:pt x="14" y="225"/>
                  <a:pt x="16" y="219"/>
                  <a:pt x="18" y="213"/>
                </a:cubicBezTo>
                <a:cubicBezTo>
                  <a:pt x="18" y="212"/>
                  <a:pt x="19" y="211"/>
                  <a:pt x="20" y="212"/>
                </a:cubicBezTo>
                <a:cubicBezTo>
                  <a:pt x="21" y="212"/>
                  <a:pt x="22" y="213"/>
                  <a:pt x="21" y="214"/>
                </a:cubicBezTo>
                <a:cubicBezTo>
                  <a:pt x="19" y="220"/>
                  <a:pt x="17" y="226"/>
                  <a:pt x="16" y="232"/>
                </a:cubicBezTo>
                <a:cubicBezTo>
                  <a:pt x="15" y="233"/>
                  <a:pt x="15" y="234"/>
                  <a:pt x="14" y="234"/>
                </a:cubicBezTo>
                <a:close/>
                <a:moveTo>
                  <a:pt x="614" y="207"/>
                </a:moveTo>
                <a:cubicBezTo>
                  <a:pt x="613" y="207"/>
                  <a:pt x="612" y="206"/>
                  <a:pt x="612" y="205"/>
                </a:cubicBezTo>
                <a:cubicBezTo>
                  <a:pt x="610" y="200"/>
                  <a:pt x="607" y="194"/>
                  <a:pt x="605" y="188"/>
                </a:cubicBezTo>
                <a:cubicBezTo>
                  <a:pt x="604" y="187"/>
                  <a:pt x="605" y="186"/>
                  <a:pt x="606" y="185"/>
                </a:cubicBezTo>
                <a:cubicBezTo>
                  <a:pt x="607" y="185"/>
                  <a:pt x="608" y="185"/>
                  <a:pt x="608" y="186"/>
                </a:cubicBezTo>
                <a:cubicBezTo>
                  <a:pt x="611" y="192"/>
                  <a:pt x="613" y="198"/>
                  <a:pt x="616" y="204"/>
                </a:cubicBezTo>
                <a:cubicBezTo>
                  <a:pt x="616" y="205"/>
                  <a:pt x="615" y="206"/>
                  <a:pt x="614" y="206"/>
                </a:cubicBezTo>
                <a:cubicBezTo>
                  <a:pt x="614" y="207"/>
                  <a:pt x="614" y="207"/>
                  <a:pt x="614" y="207"/>
                </a:cubicBezTo>
                <a:close/>
                <a:moveTo>
                  <a:pt x="27" y="197"/>
                </a:moveTo>
                <a:cubicBezTo>
                  <a:pt x="26" y="197"/>
                  <a:pt x="26" y="197"/>
                  <a:pt x="26" y="197"/>
                </a:cubicBezTo>
                <a:cubicBezTo>
                  <a:pt x="25" y="197"/>
                  <a:pt x="25" y="196"/>
                  <a:pt x="25" y="195"/>
                </a:cubicBezTo>
                <a:cubicBezTo>
                  <a:pt x="27" y="189"/>
                  <a:pt x="30" y="183"/>
                  <a:pt x="33" y="177"/>
                </a:cubicBezTo>
                <a:cubicBezTo>
                  <a:pt x="33" y="176"/>
                  <a:pt x="35" y="176"/>
                  <a:pt x="35" y="176"/>
                </a:cubicBezTo>
                <a:cubicBezTo>
                  <a:pt x="36" y="177"/>
                  <a:pt x="37" y="178"/>
                  <a:pt x="36" y="179"/>
                </a:cubicBezTo>
                <a:cubicBezTo>
                  <a:pt x="33" y="184"/>
                  <a:pt x="31" y="190"/>
                  <a:pt x="28" y="196"/>
                </a:cubicBezTo>
                <a:cubicBezTo>
                  <a:pt x="28" y="197"/>
                  <a:pt x="27" y="197"/>
                  <a:pt x="27" y="197"/>
                </a:cubicBezTo>
                <a:close/>
                <a:moveTo>
                  <a:pt x="598" y="172"/>
                </a:moveTo>
                <a:cubicBezTo>
                  <a:pt x="597" y="172"/>
                  <a:pt x="597" y="171"/>
                  <a:pt x="596" y="171"/>
                </a:cubicBezTo>
                <a:cubicBezTo>
                  <a:pt x="593" y="165"/>
                  <a:pt x="590" y="159"/>
                  <a:pt x="587" y="154"/>
                </a:cubicBezTo>
                <a:cubicBezTo>
                  <a:pt x="586" y="153"/>
                  <a:pt x="587" y="152"/>
                  <a:pt x="587" y="151"/>
                </a:cubicBezTo>
                <a:cubicBezTo>
                  <a:pt x="588" y="151"/>
                  <a:pt x="589" y="151"/>
                  <a:pt x="590" y="152"/>
                </a:cubicBezTo>
                <a:cubicBezTo>
                  <a:pt x="593" y="158"/>
                  <a:pt x="596" y="163"/>
                  <a:pt x="600" y="169"/>
                </a:cubicBezTo>
                <a:cubicBezTo>
                  <a:pt x="600" y="170"/>
                  <a:pt x="600" y="171"/>
                  <a:pt x="599" y="171"/>
                </a:cubicBezTo>
                <a:cubicBezTo>
                  <a:pt x="599" y="171"/>
                  <a:pt x="598" y="172"/>
                  <a:pt x="598" y="172"/>
                </a:cubicBezTo>
                <a:close/>
                <a:moveTo>
                  <a:pt x="44" y="163"/>
                </a:moveTo>
                <a:cubicBezTo>
                  <a:pt x="43" y="163"/>
                  <a:pt x="43" y="162"/>
                  <a:pt x="43" y="162"/>
                </a:cubicBezTo>
                <a:cubicBezTo>
                  <a:pt x="42" y="162"/>
                  <a:pt x="42" y="161"/>
                  <a:pt x="42" y="160"/>
                </a:cubicBezTo>
                <a:cubicBezTo>
                  <a:pt x="45" y="154"/>
                  <a:pt x="49" y="149"/>
                  <a:pt x="52" y="143"/>
                </a:cubicBezTo>
                <a:cubicBezTo>
                  <a:pt x="53" y="143"/>
                  <a:pt x="54" y="142"/>
                  <a:pt x="55" y="143"/>
                </a:cubicBezTo>
                <a:cubicBezTo>
                  <a:pt x="56" y="143"/>
                  <a:pt x="56" y="144"/>
                  <a:pt x="55" y="145"/>
                </a:cubicBezTo>
                <a:cubicBezTo>
                  <a:pt x="52" y="151"/>
                  <a:pt x="48" y="156"/>
                  <a:pt x="45" y="162"/>
                </a:cubicBezTo>
                <a:cubicBezTo>
                  <a:pt x="45" y="162"/>
                  <a:pt x="44" y="163"/>
                  <a:pt x="44" y="163"/>
                </a:cubicBezTo>
                <a:close/>
                <a:moveTo>
                  <a:pt x="578" y="139"/>
                </a:moveTo>
                <a:cubicBezTo>
                  <a:pt x="577" y="139"/>
                  <a:pt x="577" y="138"/>
                  <a:pt x="576" y="138"/>
                </a:cubicBezTo>
                <a:cubicBezTo>
                  <a:pt x="573" y="133"/>
                  <a:pt x="569" y="128"/>
                  <a:pt x="565" y="123"/>
                </a:cubicBezTo>
                <a:cubicBezTo>
                  <a:pt x="564" y="122"/>
                  <a:pt x="564" y="121"/>
                  <a:pt x="565" y="120"/>
                </a:cubicBezTo>
                <a:cubicBezTo>
                  <a:pt x="566" y="119"/>
                  <a:pt x="567" y="120"/>
                  <a:pt x="568" y="120"/>
                </a:cubicBezTo>
                <a:cubicBezTo>
                  <a:pt x="572" y="125"/>
                  <a:pt x="576" y="131"/>
                  <a:pt x="579" y="136"/>
                </a:cubicBezTo>
                <a:cubicBezTo>
                  <a:pt x="580" y="137"/>
                  <a:pt x="580" y="138"/>
                  <a:pt x="579" y="138"/>
                </a:cubicBezTo>
                <a:cubicBezTo>
                  <a:pt x="579" y="139"/>
                  <a:pt x="578" y="139"/>
                  <a:pt x="578" y="139"/>
                </a:cubicBezTo>
                <a:close/>
                <a:moveTo>
                  <a:pt x="65" y="130"/>
                </a:moveTo>
                <a:cubicBezTo>
                  <a:pt x="65" y="130"/>
                  <a:pt x="64" y="130"/>
                  <a:pt x="64" y="130"/>
                </a:cubicBezTo>
                <a:cubicBezTo>
                  <a:pt x="63" y="129"/>
                  <a:pt x="63" y="128"/>
                  <a:pt x="63" y="127"/>
                </a:cubicBezTo>
                <a:cubicBezTo>
                  <a:pt x="67" y="122"/>
                  <a:pt x="71" y="117"/>
                  <a:pt x="76" y="112"/>
                </a:cubicBezTo>
                <a:cubicBezTo>
                  <a:pt x="76" y="112"/>
                  <a:pt x="77" y="111"/>
                  <a:pt x="78" y="112"/>
                </a:cubicBezTo>
                <a:cubicBezTo>
                  <a:pt x="79" y="113"/>
                  <a:pt x="79" y="114"/>
                  <a:pt x="78" y="115"/>
                </a:cubicBezTo>
                <a:cubicBezTo>
                  <a:pt x="74" y="119"/>
                  <a:pt x="70" y="124"/>
                  <a:pt x="66" y="130"/>
                </a:cubicBezTo>
                <a:cubicBezTo>
                  <a:pt x="66" y="130"/>
                  <a:pt x="65" y="130"/>
                  <a:pt x="65" y="130"/>
                </a:cubicBezTo>
                <a:close/>
                <a:moveTo>
                  <a:pt x="554" y="108"/>
                </a:moveTo>
                <a:cubicBezTo>
                  <a:pt x="553" y="108"/>
                  <a:pt x="553" y="108"/>
                  <a:pt x="553" y="108"/>
                </a:cubicBezTo>
                <a:cubicBezTo>
                  <a:pt x="548" y="103"/>
                  <a:pt x="544" y="98"/>
                  <a:pt x="539" y="94"/>
                </a:cubicBezTo>
                <a:cubicBezTo>
                  <a:pt x="539" y="93"/>
                  <a:pt x="539" y="92"/>
                  <a:pt x="539" y="91"/>
                </a:cubicBezTo>
                <a:cubicBezTo>
                  <a:pt x="540" y="91"/>
                  <a:pt x="541" y="91"/>
                  <a:pt x="542" y="91"/>
                </a:cubicBezTo>
                <a:cubicBezTo>
                  <a:pt x="546" y="96"/>
                  <a:pt x="551" y="101"/>
                  <a:pt x="555" y="105"/>
                </a:cubicBezTo>
                <a:cubicBezTo>
                  <a:pt x="556" y="106"/>
                  <a:pt x="556" y="107"/>
                  <a:pt x="555" y="108"/>
                </a:cubicBezTo>
                <a:cubicBezTo>
                  <a:pt x="555" y="108"/>
                  <a:pt x="554" y="108"/>
                  <a:pt x="554" y="108"/>
                </a:cubicBezTo>
                <a:close/>
                <a:moveTo>
                  <a:pt x="90" y="101"/>
                </a:moveTo>
                <a:cubicBezTo>
                  <a:pt x="89" y="101"/>
                  <a:pt x="89" y="101"/>
                  <a:pt x="89" y="100"/>
                </a:cubicBezTo>
                <a:cubicBezTo>
                  <a:pt x="88" y="100"/>
                  <a:pt x="88" y="99"/>
                  <a:pt x="89" y="98"/>
                </a:cubicBezTo>
                <a:cubicBezTo>
                  <a:pt x="93" y="93"/>
                  <a:pt x="98" y="89"/>
                  <a:pt x="102" y="84"/>
                </a:cubicBezTo>
                <a:cubicBezTo>
                  <a:pt x="103" y="84"/>
                  <a:pt x="104" y="84"/>
                  <a:pt x="105" y="84"/>
                </a:cubicBezTo>
                <a:cubicBezTo>
                  <a:pt x="106" y="85"/>
                  <a:pt x="106" y="86"/>
                  <a:pt x="105" y="87"/>
                </a:cubicBezTo>
                <a:cubicBezTo>
                  <a:pt x="100" y="91"/>
                  <a:pt x="96" y="96"/>
                  <a:pt x="91" y="100"/>
                </a:cubicBezTo>
                <a:cubicBezTo>
                  <a:pt x="91" y="101"/>
                  <a:pt x="90" y="101"/>
                  <a:pt x="90" y="101"/>
                </a:cubicBezTo>
                <a:close/>
                <a:moveTo>
                  <a:pt x="526" y="81"/>
                </a:moveTo>
                <a:cubicBezTo>
                  <a:pt x="526" y="81"/>
                  <a:pt x="526" y="81"/>
                  <a:pt x="525" y="81"/>
                </a:cubicBezTo>
                <a:cubicBezTo>
                  <a:pt x="520" y="77"/>
                  <a:pt x="515" y="73"/>
                  <a:pt x="510" y="69"/>
                </a:cubicBezTo>
                <a:cubicBezTo>
                  <a:pt x="510" y="68"/>
                  <a:pt x="509" y="67"/>
                  <a:pt x="510" y="66"/>
                </a:cubicBezTo>
                <a:cubicBezTo>
                  <a:pt x="511" y="65"/>
                  <a:pt x="512" y="65"/>
                  <a:pt x="513" y="66"/>
                </a:cubicBezTo>
                <a:cubicBezTo>
                  <a:pt x="518" y="70"/>
                  <a:pt x="523" y="74"/>
                  <a:pt x="528" y="78"/>
                </a:cubicBezTo>
                <a:cubicBezTo>
                  <a:pt x="528" y="79"/>
                  <a:pt x="528" y="80"/>
                  <a:pt x="528" y="81"/>
                </a:cubicBezTo>
                <a:cubicBezTo>
                  <a:pt x="527" y="81"/>
                  <a:pt x="527" y="81"/>
                  <a:pt x="526" y="81"/>
                </a:cubicBezTo>
                <a:close/>
                <a:moveTo>
                  <a:pt x="118" y="75"/>
                </a:moveTo>
                <a:cubicBezTo>
                  <a:pt x="118" y="75"/>
                  <a:pt x="117" y="74"/>
                  <a:pt x="117" y="74"/>
                </a:cubicBezTo>
                <a:cubicBezTo>
                  <a:pt x="116" y="73"/>
                  <a:pt x="116" y="72"/>
                  <a:pt x="117" y="72"/>
                </a:cubicBezTo>
                <a:cubicBezTo>
                  <a:pt x="122" y="67"/>
                  <a:pt x="127" y="63"/>
                  <a:pt x="132" y="60"/>
                </a:cubicBezTo>
                <a:cubicBezTo>
                  <a:pt x="133" y="59"/>
                  <a:pt x="134" y="59"/>
                  <a:pt x="135" y="60"/>
                </a:cubicBezTo>
                <a:cubicBezTo>
                  <a:pt x="135" y="61"/>
                  <a:pt x="135" y="62"/>
                  <a:pt x="134" y="63"/>
                </a:cubicBezTo>
                <a:cubicBezTo>
                  <a:pt x="129" y="66"/>
                  <a:pt x="124" y="70"/>
                  <a:pt x="119" y="74"/>
                </a:cubicBezTo>
                <a:cubicBezTo>
                  <a:pt x="119" y="75"/>
                  <a:pt x="119" y="75"/>
                  <a:pt x="118" y="75"/>
                </a:cubicBezTo>
                <a:close/>
                <a:moveTo>
                  <a:pt x="496" y="58"/>
                </a:moveTo>
                <a:cubicBezTo>
                  <a:pt x="496" y="58"/>
                  <a:pt x="495" y="58"/>
                  <a:pt x="495" y="57"/>
                </a:cubicBezTo>
                <a:cubicBezTo>
                  <a:pt x="490" y="54"/>
                  <a:pt x="484" y="50"/>
                  <a:pt x="479" y="47"/>
                </a:cubicBezTo>
                <a:cubicBezTo>
                  <a:pt x="478" y="47"/>
                  <a:pt x="478" y="46"/>
                  <a:pt x="478" y="45"/>
                </a:cubicBezTo>
                <a:cubicBezTo>
                  <a:pt x="479" y="44"/>
                  <a:pt x="480" y="44"/>
                  <a:pt x="480" y="44"/>
                </a:cubicBezTo>
                <a:cubicBezTo>
                  <a:pt x="486" y="47"/>
                  <a:pt x="491" y="51"/>
                  <a:pt x="497" y="54"/>
                </a:cubicBezTo>
                <a:cubicBezTo>
                  <a:pt x="498" y="55"/>
                  <a:pt x="498" y="56"/>
                  <a:pt x="497" y="57"/>
                </a:cubicBezTo>
                <a:cubicBezTo>
                  <a:pt x="497" y="57"/>
                  <a:pt x="496" y="58"/>
                  <a:pt x="496" y="58"/>
                </a:cubicBezTo>
                <a:close/>
                <a:moveTo>
                  <a:pt x="149" y="52"/>
                </a:moveTo>
                <a:cubicBezTo>
                  <a:pt x="149" y="52"/>
                  <a:pt x="148" y="52"/>
                  <a:pt x="148" y="51"/>
                </a:cubicBezTo>
                <a:cubicBezTo>
                  <a:pt x="147" y="50"/>
                  <a:pt x="148" y="49"/>
                  <a:pt x="148" y="49"/>
                </a:cubicBezTo>
                <a:cubicBezTo>
                  <a:pt x="154" y="45"/>
                  <a:pt x="160" y="42"/>
                  <a:pt x="165" y="39"/>
                </a:cubicBezTo>
                <a:cubicBezTo>
                  <a:pt x="166" y="38"/>
                  <a:pt x="167" y="39"/>
                  <a:pt x="168" y="40"/>
                </a:cubicBezTo>
                <a:cubicBezTo>
                  <a:pt x="168" y="41"/>
                  <a:pt x="168" y="42"/>
                  <a:pt x="167" y="42"/>
                </a:cubicBezTo>
                <a:cubicBezTo>
                  <a:pt x="161" y="45"/>
                  <a:pt x="156" y="48"/>
                  <a:pt x="150" y="52"/>
                </a:cubicBezTo>
                <a:cubicBezTo>
                  <a:pt x="150" y="52"/>
                  <a:pt x="150" y="52"/>
                  <a:pt x="149" y="52"/>
                </a:cubicBezTo>
                <a:close/>
                <a:moveTo>
                  <a:pt x="463" y="38"/>
                </a:moveTo>
                <a:cubicBezTo>
                  <a:pt x="462" y="38"/>
                  <a:pt x="462" y="38"/>
                  <a:pt x="462" y="38"/>
                </a:cubicBezTo>
                <a:cubicBezTo>
                  <a:pt x="456" y="35"/>
                  <a:pt x="450" y="32"/>
                  <a:pt x="444" y="30"/>
                </a:cubicBezTo>
                <a:cubicBezTo>
                  <a:pt x="444" y="29"/>
                  <a:pt x="443" y="28"/>
                  <a:pt x="444" y="27"/>
                </a:cubicBezTo>
                <a:cubicBezTo>
                  <a:pt x="444" y="26"/>
                  <a:pt x="445" y="26"/>
                  <a:pt x="446" y="26"/>
                </a:cubicBezTo>
                <a:cubicBezTo>
                  <a:pt x="452" y="29"/>
                  <a:pt x="458" y="32"/>
                  <a:pt x="463" y="35"/>
                </a:cubicBezTo>
                <a:cubicBezTo>
                  <a:pt x="464" y="35"/>
                  <a:pt x="465" y="36"/>
                  <a:pt x="464" y="37"/>
                </a:cubicBezTo>
                <a:cubicBezTo>
                  <a:pt x="464" y="38"/>
                  <a:pt x="463" y="38"/>
                  <a:pt x="463" y="38"/>
                </a:cubicBezTo>
                <a:close/>
                <a:moveTo>
                  <a:pt x="183" y="34"/>
                </a:moveTo>
                <a:cubicBezTo>
                  <a:pt x="183" y="34"/>
                  <a:pt x="182" y="33"/>
                  <a:pt x="182" y="32"/>
                </a:cubicBezTo>
                <a:cubicBezTo>
                  <a:pt x="181" y="32"/>
                  <a:pt x="182" y="31"/>
                  <a:pt x="182" y="30"/>
                </a:cubicBezTo>
                <a:cubicBezTo>
                  <a:pt x="188" y="27"/>
                  <a:pt x="194" y="25"/>
                  <a:pt x="200" y="22"/>
                </a:cubicBezTo>
                <a:cubicBezTo>
                  <a:pt x="201" y="22"/>
                  <a:pt x="202" y="22"/>
                  <a:pt x="202" y="23"/>
                </a:cubicBezTo>
                <a:cubicBezTo>
                  <a:pt x="203" y="24"/>
                  <a:pt x="202" y="25"/>
                  <a:pt x="201" y="26"/>
                </a:cubicBezTo>
                <a:cubicBezTo>
                  <a:pt x="196" y="28"/>
                  <a:pt x="190" y="31"/>
                  <a:pt x="184" y="33"/>
                </a:cubicBezTo>
                <a:cubicBezTo>
                  <a:pt x="184" y="33"/>
                  <a:pt x="183" y="34"/>
                  <a:pt x="183" y="34"/>
                </a:cubicBezTo>
                <a:close/>
                <a:moveTo>
                  <a:pt x="427" y="23"/>
                </a:moveTo>
                <a:cubicBezTo>
                  <a:pt x="427" y="23"/>
                  <a:pt x="427" y="22"/>
                  <a:pt x="427" y="22"/>
                </a:cubicBezTo>
                <a:cubicBezTo>
                  <a:pt x="421" y="20"/>
                  <a:pt x="415" y="18"/>
                  <a:pt x="408" y="16"/>
                </a:cubicBezTo>
                <a:cubicBezTo>
                  <a:pt x="408" y="16"/>
                  <a:pt x="407" y="15"/>
                  <a:pt x="407" y="14"/>
                </a:cubicBezTo>
                <a:cubicBezTo>
                  <a:pt x="408" y="13"/>
                  <a:pt x="409" y="13"/>
                  <a:pt x="409" y="13"/>
                </a:cubicBezTo>
                <a:cubicBezTo>
                  <a:pt x="416" y="15"/>
                  <a:pt x="422" y="17"/>
                  <a:pt x="428" y="19"/>
                </a:cubicBezTo>
                <a:cubicBezTo>
                  <a:pt x="429" y="19"/>
                  <a:pt x="429" y="20"/>
                  <a:pt x="429" y="21"/>
                </a:cubicBezTo>
                <a:cubicBezTo>
                  <a:pt x="429" y="22"/>
                  <a:pt x="428" y="23"/>
                  <a:pt x="427" y="23"/>
                </a:cubicBezTo>
                <a:close/>
                <a:moveTo>
                  <a:pt x="219" y="19"/>
                </a:moveTo>
                <a:cubicBezTo>
                  <a:pt x="218" y="19"/>
                  <a:pt x="218" y="19"/>
                  <a:pt x="217" y="18"/>
                </a:cubicBezTo>
                <a:cubicBezTo>
                  <a:pt x="217" y="17"/>
                  <a:pt x="217" y="16"/>
                  <a:pt x="218" y="16"/>
                </a:cubicBezTo>
                <a:cubicBezTo>
                  <a:pt x="224" y="14"/>
                  <a:pt x="231" y="12"/>
                  <a:pt x="237" y="10"/>
                </a:cubicBezTo>
                <a:cubicBezTo>
                  <a:pt x="238" y="10"/>
                  <a:pt x="239" y="11"/>
                  <a:pt x="239" y="11"/>
                </a:cubicBezTo>
                <a:cubicBezTo>
                  <a:pt x="239" y="12"/>
                  <a:pt x="239" y="13"/>
                  <a:pt x="238" y="14"/>
                </a:cubicBezTo>
                <a:cubicBezTo>
                  <a:pt x="232" y="15"/>
                  <a:pt x="226" y="17"/>
                  <a:pt x="220" y="19"/>
                </a:cubicBezTo>
                <a:cubicBezTo>
                  <a:pt x="219" y="19"/>
                  <a:pt x="219" y="19"/>
                  <a:pt x="219" y="19"/>
                </a:cubicBezTo>
                <a:close/>
                <a:moveTo>
                  <a:pt x="390" y="11"/>
                </a:moveTo>
                <a:cubicBezTo>
                  <a:pt x="390" y="11"/>
                  <a:pt x="390" y="11"/>
                  <a:pt x="390" y="11"/>
                </a:cubicBezTo>
                <a:cubicBezTo>
                  <a:pt x="384" y="10"/>
                  <a:pt x="377" y="9"/>
                  <a:pt x="371" y="8"/>
                </a:cubicBezTo>
                <a:cubicBezTo>
                  <a:pt x="370" y="7"/>
                  <a:pt x="369" y="7"/>
                  <a:pt x="370" y="6"/>
                </a:cubicBezTo>
                <a:cubicBezTo>
                  <a:pt x="370" y="5"/>
                  <a:pt x="371" y="4"/>
                  <a:pt x="372" y="4"/>
                </a:cubicBezTo>
                <a:cubicBezTo>
                  <a:pt x="378" y="5"/>
                  <a:pt x="384" y="7"/>
                  <a:pt x="391" y="8"/>
                </a:cubicBezTo>
                <a:cubicBezTo>
                  <a:pt x="392" y="8"/>
                  <a:pt x="392" y="9"/>
                  <a:pt x="392" y="10"/>
                </a:cubicBezTo>
                <a:cubicBezTo>
                  <a:pt x="392" y="11"/>
                  <a:pt x="391" y="11"/>
                  <a:pt x="390" y="11"/>
                </a:cubicBezTo>
                <a:close/>
                <a:moveTo>
                  <a:pt x="256" y="9"/>
                </a:moveTo>
                <a:cubicBezTo>
                  <a:pt x="255" y="9"/>
                  <a:pt x="255" y="9"/>
                  <a:pt x="255" y="8"/>
                </a:cubicBezTo>
                <a:cubicBezTo>
                  <a:pt x="254" y="7"/>
                  <a:pt x="255" y="6"/>
                  <a:pt x="256" y="6"/>
                </a:cubicBezTo>
                <a:cubicBezTo>
                  <a:pt x="262" y="5"/>
                  <a:pt x="269" y="3"/>
                  <a:pt x="275" y="3"/>
                </a:cubicBezTo>
                <a:cubicBezTo>
                  <a:pt x="276" y="2"/>
                  <a:pt x="277" y="3"/>
                  <a:pt x="277" y="4"/>
                </a:cubicBezTo>
                <a:cubicBezTo>
                  <a:pt x="277" y="5"/>
                  <a:pt x="276" y="6"/>
                  <a:pt x="276" y="6"/>
                </a:cubicBezTo>
                <a:cubicBezTo>
                  <a:pt x="269" y="7"/>
                  <a:pt x="263" y="8"/>
                  <a:pt x="257" y="9"/>
                </a:cubicBezTo>
                <a:cubicBezTo>
                  <a:pt x="256" y="9"/>
                  <a:pt x="256" y="9"/>
                  <a:pt x="256" y="9"/>
                </a:cubicBezTo>
                <a:close/>
                <a:moveTo>
                  <a:pt x="352" y="5"/>
                </a:moveTo>
                <a:cubicBezTo>
                  <a:pt x="352" y="5"/>
                  <a:pt x="352" y="5"/>
                  <a:pt x="352" y="5"/>
                </a:cubicBezTo>
                <a:cubicBezTo>
                  <a:pt x="346" y="4"/>
                  <a:pt x="339" y="4"/>
                  <a:pt x="333" y="4"/>
                </a:cubicBezTo>
                <a:cubicBezTo>
                  <a:pt x="332" y="4"/>
                  <a:pt x="331" y="3"/>
                  <a:pt x="331" y="2"/>
                </a:cubicBezTo>
                <a:cubicBezTo>
                  <a:pt x="331" y="1"/>
                  <a:pt x="332" y="0"/>
                  <a:pt x="333" y="0"/>
                </a:cubicBezTo>
                <a:cubicBezTo>
                  <a:pt x="340" y="0"/>
                  <a:pt x="346" y="1"/>
                  <a:pt x="352" y="2"/>
                </a:cubicBezTo>
                <a:cubicBezTo>
                  <a:pt x="353" y="2"/>
                  <a:pt x="354" y="2"/>
                  <a:pt x="354" y="3"/>
                </a:cubicBezTo>
                <a:cubicBezTo>
                  <a:pt x="354" y="4"/>
                  <a:pt x="353" y="5"/>
                  <a:pt x="352" y="5"/>
                </a:cubicBezTo>
                <a:close/>
                <a:moveTo>
                  <a:pt x="294" y="4"/>
                </a:moveTo>
                <a:cubicBezTo>
                  <a:pt x="294" y="4"/>
                  <a:pt x="293" y="3"/>
                  <a:pt x="293" y="3"/>
                </a:cubicBezTo>
                <a:cubicBezTo>
                  <a:pt x="293" y="2"/>
                  <a:pt x="293" y="1"/>
                  <a:pt x="294" y="1"/>
                </a:cubicBezTo>
                <a:cubicBezTo>
                  <a:pt x="301" y="0"/>
                  <a:pt x="307" y="0"/>
                  <a:pt x="314" y="0"/>
                </a:cubicBezTo>
                <a:cubicBezTo>
                  <a:pt x="314" y="0"/>
                  <a:pt x="314" y="0"/>
                  <a:pt x="314" y="0"/>
                </a:cubicBezTo>
                <a:cubicBezTo>
                  <a:pt x="315" y="0"/>
                  <a:pt x="316" y="1"/>
                  <a:pt x="316" y="1"/>
                </a:cubicBezTo>
                <a:cubicBezTo>
                  <a:pt x="316" y="2"/>
                  <a:pt x="315" y="3"/>
                  <a:pt x="314" y="3"/>
                </a:cubicBezTo>
                <a:cubicBezTo>
                  <a:pt x="307" y="3"/>
                  <a:pt x="301" y="4"/>
                  <a:pt x="295" y="4"/>
                </a:cubicBezTo>
                <a:cubicBezTo>
                  <a:pt x="295" y="4"/>
                  <a:pt x="295" y="4"/>
                  <a:pt x="294" y="4"/>
                </a:cubicBezTo>
                <a:close/>
              </a:path>
            </a:pathLst>
          </a:custGeom>
          <a:solidFill>
            <a:srgbClr val="DBDC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11" name="Freeform 6"/>
          <p:cNvSpPr>
            <a:spLocks noEditPoints="1"/>
          </p:cNvSpPr>
          <p:nvPr/>
        </p:nvSpPr>
        <p:spPr bwMode="auto">
          <a:xfrm>
            <a:off x="3480197" y="2101150"/>
            <a:ext cx="2163366" cy="2166415"/>
          </a:xfrm>
          <a:custGeom>
            <a:avLst/>
            <a:gdLst>
              <a:gd name="T0" fmla="*/ 578 w 1083"/>
              <a:gd name="T1" fmla="*/ 1078 h 1083"/>
              <a:gd name="T2" fmla="*/ 501 w 1083"/>
              <a:gd name="T3" fmla="*/ 1082 h 1083"/>
              <a:gd name="T4" fmla="*/ 442 w 1083"/>
              <a:gd name="T5" fmla="*/ 1072 h 1083"/>
              <a:gd name="T6" fmla="*/ 636 w 1083"/>
              <a:gd name="T7" fmla="*/ 1075 h 1083"/>
              <a:gd name="T8" fmla="*/ 692 w 1083"/>
              <a:gd name="T9" fmla="*/ 1058 h 1083"/>
              <a:gd name="T10" fmla="*/ 388 w 1083"/>
              <a:gd name="T11" fmla="*/ 1061 h 1083"/>
              <a:gd name="T12" fmla="*/ 331 w 1083"/>
              <a:gd name="T13" fmla="*/ 1039 h 1083"/>
              <a:gd name="T14" fmla="*/ 747 w 1083"/>
              <a:gd name="T15" fmla="*/ 1043 h 1083"/>
              <a:gd name="T16" fmla="*/ 798 w 1083"/>
              <a:gd name="T17" fmla="*/ 1015 h 1083"/>
              <a:gd name="T18" fmla="*/ 281 w 1083"/>
              <a:gd name="T19" fmla="*/ 1016 h 1083"/>
              <a:gd name="T20" fmla="*/ 230 w 1083"/>
              <a:gd name="T21" fmla="*/ 983 h 1083"/>
              <a:gd name="T22" fmla="*/ 848 w 1083"/>
              <a:gd name="T23" fmla="*/ 988 h 1083"/>
              <a:gd name="T24" fmla="*/ 893 w 1083"/>
              <a:gd name="T25" fmla="*/ 949 h 1083"/>
              <a:gd name="T26" fmla="*/ 186 w 1083"/>
              <a:gd name="T27" fmla="*/ 950 h 1083"/>
              <a:gd name="T28" fmla="*/ 143 w 1083"/>
              <a:gd name="T29" fmla="*/ 906 h 1083"/>
              <a:gd name="T30" fmla="*/ 936 w 1083"/>
              <a:gd name="T31" fmla="*/ 912 h 1083"/>
              <a:gd name="T32" fmla="*/ 971 w 1083"/>
              <a:gd name="T33" fmla="*/ 865 h 1083"/>
              <a:gd name="T34" fmla="*/ 108 w 1083"/>
              <a:gd name="T35" fmla="*/ 865 h 1083"/>
              <a:gd name="T36" fmla="*/ 75 w 1083"/>
              <a:gd name="T37" fmla="*/ 813 h 1083"/>
              <a:gd name="T38" fmla="*/ 1005 w 1083"/>
              <a:gd name="T39" fmla="*/ 820 h 1083"/>
              <a:gd name="T40" fmla="*/ 1031 w 1083"/>
              <a:gd name="T41" fmla="*/ 766 h 1083"/>
              <a:gd name="T42" fmla="*/ 49 w 1083"/>
              <a:gd name="T43" fmla="*/ 765 h 1083"/>
              <a:gd name="T44" fmla="*/ 28 w 1083"/>
              <a:gd name="T45" fmla="*/ 708 h 1083"/>
              <a:gd name="T46" fmla="*/ 1053 w 1083"/>
              <a:gd name="T47" fmla="*/ 714 h 1083"/>
              <a:gd name="T48" fmla="*/ 1067 w 1083"/>
              <a:gd name="T49" fmla="*/ 656 h 1083"/>
              <a:gd name="T50" fmla="*/ 13 w 1083"/>
              <a:gd name="T51" fmla="*/ 656 h 1083"/>
              <a:gd name="T52" fmla="*/ 4 w 1083"/>
              <a:gd name="T53" fmla="*/ 595 h 1083"/>
              <a:gd name="T54" fmla="*/ 1078 w 1083"/>
              <a:gd name="T55" fmla="*/ 601 h 1083"/>
              <a:gd name="T56" fmla="*/ 1079 w 1083"/>
              <a:gd name="T57" fmla="*/ 542 h 1083"/>
              <a:gd name="T58" fmla="*/ 2 w 1083"/>
              <a:gd name="T59" fmla="*/ 541 h 1083"/>
              <a:gd name="T60" fmla="*/ 3 w 1083"/>
              <a:gd name="T61" fmla="*/ 481 h 1083"/>
              <a:gd name="T62" fmla="*/ 1079 w 1083"/>
              <a:gd name="T63" fmla="*/ 491 h 1083"/>
              <a:gd name="T64" fmla="*/ 1070 w 1083"/>
              <a:gd name="T65" fmla="*/ 431 h 1083"/>
              <a:gd name="T66" fmla="*/ 15 w 1083"/>
              <a:gd name="T67" fmla="*/ 426 h 1083"/>
              <a:gd name="T68" fmla="*/ 28 w 1083"/>
              <a:gd name="T69" fmla="*/ 368 h 1083"/>
              <a:gd name="T70" fmla="*/ 1055 w 1083"/>
              <a:gd name="T71" fmla="*/ 378 h 1083"/>
              <a:gd name="T72" fmla="*/ 1034 w 1083"/>
              <a:gd name="T73" fmla="*/ 321 h 1083"/>
              <a:gd name="T74" fmla="*/ 52 w 1083"/>
              <a:gd name="T75" fmla="*/ 316 h 1083"/>
              <a:gd name="T76" fmla="*/ 77 w 1083"/>
              <a:gd name="T77" fmla="*/ 262 h 1083"/>
              <a:gd name="T78" fmla="*/ 1008 w 1083"/>
              <a:gd name="T79" fmla="*/ 273 h 1083"/>
              <a:gd name="T80" fmla="*/ 976 w 1083"/>
              <a:gd name="T81" fmla="*/ 221 h 1083"/>
              <a:gd name="T82" fmla="*/ 111 w 1083"/>
              <a:gd name="T83" fmla="*/ 217 h 1083"/>
              <a:gd name="T84" fmla="*/ 148 w 1083"/>
              <a:gd name="T85" fmla="*/ 170 h 1083"/>
              <a:gd name="T86" fmla="*/ 940 w 1083"/>
              <a:gd name="T87" fmla="*/ 180 h 1083"/>
              <a:gd name="T88" fmla="*/ 897 w 1083"/>
              <a:gd name="T89" fmla="*/ 136 h 1083"/>
              <a:gd name="T90" fmla="*/ 191 w 1083"/>
              <a:gd name="T91" fmla="*/ 133 h 1083"/>
              <a:gd name="T92" fmla="*/ 236 w 1083"/>
              <a:gd name="T93" fmla="*/ 95 h 1083"/>
              <a:gd name="T94" fmla="*/ 853 w 1083"/>
              <a:gd name="T95" fmla="*/ 103 h 1083"/>
              <a:gd name="T96" fmla="*/ 803 w 1083"/>
              <a:gd name="T97" fmla="*/ 70 h 1083"/>
              <a:gd name="T98" fmla="*/ 286 w 1083"/>
              <a:gd name="T99" fmla="*/ 68 h 1083"/>
              <a:gd name="T100" fmla="*/ 338 w 1083"/>
              <a:gd name="T101" fmla="*/ 40 h 1083"/>
              <a:gd name="T102" fmla="*/ 752 w 1083"/>
              <a:gd name="T103" fmla="*/ 47 h 1083"/>
              <a:gd name="T104" fmla="*/ 696 w 1083"/>
              <a:gd name="T105" fmla="*/ 25 h 1083"/>
              <a:gd name="T106" fmla="*/ 393 w 1083"/>
              <a:gd name="T107" fmla="*/ 24 h 1083"/>
              <a:gd name="T108" fmla="*/ 449 w 1083"/>
              <a:gd name="T109" fmla="*/ 8 h 1083"/>
              <a:gd name="T110" fmla="*/ 641 w 1083"/>
              <a:gd name="T111" fmla="*/ 13 h 1083"/>
              <a:gd name="T112" fmla="*/ 582 w 1083"/>
              <a:gd name="T113" fmla="*/ 4 h 1083"/>
              <a:gd name="T114" fmla="*/ 507 w 1083"/>
              <a:gd name="T115" fmla="*/ 5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3" h="1083">
                <a:moveTo>
                  <a:pt x="540" y="1083"/>
                </a:moveTo>
                <a:cubicBezTo>
                  <a:pt x="540" y="1083"/>
                  <a:pt x="540" y="1083"/>
                  <a:pt x="540" y="1083"/>
                </a:cubicBezTo>
                <a:cubicBezTo>
                  <a:pt x="533" y="1083"/>
                  <a:pt x="527" y="1083"/>
                  <a:pt x="521" y="1083"/>
                </a:cubicBezTo>
                <a:cubicBezTo>
                  <a:pt x="520" y="1083"/>
                  <a:pt x="519" y="1082"/>
                  <a:pt x="519" y="1081"/>
                </a:cubicBezTo>
                <a:cubicBezTo>
                  <a:pt x="519" y="1080"/>
                  <a:pt x="520" y="1079"/>
                  <a:pt x="521" y="1079"/>
                </a:cubicBezTo>
                <a:cubicBezTo>
                  <a:pt x="527" y="1080"/>
                  <a:pt x="533" y="1080"/>
                  <a:pt x="540" y="1080"/>
                </a:cubicBezTo>
                <a:cubicBezTo>
                  <a:pt x="541" y="1080"/>
                  <a:pt x="542" y="1080"/>
                  <a:pt x="542" y="1081"/>
                </a:cubicBezTo>
                <a:cubicBezTo>
                  <a:pt x="542" y="1082"/>
                  <a:pt x="541" y="1083"/>
                  <a:pt x="540" y="1083"/>
                </a:cubicBezTo>
                <a:close/>
                <a:moveTo>
                  <a:pt x="559" y="1083"/>
                </a:moveTo>
                <a:cubicBezTo>
                  <a:pt x="558" y="1083"/>
                  <a:pt x="557" y="1082"/>
                  <a:pt x="557" y="1081"/>
                </a:cubicBezTo>
                <a:cubicBezTo>
                  <a:pt x="557" y="1080"/>
                  <a:pt x="558" y="1079"/>
                  <a:pt x="559" y="1079"/>
                </a:cubicBezTo>
                <a:cubicBezTo>
                  <a:pt x="566" y="1079"/>
                  <a:pt x="572" y="1079"/>
                  <a:pt x="578" y="1078"/>
                </a:cubicBezTo>
                <a:cubicBezTo>
                  <a:pt x="579" y="1078"/>
                  <a:pt x="580" y="1079"/>
                  <a:pt x="580" y="1080"/>
                </a:cubicBezTo>
                <a:cubicBezTo>
                  <a:pt x="580" y="1081"/>
                  <a:pt x="580" y="1082"/>
                  <a:pt x="579" y="1082"/>
                </a:cubicBezTo>
                <a:cubicBezTo>
                  <a:pt x="572" y="1082"/>
                  <a:pt x="566" y="1083"/>
                  <a:pt x="559" y="1083"/>
                </a:cubicBezTo>
                <a:cubicBezTo>
                  <a:pt x="559" y="1083"/>
                  <a:pt x="559" y="1083"/>
                  <a:pt x="559" y="1083"/>
                </a:cubicBezTo>
                <a:close/>
                <a:moveTo>
                  <a:pt x="501" y="1082"/>
                </a:moveTo>
                <a:cubicBezTo>
                  <a:pt x="501" y="1082"/>
                  <a:pt x="501" y="1082"/>
                  <a:pt x="501" y="1082"/>
                </a:cubicBezTo>
                <a:cubicBezTo>
                  <a:pt x="495" y="1081"/>
                  <a:pt x="488" y="1081"/>
                  <a:pt x="482" y="1080"/>
                </a:cubicBezTo>
                <a:cubicBezTo>
                  <a:pt x="481" y="1080"/>
                  <a:pt x="480" y="1079"/>
                  <a:pt x="480" y="1078"/>
                </a:cubicBezTo>
                <a:cubicBezTo>
                  <a:pt x="480" y="1077"/>
                  <a:pt x="481" y="1076"/>
                  <a:pt x="482" y="1076"/>
                </a:cubicBezTo>
                <a:cubicBezTo>
                  <a:pt x="489" y="1077"/>
                  <a:pt x="495" y="1078"/>
                  <a:pt x="501" y="1078"/>
                </a:cubicBezTo>
                <a:cubicBezTo>
                  <a:pt x="502" y="1078"/>
                  <a:pt x="503" y="1079"/>
                  <a:pt x="503" y="1080"/>
                </a:cubicBezTo>
                <a:cubicBezTo>
                  <a:pt x="503" y="1081"/>
                  <a:pt x="502" y="1082"/>
                  <a:pt x="501" y="1082"/>
                </a:cubicBezTo>
                <a:close/>
                <a:moveTo>
                  <a:pt x="598" y="1080"/>
                </a:moveTo>
                <a:cubicBezTo>
                  <a:pt x="597" y="1080"/>
                  <a:pt x="596" y="1080"/>
                  <a:pt x="596" y="1079"/>
                </a:cubicBezTo>
                <a:cubicBezTo>
                  <a:pt x="596" y="1078"/>
                  <a:pt x="597" y="1077"/>
                  <a:pt x="598" y="1077"/>
                </a:cubicBezTo>
                <a:cubicBezTo>
                  <a:pt x="604" y="1076"/>
                  <a:pt x="610" y="1075"/>
                  <a:pt x="617" y="1074"/>
                </a:cubicBezTo>
                <a:cubicBezTo>
                  <a:pt x="618" y="1074"/>
                  <a:pt x="618" y="1075"/>
                  <a:pt x="619" y="1076"/>
                </a:cubicBezTo>
                <a:cubicBezTo>
                  <a:pt x="619" y="1077"/>
                  <a:pt x="618" y="1078"/>
                  <a:pt x="617" y="1078"/>
                </a:cubicBezTo>
                <a:cubicBezTo>
                  <a:pt x="611" y="1079"/>
                  <a:pt x="604" y="1080"/>
                  <a:pt x="598" y="1080"/>
                </a:cubicBezTo>
                <a:cubicBezTo>
                  <a:pt x="598" y="1080"/>
                  <a:pt x="598" y="1080"/>
                  <a:pt x="598" y="1080"/>
                </a:cubicBezTo>
                <a:close/>
                <a:moveTo>
                  <a:pt x="463" y="1078"/>
                </a:moveTo>
                <a:cubicBezTo>
                  <a:pt x="463" y="1078"/>
                  <a:pt x="463" y="1078"/>
                  <a:pt x="463" y="1078"/>
                </a:cubicBezTo>
                <a:cubicBezTo>
                  <a:pt x="456" y="1077"/>
                  <a:pt x="450" y="1076"/>
                  <a:pt x="444" y="1074"/>
                </a:cubicBezTo>
                <a:cubicBezTo>
                  <a:pt x="443" y="1074"/>
                  <a:pt x="442" y="1073"/>
                  <a:pt x="442" y="1072"/>
                </a:cubicBezTo>
                <a:cubicBezTo>
                  <a:pt x="442" y="1071"/>
                  <a:pt x="443" y="1071"/>
                  <a:pt x="444" y="1071"/>
                </a:cubicBezTo>
                <a:cubicBezTo>
                  <a:pt x="451" y="1072"/>
                  <a:pt x="457" y="1073"/>
                  <a:pt x="463" y="1074"/>
                </a:cubicBezTo>
                <a:cubicBezTo>
                  <a:pt x="464" y="1074"/>
                  <a:pt x="465" y="1075"/>
                  <a:pt x="465" y="1076"/>
                </a:cubicBezTo>
                <a:cubicBezTo>
                  <a:pt x="465" y="1077"/>
                  <a:pt x="464" y="1078"/>
                  <a:pt x="463" y="1078"/>
                </a:cubicBezTo>
                <a:close/>
                <a:moveTo>
                  <a:pt x="636" y="1075"/>
                </a:moveTo>
                <a:cubicBezTo>
                  <a:pt x="635" y="1075"/>
                  <a:pt x="634" y="1074"/>
                  <a:pt x="634" y="1073"/>
                </a:cubicBezTo>
                <a:cubicBezTo>
                  <a:pt x="634" y="1073"/>
                  <a:pt x="635" y="1072"/>
                  <a:pt x="636" y="1071"/>
                </a:cubicBezTo>
                <a:cubicBezTo>
                  <a:pt x="642" y="1070"/>
                  <a:pt x="648" y="1069"/>
                  <a:pt x="654" y="1068"/>
                </a:cubicBezTo>
                <a:cubicBezTo>
                  <a:pt x="655" y="1068"/>
                  <a:pt x="656" y="1068"/>
                  <a:pt x="657" y="1069"/>
                </a:cubicBezTo>
                <a:cubicBezTo>
                  <a:pt x="657" y="1070"/>
                  <a:pt x="656" y="1071"/>
                  <a:pt x="655" y="1071"/>
                </a:cubicBezTo>
                <a:cubicBezTo>
                  <a:pt x="649" y="1073"/>
                  <a:pt x="643" y="1074"/>
                  <a:pt x="636" y="1075"/>
                </a:cubicBezTo>
                <a:cubicBezTo>
                  <a:pt x="636" y="1075"/>
                  <a:pt x="636" y="1075"/>
                  <a:pt x="636" y="1075"/>
                </a:cubicBezTo>
                <a:close/>
                <a:moveTo>
                  <a:pt x="425" y="1071"/>
                </a:moveTo>
                <a:cubicBezTo>
                  <a:pt x="425" y="1071"/>
                  <a:pt x="425" y="1071"/>
                  <a:pt x="425" y="1071"/>
                </a:cubicBezTo>
                <a:cubicBezTo>
                  <a:pt x="418" y="1069"/>
                  <a:pt x="412" y="1068"/>
                  <a:pt x="406" y="1066"/>
                </a:cubicBezTo>
                <a:cubicBezTo>
                  <a:pt x="405" y="1066"/>
                  <a:pt x="404" y="1065"/>
                  <a:pt x="405" y="1064"/>
                </a:cubicBezTo>
                <a:cubicBezTo>
                  <a:pt x="405" y="1063"/>
                  <a:pt x="406" y="1062"/>
                  <a:pt x="407" y="1063"/>
                </a:cubicBezTo>
                <a:cubicBezTo>
                  <a:pt x="413" y="1064"/>
                  <a:pt x="419" y="1066"/>
                  <a:pt x="425" y="1067"/>
                </a:cubicBezTo>
                <a:cubicBezTo>
                  <a:pt x="426" y="1067"/>
                  <a:pt x="427" y="1068"/>
                  <a:pt x="427" y="1069"/>
                </a:cubicBezTo>
                <a:cubicBezTo>
                  <a:pt x="427" y="1070"/>
                  <a:pt x="426" y="1071"/>
                  <a:pt x="425" y="1071"/>
                </a:cubicBezTo>
                <a:close/>
                <a:moveTo>
                  <a:pt x="674" y="1067"/>
                </a:moveTo>
                <a:cubicBezTo>
                  <a:pt x="673" y="1067"/>
                  <a:pt x="672" y="1066"/>
                  <a:pt x="672" y="1066"/>
                </a:cubicBezTo>
                <a:cubicBezTo>
                  <a:pt x="672" y="1065"/>
                  <a:pt x="672" y="1064"/>
                  <a:pt x="673" y="1063"/>
                </a:cubicBezTo>
                <a:cubicBezTo>
                  <a:pt x="679" y="1062"/>
                  <a:pt x="686" y="1060"/>
                  <a:pt x="692" y="1058"/>
                </a:cubicBezTo>
                <a:cubicBezTo>
                  <a:pt x="693" y="1058"/>
                  <a:pt x="694" y="1059"/>
                  <a:pt x="694" y="1060"/>
                </a:cubicBezTo>
                <a:cubicBezTo>
                  <a:pt x="694" y="1061"/>
                  <a:pt x="694" y="1061"/>
                  <a:pt x="693" y="1062"/>
                </a:cubicBezTo>
                <a:cubicBezTo>
                  <a:pt x="687" y="1064"/>
                  <a:pt x="680" y="1065"/>
                  <a:pt x="674" y="1067"/>
                </a:cubicBezTo>
                <a:cubicBezTo>
                  <a:pt x="674" y="1067"/>
                  <a:pt x="674" y="1067"/>
                  <a:pt x="674" y="1067"/>
                </a:cubicBezTo>
                <a:close/>
                <a:moveTo>
                  <a:pt x="388" y="1061"/>
                </a:moveTo>
                <a:cubicBezTo>
                  <a:pt x="387" y="1061"/>
                  <a:pt x="387" y="1061"/>
                  <a:pt x="387" y="1061"/>
                </a:cubicBezTo>
                <a:cubicBezTo>
                  <a:pt x="381" y="1059"/>
                  <a:pt x="375" y="1057"/>
                  <a:pt x="369" y="1055"/>
                </a:cubicBezTo>
                <a:cubicBezTo>
                  <a:pt x="368" y="1055"/>
                  <a:pt x="367" y="1054"/>
                  <a:pt x="368" y="1053"/>
                </a:cubicBezTo>
                <a:cubicBezTo>
                  <a:pt x="368" y="1052"/>
                  <a:pt x="369" y="1051"/>
                  <a:pt x="370" y="1052"/>
                </a:cubicBezTo>
                <a:cubicBezTo>
                  <a:pt x="376" y="1054"/>
                  <a:pt x="382" y="1056"/>
                  <a:pt x="388" y="1058"/>
                </a:cubicBezTo>
                <a:cubicBezTo>
                  <a:pt x="389" y="1058"/>
                  <a:pt x="390" y="1059"/>
                  <a:pt x="389" y="1060"/>
                </a:cubicBezTo>
                <a:cubicBezTo>
                  <a:pt x="389" y="1061"/>
                  <a:pt x="388" y="1061"/>
                  <a:pt x="388" y="1061"/>
                </a:cubicBezTo>
                <a:close/>
                <a:moveTo>
                  <a:pt x="711" y="1056"/>
                </a:moveTo>
                <a:cubicBezTo>
                  <a:pt x="710" y="1056"/>
                  <a:pt x="709" y="1056"/>
                  <a:pt x="709" y="1055"/>
                </a:cubicBezTo>
                <a:cubicBezTo>
                  <a:pt x="709" y="1054"/>
                  <a:pt x="709" y="1053"/>
                  <a:pt x="710" y="1053"/>
                </a:cubicBezTo>
                <a:cubicBezTo>
                  <a:pt x="716" y="1051"/>
                  <a:pt x="722" y="1049"/>
                  <a:pt x="728" y="1046"/>
                </a:cubicBezTo>
                <a:cubicBezTo>
                  <a:pt x="729" y="1046"/>
                  <a:pt x="730" y="1046"/>
                  <a:pt x="731" y="1047"/>
                </a:cubicBezTo>
                <a:cubicBezTo>
                  <a:pt x="731" y="1048"/>
                  <a:pt x="730" y="1049"/>
                  <a:pt x="730" y="1050"/>
                </a:cubicBezTo>
                <a:cubicBezTo>
                  <a:pt x="723" y="1052"/>
                  <a:pt x="717" y="1054"/>
                  <a:pt x="711" y="1056"/>
                </a:cubicBezTo>
                <a:cubicBezTo>
                  <a:pt x="711" y="1056"/>
                  <a:pt x="711" y="1056"/>
                  <a:pt x="711" y="1056"/>
                </a:cubicBezTo>
                <a:close/>
                <a:moveTo>
                  <a:pt x="351" y="1049"/>
                </a:moveTo>
                <a:cubicBezTo>
                  <a:pt x="351" y="1049"/>
                  <a:pt x="351" y="1049"/>
                  <a:pt x="350" y="1049"/>
                </a:cubicBezTo>
                <a:cubicBezTo>
                  <a:pt x="344" y="1046"/>
                  <a:pt x="338" y="1044"/>
                  <a:pt x="332" y="1041"/>
                </a:cubicBezTo>
                <a:cubicBezTo>
                  <a:pt x="331" y="1041"/>
                  <a:pt x="331" y="1040"/>
                  <a:pt x="331" y="1039"/>
                </a:cubicBezTo>
                <a:cubicBezTo>
                  <a:pt x="332" y="1038"/>
                  <a:pt x="333" y="1038"/>
                  <a:pt x="334" y="1038"/>
                </a:cubicBezTo>
                <a:cubicBezTo>
                  <a:pt x="340" y="1041"/>
                  <a:pt x="346" y="1043"/>
                  <a:pt x="352" y="1045"/>
                </a:cubicBezTo>
                <a:cubicBezTo>
                  <a:pt x="353" y="1046"/>
                  <a:pt x="353" y="1047"/>
                  <a:pt x="353" y="1048"/>
                </a:cubicBezTo>
                <a:cubicBezTo>
                  <a:pt x="352" y="1048"/>
                  <a:pt x="352" y="1049"/>
                  <a:pt x="351" y="1049"/>
                </a:cubicBezTo>
                <a:close/>
                <a:moveTo>
                  <a:pt x="747" y="1043"/>
                </a:moveTo>
                <a:cubicBezTo>
                  <a:pt x="746" y="1043"/>
                  <a:pt x="746" y="1042"/>
                  <a:pt x="745" y="1042"/>
                </a:cubicBezTo>
                <a:cubicBezTo>
                  <a:pt x="745" y="1041"/>
                  <a:pt x="745" y="1040"/>
                  <a:pt x="746" y="1039"/>
                </a:cubicBezTo>
                <a:cubicBezTo>
                  <a:pt x="752" y="1037"/>
                  <a:pt x="758" y="1034"/>
                  <a:pt x="764" y="1032"/>
                </a:cubicBezTo>
                <a:cubicBezTo>
                  <a:pt x="765" y="1031"/>
                  <a:pt x="766" y="1032"/>
                  <a:pt x="766" y="1033"/>
                </a:cubicBezTo>
                <a:cubicBezTo>
                  <a:pt x="767" y="1033"/>
                  <a:pt x="766" y="1034"/>
                  <a:pt x="765" y="1035"/>
                </a:cubicBezTo>
                <a:cubicBezTo>
                  <a:pt x="759" y="1038"/>
                  <a:pt x="754" y="1040"/>
                  <a:pt x="748" y="1043"/>
                </a:cubicBezTo>
                <a:cubicBezTo>
                  <a:pt x="747" y="1043"/>
                  <a:pt x="747" y="1043"/>
                  <a:pt x="747" y="1043"/>
                </a:cubicBezTo>
                <a:close/>
                <a:moveTo>
                  <a:pt x="315" y="1034"/>
                </a:moveTo>
                <a:cubicBezTo>
                  <a:pt x="315" y="1034"/>
                  <a:pt x="315" y="1034"/>
                  <a:pt x="315" y="1034"/>
                </a:cubicBezTo>
                <a:cubicBezTo>
                  <a:pt x="309" y="1031"/>
                  <a:pt x="303" y="1028"/>
                  <a:pt x="297" y="1025"/>
                </a:cubicBezTo>
                <a:cubicBezTo>
                  <a:pt x="296" y="1025"/>
                  <a:pt x="296" y="1024"/>
                  <a:pt x="296" y="1023"/>
                </a:cubicBezTo>
                <a:cubicBezTo>
                  <a:pt x="297" y="1022"/>
                  <a:pt x="298" y="1022"/>
                  <a:pt x="299" y="1022"/>
                </a:cubicBezTo>
                <a:cubicBezTo>
                  <a:pt x="304" y="1025"/>
                  <a:pt x="310" y="1028"/>
                  <a:pt x="316" y="1030"/>
                </a:cubicBezTo>
                <a:cubicBezTo>
                  <a:pt x="317" y="1031"/>
                  <a:pt x="317" y="1032"/>
                  <a:pt x="317" y="1033"/>
                </a:cubicBezTo>
                <a:cubicBezTo>
                  <a:pt x="317" y="1033"/>
                  <a:pt x="316" y="1034"/>
                  <a:pt x="315" y="1034"/>
                </a:cubicBezTo>
                <a:close/>
                <a:moveTo>
                  <a:pt x="782" y="1027"/>
                </a:moveTo>
                <a:cubicBezTo>
                  <a:pt x="781" y="1027"/>
                  <a:pt x="781" y="1026"/>
                  <a:pt x="780" y="1026"/>
                </a:cubicBezTo>
                <a:cubicBezTo>
                  <a:pt x="780" y="1025"/>
                  <a:pt x="780" y="1024"/>
                  <a:pt x="781" y="1023"/>
                </a:cubicBezTo>
                <a:cubicBezTo>
                  <a:pt x="787" y="1021"/>
                  <a:pt x="793" y="1018"/>
                  <a:pt x="798" y="1015"/>
                </a:cubicBezTo>
                <a:cubicBezTo>
                  <a:pt x="799" y="1014"/>
                  <a:pt x="800" y="1014"/>
                  <a:pt x="801" y="1015"/>
                </a:cubicBezTo>
                <a:cubicBezTo>
                  <a:pt x="801" y="1016"/>
                  <a:pt x="801" y="1017"/>
                  <a:pt x="800" y="1018"/>
                </a:cubicBezTo>
                <a:cubicBezTo>
                  <a:pt x="794" y="1021"/>
                  <a:pt x="788" y="1024"/>
                  <a:pt x="783" y="1027"/>
                </a:cubicBezTo>
                <a:cubicBezTo>
                  <a:pt x="782" y="1027"/>
                  <a:pt x="782" y="1027"/>
                  <a:pt x="782" y="1027"/>
                </a:cubicBezTo>
                <a:close/>
                <a:moveTo>
                  <a:pt x="281" y="1016"/>
                </a:moveTo>
                <a:cubicBezTo>
                  <a:pt x="281" y="1016"/>
                  <a:pt x="280" y="1016"/>
                  <a:pt x="280" y="1016"/>
                </a:cubicBezTo>
                <a:cubicBezTo>
                  <a:pt x="274" y="1013"/>
                  <a:pt x="269" y="1010"/>
                  <a:pt x="263" y="1006"/>
                </a:cubicBezTo>
                <a:cubicBezTo>
                  <a:pt x="262" y="1006"/>
                  <a:pt x="262" y="1005"/>
                  <a:pt x="263" y="1004"/>
                </a:cubicBezTo>
                <a:cubicBezTo>
                  <a:pt x="263" y="1003"/>
                  <a:pt x="264" y="1003"/>
                  <a:pt x="265" y="1003"/>
                </a:cubicBezTo>
                <a:cubicBezTo>
                  <a:pt x="270" y="1007"/>
                  <a:pt x="276" y="1010"/>
                  <a:pt x="282" y="1013"/>
                </a:cubicBezTo>
                <a:cubicBezTo>
                  <a:pt x="283" y="1013"/>
                  <a:pt x="283" y="1015"/>
                  <a:pt x="282" y="1015"/>
                </a:cubicBezTo>
                <a:cubicBezTo>
                  <a:pt x="282" y="1016"/>
                  <a:pt x="281" y="1016"/>
                  <a:pt x="281" y="1016"/>
                </a:cubicBezTo>
                <a:close/>
                <a:moveTo>
                  <a:pt x="816" y="1008"/>
                </a:moveTo>
                <a:cubicBezTo>
                  <a:pt x="815" y="1008"/>
                  <a:pt x="815" y="1008"/>
                  <a:pt x="814" y="1007"/>
                </a:cubicBezTo>
                <a:cubicBezTo>
                  <a:pt x="814" y="1007"/>
                  <a:pt x="814" y="1006"/>
                  <a:pt x="815" y="1005"/>
                </a:cubicBezTo>
                <a:cubicBezTo>
                  <a:pt x="820" y="1002"/>
                  <a:pt x="826" y="998"/>
                  <a:pt x="831" y="995"/>
                </a:cubicBezTo>
                <a:cubicBezTo>
                  <a:pt x="832" y="994"/>
                  <a:pt x="833" y="995"/>
                  <a:pt x="834" y="996"/>
                </a:cubicBezTo>
                <a:cubicBezTo>
                  <a:pt x="834" y="996"/>
                  <a:pt x="834" y="997"/>
                  <a:pt x="833" y="998"/>
                </a:cubicBezTo>
                <a:cubicBezTo>
                  <a:pt x="828" y="1001"/>
                  <a:pt x="822" y="1005"/>
                  <a:pt x="817" y="1008"/>
                </a:cubicBezTo>
                <a:cubicBezTo>
                  <a:pt x="816" y="1008"/>
                  <a:pt x="816" y="1008"/>
                  <a:pt x="816" y="1008"/>
                </a:cubicBezTo>
                <a:close/>
                <a:moveTo>
                  <a:pt x="248" y="996"/>
                </a:moveTo>
                <a:cubicBezTo>
                  <a:pt x="247" y="996"/>
                  <a:pt x="247" y="996"/>
                  <a:pt x="247" y="996"/>
                </a:cubicBezTo>
                <a:cubicBezTo>
                  <a:pt x="241" y="993"/>
                  <a:pt x="236" y="989"/>
                  <a:pt x="231" y="985"/>
                </a:cubicBezTo>
                <a:cubicBezTo>
                  <a:pt x="230" y="985"/>
                  <a:pt x="230" y="984"/>
                  <a:pt x="230" y="983"/>
                </a:cubicBezTo>
                <a:cubicBezTo>
                  <a:pt x="231" y="982"/>
                  <a:pt x="232" y="982"/>
                  <a:pt x="233" y="982"/>
                </a:cubicBezTo>
                <a:cubicBezTo>
                  <a:pt x="238" y="986"/>
                  <a:pt x="243" y="990"/>
                  <a:pt x="249" y="993"/>
                </a:cubicBezTo>
                <a:cubicBezTo>
                  <a:pt x="249" y="994"/>
                  <a:pt x="250" y="995"/>
                  <a:pt x="249" y="996"/>
                </a:cubicBezTo>
                <a:cubicBezTo>
                  <a:pt x="249" y="996"/>
                  <a:pt x="248" y="996"/>
                  <a:pt x="248" y="996"/>
                </a:cubicBezTo>
                <a:close/>
                <a:moveTo>
                  <a:pt x="848" y="988"/>
                </a:moveTo>
                <a:cubicBezTo>
                  <a:pt x="848" y="988"/>
                  <a:pt x="847" y="987"/>
                  <a:pt x="847" y="987"/>
                </a:cubicBezTo>
                <a:cubicBezTo>
                  <a:pt x="846" y="986"/>
                  <a:pt x="846" y="985"/>
                  <a:pt x="847" y="984"/>
                </a:cubicBezTo>
                <a:cubicBezTo>
                  <a:pt x="852" y="981"/>
                  <a:pt x="858" y="977"/>
                  <a:pt x="863" y="973"/>
                </a:cubicBezTo>
                <a:cubicBezTo>
                  <a:pt x="864" y="973"/>
                  <a:pt x="865" y="973"/>
                  <a:pt x="865" y="973"/>
                </a:cubicBezTo>
                <a:cubicBezTo>
                  <a:pt x="866" y="974"/>
                  <a:pt x="866" y="975"/>
                  <a:pt x="865" y="976"/>
                </a:cubicBezTo>
                <a:cubicBezTo>
                  <a:pt x="860" y="980"/>
                  <a:pt x="854" y="984"/>
                  <a:pt x="849" y="987"/>
                </a:cubicBezTo>
                <a:cubicBezTo>
                  <a:pt x="849" y="987"/>
                  <a:pt x="849" y="988"/>
                  <a:pt x="848" y="988"/>
                </a:cubicBezTo>
                <a:close/>
                <a:moveTo>
                  <a:pt x="216" y="974"/>
                </a:moveTo>
                <a:cubicBezTo>
                  <a:pt x="216" y="974"/>
                  <a:pt x="215" y="974"/>
                  <a:pt x="215" y="974"/>
                </a:cubicBezTo>
                <a:cubicBezTo>
                  <a:pt x="210" y="970"/>
                  <a:pt x="205" y="966"/>
                  <a:pt x="200" y="962"/>
                </a:cubicBezTo>
                <a:cubicBezTo>
                  <a:pt x="199" y="961"/>
                  <a:pt x="199" y="960"/>
                  <a:pt x="199" y="959"/>
                </a:cubicBezTo>
                <a:cubicBezTo>
                  <a:pt x="200" y="959"/>
                  <a:pt x="201" y="959"/>
                  <a:pt x="202" y="959"/>
                </a:cubicBezTo>
                <a:cubicBezTo>
                  <a:pt x="207" y="963"/>
                  <a:pt x="212" y="967"/>
                  <a:pt x="217" y="971"/>
                </a:cubicBezTo>
                <a:cubicBezTo>
                  <a:pt x="218" y="972"/>
                  <a:pt x="218" y="973"/>
                  <a:pt x="217" y="974"/>
                </a:cubicBezTo>
                <a:cubicBezTo>
                  <a:pt x="217" y="974"/>
                  <a:pt x="217" y="974"/>
                  <a:pt x="216" y="974"/>
                </a:cubicBezTo>
                <a:close/>
                <a:moveTo>
                  <a:pt x="879" y="964"/>
                </a:moveTo>
                <a:cubicBezTo>
                  <a:pt x="879" y="964"/>
                  <a:pt x="878" y="964"/>
                  <a:pt x="878" y="964"/>
                </a:cubicBezTo>
                <a:cubicBezTo>
                  <a:pt x="877" y="963"/>
                  <a:pt x="877" y="962"/>
                  <a:pt x="878" y="961"/>
                </a:cubicBezTo>
                <a:cubicBezTo>
                  <a:pt x="883" y="957"/>
                  <a:pt x="888" y="953"/>
                  <a:pt x="893" y="949"/>
                </a:cubicBezTo>
                <a:cubicBezTo>
                  <a:pt x="894" y="948"/>
                  <a:pt x="895" y="948"/>
                  <a:pt x="895" y="949"/>
                </a:cubicBezTo>
                <a:cubicBezTo>
                  <a:pt x="896" y="950"/>
                  <a:pt x="896" y="951"/>
                  <a:pt x="895" y="952"/>
                </a:cubicBezTo>
                <a:cubicBezTo>
                  <a:pt x="890" y="956"/>
                  <a:pt x="885" y="960"/>
                  <a:pt x="880" y="964"/>
                </a:cubicBezTo>
                <a:cubicBezTo>
                  <a:pt x="880" y="964"/>
                  <a:pt x="880" y="964"/>
                  <a:pt x="879" y="964"/>
                </a:cubicBezTo>
                <a:close/>
                <a:moveTo>
                  <a:pt x="186" y="950"/>
                </a:moveTo>
                <a:cubicBezTo>
                  <a:pt x="186" y="950"/>
                  <a:pt x="185" y="950"/>
                  <a:pt x="185" y="949"/>
                </a:cubicBezTo>
                <a:cubicBezTo>
                  <a:pt x="180" y="945"/>
                  <a:pt x="175" y="941"/>
                  <a:pt x="171" y="936"/>
                </a:cubicBezTo>
                <a:cubicBezTo>
                  <a:pt x="170" y="936"/>
                  <a:pt x="170" y="935"/>
                  <a:pt x="171" y="934"/>
                </a:cubicBezTo>
                <a:cubicBezTo>
                  <a:pt x="171" y="933"/>
                  <a:pt x="172" y="933"/>
                  <a:pt x="173" y="934"/>
                </a:cubicBezTo>
                <a:cubicBezTo>
                  <a:pt x="178" y="938"/>
                  <a:pt x="183" y="943"/>
                  <a:pt x="187" y="947"/>
                </a:cubicBezTo>
                <a:cubicBezTo>
                  <a:pt x="188" y="947"/>
                  <a:pt x="188" y="949"/>
                  <a:pt x="187" y="949"/>
                </a:cubicBezTo>
                <a:cubicBezTo>
                  <a:pt x="187" y="950"/>
                  <a:pt x="187" y="950"/>
                  <a:pt x="186" y="950"/>
                </a:cubicBezTo>
                <a:close/>
                <a:moveTo>
                  <a:pt x="908" y="939"/>
                </a:moveTo>
                <a:cubicBezTo>
                  <a:pt x="908" y="939"/>
                  <a:pt x="907" y="939"/>
                  <a:pt x="907" y="939"/>
                </a:cubicBezTo>
                <a:cubicBezTo>
                  <a:pt x="906" y="938"/>
                  <a:pt x="906" y="937"/>
                  <a:pt x="907" y="936"/>
                </a:cubicBezTo>
                <a:cubicBezTo>
                  <a:pt x="912" y="932"/>
                  <a:pt x="916" y="927"/>
                  <a:pt x="921" y="923"/>
                </a:cubicBezTo>
                <a:cubicBezTo>
                  <a:pt x="922" y="922"/>
                  <a:pt x="923" y="922"/>
                  <a:pt x="923" y="923"/>
                </a:cubicBezTo>
                <a:cubicBezTo>
                  <a:pt x="924" y="924"/>
                  <a:pt x="924" y="925"/>
                  <a:pt x="923" y="925"/>
                </a:cubicBezTo>
                <a:cubicBezTo>
                  <a:pt x="919" y="930"/>
                  <a:pt x="914" y="934"/>
                  <a:pt x="910" y="939"/>
                </a:cubicBezTo>
                <a:cubicBezTo>
                  <a:pt x="909" y="939"/>
                  <a:pt x="909" y="939"/>
                  <a:pt x="908" y="939"/>
                </a:cubicBezTo>
                <a:close/>
                <a:moveTo>
                  <a:pt x="158" y="923"/>
                </a:moveTo>
                <a:cubicBezTo>
                  <a:pt x="158" y="923"/>
                  <a:pt x="157" y="923"/>
                  <a:pt x="157" y="923"/>
                </a:cubicBezTo>
                <a:cubicBezTo>
                  <a:pt x="152" y="918"/>
                  <a:pt x="148" y="914"/>
                  <a:pt x="143" y="909"/>
                </a:cubicBezTo>
                <a:cubicBezTo>
                  <a:pt x="143" y="908"/>
                  <a:pt x="143" y="907"/>
                  <a:pt x="143" y="906"/>
                </a:cubicBezTo>
                <a:cubicBezTo>
                  <a:pt x="144" y="906"/>
                  <a:pt x="145" y="906"/>
                  <a:pt x="146" y="906"/>
                </a:cubicBezTo>
                <a:cubicBezTo>
                  <a:pt x="150" y="911"/>
                  <a:pt x="155" y="916"/>
                  <a:pt x="159" y="920"/>
                </a:cubicBezTo>
                <a:cubicBezTo>
                  <a:pt x="160" y="921"/>
                  <a:pt x="160" y="922"/>
                  <a:pt x="159" y="923"/>
                </a:cubicBezTo>
                <a:cubicBezTo>
                  <a:pt x="159" y="923"/>
                  <a:pt x="158" y="923"/>
                  <a:pt x="158" y="923"/>
                </a:cubicBezTo>
                <a:close/>
                <a:moveTo>
                  <a:pt x="936" y="912"/>
                </a:moveTo>
                <a:cubicBezTo>
                  <a:pt x="935" y="912"/>
                  <a:pt x="935" y="912"/>
                  <a:pt x="934" y="912"/>
                </a:cubicBezTo>
                <a:cubicBezTo>
                  <a:pt x="934" y="911"/>
                  <a:pt x="934" y="910"/>
                  <a:pt x="934" y="909"/>
                </a:cubicBezTo>
                <a:cubicBezTo>
                  <a:pt x="939" y="904"/>
                  <a:pt x="943" y="900"/>
                  <a:pt x="947" y="895"/>
                </a:cubicBezTo>
                <a:cubicBezTo>
                  <a:pt x="948" y="894"/>
                  <a:pt x="949" y="894"/>
                  <a:pt x="950" y="895"/>
                </a:cubicBezTo>
                <a:cubicBezTo>
                  <a:pt x="950" y="895"/>
                  <a:pt x="951" y="896"/>
                  <a:pt x="950" y="897"/>
                </a:cubicBezTo>
                <a:cubicBezTo>
                  <a:pt x="946" y="902"/>
                  <a:pt x="941" y="907"/>
                  <a:pt x="937" y="911"/>
                </a:cubicBezTo>
                <a:cubicBezTo>
                  <a:pt x="937" y="912"/>
                  <a:pt x="936" y="912"/>
                  <a:pt x="936" y="912"/>
                </a:cubicBezTo>
                <a:close/>
                <a:moveTo>
                  <a:pt x="132" y="895"/>
                </a:moveTo>
                <a:cubicBezTo>
                  <a:pt x="131" y="895"/>
                  <a:pt x="131" y="895"/>
                  <a:pt x="130" y="894"/>
                </a:cubicBezTo>
                <a:cubicBezTo>
                  <a:pt x="126" y="890"/>
                  <a:pt x="122" y="885"/>
                  <a:pt x="118" y="880"/>
                </a:cubicBezTo>
                <a:cubicBezTo>
                  <a:pt x="117" y="879"/>
                  <a:pt x="118" y="878"/>
                  <a:pt x="118" y="877"/>
                </a:cubicBezTo>
                <a:cubicBezTo>
                  <a:pt x="119" y="876"/>
                  <a:pt x="120" y="877"/>
                  <a:pt x="121" y="877"/>
                </a:cubicBezTo>
                <a:cubicBezTo>
                  <a:pt x="125" y="882"/>
                  <a:pt x="129" y="887"/>
                  <a:pt x="133" y="892"/>
                </a:cubicBezTo>
                <a:cubicBezTo>
                  <a:pt x="134" y="893"/>
                  <a:pt x="134" y="894"/>
                  <a:pt x="133" y="895"/>
                </a:cubicBezTo>
                <a:cubicBezTo>
                  <a:pt x="133" y="895"/>
                  <a:pt x="132" y="895"/>
                  <a:pt x="132" y="895"/>
                </a:cubicBezTo>
                <a:close/>
                <a:moveTo>
                  <a:pt x="961" y="883"/>
                </a:moveTo>
                <a:cubicBezTo>
                  <a:pt x="961" y="883"/>
                  <a:pt x="960" y="883"/>
                  <a:pt x="960" y="883"/>
                </a:cubicBezTo>
                <a:cubicBezTo>
                  <a:pt x="959" y="882"/>
                  <a:pt x="959" y="881"/>
                  <a:pt x="960" y="880"/>
                </a:cubicBezTo>
                <a:cubicBezTo>
                  <a:pt x="964" y="875"/>
                  <a:pt x="968" y="870"/>
                  <a:pt x="971" y="865"/>
                </a:cubicBezTo>
                <a:cubicBezTo>
                  <a:pt x="972" y="864"/>
                  <a:pt x="973" y="864"/>
                  <a:pt x="974" y="864"/>
                </a:cubicBezTo>
                <a:cubicBezTo>
                  <a:pt x="975" y="865"/>
                  <a:pt x="975" y="866"/>
                  <a:pt x="974" y="867"/>
                </a:cubicBezTo>
                <a:cubicBezTo>
                  <a:pt x="970" y="872"/>
                  <a:pt x="966" y="877"/>
                  <a:pt x="962" y="882"/>
                </a:cubicBezTo>
                <a:cubicBezTo>
                  <a:pt x="962" y="883"/>
                  <a:pt x="962" y="883"/>
                  <a:pt x="961" y="883"/>
                </a:cubicBezTo>
                <a:close/>
                <a:moveTo>
                  <a:pt x="108" y="865"/>
                </a:moveTo>
                <a:cubicBezTo>
                  <a:pt x="107" y="865"/>
                  <a:pt x="107" y="865"/>
                  <a:pt x="106" y="864"/>
                </a:cubicBezTo>
                <a:cubicBezTo>
                  <a:pt x="102" y="859"/>
                  <a:pt x="99" y="854"/>
                  <a:pt x="95" y="849"/>
                </a:cubicBezTo>
                <a:cubicBezTo>
                  <a:pt x="94" y="848"/>
                  <a:pt x="95" y="847"/>
                  <a:pt x="96" y="846"/>
                </a:cubicBezTo>
                <a:cubicBezTo>
                  <a:pt x="96" y="845"/>
                  <a:pt x="97" y="846"/>
                  <a:pt x="98" y="846"/>
                </a:cubicBezTo>
                <a:cubicBezTo>
                  <a:pt x="102" y="852"/>
                  <a:pt x="105" y="857"/>
                  <a:pt x="109" y="862"/>
                </a:cubicBezTo>
                <a:cubicBezTo>
                  <a:pt x="110" y="863"/>
                  <a:pt x="110" y="864"/>
                  <a:pt x="109" y="865"/>
                </a:cubicBezTo>
                <a:cubicBezTo>
                  <a:pt x="108" y="865"/>
                  <a:pt x="108" y="865"/>
                  <a:pt x="108" y="865"/>
                </a:cubicBezTo>
                <a:close/>
                <a:moveTo>
                  <a:pt x="984" y="852"/>
                </a:moveTo>
                <a:cubicBezTo>
                  <a:pt x="984" y="852"/>
                  <a:pt x="984" y="852"/>
                  <a:pt x="983" y="852"/>
                </a:cubicBezTo>
                <a:cubicBezTo>
                  <a:pt x="982" y="851"/>
                  <a:pt x="982" y="850"/>
                  <a:pt x="983" y="849"/>
                </a:cubicBezTo>
                <a:cubicBezTo>
                  <a:pt x="986" y="844"/>
                  <a:pt x="990" y="839"/>
                  <a:pt x="993" y="833"/>
                </a:cubicBezTo>
                <a:cubicBezTo>
                  <a:pt x="994" y="832"/>
                  <a:pt x="995" y="832"/>
                  <a:pt x="996" y="833"/>
                </a:cubicBezTo>
                <a:cubicBezTo>
                  <a:pt x="997" y="833"/>
                  <a:pt x="997" y="834"/>
                  <a:pt x="996" y="835"/>
                </a:cubicBezTo>
                <a:cubicBezTo>
                  <a:pt x="993" y="841"/>
                  <a:pt x="989" y="846"/>
                  <a:pt x="986" y="851"/>
                </a:cubicBezTo>
                <a:cubicBezTo>
                  <a:pt x="985" y="852"/>
                  <a:pt x="985" y="852"/>
                  <a:pt x="984" y="852"/>
                </a:cubicBezTo>
                <a:close/>
                <a:moveTo>
                  <a:pt x="86" y="833"/>
                </a:moveTo>
                <a:cubicBezTo>
                  <a:pt x="85" y="833"/>
                  <a:pt x="85" y="833"/>
                  <a:pt x="84" y="832"/>
                </a:cubicBezTo>
                <a:cubicBezTo>
                  <a:pt x="81" y="827"/>
                  <a:pt x="78" y="821"/>
                  <a:pt x="74" y="816"/>
                </a:cubicBezTo>
                <a:cubicBezTo>
                  <a:pt x="74" y="815"/>
                  <a:pt x="74" y="814"/>
                  <a:pt x="75" y="813"/>
                </a:cubicBezTo>
                <a:cubicBezTo>
                  <a:pt x="76" y="813"/>
                  <a:pt x="77" y="813"/>
                  <a:pt x="77" y="814"/>
                </a:cubicBezTo>
                <a:cubicBezTo>
                  <a:pt x="81" y="820"/>
                  <a:pt x="84" y="825"/>
                  <a:pt x="87" y="830"/>
                </a:cubicBezTo>
                <a:cubicBezTo>
                  <a:pt x="88" y="831"/>
                  <a:pt x="88" y="832"/>
                  <a:pt x="87" y="833"/>
                </a:cubicBezTo>
                <a:cubicBezTo>
                  <a:pt x="87" y="833"/>
                  <a:pt x="86" y="833"/>
                  <a:pt x="86" y="833"/>
                </a:cubicBezTo>
                <a:close/>
                <a:moveTo>
                  <a:pt x="1005" y="820"/>
                </a:moveTo>
                <a:cubicBezTo>
                  <a:pt x="1005" y="820"/>
                  <a:pt x="1005" y="820"/>
                  <a:pt x="1004" y="819"/>
                </a:cubicBezTo>
                <a:cubicBezTo>
                  <a:pt x="1003" y="819"/>
                  <a:pt x="1003" y="818"/>
                  <a:pt x="1004" y="817"/>
                </a:cubicBezTo>
                <a:cubicBezTo>
                  <a:pt x="1007" y="811"/>
                  <a:pt x="1010" y="806"/>
                  <a:pt x="1013" y="800"/>
                </a:cubicBezTo>
                <a:cubicBezTo>
                  <a:pt x="1014" y="799"/>
                  <a:pt x="1015" y="799"/>
                  <a:pt x="1016" y="799"/>
                </a:cubicBezTo>
                <a:cubicBezTo>
                  <a:pt x="1016" y="800"/>
                  <a:pt x="1017" y="801"/>
                  <a:pt x="1016" y="802"/>
                </a:cubicBezTo>
                <a:cubicBezTo>
                  <a:pt x="1013" y="808"/>
                  <a:pt x="1010" y="813"/>
                  <a:pt x="1007" y="819"/>
                </a:cubicBezTo>
                <a:cubicBezTo>
                  <a:pt x="1006" y="819"/>
                  <a:pt x="1006" y="820"/>
                  <a:pt x="1005" y="820"/>
                </a:cubicBezTo>
                <a:close/>
                <a:moveTo>
                  <a:pt x="66" y="800"/>
                </a:moveTo>
                <a:cubicBezTo>
                  <a:pt x="66" y="800"/>
                  <a:pt x="65" y="800"/>
                  <a:pt x="65" y="799"/>
                </a:cubicBezTo>
                <a:cubicBezTo>
                  <a:pt x="62" y="793"/>
                  <a:pt x="59" y="788"/>
                  <a:pt x="56" y="782"/>
                </a:cubicBezTo>
                <a:cubicBezTo>
                  <a:pt x="55" y="781"/>
                  <a:pt x="56" y="780"/>
                  <a:pt x="57" y="780"/>
                </a:cubicBezTo>
                <a:cubicBezTo>
                  <a:pt x="58" y="779"/>
                  <a:pt x="59" y="779"/>
                  <a:pt x="59" y="780"/>
                </a:cubicBezTo>
                <a:cubicBezTo>
                  <a:pt x="62" y="786"/>
                  <a:pt x="65" y="792"/>
                  <a:pt x="68" y="797"/>
                </a:cubicBezTo>
                <a:cubicBezTo>
                  <a:pt x="68" y="798"/>
                  <a:pt x="68" y="799"/>
                  <a:pt x="67" y="800"/>
                </a:cubicBezTo>
                <a:cubicBezTo>
                  <a:pt x="67" y="800"/>
                  <a:pt x="67" y="800"/>
                  <a:pt x="66" y="800"/>
                </a:cubicBezTo>
                <a:close/>
                <a:moveTo>
                  <a:pt x="1024" y="786"/>
                </a:moveTo>
                <a:cubicBezTo>
                  <a:pt x="1024" y="786"/>
                  <a:pt x="1023" y="786"/>
                  <a:pt x="1023" y="786"/>
                </a:cubicBezTo>
                <a:cubicBezTo>
                  <a:pt x="1022" y="785"/>
                  <a:pt x="1022" y="784"/>
                  <a:pt x="1022" y="783"/>
                </a:cubicBezTo>
                <a:cubicBezTo>
                  <a:pt x="1025" y="777"/>
                  <a:pt x="1028" y="772"/>
                  <a:pt x="1031" y="766"/>
                </a:cubicBezTo>
                <a:cubicBezTo>
                  <a:pt x="1031" y="765"/>
                  <a:pt x="1032" y="764"/>
                  <a:pt x="1033" y="765"/>
                </a:cubicBezTo>
                <a:cubicBezTo>
                  <a:pt x="1034" y="765"/>
                  <a:pt x="1034" y="766"/>
                  <a:pt x="1034" y="767"/>
                </a:cubicBezTo>
                <a:cubicBezTo>
                  <a:pt x="1031" y="773"/>
                  <a:pt x="1028" y="779"/>
                  <a:pt x="1025" y="785"/>
                </a:cubicBezTo>
                <a:cubicBezTo>
                  <a:pt x="1025" y="785"/>
                  <a:pt x="1024" y="786"/>
                  <a:pt x="1024" y="786"/>
                </a:cubicBezTo>
                <a:close/>
                <a:moveTo>
                  <a:pt x="49" y="765"/>
                </a:moveTo>
                <a:cubicBezTo>
                  <a:pt x="49" y="765"/>
                  <a:pt x="48" y="765"/>
                  <a:pt x="48" y="764"/>
                </a:cubicBezTo>
                <a:cubicBezTo>
                  <a:pt x="45" y="759"/>
                  <a:pt x="42" y="753"/>
                  <a:pt x="40" y="747"/>
                </a:cubicBezTo>
                <a:cubicBezTo>
                  <a:pt x="40" y="746"/>
                  <a:pt x="40" y="745"/>
                  <a:pt x="41" y="744"/>
                </a:cubicBezTo>
                <a:cubicBezTo>
                  <a:pt x="42" y="744"/>
                  <a:pt x="43" y="744"/>
                  <a:pt x="43" y="745"/>
                </a:cubicBezTo>
                <a:cubicBezTo>
                  <a:pt x="46" y="751"/>
                  <a:pt x="48" y="757"/>
                  <a:pt x="51" y="763"/>
                </a:cubicBezTo>
                <a:cubicBezTo>
                  <a:pt x="51" y="764"/>
                  <a:pt x="51" y="765"/>
                  <a:pt x="50" y="765"/>
                </a:cubicBezTo>
                <a:cubicBezTo>
                  <a:pt x="50" y="765"/>
                  <a:pt x="49" y="765"/>
                  <a:pt x="49" y="765"/>
                </a:cubicBezTo>
                <a:close/>
                <a:moveTo>
                  <a:pt x="1040" y="751"/>
                </a:moveTo>
                <a:cubicBezTo>
                  <a:pt x="1040" y="751"/>
                  <a:pt x="1039" y="751"/>
                  <a:pt x="1039" y="750"/>
                </a:cubicBezTo>
                <a:cubicBezTo>
                  <a:pt x="1038" y="750"/>
                  <a:pt x="1038" y="749"/>
                  <a:pt x="1038" y="748"/>
                </a:cubicBezTo>
                <a:cubicBezTo>
                  <a:pt x="1041" y="742"/>
                  <a:pt x="1043" y="736"/>
                  <a:pt x="1045" y="730"/>
                </a:cubicBezTo>
                <a:cubicBezTo>
                  <a:pt x="1046" y="729"/>
                  <a:pt x="1047" y="729"/>
                  <a:pt x="1048" y="729"/>
                </a:cubicBezTo>
                <a:cubicBezTo>
                  <a:pt x="1049" y="729"/>
                  <a:pt x="1049" y="730"/>
                  <a:pt x="1049" y="731"/>
                </a:cubicBezTo>
                <a:cubicBezTo>
                  <a:pt x="1046" y="737"/>
                  <a:pt x="1044" y="744"/>
                  <a:pt x="1042" y="749"/>
                </a:cubicBezTo>
                <a:cubicBezTo>
                  <a:pt x="1041" y="750"/>
                  <a:pt x="1041" y="751"/>
                  <a:pt x="1040" y="751"/>
                </a:cubicBezTo>
                <a:close/>
                <a:moveTo>
                  <a:pt x="35" y="730"/>
                </a:moveTo>
                <a:cubicBezTo>
                  <a:pt x="34" y="730"/>
                  <a:pt x="33" y="729"/>
                  <a:pt x="33" y="729"/>
                </a:cubicBezTo>
                <a:cubicBezTo>
                  <a:pt x="31" y="723"/>
                  <a:pt x="29" y="717"/>
                  <a:pt x="27" y="710"/>
                </a:cubicBezTo>
                <a:cubicBezTo>
                  <a:pt x="26" y="709"/>
                  <a:pt x="27" y="708"/>
                  <a:pt x="28" y="708"/>
                </a:cubicBezTo>
                <a:cubicBezTo>
                  <a:pt x="29" y="708"/>
                  <a:pt x="30" y="708"/>
                  <a:pt x="30" y="709"/>
                </a:cubicBezTo>
                <a:cubicBezTo>
                  <a:pt x="32" y="715"/>
                  <a:pt x="34" y="721"/>
                  <a:pt x="36" y="727"/>
                </a:cubicBezTo>
                <a:cubicBezTo>
                  <a:pt x="37" y="728"/>
                  <a:pt x="36" y="729"/>
                  <a:pt x="35" y="730"/>
                </a:cubicBezTo>
                <a:cubicBezTo>
                  <a:pt x="35" y="730"/>
                  <a:pt x="35" y="730"/>
                  <a:pt x="35" y="730"/>
                </a:cubicBezTo>
                <a:close/>
                <a:moveTo>
                  <a:pt x="1053" y="714"/>
                </a:moveTo>
                <a:cubicBezTo>
                  <a:pt x="1053" y="714"/>
                  <a:pt x="1053" y="714"/>
                  <a:pt x="1053" y="714"/>
                </a:cubicBezTo>
                <a:cubicBezTo>
                  <a:pt x="1052" y="714"/>
                  <a:pt x="1051" y="713"/>
                  <a:pt x="1052" y="712"/>
                </a:cubicBezTo>
                <a:cubicBezTo>
                  <a:pt x="1054" y="706"/>
                  <a:pt x="1056" y="700"/>
                  <a:pt x="1058" y="694"/>
                </a:cubicBezTo>
                <a:cubicBezTo>
                  <a:pt x="1058" y="693"/>
                  <a:pt x="1059" y="692"/>
                  <a:pt x="1060" y="692"/>
                </a:cubicBezTo>
                <a:cubicBezTo>
                  <a:pt x="1061" y="693"/>
                  <a:pt x="1061" y="694"/>
                  <a:pt x="1061" y="695"/>
                </a:cubicBezTo>
                <a:cubicBezTo>
                  <a:pt x="1059" y="701"/>
                  <a:pt x="1057" y="707"/>
                  <a:pt x="1055" y="713"/>
                </a:cubicBezTo>
                <a:cubicBezTo>
                  <a:pt x="1055" y="714"/>
                  <a:pt x="1054" y="714"/>
                  <a:pt x="1053" y="714"/>
                </a:cubicBezTo>
                <a:close/>
                <a:moveTo>
                  <a:pt x="23" y="693"/>
                </a:moveTo>
                <a:cubicBezTo>
                  <a:pt x="22" y="693"/>
                  <a:pt x="21" y="693"/>
                  <a:pt x="21" y="692"/>
                </a:cubicBezTo>
                <a:cubicBezTo>
                  <a:pt x="19" y="686"/>
                  <a:pt x="17" y="679"/>
                  <a:pt x="16" y="673"/>
                </a:cubicBezTo>
                <a:cubicBezTo>
                  <a:pt x="16" y="672"/>
                  <a:pt x="16" y="671"/>
                  <a:pt x="17" y="671"/>
                </a:cubicBezTo>
                <a:cubicBezTo>
                  <a:pt x="18" y="671"/>
                  <a:pt x="19" y="671"/>
                  <a:pt x="19" y="672"/>
                </a:cubicBezTo>
                <a:cubicBezTo>
                  <a:pt x="21" y="679"/>
                  <a:pt x="23" y="685"/>
                  <a:pt x="24" y="691"/>
                </a:cubicBezTo>
                <a:cubicBezTo>
                  <a:pt x="25" y="692"/>
                  <a:pt x="24" y="693"/>
                  <a:pt x="23" y="693"/>
                </a:cubicBezTo>
                <a:cubicBezTo>
                  <a:pt x="23" y="693"/>
                  <a:pt x="23" y="693"/>
                  <a:pt x="23" y="693"/>
                </a:cubicBezTo>
                <a:close/>
                <a:moveTo>
                  <a:pt x="1064" y="677"/>
                </a:moveTo>
                <a:cubicBezTo>
                  <a:pt x="1064" y="677"/>
                  <a:pt x="1064" y="677"/>
                  <a:pt x="1064" y="677"/>
                </a:cubicBezTo>
                <a:cubicBezTo>
                  <a:pt x="1063" y="677"/>
                  <a:pt x="1062" y="676"/>
                  <a:pt x="1063" y="675"/>
                </a:cubicBezTo>
                <a:cubicBezTo>
                  <a:pt x="1064" y="669"/>
                  <a:pt x="1066" y="663"/>
                  <a:pt x="1067" y="656"/>
                </a:cubicBezTo>
                <a:cubicBezTo>
                  <a:pt x="1067" y="655"/>
                  <a:pt x="1068" y="655"/>
                  <a:pt x="1069" y="655"/>
                </a:cubicBezTo>
                <a:cubicBezTo>
                  <a:pt x="1070" y="655"/>
                  <a:pt x="1071" y="656"/>
                  <a:pt x="1070" y="657"/>
                </a:cubicBezTo>
                <a:cubicBezTo>
                  <a:pt x="1069" y="663"/>
                  <a:pt x="1068" y="670"/>
                  <a:pt x="1066" y="676"/>
                </a:cubicBezTo>
                <a:cubicBezTo>
                  <a:pt x="1066" y="677"/>
                  <a:pt x="1065" y="677"/>
                  <a:pt x="1064" y="677"/>
                </a:cubicBezTo>
                <a:close/>
                <a:moveTo>
                  <a:pt x="13" y="656"/>
                </a:moveTo>
                <a:cubicBezTo>
                  <a:pt x="12" y="656"/>
                  <a:pt x="12" y="655"/>
                  <a:pt x="12" y="654"/>
                </a:cubicBezTo>
                <a:cubicBezTo>
                  <a:pt x="10" y="648"/>
                  <a:pt x="9" y="642"/>
                  <a:pt x="8" y="635"/>
                </a:cubicBezTo>
                <a:cubicBezTo>
                  <a:pt x="8" y="634"/>
                  <a:pt x="8" y="633"/>
                  <a:pt x="9" y="633"/>
                </a:cubicBezTo>
                <a:cubicBezTo>
                  <a:pt x="10" y="633"/>
                  <a:pt x="11" y="634"/>
                  <a:pt x="11" y="635"/>
                </a:cubicBezTo>
                <a:cubicBezTo>
                  <a:pt x="12" y="641"/>
                  <a:pt x="14" y="647"/>
                  <a:pt x="15" y="654"/>
                </a:cubicBezTo>
                <a:cubicBezTo>
                  <a:pt x="15" y="655"/>
                  <a:pt x="15" y="655"/>
                  <a:pt x="14" y="656"/>
                </a:cubicBezTo>
                <a:cubicBezTo>
                  <a:pt x="14" y="656"/>
                  <a:pt x="13" y="656"/>
                  <a:pt x="13" y="656"/>
                </a:cubicBezTo>
                <a:close/>
                <a:moveTo>
                  <a:pt x="1073" y="640"/>
                </a:moveTo>
                <a:cubicBezTo>
                  <a:pt x="1072" y="640"/>
                  <a:pt x="1072" y="640"/>
                  <a:pt x="1072" y="640"/>
                </a:cubicBezTo>
                <a:cubicBezTo>
                  <a:pt x="1071" y="639"/>
                  <a:pt x="1071" y="638"/>
                  <a:pt x="1071" y="637"/>
                </a:cubicBezTo>
                <a:cubicBezTo>
                  <a:pt x="1072" y="631"/>
                  <a:pt x="1073" y="625"/>
                  <a:pt x="1074" y="618"/>
                </a:cubicBezTo>
                <a:cubicBezTo>
                  <a:pt x="1074" y="617"/>
                  <a:pt x="1075" y="617"/>
                  <a:pt x="1076" y="617"/>
                </a:cubicBezTo>
                <a:cubicBezTo>
                  <a:pt x="1077" y="617"/>
                  <a:pt x="1077" y="618"/>
                  <a:pt x="1077" y="619"/>
                </a:cubicBezTo>
                <a:cubicBezTo>
                  <a:pt x="1076" y="625"/>
                  <a:pt x="1075" y="632"/>
                  <a:pt x="1074" y="638"/>
                </a:cubicBezTo>
                <a:cubicBezTo>
                  <a:pt x="1074" y="639"/>
                  <a:pt x="1073" y="640"/>
                  <a:pt x="1073" y="640"/>
                </a:cubicBezTo>
                <a:close/>
                <a:moveTo>
                  <a:pt x="7" y="618"/>
                </a:moveTo>
                <a:cubicBezTo>
                  <a:pt x="6" y="618"/>
                  <a:pt x="5" y="617"/>
                  <a:pt x="5" y="616"/>
                </a:cubicBezTo>
                <a:cubicBezTo>
                  <a:pt x="4" y="610"/>
                  <a:pt x="3" y="603"/>
                  <a:pt x="3" y="597"/>
                </a:cubicBezTo>
                <a:cubicBezTo>
                  <a:pt x="3" y="596"/>
                  <a:pt x="3" y="595"/>
                  <a:pt x="4" y="595"/>
                </a:cubicBezTo>
                <a:cubicBezTo>
                  <a:pt x="5" y="595"/>
                  <a:pt x="6" y="596"/>
                  <a:pt x="6" y="597"/>
                </a:cubicBezTo>
                <a:cubicBezTo>
                  <a:pt x="7" y="603"/>
                  <a:pt x="8" y="609"/>
                  <a:pt x="8" y="616"/>
                </a:cubicBezTo>
                <a:cubicBezTo>
                  <a:pt x="9" y="617"/>
                  <a:pt x="8" y="618"/>
                  <a:pt x="7" y="618"/>
                </a:cubicBezTo>
                <a:cubicBezTo>
                  <a:pt x="7" y="618"/>
                  <a:pt x="7" y="618"/>
                  <a:pt x="7" y="618"/>
                </a:cubicBezTo>
                <a:close/>
                <a:moveTo>
                  <a:pt x="1078" y="601"/>
                </a:moveTo>
                <a:cubicBezTo>
                  <a:pt x="1078" y="601"/>
                  <a:pt x="1078" y="601"/>
                  <a:pt x="1078" y="601"/>
                </a:cubicBezTo>
                <a:cubicBezTo>
                  <a:pt x="1077" y="601"/>
                  <a:pt x="1076" y="600"/>
                  <a:pt x="1076" y="599"/>
                </a:cubicBezTo>
                <a:cubicBezTo>
                  <a:pt x="1077" y="593"/>
                  <a:pt x="1077" y="587"/>
                  <a:pt x="1078" y="580"/>
                </a:cubicBezTo>
                <a:cubicBezTo>
                  <a:pt x="1078" y="579"/>
                  <a:pt x="1079" y="578"/>
                  <a:pt x="1080" y="579"/>
                </a:cubicBezTo>
                <a:cubicBezTo>
                  <a:pt x="1081" y="579"/>
                  <a:pt x="1082" y="579"/>
                  <a:pt x="1081" y="580"/>
                </a:cubicBezTo>
                <a:cubicBezTo>
                  <a:pt x="1081" y="587"/>
                  <a:pt x="1080" y="593"/>
                  <a:pt x="1080" y="600"/>
                </a:cubicBezTo>
                <a:cubicBezTo>
                  <a:pt x="1080" y="601"/>
                  <a:pt x="1079" y="601"/>
                  <a:pt x="1078" y="601"/>
                </a:cubicBezTo>
                <a:close/>
                <a:moveTo>
                  <a:pt x="3" y="579"/>
                </a:moveTo>
                <a:cubicBezTo>
                  <a:pt x="2" y="579"/>
                  <a:pt x="1" y="579"/>
                  <a:pt x="1" y="578"/>
                </a:cubicBezTo>
                <a:cubicBezTo>
                  <a:pt x="1" y="571"/>
                  <a:pt x="0" y="565"/>
                  <a:pt x="0" y="558"/>
                </a:cubicBezTo>
                <a:cubicBezTo>
                  <a:pt x="0" y="557"/>
                  <a:pt x="1" y="556"/>
                  <a:pt x="2" y="556"/>
                </a:cubicBezTo>
                <a:cubicBezTo>
                  <a:pt x="3" y="556"/>
                  <a:pt x="4" y="557"/>
                  <a:pt x="4" y="558"/>
                </a:cubicBezTo>
                <a:cubicBezTo>
                  <a:pt x="4" y="565"/>
                  <a:pt x="4" y="571"/>
                  <a:pt x="5" y="577"/>
                </a:cubicBezTo>
                <a:cubicBezTo>
                  <a:pt x="5" y="578"/>
                  <a:pt x="4" y="579"/>
                  <a:pt x="3" y="579"/>
                </a:cubicBezTo>
                <a:cubicBezTo>
                  <a:pt x="3" y="579"/>
                  <a:pt x="3" y="579"/>
                  <a:pt x="3" y="579"/>
                </a:cubicBezTo>
                <a:close/>
                <a:moveTo>
                  <a:pt x="1081" y="563"/>
                </a:moveTo>
                <a:cubicBezTo>
                  <a:pt x="1081" y="563"/>
                  <a:pt x="1081" y="563"/>
                  <a:pt x="1081" y="563"/>
                </a:cubicBezTo>
                <a:cubicBezTo>
                  <a:pt x="1080" y="563"/>
                  <a:pt x="1079" y="562"/>
                  <a:pt x="1079" y="561"/>
                </a:cubicBezTo>
                <a:cubicBezTo>
                  <a:pt x="1079" y="555"/>
                  <a:pt x="1079" y="548"/>
                  <a:pt x="1079" y="542"/>
                </a:cubicBezTo>
                <a:cubicBezTo>
                  <a:pt x="1079" y="541"/>
                  <a:pt x="1080" y="540"/>
                  <a:pt x="1081" y="540"/>
                </a:cubicBezTo>
                <a:cubicBezTo>
                  <a:pt x="1082" y="540"/>
                  <a:pt x="1083" y="541"/>
                  <a:pt x="1083" y="542"/>
                </a:cubicBezTo>
                <a:cubicBezTo>
                  <a:pt x="1083" y="548"/>
                  <a:pt x="1083" y="555"/>
                  <a:pt x="1082" y="561"/>
                </a:cubicBezTo>
                <a:cubicBezTo>
                  <a:pt x="1082" y="562"/>
                  <a:pt x="1082" y="563"/>
                  <a:pt x="1081" y="563"/>
                </a:cubicBezTo>
                <a:close/>
                <a:moveTo>
                  <a:pt x="2" y="541"/>
                </a:moveTo>
                <a:cubicBezTo>
                  <a:pt x="2" y="541"/>
                  <a:pt x="2" y="541"/>
                  <a:pt x="2" y="541"/>
                </a:cubicBezTo>
                <a:cubicBezTo>
                  <a:pt x="1" y="541"/>
                  <a:pt x="0" y="540"/>
                  <a:pt x="0" y="539"/>
                </a:cubicBezTo>
                <a:cubicBezTo>
                  <a:pt x="0" y="532"/>
                  <a:pt x="0" y="526"/>
                  <a:pt x="0" y="520"/>
                </a:cubicBezTo>
                <a:cubicBezTo>
                  <a:pt x="0" y="519"/>
                  <a:pt x="1" y="518"/>
                  <a:pt x="2" y="518"/>
                </a:cubicBezTo>
                <a:cubicBezTo>
                  <a:pt x="3" y="518"/>
                  <a:pt x="4" y="519"/>
                  <a:pt x="4" y="520"/>
                </a:cubicBezTo>
                <a:cubicBezTo>
                  <a:pt x="4" y="526"/>
                  <a:pt x="3" y="533"/>
                  <a:pt x="3" y="539"/>
                </a:cubicBezTo>
                <a:cubicBezTo>
                  <a:pt x="3" y="540"/>
                  <a:pt x="3" y="541"/>
                  <a:pt x="2" y="541"/>
                </a:cubicBezTo>
                <a:close/>
                <a:moveTo>
                  <a:pt x="1081" y="530"/>
                </a:moveTo>
                <a:cubicBezTo>
                  <a:pt x="1080" y="530"/>
                  <a:pt x="1079" y="529"/>
                  <a:pt x="1079" y="528"/>
                </a:cubicBezTo>
                <a:cubicBezTo>
                  <a:pt x="1079" y="522"/>
                  <a:pt x="1079" y="515"/>
                  <a:pt x="1078" y="509"/>
                </a:cubicBezTo>
                <a:cubicBezTo>
                  <a:pt x="1078" y="508"/>
                  <a:pt x="1079" y="507"/>
                  <a:pt x="1080" y="507"/>
                </a:cubicBezTo>
                <a:cubicBezTo>
                  <a:pt x="1081" y="507"/>
                  <a:pt x="1082" y="508"/>
                  <a:pt x="1082" y="509"/>
                </a:cubicBezTo>
                <a:cubicBezTo>
                  <a:pt x="1082" y="515"/>
                  <a:pt x="1082" y="522"/>
                  <a:pt x="1083" y="528"/>
                </a:cubicBezTo>
                <a:cubicBezTo>
                  <a:pt x="1083" y="529"/>
                  <a:pt x="1082" y="530"/>
                  <a:pt x="1081" y="530"/>
                </a:cubicBezTo>
                <a:cubicBezTo>
                  <a:pt x="1081" y="530"/>
                  <a:pt x="1081" y="530"/>
                  <a:pt x="1081" y="530"/>
                </a:cubicBezTo>
                <a:close/>
                <a:moveTo>
                  <a:pt x="3" y="502"/>
                </a:moveTo>
                <a:cubicBezTo>
                  <a:pt x="3" y="502"/>
                  <a:pt x="3" y="502"/>
                  <a:pt x="3" y="502"/>
                </a:cubicBezTo>
                <a:cubicBezTo>
                  <a:pt x="2" y="502"/>
                  <a:pt x="1" y="501"/>
                  <a:pt x="1" y="500"/>
                </a:cubicBezTo>
                <a:cubicBezTo>
                  <a:pt x="2" y="494"/>
                  <a:pt x="3" y="487"/>
                  <a:pt x="3" y="481"/>
                </a:cubicBezTo>
                <a:cubicBezTo>
                  <a:pt x="3" y="480"/>
                  <a:pt x="4" y="479"/>
                  <a:pt x="5" y="479"/>
                </a:cubicBezTo>
                <a:cubicBezTo>
                  <a:pt x="6" y="479"/>
                  <a:pt x="7" y="480"/>
                  <a:pt x="7" y="481"/>
                </a:cubicBezTo>
                <a:cubicBezTo>
                  <a:pt x="6" y="488"/>
                  <a:pt x="5" y="494"/>
                  <a:pt x="5" y="501"/>
                </a:cubicBezTo>
                <a:cubicBezTo>
                  <a:pt x="5" y="501"/>
                  <a:pt x="4" y="502"/>
                  <a:pt x="3" y="502"/>
                </a:cubicBezTo>
                <a:close/>
                <a:moveTo>
                  <a:pt x="1079" y="491"/>
                </a:moveTo>
                <a:cubicBezTo>
                  <a:pt x="1078" y="491"/>
                  <a:pt x="1077" y="491"/>
                  <a:pt x="1077" y="490"/>
                </a:cubicBezTo>
                <a:cubicBezTo>
                  <a:pt x="1076" y="483"/>
                  <a:pt x="1075" y="477"/>
                  <a:pt x="1075" y="471"/>
                </a:cubicBezTo>
                <a:cubicBezTo>
                  <a:pt x="1074" y="470"/>
                  <a:pt x="1075" y="469"/>
                  <a:pt x="1076" y="469"/>
                </a:cubicBezTo>
                <a:cubicBezTo>
                  <a:pt x="1077" y="469"/>
                  <a:pt x="1078" y="469"/>
                  <a:pt x="1078" y="470"/>
                </a:cubicBezTo>
                <a:cubicBezTo>
                  <a:pt x="1079" y="477"/>
                  <a:pt x="1080" y="483"/>
                  <a:pt x="1080" y="489"/>
                </a:cubicBezTo>
                <a:cubicBezTo>
                  <a:pt x="1080" y="490"/>
                  <a:pt x="1080" y="491"/>
                  <a:pt x="1079" y="491"/>
                </a:cubicBezTo>
                <a:cubicBezTo>
                  <a:pt x="1079" y="491"/>
                  <a:pt x="1079" y="491"/>
                  <a:pt x="1079" y="491"/>
                </a:cubicBezTo>
                <a:close/>
                <a:moveTo>
                  <a:pt x="7" y="464"/>
                </a:moveTo>
                <a:cubicBezTo>
                  <a:pt x="7" y="464"/>
                  <a:pt x="7" y="464"/>
                  <a:pt x="7" y="464"/>
                </a:cubicBezTo>
                <a:cubicBezTo>
                  <a:pt x="6" y="464"/>
                  <a:pt x="6" y="463"/>
                  <a:pt x="6" y="462"/>
                </a:cubicBezTo>
                <a:cubicBezTo>
                  <a:pt x="7" y="455"/>
                  <a:pt x="8" y="449"/>
                  <a:pt x="9" y="443"/>
                </a:cubicBezTo>
                <a:cubicBezTo>
                  <a:pt x="9" y="442"/>
                  <a:pt x="10" y="441"/>
                  <a:pt x="11" y="441"/>
                </a:cubicBezTo>
                <a:cubicBezTo>
                  <a:pt x="12" y="441"/>
                  <a:pt x="13" y="442"/>
                  <a:pt x="12" y="443"/>
                </a:cubicBezTo>
                <a:cubicBezTo>
                  <a:pt x="11" y="450"/>
                  <a:pt x="10" y="456"/>
                  <a:pt x="9" y="462"/>
                </a:cubicBezTo>
                <a:cubicBezTo>
                  <a:pt x="9" y="463"/>
                  <a:pt x="8" y="464"/>
                  <a:pt x="7" y="464"/>
                </a:cubicBezTo>
                <a:close/>
                <a:moveTo>
                  <a:pt x="1073" y="453"/>
                </a:moveTo>
                <a:cubicBezTo>
                  <a:pt x="1073" y="453"/>
                  <a:pt x="1072" y="453"/>
                  <a:pt x="1072" y="452"/>
                </a:cubicBezTo>
                <a:cubicBezTo>
                  <a:pt x="1071" y="445"/>
                  <a:pt x="1069" y="439"/>
                  <a:pt x="1068" y="433"/>
                </a:cubicBezTo>
                <a:cubicBezTo>
                  <a:pt x="1068" y="432"/>
                  <a:pt x="1069" y="431"/>
                  <a:pt x="1070" y="431"/>
                </a:cubicBezTo>
                <a:cubicBezTo>
                  <a:pt x="1071" y="430"/>
                  <a:pt x="1071" y="431"/>
                  <a:pt x="1072" y="432"/>
                </a:cubicBezTo>
                <a:cubicBezTo>
                  <a:pt x="1073" y="438"/>
                  <a:pt x="1074" y="445"/>
                  <a:pt x="1075" y="451"/>
                </a:cubicBezTo>
                <a:cubicBezTo>
                  <a:pt x="1075" y="452"/>
                  <a:pt x="1075" y="453"/>
                  <a:pt x="1074" y="453"/>
                </a:cubicBezTo>
                <a:cubicBezTo>
                  <a:pt x="1074" y="453"/>
                  <a:pt x="1074" y="453"/>
                  <a:pt x="1073" y="453"/>
                </a:cubicBezTo>
                <a:close/>
                <a:moveTo>
                  <a:pt x="15" y="426"/>
                </a:moveTo>
                <a:cubicBezTo>
                  <a:pt x="14" y="426"/>
                  <a:pt x="14" y="426"/>
                  <a:pt x="14" y="426"/>
                </a:cubicBezTo>
                <a:cubicBezTo>
                  <a:pt x="13" y="426"/>
                  <a:pt x="13" y="425"/>
                  <a:pt x="13" y="424"/>
                </a:cubicBezTo>
                <a:cubicBezTo>
                  <a:pt x="14" y="417"/>
                  <a:pt x="16" y="411"/>
                  <a:pt x="17" y="405"/>
                </a:cubicBezTo>
                <a:cubicBezTo>
                  <a:pt x="18" y="404"/>
                  <a:pt x="19" y="403"/>
                  <a:pt x="19" y="404"/>
                </a:cubicBezTo>
                <a:cubicBezTo>
                  <a:pt x="20" y="404"/>
                  <a:pt x="21" y="405"/>
                  <a:pt x="21" y="406"/>
                </a:cubicBezTo>
                <a:cubicBezTo>
                  <a:pt x="19" y="412"/>
                  <a:pt x="18" y="418"/>
                  <a:pt x="16" y="424"/>
                </a:cubicBezTo>
                <a:cubicBezTo>
                  <a:pt x="16" y="425"/>
                  <a:pt x="15" y="426"/>
                  <a:pt x="15" y="426"/>
                </a:cubicBezTo>
                <a:close/>
                <a:moveTo>
                  <a:pt x="1066" y="415"/>
                </a:moveTo>
                <a:cubicBezTo>
                  <a:pt x="1065" y="415"/>
                  <a:pt x="1064" y="415"/>
                  <a:pt x="1064" y="414"/>
                </a:cubicBezTo>
                <a:cubicBezTo>
                  <a:pt x="1062" y="408"/>
                  <a:pt x="1061" y="402"/>
                  <a:pt x="1059" y="395"/>
                </a:cubicBezTo>
                <a:cubicBezTo>
                  <a:pt x="1059" y="394"/>
                  <a:pt x="1059" y="393"/>
                  <a:pt x="1060" y="393"/>
                </a:cubicBezTo>
                <a:cubicBezTo>
                  <a:pt x="1061" y="393"/>
                  <a:pt x="1062" y="393"/>
                  <a:pt x="1063" y="394"/>
                </a:cubicBezTo>
                <a:cubicBezTo>
                  <a:pt x="1064" y="401"/>
                  <a:pt x="1066" y="407"/>
                  <a:pt x="1067" y="413"/>
                </a:cubicBezTo>
                <a:cubicBezTo>
                  <a:pt x="1068" y="414"/>
                  <a:pt x="1067" y="415"/>
                  <a:pt x="1066" y="415"/>
                </a:cubicBezTo>
                <a:cubicBezTo>
                  <a:pt x="1066" y="415"/>
                  <a:pt x="1066" y="415"/>
                  <a:pt x="1066" y="415"/>
                </a:cubicBezTo>
                <a:close/>
                <a:moveTo>
                  <a:pt x="24" y="389"/>
                </a:moveTo>
                <a:cubicBezTo>
                  <a:pt x="24" y="389"/>
                  <a:pt x="24" y="388"/>
                  <a:pt x="24" y="388"/>
                </a:cubicBezTo>
                <a:cubicBezTo>
                  <a:pt x="23" y="388"/>
                  <a:pt x="22" y="387"/>
                  <a:pt x="23" y="386"/>
                </a:cubicBezTo>
                <a:cubicBezTo>
                  <a:pt x="24" y="380"/>
                  <a:pt x="26" y="374"/>
                  <a:pt x="28" y="368"/>
                </a:cubicBezTo>
                <a:cubicBezTo>
                  <a:pt x="29" y="367"/>
                  <a:pt x="30" y="366"/>
                  <a:pt x="31" y="367"/>
                </a:cubicBezTo>
                <a:cubicBezTo>
                  <a:pt x="32" y="367"/>
                  <a:pt x="32" y="368"/>
                  <a:pt x="32" y="369"/>
                </a:cubicBezTo>
                <a:cubicBezTo>
                  <a:pt x="30" y="375"/>
                  <a:pt x="28" y="381"/>
                  <a:pt x="26" y="387"/>
                </a:cubicBezTo>
                <a:cubicBezTo>
                  <a:pt x="26" y="388"/>
                  <a:pt x="25" y="389"/>
                  <a:pt x="24" y="389"/>
                </a:cubicBezTo>
                <a:close/>
                <a:moveTo>
                  <a:pt x="1055" y="378"/>
                </a:moveTo>
                <a:cubicBezTo>
                  <a:pt x="1054" y="378"/>
                  <a:pt x="1054" y="378"/>
                  <a:pt x="1054" y="377"/>
                </a:cubicBezTo>
                <a:cubicBezTo>
                  <a:pt x="1052" y="371"/>
                  <a:pt x="1049" y="365"/>
                  <a:pt x="1047" y="359"/>
                </a:cubicBezTo>
                <a:cubicBezTo>
                  <a:pt x="1047" y="358"/>
                  <a:pt x="1047" y="357"/>
                  <a:pt x="1048" y="356"/>
                </a:cubicBezTo>
                <a:cubicBezTo>
                  <a:pt x="1049" y="356"/>
                  <a:pt x="1050" y="357"/>
                  <a:pt x="1051" y="358"/>
                </a:cubicBezTo>
                <a:cubicBezTo>
                  <a:pt x="1053" y="364"/>
                  <a:pt x="1055" y="370"/>
                  <a:pt x="1057" y="376"/>
                </a:cubicBezTo>
                <a:cubicBezTo>
                  <a:pt x="1057" y="377"/>
                  <a:pt x="1057" y="378"/>
                  <a:pt x="1056" y="378"/>
                </a:cubicBezTo>
                <a:cubicBezTo>
                  <a:pt x="1056" y="378"/>
                  <a:pt x="1055" y="378"/>
                  <a:pt x="1055" y="378"/>
                </a:cubicBezTo>
                <a:close/>
                <a:moveTo>
                  <a:pt x="37" y="352"/>
                </a:moveTo>
                <a:cubicBezTo>
                  <a:pt x="36" y="352"/>
                  <a:pt x="36" y="352"/>
                  <a:pt x="36" y="352"/>
                </a:cubicBezTo>
                <a:cubicBezTo>
                  <a:pt x="35" y="351"/>
                  <a:pt x="35" y="350"/>
                  <a:pt x="35" y="349"/>
                </a:cubicBezTo>
                <a:cubicBezTo>
                  <a:pt x="37" y="343"/>
                  <a:pt x="40" y="337"/>
                  <a:pt x="42" y="331"/>
                </a:cubicBezTo>
                <a:cubicBezTo>
                  <a:pt x="43" y="331"/>
                  <a:pt x="44" y="330"/>
                  <a:pt x="45" y="331"/>
                </a:cubicBezTo>
                <a:cubicBezTo>
                  <a:pt x="45" y="331"/>
                  <a:pt x="46" y="332"/>
                  <a:pt x="45" y="333"/>
                </a:cubicBezTo>
                <a:cubicBezTo>
                  <a:pt x="43" y="339"/>
                  <a:pt x="41" y="345"/>
                  <a:pt x="38" y="351"/>
                </a:cubicBezTo>
                <a:cubicBezTo>
                  <a:pt x="38" y="351"/>
                  <a:pt x="37" y="352"/>
                  <a:pt x="37" y="352"/>
                </a:cubicBezTo>
                <a:close/>
                <a:moveTo>
                  <a:pt x="1042" y="342"/>
                </a:moveTo>
                <a:cubicBezTo>
                  <a:pt x="1041" y="342"/>
                  <a:pt x="1041" y="341"/>
                  <a:pt x="1040" y="341"/>
                </a:cubicBezTo>
                <a:cubicBezTo>
                  <a:pt x="1038" y="335"/>
                  <a:pt x="1036" y="329"/>
                  <a:pt x="1033" y="323"/>
                </a:cubicBezTo>
                <a:cubicBezTo>
                  <a:pt x="1033" y="322"/>
                  <a:pt x="1033" y="321"/>
                  <a:pt x="1034" y="321"/>
                </a:cubicBezTo>
                <a:cubicBezTo>
                  <a:pt x="1035" y="320"/>
                  <a:pt x="1036" y="321"/>
                  <a:pt x="1036" y="322"/>
                </a:cubicBezTo>
                <a:cubicBezTo>
                  <a:pt x="1039" y="328"/>
                  <a:pt x="1041" y="334"/>
                  <a:pt x="1044" y="339"/>
                </a:cubicBezTo>
                <a:cubicBezTo>
                  <a:pt x="1044" y="340"/>
                  <a:pt x="1044" y="341"/>
                  <a:pt x="1043" y="342"/>
                </a:cubicBezTo>
                <a:cubicBezTo>
                  <a:pt x="1043" y="342"/>
                  <a:pt x="1042" y="342"/>
                  <a:pt x="1042" y="342"/>
                </a:cubicBezTo>
                <a:close/>
                <a:moveTo>
                  <a:pt x="52" y="316"/>
                </a:moveTo>
                <a:cubicBezTo>
                  <a:pt x="51" y="316"/>
                  <a:pt x="51" y="316"/>
                  <a:pt x="51" y="316"/>
                </a:cubicBezTo>
                <a:cubicBezTo>
                  <a:pt x="50" y="316"/>
                  <a:pt x="50" y="315"/>
                  <a:pt x="50" y="314"/>
                </a:cubicBezTo>
                <a:cubicBezTo>
                  <a:pt x="53" y="308"/>
                  <a:pt x="56" y="302"/>
                  <a:pt x="59" y="296"/>
                </a:cubicBezTo>
                <a:cubicBezTo>
                  <a:pt x="59" y="295"/>
                  <a:pt x="60" y="295"/>
                  <a:pt x="61" y="296"/>
                </a:cubicBezTo>
                <a:cubicBezTo>
                  <a:pt x="62" y="296"/>
                  <a:pt x="62" y="297"/>
                  <a:pt x="62" y="298"/>
                </a:cubicBezTo>
                <a:cubicBezTo>
                  <a:pt x="59" y="304"/>
                  <a:pt x="56" y="309"/>
                  <a:pt x="53" y="315"/>
                </a:cubicBezTo>
                <a:cubicBezTo>
                  <a:pt x="53" y="316"/>
                  <a:pt x="52" y="316"/>
                  <a:pt x="52" y="316"/>
                </a:cubicBezTo>
                <a:close/>
                <a:moveTo>
                  <a:pt x="1026" y="307"/>
                </a:moveTo>
                <a:cubicBezTo>
                  <a:pt x="1026" y="307"/>
                  <a:pt x="1025" y="306"/>
                  <a:pt x="1025" y="306"/>
                </a:cubicBezTo>
                <a:cubicBezTo>
                  <a:pt x="1022" y="300"/>
                  <a:pt x="1019" y="294"/>
                  <a:pt x="1016" y="289"/>
                </a:cubicBezTo>
                <a:cubicBezTo>
                  <a:pt x="1016" y="288"/>
                  <a:pt x="1016" y="287"/>
                  <a:pt x="1017" y="286"/>
                </a:cubicBezTo>
                <a:cubicBezTo>
                  <a:pt x="1018" y="286"/>
                  <a:pt x="1019" y="286"/>
                  <a:pt x="1019" y="287"/>
                </a:cubicBezTo>
                <a:cubicBezTo>
                  <a:pt x="1022" y="293"/>
                  <a:pt x="1025" y="298"/>
                  <a:pt x="1028" y="304"/>
                </a:cubicBezTo>
                <a:cubicBezTo>
                  <a:pt x="1028" y="305"/>
                  <a:pt x="1028" y="306"/>
                  <a:pt x="1027" y="307"/>
                </a:cubicBezTo>
                <a:cubicBezTo>
                  <a:pt x="1027" y="307"/>
                  <a:pt x="1027" y="307"/>
                  <a:pt x="1026" y="307"/>
                </a:cubicBezTo>
                <a:close/>
                <a:moveTo>
                  <a:pt x="69" y="282"/>
                </a:moveTo>
                <a:cubicBezTo>
                  <a:pt x="69" y="282"/>
                  <a:pt x="69" y="282"/>
                  <a:pt x="68" y="282"/>
                </a:cubicBezTo>
                <a:cubicBezTo>
                  <a:pt x="68" y="281"/>
                  <a:pt x="67" y="280"/>
                  <a:pt x="68" y="279"/>
                </a:cubicBezTo>
                <a:cubicBezTo>
                  <a:pt x="71" y="274"/>
                  <a:pt x="74" y="268"/>
                  <a:pt x="77" y="262"/>
                </a:cubicBezTo>
                <a:cubicBezTo>
                  <a:pt x="78" y="262"/>
                  <a:pt x="79" y="261"/>
                  <a:pt x="80" y="262"/>
                </a:cubicBezTo>
                <a:cubicBezTo>
                  <a:pt x="81" y="262"/>
                  <a:pt x="81" y="263"/>
                  <a:pt x="80" y="264"/>
                </a:cubicBezTo>
                <a:cubicBezTo>
                  <a:pt x="77" y="270"/>
                  <a:pt x="74" y="275"/>
                  <a:pt x="71" y="281"/>
                </a:cubicBezTo>
                <a:cubicBezTo>
                  <a:pt x="70" y="281"/>
                  <a:pt x="70" y="282"/>
                  <a:pt x="69" y="282"/>
                </a:cubicBezTo>
                <a:close/>
                <a:moveTo>
                  <a:pt x="1008" y="273"/>
                </a:moveTo>
                <a:cubicBezTo>
                  <a:pt x="1008" y="273"/>
                  <a:pt x="1007" y="272"/>
                  <a:pt x="1007" y="272"/>
                </a:cubicBezTo>
                <a:cubicBezTo>
                  <a:pt x="1004" y="266"/>
                  <a:pt x="1000" y="261"/>
                  <a:pt x="997" y="255"/>
                </a:cubicBezTo>
                <a:cubicBezTo>
                  <a:pt x="996" y="255"/>
                  <a:pt x="997" y="254"/>
                  <a:pt x="997" y="253"/>
                </a:cubicBezTo>
                <a:cubicBezTo>
                  <a:pt x="998" y="252"/>
                  <a:pt x="999" y="253"/>
                  <a:pt x="1000" y="254"/>
                </a:cubicBezTo>
                <a:cubicBezTo>
                  <a:pt x="1003" y="259"/>
                  <a:pt x="1007" y="265"/>
                  <a:pt x="1010" y="270"/>
                </a:cubicBezTo>
                <a:cubicBezTo>
                  <a:pt x="1010" y="271"/>
                  <a:pt x="1010" y="272"/>
                  <a:pt x="1009" y="273"/>
                </a:cubicBezTo>
                <a:cubicBezTo>
                  <a:pt x="1009" y="273"/>
                  <a:pt x="1009" y="273"/>
                  <a:pt x="1008" y="273"/>
                </a:cubicBezTo>
                <a:close/>
                <a:moveTo>
                  <a:pt x="89" y="249"/>
                </a:moveTo>
                <a:cubicBezTo>
                  <a:pt x="89" y="249"/>
                  <a:pt x="89" y="249"/>
                  <a:pt x="88" y="248"/>
                </a:cubicBezTo>
                <a:cubicBezTo>
                  <a:pt x="87" y="248"/>
                  <a:pt x="87" y="247"/>
                  <a:pt x="88" y="246"/>
                </a:cubicBezTo>
                <a:cubicBezTo>
                  <a:pt x="91" y="241"/>
                  <a:pt x="95" y="235"/>
                  <a:pt x="99" y="230"/>
                </a:cubicBezTo>
                <a:cubicBezTo>
                  <a:pt x="99" y="229"/>
                  <a:pt x="100" y="229"/>
                  <a:pt x="101" y="230"/>
                </a:cubicBezTo>
                <a:cubicBezTo>
                  <a:pt x="102" y="230"/>
                  <a:pt x="102" y="231"/>
                  <a:pt x="102" y="232"/>
                </a:cubicBezTo>
                <a:cubicBezTo>
                  <a:pt x="98" y="237"/>
                  <a:pt x="94" y="243"/>
                  <a:pt x="91" y="248"/>
                </a:cubicBezTo>
                <a:cubicBezTo>
                  <a:pt x="90" y="248"/>
                  <a:pt x="90" y="249"/>
                  <a:pt x="89" y="249"/>
                </a:cubicBezTo>
                <a:close/>
                <a:moveTo>
                  <a:pt x="988" y="240"/>
                </a:moveTo>
                <a:cubicBezTo>
                  <a:pt x="987" y="240"/>
                  <a:pt x="987" y="240"/>
                  <a:pt x="986" y="239"/>
                </a:cubicBezTo>
                <a:cubicBezTo>
                  <a:pt x="983" y="234"/>
                  <a:pt x="979" y="229"/>
                  <a:pt x="975" y="224"/>
                </a:cubicBezTo>
                <a:cubicBezTo>
                  <a:pt x="975" y="223"/>
                  <a:pt x="975" y="222"/>
                  <a:pt x="976" y="221"/>
                </a:cubicBezTo>
                <a:cubicBezTo>
                  <a:pt x="976" y="221"/>
                  <a:pt x="977" y="221"/>
                  <a:pt x="978" y="222"/>
                </a:cubicBezTo>
                <a:cubicBezTo>
                  <a:pt x="982" y="227"/>
                  <a:pt x="986" y="232"/>
                  <a:pt x="989" y="237"/>
                </a:cubicBezTo>
                <a:cubicBezTo>
                  <a:pt x="990" y="238"/>
                  <a:pt x="990" y="239"/>
                  <a:pt x="989" y="240"/>
                </a:cubicBezTo>
                <a:cubicBezTo>
                  <a:pt x="988" y="240"/>
                  <a:pt x="988" y="240"/>
                  <a:pt x="988" y="240"/>
                </a:cubicBezTo>
                <a:close/>
                <a:moveTo>
                  <a:pt x="111" y="217"/>
                </a:moveTo>
                <a:cubicBezTo>
                  <a:pt x="111" y="217"/>
                  <a:pt x="111" y="217"/>
                  <a:pt x="110" y="217"/>
                </a:cubicBezTo>
                <a:cubicBezTo>
                  <a:pt x="110" y="216"/>
                  <a:pt x="109" y="215"/>
                  <a:pt x="110" y="214"/>
                </a:cubicBezTo>
                <a:cubicBezTo>
                  <a:pt x="114" y="209"/>
                  <a:pt x="118" y="204"/>
                  <a:pt x="122" y="199"/>
                </a:cubicBezTo>
                <a:cubicBezTo>
                  <a:pt x="123" y="198"/>
                  <a:pt x="124" y="198"/>
                  <a:pt x="125" y="199"/>
                </a:cubicBezTo>
                <a:cubicBezTo>
                  <a:pt x="125" y="199"/>
                  <a:pt x="125" y="201"/>
                  <a:pt x="125" y="201"/>
                </a:cubicBezTo>
                <a:cubicBezTo>
                  <a:pt x="121" y="206"/>
                  <a:pt x="117" y="211"/>
                  <a:pt x="113" y="216"/>
                </a:cubicBezTo>
                <a:cubicBezTo>
                  <a:pt x="113" y="217"/>
                  <a:pt x="112" y="217"/>
                  <a:pt x="111" y="217"/>
                </a:cubicBezTo>
                <a:close/>
                <a:moveTo>
                  <a:pt x="965" y="209"/>
                </a:moveTo>
                <a:cubicBezTo>
                  <a:pt x="964" y="209"/>
                  <a:pt x="964" y="209"/>
                  <a:pt x="964" y="208"/>
                </a:cubicBezTo>
                <a:cubicBezTo>
                  <a:pt x="960" y="203"/>
                  <a:pt x="955" y="198"/>
                  <a:pt x="951" y="194"/>
                </a:cubicBezTo>
                <a:cubicBezTo>
                  <a:pt x="951" y="193"/>
                  <a:pt x="951" y="192"/>
                  <a:pt x="952" y="191"/>
                </a:cubicBezTo>
                <a:cubicBezTo>
                  <a:pt x="952" y="190"/>
                  <a:pt x="953" y="190"/>
                  <a:pt x="954" y="191"/>
                </a:cubicBezTo>
                <a:cubicBezTo>
                  <a:pt x="958" y="196"/>
                  <a:pt x="962" y="201"/>
                  <a:pt x="966" y="206"/>
                </a:cubicBezTo>
                <a:cubicBezTo>
                  <a:pt x="967" y="207"/>
                  <a:pt x="967" y="208"/>
                  <a:pt x="966" y="209"/>
                </a:cubicBezTo>
                <a:cubicBezTo>
                  <a:pt x="966" y="209"/>
                  <a:pt x="965" y="209"/>
                  <a:pt x="965" y="209"/>
                </a:cubicBezTo>
                <a:close/>
                <a:moveTo>
                  <a:pt x="136" y="187"/>
                </a:moveTo>
                <a:cubicBezTo>
                  <a:pt x="136" y="187"/>
                  <a:pt x="135" y="187"/>
                  <a:pt x="135" y="187"/>
                </a:cubicBezTo>
                <a:cubicBezTo>
                  <a:pt x="134" y="186"/>
                  <a:pt x="134" y="185"/>
                  <a:pt x="135" y="184"/>
                </a:cubicBezTo>
                <a:cubicBezTo>
                  <a:pt x="139" y="179"/>
                  <a:pt x="143" y="175"/>
                  <a:pt x="148" y="170"/>
                </a:cubicBezTo>
                <a:cubicBezTo>
                  <a:pt x="148" y="169"/>
                  <a:pt x="149" y="169"/>
                  <a:pt x="150" y="170"/>
                </a:cubicBezTo>
                <a:cubicBezTo>
                  <a:pt x="151" y="171"/>
                  <a:pt x="151" y="172"/>
                  <a:pt x="150" y="172"/>
                </a:cubicBezTo>
                <a:cubicBezTo>
                  <a:pt x="146" y="177"/>
                  <a:pt x="142" y="182"/>
                  <a:pt x="137" y="187"/>
                </a:cubicBezTo>
                <a:cubicBezTo>
                  <a:pt x="137" y="187"/>
                  <a:pt x="136" y="187"/>
                  <a:pt x="136" y="187"/>
                </a:cubicBezTo>
                <a:close/>
                <a:moveTo>
                  <a:pt x="940" y="180"/>
                </a:moveTo>
                <a:cubicBezTo>
                  <a:pt x="939" y="180"/>
                  <a:pt x="939" y="180"/>
                  <a:pt x="939" y="179"/>
                </a:cubicBezTo>
                <a:cubicBezTo>
                  <a:pt x="934" y="174"/>
                  <a:pt x="930" y="170"/>
                  <a:pt x="925" y="165"/>
                </a:cubicBezTo>
                <a:cubicBezTo>
                  <a:pt x="925" y="164"/>
                  <a:pt x="925" y="163"/>
                  <a:pt x="925" y="163"/>
                </a:cubicBezTo>
                <a:cubicBezTo>
                  <a:pt x="926" y="162"/>
                  <a:pt x="927" y="162"/>
                  <a:pt x="928" y="163"/>
                </a:cubicBezTo>
                <a:cubicBezTo>
                  <a:pt x="932" y="167"/>
                  <a:pt x="937" y="172"/>
                  <a:pt x="941" y="177"/>
                </a:cubicBezTo>
                <a:cubicBezTo>
                  <a:pt x="942" y="177"/>
                  <a:pt x="942" y="179"/>
                  <a:pt x="941" y="179"/>
                </a:cubicBezTo>
                <a:cubicBezTo>
                  <a:pt x="941" y="180"/>
                  <a:pt x="940" y="180"/>
                  <a:pt x="940" y="180"/>
                </a:cubicBezTo>
                <a:close/>
                <a:moveTo>
                  <a:pt x="162" y="159"/>
                </a:moveTo>
                <a:cubicBezTo>
                  <a:pt x="162" y="159"/>
                  <a:pt x="162" y="159"/>
                  <a:pt x="161" y="159"/>
                </a:cubicBezTo>
                <a:cubicBezTo>
                  <a:pt x="160" y="158"/>
                  <a:pt x="160" y="157"/>
                  <a:pt x="161" y="156"/>
                </a:cubicBezTo>
                <a:cubicBezTo>
                  <a:pt x="166" y="152"/>
                  <a:pt x="170" y="147"/>
                  <a:pt x="175" y="143"/>
                </a:cubicBezTo>
                <a:cubicBezTo>
                  <a:pt x="176" y="142"/>
                  <a:pt x="177" y="142"/>
                  <a:pt x="178" y="143"/>
                </a:cubicBezTo>
                <a:cubicBezTo>
                  <a:pt x="178" y="144"/>
                  <a:pt x="178" y="145"/>
                  <a:pt x="178" y="145"/>
                </a:cubicBezTo>
                <a:cubicBezTo>
                  <a:pt x="173" y="150"/>
                  <a:pt x="168" y="154"/>
                  <a:pt x="164" y="159"/>
                </a:cubicBezTo>
                <a:cubicBezTo>
                  <a:pt x="163" y="159"/>
                  <a:pt x="163" y="159"/>
                  <a:pt x="162" y="159"/>
                </a:cubicBezTo>
                <a:close/>
                <a:moveTo>
                  <a:pt x="913" y="152"/>
                </a:moveTo>
                <a:cubicBezTo>
                  <a:pt x="912" y="152"/>
                  <a:pt x="912" y="152"/>
                  <a:pt x="912" y="152"/>
                </a:cubicBezTo>
                <a:cubicBezTo>
                  <a:pt x="907" y="147"/>
                  <a:pt x="902" y="143"/>
                  <a:pt x="898" y="139"/>
                </a:cubicBezTo>
                <a:cubicBezTo>
                  <a:pt x="897" y="138"/>
                  <a:pt x="897" y="137"/>
                  <a:pt x="897" y="136"/>
                </a:cubicBezTo>
                <a:cubicBezTo>
                  <a:pt x="898" y="135"/>
                  <a:pt x="899" y="135"/>
                  <a:pt x="900" y="136"/>
                </a:cubicBezTo>
                <a:cubicBezTo>
                  <a:pt x="905" y="140"/>
                  <a:pt x="910" y="145"/>
                  <a:pt x="914" y="149"/>
                </a:cubicBezTo>
                <a:cubicBezTo>
                  <a:pt x="915" y="150"/>
                  <a:pt x="915" y="151"/>
                  <a:pt x="914" y="152"/>
                </a:cubicBezTo>
                <a:cubicBezTo>
                  <a:pt x="914" y="152"/>
                  <a:pt x="913" y="152"/>
                  <a:pt x="913" y="152"/>
                </a:cubicBezTo>
                <a:close/>
                <a:moveTo>
                  <a:pt x="191" y="133"/>
                </a:moveTo>
                <a:cubicBezTo>
                  <a:pt x="190" y="133"/>
                  <a:pt x="190" y="133"/>
                  <a:pt x="189" y="132"/>
                </a:cubicBezTo>
                <a:cubicBezTo>
                  <a:pt x="189" y="132"/>
                  <a:pt x="189" y="131"/>
                  <a:pt x="190" y="130"/>
                </a:cubicBezTo>
                <a:cubicBezTo>
                  <a:pt x="195" y="126"/>
                  <a:pt x="200" y="122"/>
                  <a:pt x="205" y="118"/>
                </a:cubicBezTo>
                <a:cubicBezTo>
                  <a:pt x="205" y="117"/>
                  <a:pt x="207" y="117"/>
                  <a:pt x="207" y="118"/>
                </a:cubicBezTo>
                <a:cubicBezTo>
                  <a:pt x="208" y="119"/>
                  <a:pt x="208" y="120"/>
                  <a:pt x="207" y="120"/>
                </a:cubicBezTo>
                <a:cubicBezTo>
                  <a:pt x="202" y="124"/>
                  <a:pt x="197" y="129"/>
                  <a:pt x="192" y="133"/>
                </a:cubicBezTo>
                <a:cubicBezTo>
                  <a:pt x="192" y="133"/>
                  <a:pt x="191" y="133"/>
                  <a:pt x="191" y="133"/>
                </a:cubicBezTo>
                <a:close/>
                <a:moveTo>
                  <a:pt x="884" y="127"/>
                </a:moveTo>
                <a:cubicBezTo>
                  <a:pt x="884" y="127"/>
                  <a:pt x="883" y="126"/>
                  <a:pt x="883" y="126"/>
                </a:cubicBezTo>
                <a:cubicBezTo>
                  <a:pt x="878" y="122"/>
                  <a:pt x="873" y="118"/>
                  <a:pt x="868" y="114"/>
                </a:cubicBezTo>
                <a:cubicBezTo>
                  <a:pt x="867" y="114"/>
                  <a:pt x="867" y="112"/>
                  <a:pt x="867" y="112"/>
                </a:cubicBezTo>
                <a:cubicBezTo>
                  <a:pt x="868" y="111"/>
                  <a:pt x="869" y="111"/>
                  <a:pt x="870" y="111"/>
                </a:cubicBezTo>
                <a:cubicBezTo>
                  <a:pt x="875" y="115"/>
                  <a:pt x="880" y="119"/>
                  <a:pt x="885" y="123"/>
                </a:cubicBezTo>
                <a:cubicBezTo>
                  <a:pt x="886" y="124"/>
                  <a:pt x="886" y="125"/>
                  <a:pt x="885" y="126"/>
                </a:cubicBezTo>
                <a:cubicBezTo>
                  <a:pt x="885" y="126"/>
                  <a:pt x="885" y="127"/>
                  <a:pt x="884" y="127"/>
                </a:cubicBezTo>
                <a:close/>
                <a:moveTo>
                  <a:pt x="221" y="109"/>
                </a:moveTo>
                <a:cubicBezTo>
                  <a:pt x="220" y="109"/>
                  <a:pt x="220" y="109"/>
                  <a:pt x="220" y="108"/>
                </a:cubicBezTo>
                <a:cubicBezTo>
                  <a:pt x="219" y="108"/>
                  <a:pt x="219" y="106"/>
                  <a:pt x="220" y="106"/>
                </a:cubicBezTo>
                <a:cubicBezTo>
                  <a:pt x="225" y="102"/>
                  <a:pt x="230" y="98"/>
                  <a:pt x="236" y="95"/>
                </a:cubicBezTo>
                <a:cubicBezTo>
                  <a:pt x="237" y="94"/>
                  <a:pt x="238" y="94"/>
                  <a:pt x="238" y="95"/>
                </a:cubicBezTo>
                <a:cubicBezTo>
                  <a:pt x="239" y="96"/>
                  <a:pt x="239" y="97"/>
                  <a:pt x="238" y="98"/>
                </a:cubicBezTo>
                <a:cubicBezTo>
                  <a:pt x="233" y="101"/>
                  <a:pt x="227" y="105"/>
                  <a:pt x="222" y="109"/>
                </a:cubicBezTo>
                <a:cubicBezTo>
                  <a:pt x="222" y="109"/>
                  <a:pt x="221" y="109"/>
                  <a:pt x="221" y="109"/>
                </a:cubicBezTo>
                <a:close/>
                <a:moveTo>
                  <a:pt x="853" y="103"/>
                </a:moveTo>
                <a:cubicBezTo>
                  <a:pt x="853" y="103"/>
                  <a:pt x="853" y="103"/>
                  <a:pt x="852" y="103"/>
                </a:cubicBezTo>
                <a:cubicBezTo>
                  <a:pt x="847" y="99"/>
                  <a:pt x="842" y="95"/>
                  <a:pt x="836" y="92"/>
                </a:cubicBezTo>
                <a:cubicBezTo>
                  <a:pt x="836" y="91"/>
                  <a:pt x="835" y="90"/>
                  <a:pt x="836" y="89"/>
                </a:cubicBezTo>
                <a:cubicBezTo>
                  <a:pt x="836" y="89"/>
                  <a:pt x="838" y="88"/>
                  <a:pt x="838" y="89"/>
                </a:cubicBezTo>
                <a:cubicBezTo>
                  <a:pt x="844" y="92"/>
                  <a:pt x="849" y="96"/>
                  <a:pt x="854" y="100"/>
                </a:cubicBezTo>
                <a:cubicBezTo>
                  <a:pt x="855" y="100"/>
                  <a:pt x="855" y="102"/>
                  <a:pt x="855" y="102"/>
                </a:cubicBezTo>
                <a:cubicBezTo>
                  <a:pt x="854" y="103"/>
                  <a:pt x="854" y="103"/>
                  <a:pt x="853" y="103"/>
                </a:cubicBezTo>
                <a:close/>
                <a:moveTo>
                  <a:pt x="253" y="87"/>
                </a:moveTo>
                <a:cubicBezTo>
                  <a:pt x="252" y="87"/>
                  <a:pt x="252" y="87"/>
                  <a:pt x="251" y="87"/>
                </a:cubicBezTo>
                <a:cubicBezTo>
                  <a:pt x="251" y="86"/>
                  <a:pt x="251" y="85"/>
                  <a:pt x="252" y="84"/>
                </a:cubicBezTo>
                <a:cubicBezTo>
                  <a:pt x="257" y="81"/>
                  <a:pt x="263" y="77"/>
                  <a:pt x="268" y="74"/>
                </a:cubicBezTo>
                <a:cubicBezTo>
                  <a:pt x="269" y="74"/>
                  <a:pt x="270" y="74"/>
                  <a:pt x="271" y="75"/>
                </a:cubicBezTo>
                <a:cubicBezTo>
                  <a:pt x="271" y="75"/>
                  <a:pt x="271" y="77"/>
                  <a:pt x="270" y="77"/>
                </a:cubicBezTo>
                <a:cubicBezTo>
                  <a:pt x="265" y="80"/>
                  <a:pt x="259" y="84"/>
                  <a:pt x="254" y="87"/>
                </a:cubicBezTo>
                <a:cubicBezTo>
                  <a:pt x="254" y="87"/>
                  <a:pt x="253" y="87"/>
                  <a:pt x="253" y="87"/>
                </a:cubicBezTo>
                <a:close/>
                <a:moveTo>
                  <a:pt x="821" y="82"/>
                </a:moveTo>
                <a:cubicBezTo>
                  <a:pt x="821" y="82"/>
                  <a:pt x="820" y="82"/>
                  <a:pt x="820" y="82"/>
                </a:cubicBezTo>
                <a:cubicBezTo>
                  <a:pt x="815" y="78"/>
                  <a:pt x="809" y="75"/>
                  <a:pt x="803" y="72"/>
                </a:cubicBezTo>
                <a:cubicBezTo>
                  <a:pt x="803" y="71"/>
                  <a:pt x="802" y="70"/>
                  <a:pt x="803" y="70"/>
                </a:cubicBezTo>
                <a:cubicBezTo>
                  <a:pt x="803" y="69"/>
                  <a:pt x="804" y="68"/>
                  <a:pt x="805" y="69"/>
                </a:cubicBezTo>
                <a:cubicBezTo>
                  <a:pt x="811" y="72"/>
                  <a:pt x="816" y="75"/>
                  <a:pt x="822" y="79"/>
                </a:cubicBezTo>
                <a:cubicBezTo>
                  <a:pt x="823" y="79"/>
                  <a:pt x="823" y="80"/>
                  <a:pt x="823" y="81"/>
                </a:cubicBezTo>
                <a:cubicBezTo>
                  <a:pt x="822" y="82"/>
                  <a:pt x="822" y="82"/>
                  <a:pt x="821" y="82"/>
                </a:cubicBezTo>
                <a:close/>
                <a:moveTo>
                  <a:pt x="286" y="68"/>
                </a:moveTo>
                <a:cubicBezTo>
                  <a:pt x="285" y="68"/>
                  <a:pt x="285" y="68"/>
                  <a:pt x="285" y="67"/>
                </a:cubicBezTo>
                <a:cubicBezTo>
                  <a:pt x="284" y="66"/>
                  <a:pt x="284" y="65"/>
                  <a:pt x="285" y="65"/>
                </a:cubicBezTo>
                <a:cubicBezTo>
                  <a:pt x="291" y="62"/>
                  <a:pt x="297" y="59"/>
                  <a:pt x="302" y="56"/>
                </a:cubicBezTo>
                <a:cubicBezTo>
                  <a:pt x="303" y="55"/>
                  <a:pt x="304" y="56"/>
                  <a:pt x="305" y="57"/>
                </a:cubicBezTo>
                <a:cubicBezTo>
                  <a:pt x="305" y="57"/>
                  <a:pt x="305" y="58"/>
                  <a:pt x="304" y="59"/>
                </a:cubicBezTo>
                <a:cubicBezTo>
                  <a:pt x="298" y="62"/>
                  <a:pt x="293" y="65"/>
                  <a:pt x="287" y="68"/>
                </a:cubicBezTo>
                <a:cubicBezTo>
                  <a:pt x="287" y="68"/>
                  <a:pt x="286" y="68"/>
                  <a:pt x="286" y="68"/>
                </a:cubicBezTo>
                <a:close/>
                <a:moveTo>
                  <a:pt x="787" y="63"/>
                </a:moveTo>
                <a:cubicBezTo>
                  <a:pt x="787" y="63"/>
                  <a:pt x="787" y="63"/>
                  <a:pt x="786" y="63"/>
                </a:cubicBezTo>
                <a:cubicBezTo>
                  <a:pt x="781" y="60"/>
                  <a:pt x="775" y="57"/>
                  <a:pt x="769" y="54"/>
                </a:cubicBezTo>
                <a:cubicBezTo>
                  <a:pt x="768" y="54"/>
                  <a:pt x="768" y="53"/>
                  <a:pt x="768" y="52"/>
                </a:cubicBezTo>
                <a:cubicBezTo>
                  <a:pt x="769" y="51"/>
                  <a:pt x="770" y="51"/>
                  <a:pt x="771" y="51"/>
                </a:cubicBezTo>
                <a:cubicBezTo>
                  <a:pt x="776" y="54"/>
                  <a:pt x="782" y="57"/>
                  <a:pt x="788" y="60"/>
                </a:cubicBezTo>
                <a:cubicBezTo>
                  <a:pt x="789" y="60"/>
                  <a:pt x="789" y="61"/>
                  <a:pt x="789" y="62"/>
                </a:cubicBezTo>
                <a:cubicBezTo>
                  <a:pt x="789" y="63"/>
                  <a:pt x="788" y="63"/>
                  <a:pt x="787" y="63"/>
                </a:cubicBezTo>
                <a:close/>
                <a:moveTo>
                  <a:pt x="321" y="51"/>
                </a:moveTo>
                <a:cubicBezTo>
                  <a:pt x="320" y="51"/>
                  <a:pt x="319" y="50"/>
                  <a:pt x="319" y="50"/>
                </a:cubicBezTo>
                <a:cubicBezTo>
                  <a:pt x="319" y="49"/>
                  <a:pt x="319" y="48"/>
                  <a:pt x="320" y="47"/>
                </a:cubicBezTo>
                <a:cubicBezTo>
                  <a:pt x="326" y="45"/>
                  <a:pt x="332" y="42"/>
                  <a:pt x="338" y="40"/>
                </a:cubicBezTo>
                <a:cubicBezTo>
                  <a:pt x="339" y="40"/>
                  <a:pt x="340" y="40"/>
                  <a:pt x="340" y="41"/>
                </a:cubicBezTo>
                <a:cubicBezTo>
                  <a:pt x="340" y="42"/>
                  <a:pt x="340" y="43"/>
                  <a:pt x="339" y="43"/>
                </a:cubicBezTo>
                <a:cubicBezTo>
                  <a:pt x="333" y="46"/>
                  <a:pt x="327" y="48"/>
                  <a:pt x="321" y="51"/>
                </a:cubicBezTo>
                <a:cubicBezTo>
                  <a:pt x="321" y="51"/>
                  <a:pt x="321" y="51"/>
                  <a:pt x="321" y="51"/>
                </a:cubicBezTo>
                <a:close/>
                <a:moveTo>
                  <a:pt x="752" y="47"/>
                </a:moveTo>
                <a:cubicBezTo>
                  <a:pt x="752" y="47"/>
                  <a:pt x="752" y="47"/>
                  <a:pt x="752" y="46"/>
                </a:cubicBezTo>
                <a:cubicBezTo>
                  <a:pt x="746" y="44"/>
                  <a:pt x="740" y="42"/>
                  <a:pt x="734" y="39"/>
                </a:cubicBezTo>
                <a:cubicBezTo>
                  <a:pt x="733" y="39"/>
                  <a:pt x="732" y="38"/>
                  <a:pt x="733" y="37"/>
                </a:cubicBezTo>
                <a:cubicBezTo>
                  <a:pt x="733" y="36"/>
                  <a:pt x="734" y="36"/>
                  <a:pt x="735" y="36"/>
                </a:cubicBezTo>
                <a:cubicBezTo>
                  <a:pt x="741" y="38"/>
                  <a:pt x="747" y="41"/>
                  <a:pt x="753" y="43"/>
                </a:cubicBezTo>
                <a:cubicBezTo>
                  <a:pt x="754" y="44"/>
                  <a:pt x="754" y="45"/>
                  <a:pt x="754" y="46"/>
                </a:cubicBezTo>
                <a:cubicBezTo>
                  <a:pt x="754" y="46"/>
                  <a:pt x="753" y="47"/>
                  <a:pt x="752" y="47"/>
                </a:cubicBezTo>
                <a:close/>
                <a:moveTo>
                  <a:pt x="356" y="36"/>
                </a:moveTo>
                <a:cubicBezTo>
                  <a:pt x="356" y="36"/>
                  <a:pt x="355" y="36"/>
                  <a:pt x="355" y="35"/>
                </a:cubicBezTo>
                <a:cubicBezTo>
                  <a:pt x="354" y="34"/>
                  <a:pt x="355" y="33"/>
                  <a:pt x="356" y="33"/>
                </a:cubicBezTo>
                <a:cubicBezTo>
                  <a:pt x="362" y="31"/>
                  <a:pt x="368" y="29"/>
                  <a:pt x="374" y="27"/>
                </a:cubicBezTo>
                <a:cubicBezTo>
                  <a:pt x="375" y="26"/>
                  <a:pt x="376" y="27"/>
                  <a:pt x="376" y="28"/>
                </a:cubicBezTo>
                <a:cubicBezTo>
                  <a:pt x="377" y="29"/>
                  <a:pt x="376" y="30"/>
                  <a:pt x="375" y="30"/>
                </a:cubicBezTo>
                <a:cubicBezTo>
                  <a:pt x="369" y="32"/>
                  <a:pt x="363" y="34"/>
                  <a:pt x="357" y="36"/>
                </a:cubicBezTo>
                <a:cubicBezTo>
                  <a:pt x="357" y="36"/>
                  <a:pt x="357" y="36"/>
                  <a:pt x="356" y="36"/>
                </a:cubicBezTo>
                <a:close/>
                <a:moveTo>
                  <a:pt x="716" y="33"/>
                </a:moveTo>
                <a:cubicBezTo>
                  <a:pt x="716" y="33"/>
                  <a:pt x="716" y="33"/>
                  <a:pt x="716" y="33"/>
                </a:cubicBezTo>
                <a:cubicBezTo>
                  <a:pt x="709" y="31"/>
                  <a:pt x="703" y="29"/>
                  <a:pt x="697" y="27"/>
                </a:cubicBezTo>
                <a:cubicBezTo>
                  <a:pt x="696" y="26"/>
                  <a:pt x="696" y="25"/>
                  <a:pt x="696" y="25"/>
                </a:cubicBezTo>
                <a:cubicBezTo>
                  <a:pt x="696" y="24"/>
                  <a:pt x="697" y="23"/>
                  <a:pt x="698" y="23"/>
                </a:cubicBezTo>
                <a:cubicBezTo>
                  <a:pt x="704" y="25"/>
                  <a:pt x="711" y="27"/>
                  <a:pt x="717" y="29"/>
                </a:cubicBezTo>
                <a:cubicBezTo>
                  <a:pt x="718" y="30"/>
                  <a:pt x="718" y="31"/>
                  <a:pt x="718" y="32"/>
                </a:cubicBezTo>
                <a:cubicBezTo>
                  <a:pt x="718" y="32"/>
                  <a:pt x="717" y="33"/>
                  <a:pt x="716" y="33"/>
                </a:cubicBezTo>
                <a:close/>
                <a:moveTo>
                  <a:pt x="393" y="24"/>
                </a:moveTo>
                <a:cubicBezTo>
                  <a:pt x="392" y="24"/>
                  <a:pt x="392" y="24"/>
                  <a:pt x="391" y="23"/>
                </a:cubicBezTo>
                <a:cubicBezTo>
                  <a:pt x="391" y="22"/>
                  <a:pt x="392" y="21"/>
                  <a:pt x="393" y="21"/>
                </a:cubicBezTo>
                <a:cubicBezTo>
                  <a:pt x="399" y="19"/>
                  <a:pt x="405" y="18"/>
                  <a:pt x="411" y="16"/>
                </a:cubicBezTo>
                <a:cubicBezTo>
                  <a:pt x="412" y="16"/>
                  <a:pt x="413" y="16"/>
                  <a:pt x="413" y="17"/>
                </a:cubicBezTo>
                <a:cubicBezTo>
                  <a:pt x="414" y="18"/>
                  <a:pt x="413" y="19"/>
                  <a:pt x="412" y="19"/>
                </a:cubicBezTo>
                <a:cubicBezTo>
                  <a:pt x="406" y="21"/>
                  <a:pt x="400" y="23"/>
                  <a:pt x="394" y="24"/>
                </a:cubicBezTo>
                <a:cubicBezTo>
                  <a:pt x="393" y="24"/>
                  <a:pt x="393" y="24"/>
                  <a:pt x="393" y="24"/>
                </a:cubicBezTo>
                <a:close/>
                <a:moveTo>
                  <a:pt x="679" y="22"/>
                </a:moveTo>
                <a:cubicBezTo>
                  <a:pt x="679" y="22"/>
                  <a:pt x="679" y="22"/>
                  <a:pt x="679" y="22"/>
                </a:cubicBezTo>
                <a:cubicBezTo>
                  <a:pt x="672" y="20"/>
                  <a:pt x="666" y="18"/>
                  <a:pt x="660" y="17"/>
                </a:cubicBezTo>
                <a:cubicBezTo>
                  <a:pt x="659" y="17"/>
                  <a:pt x="658" y="16"/>
                  <a:pt x="659" y="15"/>
                </a:cubicBezTo>
                <a:cubicBezTo>
                  <a:pt x="659" y="14"/>
                  <a:pt x="660" y="13"/>
                  <a:pt x="661" y="14"/>
                </a:cubicBezTo>
                <a:cubicBezTo>
                  <a:pt x="667" y="15"/>
                  <a:pt x="673" y="16"/>
                  <a:pt x="680" y="18"/>
                </a:cubicBezTo>
                <a:cubicBezTo>
                  <a:pt x="681" y="18"/>
                  <a:pt x="681" y="19"/>
                  <a:pt x="681" y="20"/>
                </a:cubicBezTo>
                <a:cubicBezTo>
                  <a:pt x="681" y="21"/>
                  <a:pt x="680" y="22"/>
                  <a:pt x="679" y="22"/>
                </a:cubicBezTo>
                <a:close/>
                <a:moveTo>
                  <a:pt x="431" y="15"/>
                </a:moveTo>
                <a:cubicBezTo>
                  <a:pt x="430" y="15"/>
                  <a:pt x="429" y="15"/>
                  <a:pt x="429" y="14"/>
                </a:cubicBezTo>
                <a:cubicBezTo>
                  <a:pt x="429" y="13"/>
                  <a:pt x="429" y="12"/>
                  <a:pt x="430" y="12"/>
                </a:cubicBezTo>
                <a:cubicBezTo>
                  <a:pt x="437" y="10"/>
                  <a:pt x="443" y="9"/>
                  <a:pt x="449" y="8"/>
                </a:cubicBezTo>
                <a:cubicBezTo>
                  <a:pt x="450" y="8"/>
                  <a:pt x="451" y="9"/>
                  <a:pt x="451" y="10"/>
                </a:cubicBezTo>
                <a:cubicBezTo>
                  <a:pt x="451" y="11"/>
                  <a:pt x="451" y="11"/>
                  <a:pt x="450" y="12"/>
                </a:cubicBezTo>
                <a:cubicBezTo>
                  <a:pt x="444" y="13"/>
                  <a:pt x="437" y="14"/>
                  <a:pt x="431" y="15"/>
                </a:cubicBezTo>
                <a:cubicBezTo>
                  <a:pt x="431" y="15"/>
                  <a:pt x="431" y="15"/>
                  <a:pt x="431" y="15"/>
                </a:cubicBezTo>
                <a:close/>
                <a:moveTo>
                  <a:pt x="641" y="13"/>
                </a:moveTo>
                <a:cubicBezTo>
                  <a:pt x="641" y="13"/>
                  <a:pt x="641" y="13"/>
                  <a:pt x="641" y="13"/>
                </a:cubicBezTo>
                <a:cubicBezTo>
                  <a:pt x="635" y="12"/>
                  <a:pt x="628" y="11"/>
                  <a:pt x="622" y="10"/>
                </a:cubicBezTo>
                <a:cubicBezTo>
                  <a:pt x="621" y="10"/>
                  <a:pt x="621" y="9"/>
                  <a:pt x="621" y="8"/>
                </a:cubicBezTo>
                <a:cubicBezTo>
                  <a:pt x="621" y="7"/>
                  <a:pt x="622" y="6"/>
                  <a:pt x="623" y="6"/>
                </a:cubicBezTo>
                <a:cubicBezTo>
                  <a:pt x="629" y="7"/>
                  <a:pt x="635" y="8"/>
                  <a:pt x="642" y="10"/>
                </a:cubicBezTo>
                <a:cubicBezTo>
                  <a:pt x="643" y="10"/>
                  <a:pt x="643" y="11"/>
                  <a:pt x="643" y="12"/>
                </a:cubicBezTo>
                <a:cubicBezTo>
                  <a:pt x="643" y="13"/>
                  <a:pt x="642" y="13"/>
                  <a:pt x="641" y="13"/>
                </a:cubicBezTo>
                <a:close/>
                <a:moveTo>
                  <a:pt x="469" y="9"/>
                </a:moveTo>
                <a:cubicBezTo>
                  <a:pt x="468" y="9"/>
                  <a:pt x="467" y="8"/>
                  <a:pt x="467" y="7"/>
                </a:cubicBezTo>
                <a:cubicBezTo>
                  <a:pt x="467" y="6"/>
                  <a:pt x="467" y="5"/>
                  <a:pt x="468" y="5"/>
                </a:cubicBezTo>
                <a:cubicBezTo>
                  <a:pt x="475" y="4"/>
                  <a:pt x="481" y="4"/>
                  <a:pt x="488" y="3"/>
                </a:cubicBezTo>
                <a:cubicBezTo>
                  <a:pt x="489" y="3"/>
                  <a:pt x="489" y="4"/>
                  <a:pt x="490" y="5"/>
                </a:cubicBezTo>
                <a:cubicBezTo>
                  <a:pt x="490" y="6"/>
                  <a:pt x="489" y="6"/>
                  <a:pt x="488" y="6"/>
                </a:cubicBezTo>
                <a:cubicBezTo>
                  <a:pt x="482" y="7"/>
                  <a:pt x="475" y="8"/>
                  <a:pt x="469" y="9"/>
                </a:cubicBezTo>
                <a:cubicBezTo>
                  <a:pt x="469" y="9"/>
                  <a:pt x="469" y="9"/>
                  <a:pt x="469" y="9"/>
                </a:cubicBezTo>
                <a:close/>
                <a:moveTo>
                  <a:pt x="603" y="7"/>
                </a:moveTo>
                <a:cubicBezTo>
                  <a:pt x="603" y="7"/>
                  <a:pt x="603" y="7"/>
                  <a:pt x="603" y="7"/>
                </a:cubicBezTo>
                <a:cubicBezTo>
                  <a:pt x="597" y="7"/>
                  <a:pt x="590" y="6"/>
                  <a:pt x="584" y="6"/>
                </a:cubicBezTo>
                <a:cubicBezTo>
                  <a:pt x="583" y="5"/>
                  <a:pt x="582" y="5"/>
                  <a:pt x="582" y="4"/>
                </a:cubicBezTo>
                <a:cubicBezTo>
                  <a:pt x="582" y="3"/>
                  <a:pt x="583" y="2"/>
                  <a:pt x="584" y="2"/>
                </a:cubicBezTo>
                <a:cubicBezTo>
                  <a:pt x="591" y="2"/>
                  <a:pt x="597" y="3"/>
                  <a:pt x="604" y="4"/>
                </a:cubicBezTo>
                <a:cubicBezTo>
                  <a:pt x="605" y="4"/>
                  <a:pt x="605" y="5"/>
                  <a:pt x="605" y="6"/>
                </a:cubicBezTo>
                <a:cubicBezTo>
                  <a:pt x="605" y="7"/>
                  <a:pt x="604" y="7"/>
                  <a:pt x="603" y="7"/>
                </a:cubicBezTo>
                <a:close/>
                <a:moveTo>
                  <a:pt x="507" y="5"/>
                </a:moveTo>
                <a:cubicBezTo>
                  <a:pt x="506" y="5"/>
                  <a:pt x="505" y="4"/>
                  <a:pt x="505" y="3"/>
                </a:cubicBezTo>
                <a:cubicBezTo>
                  <a:pt x="505" y="2"/>
                  <a:pt x="506" y="1"/>
                  <a:pt x="507" y="1"/>
                </a:cubicBezTo>
                <a:cubicBezTo>
                  <a:pt x="513" y="1"/>
                  <a:pt x="520" y="1"/>
                  <a:pt x="526" y="0"/>
                </a:cubicBezTo>
                <a:cubicBezTo>
                  <a:pt x="527" y="0"/>
                  <a:pt x="528" y="1"/>
                  <a:pt x="528" y="2"/>
                </a:cubicBezTo>
                <a:cubicBezTo>
                  <a:pt x="528" y="3"/>
                  <a:pt x="527" y="4"/>
                  <a:pt x="526" y="4"/>
                </a:cubicBezTo>
                <a:cubicBezTo>
                  <a:pt x="520" y="4"/>
                  <a:pt x="513" y="5"/>
                  <a:pt x="507" y="5"/>
                </a:cubicBezTo>
                <a:cubicBezTo>
                  <a:pt x="507" y="5"/>
                  <a:pt x="507" y="5"/>
                  <a:pt x="507" y="5"/>
                </a:cubicBezTo>
                <a:close/>
                <a:moveTo>
                  <a:pt x="565" y="4"/>
                </a:moveTo>
                <a:cubicBezTo>
                  <a:pt x="565" y="4"/>
                  <a:pt x="565" y="4"/>
                  <a:pt x="565" y="4"/>
                </a:cubicBezTo>
                <a:cubicBezTo>
                  <a:pt x="558" y="4"/>
                  <a:pt x="552" y="4"/>
                  <a:pt x="546" y="4"/>
                </a:cubicBezTo>
                <a:cubicBezTo>
                  <a:pt x="545" y="4"/>
                  <a:pt x="544" y="3"/>
                  <a:pt x="544" y="2"/>
                </a:cubicBezTo>
                <a:cubicBezTo>
                  <a:pt x="544" y="1"/>
                  <a:pt x="545" y="0"/>
                  <a:pt x="546" y="0"/>
                </a:cubicBezTo>
                <a:cubicBezTo>
                  <a:pt x="546" y="0"/>
                  <a:pt x="546" y="0"/>
                  <a:pt x="546" y="0"/>
                </a:cubicBezTo>
                <a:cubicBezTo>
                  <a:pt x="552" y="0"/>
                  <a:pt x="558" y="1"/>
                  <a:pt x="565" y="1"/>
                </a:cubicBezTo>
                <a:cubicBezTo>
                  <a:pt x="566" y="1"/>
                  <a:pt x="567" y="2"/>
                  <a:pt x="567" y="3"/>
                </a:cubicBezTo>
                <a:cubicBezTo>
                  <a:pt x="567" y="4"/>
                  <a:pt x="566" y="4"/>
                  <a:pt x="565" y="4"/>
                </a:cubicBezTo>
                <a:close/>
              </a:path>
            </a:pathLst>
          </a:custGeom>
          <a:solidFill>
            <a:srgbClr val="DBDC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12" name="Freeform 7"/>
          <p:cNvSpPr>
            <a:spLocks noEditPoints="1"/>
          </p:cNvSpPr>
          <p:nvPr/>
        </p:nvSpPr>
        <p:spPr bwMode="auto">
          <a:xfrm>
            <a:off x="2975373" y="1574731"/>
            <a:ext cx="3174206" cy="3181141"/>
          </a:xfrm>
          <a:custGeom>
            <a:avLst/>
            <a:gdLst>
              <a:gd name="T0" fmla="*/ 768 w 1589"/>
              <a:gd name="T1" fmla="*/ 1588 h 1590"/>
              <a:gd name="T2" fmla="*/ 728 w 1589"/>
              <a:gd name="T3" fmla="*/ 1587 h 1590"/>
              <a:gd name="T4" fmla="*/ 901 w 1589"/>
              <a:gd name="T5" fmla="*/ 1583 h 1590"/>
              <a:gd name="T6" fmla="*/ 937 w 1589"/>
              <a:gd name="T7" fmla="*/ 1575 h 1590"/>
              <a:gd name="T8" fmla="*/ 976 w 1589"/>
              <a:gd name="T9" fmla="*/ 1565 h 1590"/>
              <a:gd name="T10" fmla="*/ 1032 w 1589"/>
              <a:gd name="T11" fmla="*/ 1550 h 1590"/>
              <a:gd name="T12" fmla="*/ 1071 w 1589"/>
              <a:gd name="T13" fmla="*/ 1538 h 1590"/>
              <a:gd name="T14" fmla="*/ 1106 w 1589"/>
              <a:gd name="T15" fmla="*/ 1526 h 1590"/>
              <a:gd name="T16" fmla="*/ 1123 w 1589"/>
              <a:gd name="T17" fmla="*/ 1519 h 1590"/>
              <a:gd name="T18" fmla="*/ 1157 w 1589"/>
              <a:gd name="T19" fmla="*/ 1502 h 1590"/>
              <a:gd name="T20" fmla="*/ 365 w 1589"/>
              <a:gd name="T21" fmla="*/ 1464 h 1590"/>
              <a:gd name="T22" fmla="*/ 332 w 1589"/>
              <a:gd name="T23" fmla="*/ 1442 h 1590"/>
              <a:gd name="T24" fmla="*/ 286 w 1589"/>
              <a:gd name="T25" fmla="*/ 1406 h 1590"/>
              <a:gd name="T26" fmla="*/ 257 w 1589"/>
              <a:gd name="T27" fmla="*/ 1378 h 1590"/>
              <a:gd name="T28" fmla="*/ 232 w 1589"/>
              <a:gd name="T29" fmla="*/ 1351 h 1590"/>
              <a:gd name="T30" fmla="*/ 219 w 1589"/>
              <a:gd name="T31" fmla="*/ 1338 h 1590"/>
              <a:gd name="T32" fmla="*/ 193 w 1589"/>
              <a:gd name="T33" fmla="*/ 1311 h 1590"/>
              <a:gd name="T34" fmla="*/ 167 w 1589"/>
              <a:gd name="T35" fmla="*/ 1282 h 1590"/>
              <a:gd name="T36" fmla="*/ 1445 w 1589"/>
              <a:gd name="T37" fmla="*/ 1250 h 1590"/>
              <a:gd name="T38" fmla="*/ 1465 w 1589"/>
              <a:gd name="T39" fmla="*/ 1218 h 1590"/>
              <a:gd name="T40" fmla="*/ 1484 w 1589"/>
              <a:gd name="T41" fmla="*/ 1182 h 1590"/>
              <a:gd name="T42" fmla="*/ 1511 w 1589"/>
              <a:gd name="T43" fmla="*/ 1131 h 1590"/>
              <a:gd name="T44" fmla="*/ 1529 w 1589"/>
              <a:gd name="T45" fmla="*/ 1095 h 1590"/>
              <a:gd name="T46" fmla="*/ 1544 w 1589"/>
              <a:gd name="T47" fmla="*/ 1061 h 1590"/>
              <a:gd name="T48" fmla="*/ 1550 w 1589"/>
              <a:gd name="T49" fmla="*/ 1042 h 1590"/>
              <a:gd name="T50" fmla="*/ 1559 w 1589"/>
              <a:gd name="T51" fmla="*/ 1007 h 1590"/>
              <a:gd name="T52" fmla="*/ 13 w 1589"/>
              <a:gd name="T53" fmla="*/ 933 h 1590"/>
              <a:gd name="T54" fmla="*/ 6 w 1589"/>
              <a:gd name="T55" fmla="*/ 893 h 1590"/>
              <a:gd name="T56" fmla="*/ 1 w 1589"/>
              <a:gd name="T57" fmla="*/ 835 h 1590"/>
              <a:gd name="T58" fmla="*/ 1 w 1589"/>
              <a:gd name="T59" fmla="*/ 795 h 1590"/>
              <a:gd name="T60" fmla="*/ 1 w 1589"/>
              <a:gd name="T61" fmla="*/ 779 h 1590"/>
              <a:gd name="T62" fmla="*/ 1 w 1589"/>
              <a:gd name="T63" fmla="*/ 739 h 1590"/>
              <a:gd name="T64" fmla="*/ 8 w 1589"/>
              <a:gd name="T65" fmla="*/ 681 h 1590"/>
              <a:gd name="T66" fmla="*/ 16 w 1589"/>
              <a:gd name="T67" fmla="*/ 641 h 1590"/>
              <a:gd name="T68" fmla="*/ 26 w 1589"/>
              <a:gd name="T69" fmla="*/ 606 h 1590"/>
              <a:gd name="T70" fmla="*/ 31 w 1589"/>
              <a:gd name="T71" fmla="*/ 587 h 1590"/>
              <a:gd name="T72" fmla="*/ 40 w 1589"/>
              <a:gd name="T73" fmla="*/ 551 h 1590"/>
              <a:gd name="T74" fmla="*/ 1534 w 1589"/>
              <a:gd name="T75" fmla="*/ 510 h 1590"/>
              <a:gd name="T76" fmla="*/ 1518 w 1589"/>
              <a:gd name="T77" fmla="*/ 474 h 1590"/>
              <a:gd name="T78" fmla="*/ 1492 w 1589"/>
              <a:gd name="T79" fmla="*/ 422 h 1590"/>
              <a:gd name="T80" fmla="*/ 1474 w 1589"/>
              <a:gd name="T81" fmla="*/ 386 h 1590"/>
              <a:gd name="T82" fmla="*/ 1456 w 1589"/>
              <a:gd name="T83" fmla="*/ 354 h 1590"/>
              <a:gd name="T84" fmla="*/ 1445 w 1589"/>
              <a:gd name="T85" fmla="*/ 338 h 1590"/>
              <a:gd name="T86" fmla="*/ 1422 w 1589"/>
              <a:gd name="T87" fmla="*/ 310 h 1590"/>
              <a:gd name="T88" fmla="*/ 1396 w 1589"/>
              <a:gd name="T89" fmla="*/ 280 h 1590"/>
              <a:gd name="T90" fmla="*/ 243 w 1589"/>
              <a:gd name="T91" fmla="*/ 227 h 1590"/>
              <a:gd name="T92" fmla="*/ 270 w 1589"/>
              <a:gd name="T93" fmla="*/ 200 h 1590"/>
              <a:gd name="T94" fmla="*/ 300 w 1589"/>
              <a:gd name="T95" fmla="*/ 173 h 1590"/>
              <a:gd name="T96" fmla="*/ 346 w 1589"/>
              <a:gd name="T97" fmla="*/ 138 h 1590"/>
              <a:gd name="T98" fmla="*/ 381 w 1589"/>
              <a:gd name="T99" fmla="*/ 118 h 1590"/>
              <a:gd name="T100" fmla="*/ 414 w 1589"/>
              <a:gd name="T101" fmla="*/ 101 h 1590"/>
              <a:gd name="T102" fmla="*/ 431 w 1589"/>
              <a:gd name="T103" fmla="*/ 92 h 1590"/>
              <a:gd name="T104" fmla="*/ 465 w 1589"/>
              <a:gd name="T105" fmla="*/ 75 h 1590"/>
              <a:gd name="T106" fmla="*/ 1084 w 1589"/>
              <a:gd name="T107" fmla="*/ 58 h 1590"/>
              <a:gd name="T108" fmla="*/ 1047 w 1589"/>
              <a:gd name="T109" fmla="*/ 45 h 1590"/>
              <a:gd name="T110" fmla="*/ 992 w 1589"/>
              <a:gd name="T111" fmla="*/ 29 h 1590"/>
              <a:gd name="T112" fmla="*/ 953 w 1589"/>
              <a:gd name="T113" fmla="*/ 18 h 1590"/>
              <a:gd name="T114" fmla="*/ 917 w 1589"/>
              <a:gd name="T115" fmla="*/ 10 h 1590"/>
              <a:gd name="T116" fmla="*/ 898 w 1589"/>
              <a:gd name="T117" fmla="*/ 7 h 1590"/>
              <a:gd name="T118" fmla="*/ 861 w 1589"/>
              <a:gd name="T119" fmla="*/ 5 h 1590"/>
              <a:gd name="T120" fmla="*/ 821 w 1589"/>
              <a:gd name="T121" fmla="*/ 1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9" h="1590">
                <a:moveTo>
                  <a:pt x="795" y="1590"/>
                </a:moveTo>
                <a:cubicBezTo>
                  <a:pt x="792" y="1590"/>
                  <a:pt x="789" y="1590"/>
                  <a:pt x="785" y="1590"/>
                </a:cubicBezTo>
                <a:cubicBezTo>
                  <a:pt x="785" y="1590"/>
                  <a:pt x="784" y="1589"/>
                  <a:pt x="784" y="1588"/>
                </a:cubicBezTo>
                <a:cubicBezTo>
                  <a:pt x="784" y="1587"/>
                  <a:pt x="785" y="1586"/>
                  <a:pt x="786" y="1586"/>
                </a:cubicBezTo>
                <a:cubicBezTo>
                  <a:pt x="786" y="1586"/>
                  <a:pt x="786" y="1586"/>
                  <a:pt x="786" y="1586"/>
                </a:cubicBezTo>
                <a:cubicBezTo>
                  <a:pt x="789" y="1586"/>
                  <a:pt x="792" y="1586"/>
                  <a:pt x="795" y="1586"/>
                </a:cubicBezTo>
                <a:cubicBezTo>
                  <a:pt x="798" y="1586"/>
                  <a:pt x="802" y="1586"/>
                  <a:pt x="805" y="1586"/>
                </a:cubicBezTo>
                <a:cubicBezTo>
                  <a:pt x="806" y="1586"/>
                  <a:pt x="807" y="1587"/>
                  <a:pt x="807" y="1588"/>
                </a:cubicBezTo>
                <a:cubicBezTo>
                  <a:pt x="807" y="1589"/>
                  <a:pt x="806" y="1590"/>
                  <a:pt x="805" y="1590"/>
                </a:cubicBezTo>
                <a:cubicBezTo>
                  <a:pt x="802" y="1590"/>
                  <a:pt x="798" y="1590"/>
                  <a:pt x="795" y="1590"/>
                </a:cubicBezTo>
                <a:close/>
                <a:moveTo>
                  <a:pt x="766" y="1589"/>
                </a:moveTo>
                <a:cubicBezTo>
                  <a:pt x="766" y="1589"/>
                  <a:pt x="766" y="1589"/>
                  <a:pt x="766" y="1589"/>
                </a:cubicBezTo>
                <a:cubicBezTo>
                  <a:pt x="760" y="1589"/>
                  <a:pt x="753" y="1589"/>
                  <a:pt x="747" y="1588"/>
                </a:cubicBezTo>
                <a:cubicBezTo>
                  <a:pt x="746" y="1588"/>
                  <a:pt x="745" y="1587"/>
                  <a:pt x="745" y="1586"/>
                </a:cubicBezTo>
                <a:cubicBezTo>
                  <a:pt x="745" y="1585"/>
                  <a:pt x="746" y="1585"/>
                  <a:pt x="747" y="1585"/>
                </a:cubicBezTo>
                <a:cubicBezTo>
                  <a:pt x="753" y="1585"/>
                  <a:pt x="760" y="1585"/>
                  <a:pt x="766" y="1586"/>
                </a:cubicBezTo>
                <a:cubicBezTo>
                  <a:pt x="767" y="1586"/>
                  <a:pt x="768" y="1587"/>
                  <a:pt x="768" y="1588"/>
                </a:cubicBezTo>
                <a:cubicBezTo>
                  <a:pt x="768" y="1588"/>
                  <a:pt x="767" y="1589"/>
                  <a:pt x="766" y="1589"/>
                </a:cubicBezTo>
                <a:close/>
                <a:moveTo>
                  <a:pt x="824" y="1589"/>
                </a:moveTo>
                <a:cubicBezTo>
                  <a:pt x="823" y="1589"/>
                  <a:pt x="822" y="1588"/>
                  <a:pt x="822" y="1587"/>
                </a:cubicBezTo>
                <a:cubicBezTo>
                  <a:pt x="822" y="1586"/>
                  <a:pt x="823" y="1586"/>
                  <a:pt x="824" y="1586"/>
                </a:cubicBezTo>
                <a:cubicBezTo>
                  <a:pt x="830" y="1585"/>
                  <a:pt x="837" y="1585"/>
                  <a:pt x="843" y="1585"/>
                </a:cubicBezTo>
                <a:cubicBezTo>
                  <a:pt x="844" y="1585"/>
                  <a:pt x="845" y="1585"/>
                  <a:pt x="845" y="1586"/>
                </a:cubicBezTo>
                <a:cubicBezTo>
                  <a:pt x="845" y="1587"/>
                  <a:pt x="844" y="1588"/>
                  <a:pt x="843" y="1588"/>
                </a:cubicBezTo>
                <a:cubicBezTo>
                  <a:pt x="837" y="1589"/>
                  <a:pt x="831" y="1589"/>
                  <a:pt x="824" y="1589"/>
                </a:cubicBezTo>
                <a:cubicBezTo>
                  <a:pt x="824" y="1589"/>
                  <a:pt x="824" y="1589"/>
                  <a:pt x="824" y="1589"/>
                </a:cubicBezTo>
                <a:close/>
                <a:moveTo>
                  <a:pt x="728" y="1587"/>
                </a:moveTo>
                <a:cubicBezTo>
                  <a:pt x="728" y="1587"/>
                  <a:pt x="728" y="1587"/>
                  <a:pt x="728" y="1587"/>
                </a:cubicBezTo>
                <a:cubicBezTo>
                  <a:pt x="721" y="1586"/>
                  <a:pt x="715" y="1586"/>
                  <a:pt x="708" y="1585"/>
                </a:cubicBezTo>
                <a:cubicBezTo>
                  <a:pt x="707" y="1585"/>
                  <a:pt x="707" y="1584"/>
                  <a:pt x="707" y="1583"/>
                </a:cubicBezTo>
                <a:cubicBezTo>
                  <a:pt x="707" y="1582"/>
                  <a:pt x="708" y="1581"/>
                  <a:pt x="709" y="1582"/>
                </a:cubicBezTo>
                <a:cubicBezTo>
                  <a:pt x="715" y="1582"/>
                  <a:pt x="721" y="1583"/>
                  <a:pt x="728" y="1583"/>
                </a:cubicBezTo>
                <a:cubicBezTo>
                  <a:pt x="729" y="1584"/>
                  <a:pt x="730" y="1584"/>
                  <a:pt x="729" y="1585"/>
                </a:cubicBezTo>
                <a:cubicBezTo>
                  <a:pt x="729" y="1586"/>
                  <a:pt x="729" y="1587"/>
                  <a:pt x="728" y="1587"/>
                </a:cubicBezTo>
                <a:close/>
                <a:moveTo>
                  <a:pt x="863" y="1587"/>
                </a:moveTo>
                <a:cubicBezTo>
                  <a:pt x="862" y="1587"/>
                  <a:pt x="861" y="1586"/>
                  <a:pt x="861" y="1585"/>
                </a:cubicBezTo>
                <a:cubicBezTo>
                  <a:pt x="861" y="1584"/>
                  <a:pt x="861" y="1583"/>
                  <a:pt x="862" y="1583"/>
                </a:cubicBezTo>
                <a:cubicBezTo>
                  <a:pt x="869" y="1583"/>
                  <a:pt x="875" y="1582"/>
                  <a:pt x="882" y="1581"/>
                </a:cubicBezTo>
                <a:cubicBezTo>
                  <a:pt x="883" y="1581"/>
                  <a:pt x="883" y="1582"/>
                  <a:pt x="884" y="1583"/>
                </a:cubicBezTo>
                <a:cubicBezTo>
                  <a:pt x="884" y="1584"/>
                  <a:pt x="883" y="1585"/>
                  <a:pt x="882" y="1585"/>
                </a:cubicBezTo>
                <a:cubicBezTo>
                  <a:pt x="876" y="1586"/>
                  <a:pt x="869" y="1586"/>
                  <a:pt x="863" y="1587"/>
                </a:cubicBezTo>
                <a:cubicBezTo>
                  <a:pt x="863" y="1587"/>
                  <a:pt x="863" y="1587"/>
                  <a:pt x="863" y="1587"/>
                </a:cubicBezTo>
                <a:close/>
                <a:moveTo>
                  <a:pt x="689" y="1583"/>
                </a:moveTo>
                <a:cubicBezTo>
                  <a:pt x="689" y="1583"/>
                  <a:pt x="689" y="1583"/>
                  <a:pt x="689" y="1583"/>
                </a:cubicBezTo>
                <a:cubicBezTo>
                  <a:pt x="683" y="1582"/>
                  <a:pt x="676" y="1581"/>
                  <a:pt x="670" y="1580"/>
                </a:cubicBezTo>
                <a:cubicBezTo>
                  <a:pt x="669" y="1580"/>
                  <a:pt x="668" y="1579"/>
                  <a:pt x="668" y="1578"/>
                </a:cubicBezTo>
                <a:cubicBezTo>
                  <a:pt x="669" y="1577"/>
                  <a:pt x="670" y="1576"/>
                  <a:pt x="670" y="1577"/>
                </a:cubicBezTo>
                <a:cubicBezTo>
                  <a:pt x="677" y="1578"/>
                  <a:pt x="683" y="1578"/>
                  <a:pt x="690" y="1579"/>
                </a:cubicBezTo>
                <a:cubicBezTo>
                  <a:pt x="691" y="1579"/>
                  <a:pt x="691" y="1580"/>
                  <a:pt x="691" y="1581"/>
                </a:cubicBezTo>
                <a:cubicBezTo>
                  <a:pt x="691" y="1582"/>
                  <a:pt x="690" y="1583"/>
                  <a:pt x="689" y="1583"/>
                </a:cubicBezTo>
                <a:close/>
                <a:moveTo>
                  <a:pt x="901" y="1583"/>
                </a:moveTo>
                <a:cubicBezTo>
                  <a:pt x="900" y="1583"/>
                  <a:pt x="899" y="1582"/>
                  <a:pt x="899" y="1581"/>
                </a:cubicBezTo>
                <a:cubicBezTo>
                  <a:pt x="899" y="1580"/>
                  <a:pt x="900" y="1579"/>
                  <a:pt x="901" y="1579"/>
                </a:cubicBezTo>
                <a:cubicBezTo>
                  <a:pt x="907" y="1578"/>
                  <a:pt x="913" y="1577"/>
                  <a:pt x="920" y="1576"/>
                </a:cubicBezTo>
                <a:cubicBezTo>
                  <a:pt x="921" y="1576"/>
                  <a:pt x="922" y="1577"/>
                  <a:pt x="922" y="1578"/>
                </a:cubicBezTo>
                <a:cubicBezTo>
                  <a:pt x="922" y="1579"/>
                  <a:pt x="921" y="1580"/>
                  <a:pt x="920" y="1580"/>
                </a:cubicBezTo>
                <a:cubicBezTo>
                  <a:pt x="914" y="1581"/>
                  <a:pt x="908" y="1582"/>
                  <a:pt x="901" y="1583"/>
                </a:cubicBezTo>
                <a:cubicBezTo>
                  <a:pt x="901" y="1583"/>
                  <a:pt x="901" y="1583"/>
                  <a:pt x="901" y="1583"/>
                </a:cubicBezTo>
                <a:close/>
                <a:moveTo>
                  <a:pt x="651" y="1577"/>
                </a:moveTo>
                <a:cubicBezTo>
                  <a:pt x="651" y="1577"/>
                  <a:pt x="651" y="1577"/>
                  <a:pt x="651" y="1577"/>
                </a:cubicBezTo>
                <a:cubicBezTo>
                  <a:pt x="644" y="1576"/>
                  <a:pt x="638" y="1574"/>
                  <a:pt x="632" y="1573"/>
                </a:cubicBezTo>
                <a:cubicBezTo>
                  <a:pt x="631" y="1573"/>
                  <a:pt x="630" y="1572"/>
                  <a:pt x="630" y="1571"/>
                </a:cubicBezTo>
                <a:cubicBezTo>
                  <a:pt x="631" y="1570"/>
                  <a:pt x="632" y="1569"/>
                  <a:pt x="633" y="1570"/>
                </a:cubicBezTo>
                <a:cubicBezTo>
                  <a:pt x="639" y="1571"/>
                  <a:pt x="645" y="1572"/>
                  <a:pt x="651" y="1573"/>
                </a:cubicBezTo>
                <a:cubicBezTo>
                  <a:pt x="652" y="1573"/>
                  <a:pt x="653" y="1574"/>
                  <a:pt x="653" y="1575"/>
                </a:cubicBezTo>
                <a:cubicBezTo>
                  <a:pt x="653" y="1576"/>
                  <a:pt x="652" y="1577"/>
                  <a:pt x="651" y="1577"/>
                </a:cubicBezTo>
                <a:close/>
                <a:moveTo>
                  <a:pt x="939" y="1577"/>
                </a:moveTo>
                <a:cubicBezTo>
                  <a:pt x="938" y="1577"/>
                  <a:pt x="937" y="1576"/>
                  <a:pt x="937" y="1575"/>
                </a:cubicBezTo>
                <a:cubicBezTo>
                  <a:pt x="937" y="1574"/>
                  <a:pt x="938" y="1573"/>
                  <a:pt x="939" y="1573"/>
                </a:cubicBezTo>
                <a:cubicBezTo>
                  <a:pt x="945" y="1572"/>
                  <a:pt x="951" y="1571"/>
                  <a:pt x="958" y="1569"/>
                </a:cubicBezTo>
                <a:cubicBezTo>
                  <a:pt x="959" y="1569"/>
                  <a:pt x="960" y="1570"/>
                  <a:pt x="960" y="1571"/>
                </a:cubicBezTo>
                <a:cubicBezTo>
                  <a:pt x="960" y="1572"/>
                  <a:pt x="959" y="1573"/>
                  <a:pt x="958" y="1573"/>
                </a:cubicBezTo>
                <a:cubicBezTo>
                  <a:pt x="952" y="1574"/>
                  <a:pt x="946" y="1575"/>
                  <a:pt x="939" y="1577"/>
                </a:cubicBezTo>
                <a:cubicBezTo>
                  <a:pt x="939" y="1577"/>
                  <a:pt x="939" y="1577"/>
                  <a:pt x="939" y="1577"/>
                </a:cubicBezTo>
                <a:close/>
                <a:moveTo>
                  <a:pt x="613" y="1569"/>
                </a:moveTo>
                <a:cubicBezTo>
                  <a:pt x="613" y="1569"/>
                  <a:pt x="613" y="1569"/>
                  <a:pt x="613" y="1569"/>
                </a:cubicBezTo>
                <a:cubicBezTo>
                  <a:pt x="607" y="1567"/>
                  <a:pt x="600" y="1566"/>
                  <a:pt x="594" y="1564"/>
                </a:cubicBezTo>
                <a:cubicBezTo>
                  <a:pt x="593" y="1564"/>
                  <a:pt x="593" y="1563"/>
                  <a:pt x="593" y="1562"/>
                </a:cubicBezTo>
                <a:cubicBezTo>
                  <a:pt x="593" y="1561"/>
                  <a:pt x="594" y="1561"/>
                  <a:pt x="595" y="1561"/>
                </a:cubicBezTo>
                <a:cubicBezTo>
                  <a:pt x="601" y="1562"/>
                  <a:pt x="608" y="1564"/>
                  <a:pt x="614" y="1565"/>
                </a:cubicBezTo>
                <a:cubicBezTo>
                  <a:pt x="615" y="1566"/>
                  <a:pt x="615" y="1567"/>
                  <a:pt x="615" y="1568"/>
                </a:cubicBezTo>
                <a:cubicBezTo>
                  <a:pt x="615" y="1568"/>
                  <a:pt x="614" y="1569"/>
                  <a:pt x="613" y="1569"/>
                </a:cubicBezTo>
                <a:close/>
                <a:moveTo>
                  <a:pt x="977" y="1569"/>
                </a:moveTo>
                <a:cubicBezTo>
                  <a:pt x="976" y="1569"/>
                  <a:pt x="975" y="1568"/>
                  <a:pt x="975" y="1567"/>
                </a:cubicBezTo>
                <a:cubicBezTo>
                  <a:pt x="975" y="1566"/>
                  <a:pt x="976" y="1565"/>
                  <a:pt x="976" y="1565"/>
                </a:cubicBezTo>
                <a:cubicBezTo>
                  <a:pt x="983" y="1564"/>
                  <a:pt x="989" y="1562"/>
                  <a:pt x="995" y="1560"/>
                </a:cubicBezTo>
                <a:cubicBezTo>
                  <a:pt x="996" y="1560"/>
                  <a:pt x="997" y="1561"/>
                  <a:pt x="997" y="1562"/>
                </a:cubicBezTo>
                <a:cubicBezTo>
                  <a:pt x="998" y="1563"/>
                  <a:pt x="997" y="1564"/>
                  <a:pt x="996" y="1564"/>
                </a:cubicBezTo>
                <a:cubicBezTo>
                  <a:pt x="990" y="1566"/>
                  <a:pt x="984" y="1567"/>
                  <a:pt x="977" y="1569"/>
                </a:cubicBezTo>
                <a:cubicBezTo>
                  <a:pt x="977" y="1569"/>
                  <a:pt x="977" y="1569"/>
                  <a:pt x="977" y="1569"/>
                </a:cubicBezTo>
                <a:close/>
                <a:moveTo>
                  <a:pt x="576" y="1559"/>
                </a:moveTo>
                <a:cubicBezTo>
                  <a:pt x="576" y="1559"/>
                  <a:pt x="576" y="1559"/>
                  <a:pt x="576" y="1559"/>
                </a:cubicBezTo>
                <a:cubicBezTo>
                  <a:pt x="569" y="1557"/>
                  <a:pt x="563" y="1556"/>
                  <a:pt x="557" y="1554"/>
                </a:cubicBezTo>
                <a:cubicBezTo>
                  <a:pt x="556" y="1553"/>
                  <a:pt x="556" y="1552"/>
                  <a:pt x="556" y="1551"/>
                </a:cubicBezTo>
                <a:cubicBezTo>
                  <a:pt x="556" y="1551"/>
                  <a:pt x="557" y="1550"/>
                  <a:pt x="558" y="1550"/>
                </a:cubicBezTo>
                <a:cubicBezTo>
                  <a:pt x="564" y="1552"/>
                  <a:pt x="570" y="1554"/>
                  <a:pt x="577" y="1556"/>
                </a:cubicBezTo>
                <a:cubicBezTo>
                  <a:pt x="577" y="1556"/>
                  <a:pt x="578" y="1557"/>
                  <a:pt x="578" y="1558"/>
                </a:cubicBezTo>
                <a:cubicBezTo>
                  <a:pt x="578" y="1559"/>
                  <a:pt x="577" y="1559"/>
                  <a:pt x="576" y="1559"/>
                </a:cubicBezTo>
                <a:close/>
                <a:moveTo>
                  <a:pt x="1014" y="1559"/>
                </a:moveTo>
                <a:cubicBezTo>
                  <a:pt x="1013" y="1559"/>
                  <a:pt x="1013" y="1558"/>
                  <a:pt x="1012" y="1558"/>
                </a:cubicBezTo>
                <a:cubicBezTo>
                  <a:pt x="1012" y="1557"/>
                  <a:pt x="1013" y="1556"/>
                  <a:pt x="1014" y="1555"/>
                </a:cubicBezTo>
                <a:cubicBezTo>
                  <a:pt x="1020" y="1554"/>
                  <a:pt x="1026" y="1552"/>
                  <a:pt x="1032" y="1550"/>
                </a:cubicBezTo>
                <a:cubicBezTo>
                  <a:pt x="1033" y="1550"/>
                  <a:pt x="1034" y="1550"/>
                  <a:pt x="1034" y="1551"/>
                </a:cubicBezTo>
                <a:cubicBezTo>
                  <a:pt x="1035" y="1552"/>
                  <a:pt x="1034" y="1553"/>
                  <a:pt x="1033" y="1553"/>
                </a:cubicBezTo>
                <a:cubicBezTo>
                  <a:pt x="1027" y="1555"/>
                  <a:pt x="1021" y="1557"/>
                  <a:pt x="1015" y="1559"/>
                </a:cubicBezTo>
                <a:cubicBezTo>
                  <a:pt x="1015" y="1559"/>
                  <a:pt x="1014" y="1559"/>
                  <a:pt x="1014" y="1559"/>
                </a:cubicBezTo>
                <a:close/>
                <a:moveTo>
                  <a:pt x="539" y="1548"/>
                </a:moveTo>
                <a:cubicBezTo>
                  <a:pt x="539" y="1548"/>
                  <a:pt x="539" y="1548"/>
                  <a:pt x="539" y="1548"/>
                </a:cubicBezTo>
                <a:cubicBezTo>
                  <a:pt x="532" y="1546"/>
                  <a:pt x="526" y="1543"/>
                  <a:pt x="520" y="1541"/>
                </a:cubicBezTo>
                <a:cubicBezTo>
                  <a:pt x="519" y="1541"/>
                  <a:pt x="519" y="1540"/>
                  <a:pt x="519" y="1539"/>
                </a:cubicBezTo>
                <a:cubicBezTo>
                  <a:pt x="520" y="1538"/>
                  <a:pt x="521" y="1538"/>
                  <a:pt x="521" y="1538"/>
                </a:cubicBezTo>
                <a:cubicBezTo>
                  <a:pt x="528" y="1540"/>
                  <a:pt x="534" y="1542"/>
                  <a:pt x="540" y="1544"/>
                </a:cubicBezTo>
                <a:cubicBezTo>
                  <a:pt x="541" y="1545"/>
                  <a:pt x="541" y="1546"/>
                  <a:pt x="541" y="1547"/>
                </a:cubicBezTo>
                <a:cubicBezTo>
                  <a:pt x="541" y="1547"/>
                  <a:pt x="540" y="1548"/>
                  <a:pt x="539" y="1548"/>
                </a:cubicBezTo>
                <a:close/>
                <a:moveTo>
                  <a:pt x="1051" y="1547"/>
                </a:moveTo>
                <a:cubicBezTo>
                  <a:pt x="1050" y="1547"/>
                  <a:pt x="1050" y="1547"/>
                  <a:pt x="1049" y="1546"/>
                </a:cubicBezTo>
                <a:cubicBezTo>
                  <a:pt x="1049" y="1545"/>
                  <a:pt x="1050" y="1544"/>
                  <a:pt x="1050" y="1544"/>
                </a:cubicBezTo>
                <a:cubicBezTo>
                  <a:pt x="1057" y="1542"/>
                  <a:pt x="1063" y="1540"/>
                  <a:pt x="1069" y="1537"/>
                </a:cubicBezTo>
                <a:cubicBezTo>
                  <a:pt x="1070" y="1537"/>
                  <a:pt x="1071" y="1537"/>
                  <a:pt x="1071" y="1538"/>
                </a:cubicBezTo>
                <a:cubicBezTo>
                  <a:pt x="1071" y="1539"/>
                  <a:pt x="1071" y="1540"/>
                  <a:pt x="1070" y="1541"/>
                </a:cubicBezTo>
                <a:cubicBezTo>
                  <a:pt x="1064" y="1543"/>
                  <a:pt x="1058" y="1545"/>
                  <a:pt x="1052" y="1547"/>
                </a:cubicBezTo>
                <a:cubicBezTo>
                  <a:pt x="1051" y="1547"/>
                  <a:pt x="1051" y="1547"/>
                  <a:pt x="1051" y="1547"/>
                </a:cubicBezTo>
                <a:close/>
                <a:moveTo>
                  <a:pt x="503" y="1534"/>
                </a:moveTo>
                <a:cubicBezTo>
                  <a:pt x="503" y="1534"/>
                  <a:pt x="502" y="1534"/>
                  <a:pt x="502" y="1534"/>
                </a:cubicBezTo>
                <a:cubicBezTo>
                  <a:pt x="496" y="1532"/>
                  <a:pt x="490" y="1529"/>
                  <a:pt x="484" y="1527"/>
                </a:cubicBezTo>
                <a:cubicBezTo>
                  <a:pt x="483" y="1527"/>
                  <a:pt x="483" y="1526"/>
                  <a:pt x="483" y="1525"/>
                </a:cubicBezTo>
                <a:cubicBezTo>
                  <a:pt x="484" y="1524"/>
                  <a:pt x="485" y="1523"/>
                  <a:pt x="486" y="1524"/>
                </a:cubicBezTo>
                <a:cubicBezTo>
                  <a:pt x="491" y="1526"/>
                  <a:pt x="497" y="1529"/>
                  <a:pt x="503" y="1531"/>
                </a:cubicBezTo>
                <a:cubicBezTo>
                  <a:pt x="504" y="1531"/>
                  <a:pt x="505" y="1532"/>
                  <a:pt x="504" y="1533"/>
                </a:cubicBezTo>
                <a:cubicBezTo>
                  <a:pt x="504" y="1534"/>
                  <a:pt x="503" y="1534"/>
                  <a:pt x="503" y="1534"/>
                </a:cubicBezTo>
                <a:close/>
                <a:moveTo>
                  <a:pt x="1087" y="1534"/>
                </a:moveTo>
                <a:cubicBezTo>
                  <a:pt x="1087" y="1534"/>
                  <a:pt x="1086" y="1533"/>
                  <a:pt x="1086" y="1533"/>
                </a:cubicBezTo>
                <a:cubicBezTo>
                  <a:pt x="1085" y="1532"/>
                  <a:pt x="1086" y="1531"/>
                  <a:pt x="1087" y="1530"/>
                </a:cubicBezTo>
                <a:cubicBezTo>
                  <a:pt x="1093" y="1528"/>
                  <a:pt x="1098" y="1526"/>
                  <a:pt x="1104" y="1523"/>
                </a:cubicBezTo>
                <a:cubicBezTo>
                  <a:pt x="1105" y="1523"/>
                  <a:pt x="1106" y="1523"/>
                  <a:pt x="1107" y="1524"/>
                </a:cubicBezTo>
                <a:cubicBezTo>
                  <a:pt x="1107" y="1525"/>
                  <a:pt x="1107" y="1526"/>
                  <a:pt x="1106" y="1526"/>
                </a:cubicBezTo>
                <a:cubicBezTo>
                  <a:pt x="1100" y="1529"/>
                  <a:pt x="1094" y="1531"/>
                  <a:pt x="1088" y="1534"/>
                </a:cubicBezTo>
                <a:cubicBezTo>
                  <a:pt x="1088" y="1534"/>
                  <a:pt x="1087" y="1534"/>
                  <a:pt x="1087" y="1534"/>
                </a:cubicBezTo>
                <a:close/>
                <a:moveTo>
                  <a:pt x="467" y="1519"/>
                </a:moveTo>
                <a:cubicBezTo>
                  <a:pt x="467" y="1519"/>
                  <a:pt x="467" y="1519"/>
                  <a:pt x="466" y="1519"/>
                </a:cubicBezTo>
                <a:cubicBezTo>
                  <a:pt x="460" y="1516"/>
                  <a:pt x="455" y="1514"/>
                  <a:pt x="449" y="1511"/>
                </a:cubicBezTo>
                <a:cubicBezTo>
                  <a:pt x="448" y="1510"/>
                  <a:pt x="448" y="1509"/>
                  <a:pt x="448" y="1509"/>
                </a:cubicBezTo>
                <a:cubicBezTo>
                  <a:pt x="448" y="1508"/>
                  <a:pt x="449" y="1507"/>
                  <a:pt x="450" y="1508"/>
                </a:cubicBezTo>
                <a:cubicBezTo>
                  <a:pt x="456" y="1511"/>
                  <a:pt x="462" y="1513"/>
                  <a:pt x="468" y="1516"/>
                </a:cubicBezTo>
                <a:cubicBezTo>
                  <a:pt x="469" y="1516"/>
                  <a:pt x="469" y="1517"/>
                  <a:pt x="469" y="1518"/>
                </a:cubicBezTo>
                <a:cubicBezTo>
                  <a:pt x="468" y="1519"/>
                  <a:pt x="468" y="1519"/>
                  <a:pt x="467" y="1519"/>
                </a:cubicBezTo>
                <a:close/>
                <a:moveTo>
                  <a:pt x="1123" y="1519"/>
                </a:moveTo>
                <a:cubicBezTo>
                  <a:pt x="1122" y="1519"/>
                  <a:pt x="1121" y="1518"/>
                  <a:pt x="1121" y="1518"/>
                </a:cubicBezTo>
                <a:cubicBezTo>
                  <a:pt x="1121" y="1517"/>
                  <a:pt x="1121" y="1516"/>
                  <a:pt x="1122" y="1515"/>
                </a:cubicBezTo>
                <a:cubicBezTo>
                  <a:pt x="1128" y="1513"/>
                  <a:pt x="1134" y="1510"/>
                  <a:pt x="1139" y="1507"/>
                </a:cubicBezTo>
                <a:cubicBezTo>
                  <a:pt x="1140" y="1507"/>
                  <a:pt x="1141" y="1507"/>
                  <a:pt x="1142" y="1508"/>
                </a:cubicBezTo>
                <a:cubicBezTo>
                  <a:pt x="1142" y="1509"/>
                  <a:pt x="1142" y="1510"/>
                  <a:pt x="1141" y="1510"/>
                </a:cubicBezTo>
                <a:cubicBezTo>
                  <a:pt x="1135" y="1513"/>
                  <a:pt x="1129" y="1516"/>
                  <a:pt x="1123" y="1519"/>
                </a:cubicBezTo>
                <a:cubicBezTo>
                  <a:pt x="1123" y="1519"/>
                  <a:pt x="1123" y="1519"/>
                  <a:pt x="1123" y="1519"/>
                </a:cubicBezTo>
                <a:close/>
                <a:moveTo>
                  <a:pt x="432" y="1502"/>
                </a:moveTo>
                <a:cubicBezTo>
                  <a:pt x="432" y="1502"/>
                  <a:pt x="432" y="1502"/>
                  <a:pt x="431" y="1502"/>
                </a:cubicBezTo>
                <a:cubicBezTo>
                  <a:pt x="426" y="1499"/>
                  <a:pt x="420" y="1496"/>
                  <a:pt x="414" y="1493"/>
                </a:cubicBezTo>
                <a:cubicBezTo>
                  <a:pt x="413" y="1493"/>
                  <a:pt x="413" y="1492"/>
                  <a:pt x="414" y="1491"/>
                </a:cubicBezTo>
                <a:cubicBezTo>
                  <a:pt x="414" y="1490"/>
                  <a:pt x="415" y="1490"/>
                  <a:pt x="416" y="1490"/>
                </a:cubicBezTo>
                <a:cubicBezTo>
                  <a:pt x="422" y="1493"/>
                  <a:pt x="427" y="1496"/>
                  <a:pt x="433" y="1499"/>
                </a:cubicBezTo>
                <a:cubicBezTo>
                  <a:pt x="434" y="1500"/>
                  <a:pt x="434" y="1501"/>
                  <a:pt x="434" y="1501"/>
                </a:cubicBezTo>
                <a:cubicBezTo>
                  <a:pt x="434" y="1502"/>
                  <a:pt x="433" y="1502"/>
                  <a:pt x="432" y="1502"/>
                </a:cubicBezTo>
                <a:close/>
                <a:moveTo>
                  <a:pt x="1157" y="1502"/>
                </a:moveTo>
                <a:cubicBezTo>
                  <a:pt x="1157" y="1502"/>
                  <a:pt x="1156" y="1502"/>
                  <a:pt x="1156" y="1501"/>
                </a:cubicBezTo>
                <a:cubicBezTo>
                  <a:pt x="1155" y="1500"/>
                  <a:pt x="1156" y="1499"/>
                  <a:pt x="1156" y="1499"/>
                </a:cubicBezTo>
                <a:cubicBezTo>
                  <a:pt x="1162" y="1496"/>
                  <a:pt x="1168" y="1493"/>
                  <a:pt x="1173" y="1490"/>
                </a:cubicBezTo>
                <a:cubicBezTo>
                  <a:pt x="1174" y="1489"/>
                  <a:pt x="1175" y="1489"/>
                  <a:pt x="1176" y="1490"/>
                </a:cubicBezTo>
                <a:cubicBezTo>
                  <a:pt x="1176" y="1491"/>
                  <a:pt x="1176" y="1492"/>
                  <a:pt x="1175" y="1493"/>
                </a:cubicBezTo>
                <a:cubicBezTo>
                  <a:pt x="1169" y="1496"/>
                  <a:pt x="1164" y="1499"/>
                  <a:pt x="1158" y="1502"/>
                </a:cubicBezTo>
                <a:cubicBezTo>
                  <a:pt x="1158" y="1502"/>
                  <a:pt x="1158" y="1502"/>
                  <a:pt x="1157" y="1502"/>
                </a:cubicBezTo>
                <a:close/>
                <a:moveTo>
                  <a:pt x="398" y="1484"/>
                </a:moveTo>
                <a:cubicBezTo>
                  <a:pt x="398" y="1484"/>
                  <a:pt x="398" y="1484"/>
                  <a:pt x="397" y="1484"/>
                </a:cubicBezTo>
                <a:cubicBezTo>
                  <a:pt x="392" y="1480"/>
                  <a:pt x="386" y="1477"/>
                  <a:pt x="381" y="1474"/>
                </a:cubicBezTo>
                <a:cubicBezTo>
                  <a:pt x="380" y="1473"/>
                  <a:pt x="380" y="1472"/>
                  <a:pt x="380" y="1471"/>
                </a:cubicBezTo>
                <a:cubicBezTo>
                  <a:pt x="381" y="1471"/>
                  <a:pt x="382" y="1470"/>
                  <a:pt x="383" y="1471"/>
                </a:cubicBezTo>
                <a:cubicBezTo>
                  <a:pt x="388" y="1474"/>
                  <a:pt x="394" y="1477"/>
                  <a:pt x="399" y="1481"/>
                </a:cubicBezTo>
                <a:cubicBezTo>
                  <a:pt x="400" y="1481"/>
                  <a:pt x="400" y="1482"/>
                  <a:pt x="400" y="1483"/>
                </a:cubicBezTo>
                <a:cubicBezTo>
                  <a:pt x="400" y="1484"/>
                  <a:pt x="399" y="1484"/>
                  <a:pt x="398" y="1484"/>
                </a:cubicBezTo>
                <a:close/>
                <a:moveTo>
                  <a:pt x="1191" y="1484"/>
                </a:moveTo>
                <a:cubicBezTo>
                  <a:pt x="1190" y="1484"/>
                  <a:pt x="1190" y="1483"/>
                  <a:pt x="1190" y="1483"/>
                </a:cubicBezTo>
                <a:cubicBezTo>
                  <a:pt x="1189" y="1482"/>
                  <a:pt x="1189" y="1481"/>
                  <a:pt x="1190" y="1480"/>
                </a:cubicBezTo>
                <a:cubicBezTo>
                  <a:pt x="1196" y="1477"/>
                  <a:pt x="1201" y="1474"/>
                  <a:pt x="1207" y="1470"/>
                </a:cubicBezTo>
                <a:cubicBezTo>
                  <a:pt x="1207" y="1470"/>
                  <a:pt x="1209" y="1470"/>
                  <a:pt x="1209" y="1471"/>
                </a:cubicBezTo>
                <a:cubicBezTo>
                  <a:pt x="1210" y="1472"/>
                  <a:pt x="1209" y="1473"/>
                  <a:pt x="1209" y="1473"/>
                </a:cubicBezTo>
                <a:cubicBezTo>
                  <a:pt x="1203" y="1477"/>
                  <a:pt x="1198" y="1480"/>
                  <a:pt x="1192" y="1483"/>
                </a:cubicBezTo>
                <a:cubicBezTo>
                  <a:pt x="1192" y="1483"/>
                  <a:pt x="1191" y="1484"/>
                  <a:pt x="1191" y="1484"/>
                </a:cubicBezTo>
                <a:close/>
                <a:moveTo>
                  <a:pt x="365" y="1464"/>
                </a:moveTo>
                <a:cubicBezTo>
                  <a:pt x="365" y="1464"/>
                  <a:pt x="365" y="1464"/>
                  <a:pt x="364" y="1464"/>
                </a:cubicBezTo>
                <a:cubicBezTo>
                  <a:pt x="359" y="1460"/>
                  <a:pt x="354" y="1456"/>
                  <a:pt x="348" y="1453"/>
                </a:cubicBezTo>
                <a:cubicBezTo>
                  <a:pt x="347" y="1452"/>
                  <a:pt x="347" y="1451"/>
                  <a:pt x="348" y="1450"/>
                </a:cubicBezTo>
                <a:cubicBezTo>
                  <a:pt x="348" y="1450"/>
                  <a:pt x="349" y="1449"/>
                  <a:pt x="350" y="1450"/>
                </a:cubicBezTo>
                <a:cubicBezTo>
                  <a:pt x="356" y="1453"/>
                  <a:pt x="361" y="1457"/>
                  <a:pt x="366" y="1461"/>
                </a:cubicBezTo>
                <a:cubicBezTo>
                  <a:pt x="367" y="1461"/>
                  <a:pt x="367" y="1462"/>
                  <a:pt x="367" y="1463"/>
                </a:cubicBezTo>
                <a:cubicBezTo>
                  <a:pt x="366" y="1464"/>
                  <a:pt x="366" y="1464"/>
                  <a:pt x="365" y="1464"/>
                </a:cubicBezTo>
                <a:close/>
                <a:moveTo>
                  <a:pt x="1224" y="1463"/>
                </a:moveTo>
                <a:cubicBezTo>
                  <a:pt x="1223" y="1463"/>
                  <a:pt x="1223" y="1463"/>
                  <a:pt x="1222" y="1463"/>
                </a:cubicBezTo>
                <a:cubicBezTo>
                  <a:pt x="1222" y="1462"/>
                  <a:pt x="1222" y="1461"/>
                  <a:pt x="1223" y="1460"/>
                </a:cubicBezTo>
                <a:cubicBezTo>
                  <a:pt x="1228" y="1457"/>
                  <a:pt x="1234" y="1453"/>
                  <a:pt x="1239" y="1450"/>
                </a:cubicBezTo>
                <a:cubicBezTo>
                  <a:pt x="1240" y="1449"/>
                  <a:pt x="1241" y="1449"/>
                  <a:pt x="1241" y="1450"/>
                </a:cubicBezTo>
                <a:cubicBezTo>
                  <a:pt x="1242" y="1451"/>
                  <a:pt x="1242" y="1452"/>
                  <a:pt x="1241" y="1452"/>
                </a:cubicBezTo>
                <a:cubicBezTo>
                  <a:pt x="1236" y="1456"/>
                  <a:pt x="1230" y="1460"/>
                  <a:pt x="1225" y="1463"/>
                </a:cubicBezTo>
                <a:cubicBezTo>
                  <a:pt x="1225" y="1463"/>
                  <a:pt x="1224" y="1463"/>
                  <a:pt x="1224" y="1463"/>
                </a:cubicBezTo>
                <a:close/>
                <a:moveTo>
                  <a:pt x="333" y="1442"/>
                </a:moveTo>
                <a:cubicBezTo>
                  <a:pt x="333" y="1442"/>
                  <a:pt x="333" y="1442"/>
                  <a:pt x="332" y="1442"/>
                </a:cubicBezTo>
                <a:cubicBezTo>
                  <a:pt x="327" y="1438"/>
                  <a:pt x="322" y="1434"/>
                  <a:pt x="317" y="1430"/>
                </a:cubicBezTo>
                <a:cubicBezTo>
                  <a:pt x="316" y="1430"/>
                  <a:pt x="316" y="1429"/>
                  <a:pt x="316" y="1428"/>
                </a:cubicBezTo>
                <a:cubicBezTo>
                  <a:pt x="317" y="1427"/>
                  <a:pt x="318" y="1427"/>
                  <a:pt x="319" y="1427"/>
                </a:cubicBezTo>
                <a:cubicBezTo>
                  <a:pt x="324" y="1431"/>
                  <a:pt x="329" y="1435"/>
                  <a:pt x="334" y="1439"/>
                </a:cubicBezTo>
                <a:cubicBezTo>
                  <a:pt x="335" y="1439"/>
                  <a:pt x="335" y="1441"/>
                  <a:pt x="335" y="1441"/>
                </a:cubicBezTo>
                <a:cubicBezTo>
                  <a:pt x="334" y="1442"/>
                  <a:pt x="334" y="1442"/>
                  <a:pt x="333" y="1442"/>
                </a:cubicBezTo>
                <a:close/>
                <a:moveTo>
                  <a:pt x="1256" y="1442"/>
                </a:moveTo>
                <a:cubicBezTo>
                  <a:pt x="1255" y="1442"/>
                  <a:pt x="1255" y="1441"/>
                  <a:pt x="1254" y="1441"/>
                </a:cubicBezTo>
                <a:cubicBezTo>
                  <a:pt x="1254" y="1440"/>
                  <a:pt x="1254" y="1439"/>
                  <a:pt x="1255" y="1439"/>
                </a:cubicBezTo>
                <a:cubicBezTo>
                  <a:pt x="1260" y="1435"/>
                  <a:pt x="1265" y="1431"/>
                  <a:pt x="1270" y="1427"/>
                </a:cubicBezTo>
                <a:cubicBezTo>
                  <a:pt x="1271" y="1427"/>
                  <a:pt x="1272" y="1427"/>
                  <a:pt x="1273" y="1427"/>
                </a:cubicBezTo>
                <a:cubicBezTo>
                  <a:pt x="1273" y="1428"/>
                  <a:pt x="1273" y="1429"/>
                  <a:pt x="1272" y="1430"/>
                </a:cubicBezTo>
                <a:cubicBezTo>
                  <a:pt x="1267" y="1434"/>
                  <a:pt x="1262" y="1438"/>
                  <a:pt x="1257" y="1441"/>
                </a:cubicBezTo>
                <a:cubicBezTo>
                  <a:pt x="1256" y="1442"/>
                  <a:pt x="1256" y="1442"/>
                  <a:pt x="1256" y="1442"/>
                </a:cubicBezTo>
                <a:close/>
                <a:moveTo>
                  <a:pt x="303" y="1419"/>
                </a:moveTo>
                <a:cubicBezTo>
                  <a:pt x="302" y="1419"/>
                  <a:pt x="302" y="1419"/>
                  <a:pt x="301" y="1418"/>
                </a:cubicBezTo>
                <a:cubicBezTo>
                  <a:pt x="296" y="1414"/>
                  <a:pt x="291" y="1410"/>
                  <a:pt x="286" y="1406"/>
                </a:cubicBezTo>
                <a:cubicBezTo>
                  <a:pt x="286" y="1406"/>
                  <a:pt x="286" y="1405"/>
                  <a:pt x="286" y="1404"/>
                </a:cubicBezTo>
                <a:cubicBezTo>
                  <a:pt x="287" y="1403"/>
                  <a:pt x="288" y="1403"/>
                  <a:pt x="289" y="1404"/>
                </a:cubicBezTo>
                <a:cubicBezTo>
                  <a:pt x="294" y="1408"/>
                  <a:pt x="299" y="1412"/>
                  <a:pt x="304" y="1416"/>
                </a:cubicBezTo>
                <a:cubicBezTo>
                  <a:pt x="304" y="1416"/>
                  <a:pt x="305" y="1417"/>
                  <a:pt x="304" y="1418"/>
                </a:cubicBezTo>
                <a:cubicBezTo>
                  <a:pt x="304" y="1419"/>
                  <a:pt x="303" y="1419"/>
                  <a:pt x="303" y="1419"/>
                </a:cubicBezTo>
                <a:close/>
                <a:moveTo>
                  <a:pt x="1287" y="1419"/>
                </a:moveTo>
                <a:cubicBezTo>
                  <a:pt x="1286" y="1419"/>
                  <a:pt x="1286" y="1418"/>
                  <a:pt x="1285" y="1418"/>
                </a:cubicBezTo>
                <a:cubicBezTo>
                  <a:pt x="1285" y="1417"/>
                  <a:pt x="1285" y="1416"/>
                  <a:pt x="1285" y="1415"/>
                </a:cubicBezTo>
                <a:cubicBezTo>
                  <a:pt x="1290" y="1411"/>
                  <a:pt x="1295" y="1407"/>
                  <a:pt x="1300" y="1403"/>
                </a:cubicBezTo>
                <a:cubicBezTo>
                  <a:pt x="1301" y="1403"/>
                  <a:pt x="1302" y="1403"/>
                  <a:pt x="1303" y="1403"/>
                </a:cubicBezTo>
                <a:cubicBezTo>
                  <a:pt x="1304" y="1404"/>
                  <a:pt x="1303" y="1405"/>
                  <a:pt x="1303" y="1406"/>
                </a:cubicBezTo>
                <a:cubicBezTo>
                  <a:pt x="1298" y="1410"/>
                  <a:pt x="1293" y="1414"/>
                  <a:pt x="1288" y="1418"/>
                </a:cubicBezTo>
                <a:cubicBezTo>
                  <a:pt x="1287" y="1418"/>
                  <a:pt x="1287" y="1419"/>
                  <a:pt x="1287" y="1419"/>
                </a:cubicBezTo>
                <a:close/>
                <a:moveTo>
                  <a:pt x="273" y="1394"/>
                </a:moveTo>
                <a:cubicBezTo>
                  <a:pt x="272" y="1394"/>
                  <a:pt x="272" y="1394"/>
                  <a:pt x="272" y="1394"/>
                </a:cubicBezTo>
                <a:cubicBezTo>
                  <a:pt x="267" y="1389"/>
                  <a:pt x="262" y="1385"/>
                  <a:pt x="257" y="1381"/>
                </a:cubicBezTo>
                <a:cubicBezTo>
                  <a:pt x="257" y="1380"/>
                  <a:pt x="256" y="1379"/>
                  <a:pt x="257" y="1378"/>
                </a:cubicBezTo>
                <a:cubicBezTo>
                  <a:pt x="258" y="1378"/>
                  <a:pt x="259" y="1378"/>
                  <a:pt x="260" y="1378"/>
                </a:cubicBezTo>
                <a:cubicBezTo>
                  <a:pt x="264" y="1383"/>
                  <a:pt x="269" y="1387"/>
                  <a:pt x="274" y="1391"/>
                </a:cubicBezTo>
                <a:cubicBezTo>
                  <a:pt x="275" y="1392"/>
                  <a:pt x="275" y="1393"/>
                  <a:pt x="274" y="1394"/>
                </a:cubicBezTo>
                <a:cubicBezTo>
                  <a:pt x="274" y="1394"/>
                  <a:pt x="273" y="1394"/>
                  <a:pt x="273" y="1394"/>
                </a:cubicBezTo>
                <a:close/>
                <a:moveTo>
                  <a:pt x="1316" y="1394"/>
                </a:moveTo>
                <a:cubicBezTo>
                  <a:pt x="1316" y="1394"/>
                  <a:pt x="1315" y="1394"/>
                  <a:pt x="1315" y="1393"/>
                </a:cubicBezTo>
                <a:cubicBezTo>
                  <a:pt x="1314" y="1393"/>
                  <a:pt x="1314" y="1391"/>
                  <a:pt x="1315" y="1391"/>
                </a:cubicBezTo>
                <a:cubicBezTo>
                  <a:pt x="1320" y="1387"/>
                  <a:pt x="1325" y="1382"/>
                  <a:pt x="1329" y="1378"/>
                </a:cubicBezTo>
                <a:cubicBezTo>
                  <a:pt x="1330" y="1377"/>
                  <a:pt x="1331" y="1377"/>
                  <a:pt x="1332" y="1378"/>
                </a:cubicBezTo>
                <a:cubicBezTo>
                  <a:pt x="1333" y="1379"/>
                  <a:pt x="1332" y="1380"/>
                  <a:pt x="1332" y="1381"/>
                </a:cubicBezTo>
                <a:cubicBezTo>
                  <a:pt x="1327" y="1385"/>
                  <a:pt x="1322" y="1389"/>
                  <a:pt x="1317" y="1393"/>
                </a:cubicBezTo>
                <a:cubicBezTo>
                  <a:pt x="1317" y="1394"/>
                  <a:pt x="1317" y="1394"/>
                  <a:pt x="1316" y="1394"/>
                </a:cubicBezTo>
                <a:close/>
                <a:moveTo>
                  <a:pt x="244" y="1368"/>
                </a:moveTo>
                <a:cubicBezTo>
                  <a:pt x="244" y="1368"/>
                  <a:pt x="243" y="1368"/>
                  <a:pt x="243" y="1368"/>
                </a:cubicBezTo>
                <a:cubicBezTo>
                  <a:pt x="238" y="1363"/>
                  <a:pt x="234" y="1359"/>
                  <a:pt x="229" y="1354"/>
                </a:cubicBezTo>
                <a:cubicBezTo>
                  <a:pt x="229" y="1353"/>
                  <a:pt x="229" y="1352"/>
                  <a:pt x="229" y="1351"/>
                </a:cubicBezTo>
                <a:cubicBezTo>
                  <a:pt x="230" y="1351"/>
                  <a:pt x="231" y="1351"/>
                  <a:pt x="232" y="1351"/>
                </a:cubicBezTo>
                <a:cubicBezTo>
                  <a:pt x="236" y="1356"/>
                  <a:pt x="241" y="1361"/>
                  <a:pt x="246" y="1365"/>
                </a:cubicBezTo>
                <a:cubicBezTo>
                  <a:pt x="246" y="1366"/>
                  <a:pt x="246" y="1367"/>
                  <a:pt x="246" y="1368"/>
                </a:cubicBezTo>
                <a:cubicBezTo>
                  <a:pt x="245" y="1368"/>
                  <a:pt x="245" y="1368"/>
                  <a:pt x="244" y="1368"/>
                </a:cubicBezTo>
                <a:close/>
                <a:moveTo>
                  <a:pt x="1345" y="1368"/>
                </a:moveTo>
                <a:cubicBezTo>
                  <a:pt x="1344" y="1368"/>
                  <a:pt x="1344" y="1368"/>
                  <a:pt x="1343" y="1367"/>
                </a:cubicBezTo>
                <a:cubicBezTo>
                  <a:pt x="1343" y="1367"/>
                  <a:pt x="1343" y="1365"/>
                  <a:pt x="1343" y="1365"/>
                </a:cubicBezTo>
                <a:cubicBezTo>
                  <a:pt x="1348" y="1360"/>
                  <a:pt x="1353" y="1356"/>
                  <a:pt x="1357" y="1351"/>
                </a:cubicBezTo>
                <a:cubicBezTo>
                  <a:pt x="1358" y="1350"/>
                  <a:pt x="1359" y="1350"/>
                  <a:pt x="1360" y="1351"/>
                </a:cubicBezTo>
                <a:cubicBezTo>
                  <a:pt x="1360" y="1352"/>
                  <a:pt x="1360" y="1353"/>
                  <a:pt x="1360" y="1354"/>
                </a:cubicBezTo>
                <a:cubicBezTo>
                  <a:pt x="1355" y="1358"/>
                  <a:pt x="1350" y="1363"/>
                  <a:pt x="1346" y="1367"/>
                </a:cubicBezTo>
                <a:cubicBezTo>
                  <a:pt x="1346" y="1368"/>
                  <a:pt x="1345" y="1368"/>
                  <a:pt x="1345" y="1368"/>
                </a:cubicBezTo>
                <a:close/>
                <a:moveTo>
                  <a:pt x="217" y="1341"/>
                </a:moveTo>
                <a:cubicBezTo>
                  <a:pt x="217" y="1341"/>
                  <a:pt x="216" y="1340"/>
                  <a:pt x="216" y="1340"/>
                </a:cubicBezTo>
                <a:cubicBezTo>
                  <a:pt x="212" y="1335"/>
                  <a:pt x="207" y="1331"/>
                  <a:pt x="203" y="1326"/>
                </a:cubicBezTo>
                <a:cubicBezTo>
                  <a:pt x="202" y="1325"/>
                  <a:pt x="202" y="1324"/>
                  <a:pt x="203" y="1323"/>
                </a:cubicBezTo>
                <a:cubicBezTo>
                  <a:pt x="204" y="1323"/>
                  <a:pt x="205" y="1323"/>
                  <a:pt x="205" y="1323"/>
                </a:cubicBezTo>
                <a:cubicBezTo>
                  <a:pt x="210" y="1328"/>
                  <a:pt x="214" y="1333"/>
                  <a:pt x="219" y="1338"/>
                </a:cubicBezTo>
                <a:cubicBezTo>
                  <a:pt x="219" y="1338"/>
                  <a:pt x="219" y="1339"/>
                  <a:pt x="218" y="1340"/>
                </a:cubicBezTo>
                <a:cubicBezTo>
                  <a:pt x="218" y="1340"/>
                  <a:pt x="218" y="1341"/>
                  <a:pt x="217" y="1341"/>
                </a:cubicBezTo>
                <a:close/>
                <a:moveTo>
                  <a:pt x="1372" y="1340"/>
                </a:moveTo>
                <a:cubicBezTo>
                  <a:pt x="1371" y="1340"/>
                  <a:pt x="1371" y="1340"/>
                  <a:pt x="1371" y="1340"/>
                </a:cubicBezTo>
                <a:cubicBezTo>
                  <a:pt x="1370" y="1339"/>
                  <a:pt x="1370" y="1338"/>
                  <a:pt x="1370" y="1337"/>
                </a:cubicBezTo>
                <a:cubicBezTo>
                  <a:pt x="1375" y="1333"/>
                  <a:pt x="1379" y="1328"/>
                  <a:pt x="1383" y="1323"/>
                </a:cubicBezTo>
                <a:cubicBezTo>
                  <a:pt x="1384" y="1322"/>
                  <a:pt x="1385" y="1322"/>
                  <a:pt x="1386" y="1323"/>
                </a:cubicBezTo>
                <a:cubicBezTo>
                  <a:pt x="1387" y="1324"/>
                  <a:pt x="1387" y="1325"/>
                  <a:pt x="1386" y="1326"/>
                </a:cubicBezTo>
                <a:cubicBezTo>
                  <a:pt x="1382" y="1330"/>
                  <a:pt x="1377" y="1335"/>
                  <a:pt x="1373" y="1340"/>
                </a:cubicBezTo>
                <a:cubicBezTo>
                  <a:pt x="1373" y="1340"/>
                  <a:pt x="1372" y="1340"/>
                  <a:pt x="1372" y="1340"/>
                </a:cubicBezTo>
                <a:close/>
                <a:moveTo>
                  <a:pt x="191" y="1312"/>
                </a:moveTo>
                <a:cubicBezTo>
                  <a:pt x="191" y="1312"/>
                  <a:pt x="190" y="1312"/>
                  <a:pt x="190" y="1311"/>
                </a:cubicBezTo>
                <a:cubicBezTo>
                  <a:pt x="186" y="1306"/>
                  <a:pt x="182" y="1301"/>
                  <a:pt x="178" y="1296"/>
                </a:cubicBezTo>
                <a:cubicBezTo>
                  <a:pt x="177" y="1296"/>
                  <a:pt x="177" y="1295"/>
                  <a:pt x="178" y="1294"/>
                </a:cubicBezTo>
                <a:cubicBezTo>
                  <a:pt x="179" y="1293"/>
                  <a:pt x="180" y="1293"/>
                  <a:pt x="180" y="1294"/>
                </a:cubicBezTo>
                <a:cubicBezTo>
                  <a:pt x="185" y="1299"/>
                  <a:pt x="189" y="1304"/>
                  <a:pt x="193" y="1309"/>
                </a:cubicBezTo>
                <a:cubicBezTo>
                  <a:pt x="193" y="1310"/>
                  <a:pt x="193" y="1311"/>
                  <a:pt x="193" y="1311"/>
                </a:cubicBezTo>
                <a:cubicBezTo>
                  <a:pt x="192" y="1312"/>
                  <a:pt x="192" y="1312"/>
                  <a:pt x="191" y="1312"/>
                </a:cubicBezTo>
                <a:close/>
                <a:moveTo>
                  <a:pt x="1398" y="1312"/>
                </a:moveTo>
                <a:cubicBezTo>
                  <a:pt x="1397" y="1312"/>
                  <a:pt x="1397" y="1311"/>
                  <a:pt x="1396" y="1311"/>
                </a:cubicBezTo>
                <a:cubicBezTo>
                  <a:pt x="1396" y="1311"/>
                  <a:pt x="1396" y="1309"/>
                  <a:pt x="1396" y="1309"/>
                </a:cubicBezTo>
                <a:cubicBezTo>
                  <a:pt x="1400" y="1304"/>
                  <a:pt x="1404" y="1299"/>
                  <a:pt x="1409" y="1294"/>
                </a:cubicBezTo>
                <a:cubicBezTo>
                  <a:pt x="1409" y="1293"/>
                  <a:pt x="1410" y="1293"/>
                  <a:pt x="1411" y="1294"/>
                </a:cubicBezTo>
                <a:cubicBezTo>
                  <a:pt x="1412" y="1294"/>
                  <a:pt x="1412" y="1295"/>
                  <a:pt x="1411" y="1296"/>
                </a:cubicBezTo>
                <a:cubicBezTo>
                  <a:pt x="1407" y="1301"/>
                  <a:pt x="1403" y="1306"/>
                  <a:pt x="1399" y="1311"/>
                </a:cubicBezTo>
                <a:cubicBezTo>
                  <a:pt x="1399" y="1311"/>
                  <a:pt x="1398" y="1312"/>
                  <a:pt x="1398" y="1312"/>
                </a:cubicBezTo>
                <a:close/>
                <a:moveTo>
                  <a:pt x="167" y="1282"/>
                </a:moveTo>
                <a:cubicBezTo>
                  <a:pt x="167" y="1282"/>
                  <a:pt x="166" y="1282"/>
                  <a:pt x="166" y="1281"/>
                </a:cubicBezTo>
                <a:cubicBezTo>
                  <a:pt x="162" y="1276"/>
                  <a:pt x="158" y="1271"/>
                  <a:pt x="154" y="1266"/>
                </a:cubicBezTo>
                <a:cubicBezTo>
                  <a:pt x="153" y="1265"/>
                  <a:pt x="154" y="1264"/>
                  <a:pt x="154" y="1263"/>
                </a:cubicBezTo>
                <a:cubicBezTo>
                  <a:pt x="155" y="1263"/>
                  <a:pt x="156" y="1263"/>
                  <a:pt x="157" y="1264"/>
                </a:cubicBezTo>
                <a:cubicBezTo>
                  <a:pt x="161" y="1269"/>
                  <a:pt x="165" y="1274"/>
                  <a:pt x="168" y="1279"/>
                </a:cubicBezTo>
                <a:cubicBezTo>
                  <a:pt x="169" y="1280"/>
                  <a:pt x="169" y="1281"/>
                  <a:pt x="168" y="1282"/>
                </a:cubicBezTo>
                <a:cubicBezTo>
                  <a:pt x="168" y="1282"/>
                  <a:pt x="167" y="1282"/>
                  <a:pt x="167" y="1282"/>
                </a:cubicBezTo>
                <a:close/>
                <a:moveTo>
                  <a:pt x="1422" y="1282"/>
                </a:moveTo>
                <a:cubicBezTo>
                  <a:pt x="1422" y="1282"/>
                  <a:pt x="1421" y="1281"/>
                  <a:pt x="1421" y="1281"/>
                </a:cubicBezTo>
                <a:cubicBezTo>
                  <a:pt x="1420" y="1281"/>
                  <a:pt x="1420" y="1280"/>
                  <a:pt x="1420" y="1279"/>
                </a:cubicBezTo>
                <a:cubicBezTo>
                  <a:pt x="1424" y="1274"/>
                  <a:pt x="1428" y="1269"/>
                  <a:pt x="1432" y="1263"/>
                </a:cubicBezTo>
                <a:cubicBezTo>
                  <a:pt x="1433" y="1263"/>
                  <a:pt x="1434" y="1262"/>
                  <a:pt x="1435" y="1263"/>
                </a:cubicBezTo>
                <a:cubicBezTo>
                  <a:pt x="1435" y="1264"/>
                  <a:pt x="1436" y="1265"/>
                  <a:pt x="1435" y="1265"/>
                </a:cubicBezTo>
                <a:cubicBezTo>
                  <a:pt x="1431" y="1271"/>
                  <a:pt x="1427" y="1276"/>
                  <a:pt x="1423" y="1281"/>
                </a:cubicBezTo>
                <a:cubicBezTo>
                  <a:pt x="1423" y="1281"/>
                  <a:pt x="1422" y="1282"/>
                  <a:pt x="1422" y="1282"/>
                </a:cubicBezTo>
                <a:close/>
                <a:moveTo>
                  <a:pt x="144" y="1251"/>
                </a:moveTo>
                <a:cubicBezTo>
                  <a:pt x="144" y="1251"/>
                  <a:pt x="143" y="1251"/>
                  <a:pt x="143" y="1250"/>
                </a:cubicBezTo>
                <a:cubicBezTo>
                  <a:pt x="139" y="1245"/>
                  <a:pt x="135" y="1240"/>
                  <a:pt x="132" y="1234"/>
                </a:cubicBezTo>
                <a:cubicBezTo>
                  <a:pt x="131" y="1233"/>
                  <a:pt x="132" y="1232"/>
                  <a:pt x="132" y="1232"/>
                </a:cubicBezTo>
                <a:cubicBezTo>
                  <a:pt x="133" y="1231"/>
                  <a:pt x="134" y="1231"/>
                  <a:pt x="135" y="1232"/>
                </a:cubicBezTo>
                <a:cubicBezTo>
                  <a:pt x="138" y="1238"/>
                  <a:pt x="142" y="1243"/>
                  <a:pt x="146" y="1248"/>
                </a:cubicBezTo>
                <a:cubicBezTo>
                  <a:pt x="146" y="1249"/>
                  <a:pt x="146" y="1250"/>
                  <a:pt x="145" y="1251"/>
                </a:cubicBezTo>
                <a:cubicBezTo>
                  <a:pt x="145" y="1251"/>
                  <a:pt x="145" y="1251"/>
                  <a:pt x="144" y="1251"/>
                </a:cubicBezTo>
                <a:close/>
                <a:moveTo>
                  <a:pt x="1445" y="1250"/>
                </a:moveTo>
                <a:cubicBezTo>
                  <a:pt x="1444" y="1250"/>
                  <a:pt x="1444" y="1250"/>
                  <a:pt x="1444" y="1250"/>
                </a:cubicBezTo>
                <a:cubicBezTo>
                  <a:pt x="1443" y="1250"/>
                  <a:pt x="1443" y="1248"/>
                  <a:pt x="1443" y="1248"/>
                </a:cubicBezTo>
                <a:cubicBezTo>
                  <a:pt x="1447" y="1242"/>
                  <a:pt x="1451" y="1237"/>
                  <a:pt x="1454" y="1232"/>
                </a:cubicBezTo>
                <a:cubicBezTo>
                  <a:pt x="1455" y="1231"/>
                  <a:pt x="1456" y="1231"/>
                  <a:pt x="1457" y="1231"/>
                </a:cubicBezTo>
                <a:cubicBezTo>
                  <a:pt x="1457" y="1232"/>
                  <a:pt x="1458" y="1233"/>
                  <a:pt x="1457" y="1234"/>
                </a:cubicBezTo>
                <a:cubicBezTo>
                  <a:pt x="1454" y="1239"/>
                  <a:pt x="1450" y="1244"/>
                  <a:pt x="1446" y="1250"/>
                </a:cubicBezTo>
                <a:cubicBezTo>
                  <a:pt x="1446" y="1250"/>
                  <a:pt x="1445" y="1250"/>
                  <a:pt x="1445" y="1250"/>
                </a:cubicBezTo>
                <a:close/>
                <a:moveTo>
                  <a:pt x="123" y="1219"/>
                </a:moveTo>
                <a:cubicBezTo>
                  <a:pt x="122" y="1219"/>
                  <a:pt x="122" y="1219"/>
                  <a:pt x="121" y="1218"/>
                </a:cubicBezTo>
                <a:cubicBezTo>
                  <a:pt x="118" y="1213"/>
                  <a:pt x="115" y="1207"/>
                  <a:pt x="111" y="1202"/>
                </a:cubicBezTo>
                <a:cubicBezTo>
                  <a:pt x="111" y="1201"/>
                  <a:pt x="111" y="1200"/>
                  <a:pt x="112" y="1199"/>
                </a:cubicBezTo>
                <a:cubicBezTo>
                  <a:pt x="113" y="1199"/>
                  <a:pt x="114" y="1199"/>
                  <a:pt x="114" y="1200"/>
                </a:cubicBezTo>
                <a:cubicBezTo>
                  <a:pt x="118" y="1205"/>
                  <a:pt x="121" y="1211"/>
                  <a:pt x="124" y="1216"/>
                </a:cubicBezTo>
                <a:cubicBezTo>
                  <a:pt x="125" y="1217"/>
                  <a:pt x="125" y="1218"/>
                  <a:pt x="124" y="1219"/>
                </a:cubicBezTo>
                <a:cubicBezTo>
                  <a:pt x="124" y="1219"/>
                  <a:pt x="123" y="1219"/>
                  <a:pt x="123" y="1219"/>
                </a:cubicBezTo>
                <a:close/>
                <a:moveTo>
                  <a:pt x="1466" y="1218"/>
                </a:moveTo>
                <a:cubicBezTo>
                  <a:pt x="1466" y="1218"/>
                  <a:pt x="1466" y="1218"/>
                  <a:pt x="1465" y="1218"/>
                </a:cubicBezTo>
                <a:cubicBezTo>
                  <a:pt x="1464" y="1217"/>
                  <a:pt x="1464" y="1216"/>
                  <a:pt x="1465" y="1216"/>
                </a:cubicBezTo>
                <a:cubicBezTo>
                  <a:pt x="1468" y="1210"/>
                  <a:pt x="1471" y="1205"/>
                  <a:pt x="1475" y="1199"/>
                </a:cubicBezTo>
                <a:cubicBezTo>
                  <a:pt x="1475" y="1198"/>
                  <a:pt x="1476" y="1198"/>
                  <a:pt x="1477" y="1198"/>
                </a:cubicBezTo>
                <a:cubicBezTo>
                  <a:pt x="1478" y="1199"/>
                  <a:pt x="1478" y="1200"/>
                  <a:pt x="1478" y="1201"/>
                </a:cubicBezTo>
                <a:cubicBezTo>
                  <a:pt x="1474" y="1206"/>
                  <a:pt x="1471" y="1212"/>
                  <a:pt x="1468" y="1217"/>
                </a:cubicBezTo>
                <a:cubicBezTo>
                  <a:pt x="1467" y="1218"/>
                  <a:pt x="1467" y="1218"/>
                  <a:pt x="1466" y="1218"/>
                </a:cubicBezTo>
                <a:close/>
                <a:moveTo>
                  <a:pt x="103" y="1186"/>
                </a:moveTo>
                <a:cubicBezTo>
                  <a:pt x="103" y="1186"/>
                  <a:pt x="102" y="1185"/>
                  <a:pt x="102" y="1185"/>
                </a:cubicBezTo>
                <a:cubicBezTo>
                  <a:pt x="98" y="1179"/>
                  <a:pt x="95" y="1174"/>
                  <a:pt x="92" y="1168"/>
                </a:cubicBezTo>
                <a:cubicBezTo>
                  <a:pt x="92" y="1167"/>
                  <a:pt x="92" y="1166"/>
                  <a:pt x="93" y="1166"/>
                </a:cubicBezTo>
                <a:cubicBezTo>
                  <a:pt x="94" y="1165"/>
                  <a:pt x="95" y="1165"/>
                  <a:pt x="95" y="1166"/>
                </a:cubicBezTo>
                <a:cubicBezTo>
                  <a:pt x="98" y="1172"/>
                  <a:pt x="102" y="1178"/>
                  <a:pt x="105" y="1183"/>
                </a:cubicBezTo>
                <a:cubicBezTo>
                  <a:pt x="105" y="1184"/>
                  <a:pt x="105" y="1185"/>
                  <a:pt x="104" y="1186"/>
                </a:cubicBezTo>
                <a:cubicBezTo>
                  <a:pt x="104" y="1186"/>
                  <a:pt x="103" y="1186"/>
                  <a:pt x="103" y="1186"/>
                </a:cubicBezTo>
                <a:close/>
                <a:moveTo>
                  <a:pt x="1486" y="1185"/>
                </a:moveTo>
                <a:cubicBezTo>
                  <a:pt x="1486" y="1185"/>
                  <a:pt x="1485" y="1185"/>
                  <a:pt x="1485" y="1185"/>
                </a:cubicBezTo>
                <a:cubicBezTo>
                  <a:pt x="1484" y="1184"/>
                  <a:pt x="1484" y="1183"/>
                  <a:pt x="1484" y="1182"/>
                </a:cubicBezTo>
                <a:cubicBezTo>
                  <a:pt x="1488" y="1177"/>
                  <a:pt x="1491" y="1171"/>
                  <a:pt x="1494" y="1165"/>
                </a:cubicBezTo>
                <a:cubicBezTo>
                  <a:pt x="1494" y="1165"/>
                  <a:pt x="1495" y="1164"/>
                  <a:pt x="1496" y="1165"/>
                </a:cubicBezTo>
                <a:cubicBezTo>
                  <a:pt x="1497" y="1165"/>
                  <a:pt x="1497" y="1166"/>
                  <a:pt x="1497" y="1167"/>
                </a:cubicBezTo>
                <a:cubicBezTo>
                  <a:pt x="1494" y="1173"/>
                  <a:pt x="1491" y="1179"/>
                  <a:pt x="1487" y="1184"/>
                </a:cubicBezTo>
                <a:cubicBezTo>
                  <a:pt x="1487" y="1185"/>
                  <a:pt x="1487" y="1185"/>
                  <a:pt x="1486" y="1185"/>
                </a:cubicBezTo>
                <a:close/>
                <a:moveTo>
                  <a:pt x="85" y="1152"/>
                </a:moveTo>
                <a:cubicBezTo>
                  <a:pt x="84" y="1152"/>
                  <a:pt x="84" y="1151"/>
                  <a:pt x="83" y="1151"/>
                </a:cubicBezTo>
                <a:cubicBezTo>
                  <a:pt x="81" y="1145"/>
                  <a:pt x="78" y="1139"/>
                  <a:pt x="75" y="1133"/>
                </a:cubicBezTo>
                <a:cubicBezTo>
                  <a:pt x="75" y="1133"/>
                  <a:pt x="75" y="1132"/>
                  <a:pt x="76" y="1131"/>
                </a:cubicBezTo>
                <a:cubicBezTo>
                  <a:pt x="77" y="1131"/>
                  <a:pt x="78" y="1131"/>
                  <a:pt x="78" y="1132"/>
                </a:cubicBezTo>
                <a:cubicBezTo>
                  <a:pt x="81" y="1138"/>
                  <a:pt x="84" y="1144"/>
                  <a:pt x="87" y="1149"/>
                </a:cubicBezTo>
                <a:cubicBezTo>
                  <a:pt x="87" y="1150"/>
                  <a:pt x="87" y="1151"/>
                  <a:pt x="86" y="1152"/>
                </a:cubicBezTo>
                <a:cubicBezTo>
                  <a:pt x="86" y="1152"/>
                  <a:pt x="85" y="1152"/>
                  <a:pt x="85" y="1152"/>
                </a:cubicBezTo>
                <a:close/>
                <a:moveTo>
                  <a:pt x="1504" y="1151"/>
                </a:moveTo>
                <a:cubicBezTo>
                  <a:pt x="1504" y="1151"/>
                  <a:pt x="1504" y="1151"/>
                  <a:pt x="1503" y="1151"/>
                </a:cubicBezTo>
                <a:cubicBezTo>
                  <a:pt x="1502" y="1150"/>
                  <a:pt x="1502" y="1149"/>
                  <a:pt x="1502" y="1148"/>
                </a:cubicBezTo>
                <a:cubicBezTo>
                  <a:pt x="1505" y="1143"/>
                  <a:pt x="1508" y="1137"/>
                  <a:pt x="1511" y="1131"/>
                </a:cubicBezTo>
                <a:cubicBezTo>
                  <a:pt x="1511" y="1130"/>
                  <a:pt x="1512" y="1130"/>
                  <a:pt x="1513" y="1130"/>
                </a:cubicBezTo>
                <a:cubicBezTo>
                  <a:pt x="1514" y="1131"/>
                  <a:pt x="1515" y="1132"/>
                  <a:pt x="1514" y="1132"/>
                </a:cubicBezTo>
                <a:cubicBezTo>
                  <a:pt x="1511" y="1138"/>
                  <a:pt x="1509" y="1144"/>
                  <a:pt x="1506" y="1150"/>
                </a:cubicBezTo>
                <a:cubicBezTo>
                  <a:pt x="1505" y="1151"/>
                  <a:pt x="1505" y="1151"/>
                  <a:pt x="1504" y="1151"/>
                </a:cubicBezTo>
                <a:close/>
                <a:moveTo>
                  <a:pt x="69" y="1117"/>
                </a:moveTo>
                <a:cubicBezTo>
                  <a:pt x="68" y="1117"/>
                  <a:pt x="67" y="1117"/>
                  <a:pt x="67" y="1116"/>
                </a:cubicBezTo>
                <a:cubicBezTo>
                  <a:pt x="64" y="1110"/>
                  <a:pt x="62" y="1104"/>
                  <a:pt x="59" y="1098"/>
                </a:cubicBezTo>
                <a:cubicBezTo>
                  <a:pt x="59" y="1097"/>
                  <a:pt x="59" y="1096"/>
                  <a:pt x="60" y="1096"/>
                </a:cubicBezTo>
                <a:cubicBezTo>
                  <a:pt x="61" y="1096"/>
                  <a:pt x="62" y="1096"/>
                  <a:pt x="63" y="1097"/>
                </a:cubicBezTo>
                <a:cubicBezTo>
                  <a:pt x="65" y="1103"/>
                  <a:pt x="68" y="1109"/>
                  <a:pt x="70" y="1115"/>
                </a:cubicBezTo>
                <a:cubicBezTo>
                  <a:pt x="71" y="1115"/>
                  <a:pt x="70" y="1116"/>
                  <a:pt x="69" y="1117"/>
                </a:cubicBezTo>
                <a:cubicBezTo>
                  <a:pt x="69" y="1117"/>
                  <a:pt x="69" y="1117"/>
                  <a:pt x="69" y="1117"/>
                </a:cubicBezTo>
                <a:close/>
                <a:moveTo>
                  <a:pt x="1521" y="1116"/>
                </a:moveTo>
                <a:cubicBezTo>
                  <a:pt x="1520" y="1116"/>
                  <a:pt x="1520" y="1116"/>
                  <a:pt x="1520" y="1116"/>
                </a:cubicBezTo>
                <a:cubicBezTo>
                  <a:pt x="1519" y="1115"/>
                  <a:pt x="1518" y="1114"/>
                  <a:pt x="1519" y="1113"/>
                </a:cubicBezTo>
                <a:cubicBezTo>
                  <a:pt x="1521" y="1107"/>
                  <a:pt x="1524" y="1102"/>
                  <a:pt x="1526" y="1096"/>
                </a:cubicBezTo>
                <a:cubicBezTo>
                  <a:pt x="1527" y="1095"/>
                  <a:pt x="1528" y="1094"/>
                  <a:pt x="1529" y="1095"/>
                </a:cubicBezTo>
                <a:cubicBezTo>
                  <a:pt x="1530" y="1095"/>
                  <a:pt x="1530" y="1096"/>
                  <a:pt x="1530" y="1097"/>
                </a:cubicBezTo>
                <a:cubicBezTo>
                  <a:pt x="1527" y="1103"/>
                  <a:pt x="1525" y="1109"/>
                  <a:pt x="1522" y="1115"/>
                </a:cubicBezTo>
                <a:cubicBezTo>
                  <a:pt x="1522" y="1115"/>
                  <a:pt x="1521" y="1116"/>
                  <a:pt x="1521" y="1116"/>
                </a:cubicBezTo>
                <a:close/>
                <a:moveTo>
                  <a:pt x="54" y="1081"/>
                </a:moveTo>
                <a:cubicBezTo>
                  <a:pt x="53" y="1081"/>
                  <a:pt x="53" y="1081"/>
                  <a:pt x="52" y="1080"/>
                </a:cubicBezTo>
                <a:cubicBezTo>
                  <a:pt x="50" y="1074"/>
                  <a:pt x="48" y="1068"/>
                  <a:pt x="46" y="1062"/>
                </a:cubicBezTo>
                <a:cubicBezTo>
                  <a:pt x="45" y="1061"/>
                  <a:pt x="46" y="1060"/>
                  <a:pt x="47" y="1060"/>
                </a:cubicBezTo>
                <a:cubicBezTo>
                  <a:pt x="48" y="1060"/>
                  <a:pt x="49" y="1060"/>
                  <a:pt x="49" y="1061"/>
                </a:cubicBezTo>
                <a:cubicBezTo>
                  <a:pt x="51" y="1067"/>
                  <a:pt x="53" y="1073"/>
                  <a:pt x="56" y="1079"/>
                </a:cubicBezTo>
                <a:cubicBezTo>
                  <a:pt x="56" y="1080"/>
                  <a:pt x="55" y="1081"/>
                  <a:pt x="55" y="1081"/>
                </a:cubicBezTo>
                <a:cubicBezTo>
                  <a:pt x="54" y="1081"/>
                  <a:pt x="54" y="1081"/>
                  <a:pt x="54" y="1081"/>
                </a:cubicBezTo>
                <a:close/>
                <a:moveTo>
                  <a:pt x="1535" y="1080"/>
                </a:moveTo>
                <a:cubicBezTo>
                  <a:pt x="1535" y="1080"/>
                  <a:pt x="1535" y="1080"/>
                  <a:pt x="1535" y="1080"/>
                </a:cubicBezTo>
                <a:cubicBezTo>
                  <a:pt x="1534" y="1080"/>
                  <a:pt x="1533" y="1079"/>
                  <a:pt x="1534" y="1078"/>
                </a:cubicBezTo>
                <a:cubicBezTo>
                  <a:pt x="1536" y="1072"/>
                  <a:pt x="1538" y="1066"/>
                  <a:pt x="1540" y="1060"/>
                </a:cubicBezTo>
                <a:cubicBezTo>
                  <a:pt x="1541" y="1059"/>
                  <a:pt x="1542" y="1058"/>
                  <a:pt x="1543" y="1058"/>
                </a:cubicBezTo>
                <a:cubicBezTo>
                  <a:pt x="1543" y="1059"/>
                  <a:pt x="1544" y="1060"/>
                  <a:pt x="1544" y="1061"/>
                </a:cubicBezTo>
                <a:cubicBezTo>
                  <a:pt x="1541" y="1067"/>
                  <a:pt x="1539" y="1073"/>
                  <a:pt x="1537" y="1079"/>
                </a:cubicBezTo>
                <a:cubicBezTo>
                  <a:pt x="1537" y="1080"/>
                  <a:pt x="1536" y="1080"/>
                  <a:pt x="1535" y="1080"/>
                </a:cubicBezTo>
                <a:close/>
                <a:moveTo>
                  <a:pt x="41" y="1045"/>
                </a:moveTo>
                <a:cubicBezTo>
                  <a:pt x="40" y="1045"/>
                  <a:pt x="40" y="1045"/>
                  <a:pt x="39" y="1044"/>
                </a:cubicBezTo>
                <a:cubicBezTo>
                  <a:pt x="37" y="1038"/>
                  <a:pt x="35" y="1032"/>
                  <a:pt x="33" y="1025"/>
                </a:cubicBezTo>
                <a:cubicBezTo>
                  <a:pt x="33" y="1024"/>
                  <a:pt x="34" y="1023"/>
                  <a:pt x="35" y="1023"/>
                </a:cubicBezTo>
                <a:cubicBezTo>
                  <a:pt x="36" y="1023"/>
                  <a:pt x="37" y="1023"/>
                  <a:pt x="37" y="1024"/>
                </a:cubicBezTo>
                <a:cubicBezTo>
                  <a:pt x="39" y="1030"/>
                  <a:pt x="41" y="1037"/>
                  <a:pt x="43" y="1043"/>
                </a:cubicBezTo>
                <a:cubicBezTo>
                  <a:pt x="43" y="1044"/>
                  <a:pt x="42" y="1045"/>
                  <a:pt x="42" y="1045"/>
                </a:cubicBezTo>
                <a:cubicBezTo>
                  <a:pt x="41" y="1045"/>
                  <a:pt x="41" y="1045"/>
                  <a:pt x="41" y="1045"/>
                </a:cubicBezTo>
                <a:close/>
                <a:moveTo>
                  <a:pt x="1548" y="1044"/>
                </a:moveTo>
                <a:cubicBezTo>
                  <a:pt x="1548" y="1044"/>
                  <a:pt x="1548" y="1044"/>
                  <a:pt x="1548" y="1043"/>
                </a:cubicBezTo>
                <a:cubicBezTo>
                  <a:pt x="1547" y="1043"/>
                  <a:pt x="1546" y="1042"/>
                  <a:pt x="1546" y="1041"/>
                </a:cubicBezTo>
                <a:cubicBezTo>
                  <a:pt x="1548" y="1035"/>
                  <a:pt x="1550" y="1029"/>
                  <a:pt x="1552" y="1023"/>
                </a:cubicBezTo>
                <a:cubicBezTo>
                  <a:pt x="1553" y="1022"/>
                  <a:pt x="1554" y="1021"/>
                  <a:pt x="1554" y="1022"/>
                </a:cubicBezTo>
                <a:cubicBezTo>
                  <a:pt x="1555" y="1022"/>
                  <a:pt x="1556" y="1023"/>
                  <a:pt x="1556" y="1024"/>
                </a:cubicBezTo>
                <a:cubicBezTo>
                  <a:pt x="1554" y="1030"/>
                  <a:pt x="1552" y="1036"/>
                  <a:pt x="1550" y="1042"/>
                </a:cubicBezTo>
                <a:cubicBezTo>
                  <a:pt x="1550" y="1043"/>
                  <a:pt x="1549" y="1044"/>
                  <a:pt x="1548" y="1044"/>
                </a:cubicBezTo>
                <a:close/>
                <a:moveTo>
                  <a:pt x="30" y="1008"/>
                </a:moveTo>
                <a:cubicBezTo>
                  <a:pt x="29" y="1008"/>
                  <a:pt x="28" y="1008"/>
                  <a:pt x="28" y="1007"/>
                </a:cubicBezTo>
                <a:cubicBezTo>
                  <a:pt x="26" y="1001"/>
                  <a:pt x="25" y="994"/>
                  <a:pt x="23" y="988"/>
                </a:cubicBezTo>
                <a:cubicBezTo>
                  <a:pt x="23" y="987"/>
                  <a:pt x="23" y="986"/>
                  <a:pt x="24" y="986"/>
                </a:cubicBezTo>
                <a:cubicBezTo>
                  <a:pt x="25" y="986"/>
                  <a:pt x="26" y="986"/>
                  <a:pt x="27" y="987"/>
                </a:cubicBezTo>
                <a:cubicBezTo>
                  <a:pt x="28" y="993"/>
                  <a:pt x="30" y="1000"/>
                  <a:pt x="32" y="1006"/>
                </a:cubicBezTo>
                <a:cubicBezTo>
                  <a:pt x="32" y="1007"/>
                  <a:pt x="31" y="1008"/>
                  <a:pt x="30" y="1008"/>
                </a:cubicBezTo>
                <a:cubicBezTo>
                  <a:pt x="30" y="1008"/>
                  <a:pt x="30" y="1008"/>
                  <a:pt x="30" y="1008"/>
                </a:cubicBezTo>
                <a:close/>
                <a:moveTo>
                  <a:pt x="1559" y="1007"/>
                </a:moveTo>
                <a:cubicBezTo>
                  <a:pt x="1559" y="1007"/>
                  <a:pt x="1559" y="1007"/>
                  <a:pt x="1559" y="1006"/>
                </a:cubicBezTo>
                <a:cubicBezTo>
                  <a:pt x="1558" y="1006"/>
                  <a:pt x="1557" y="1005"/>
                  <a:pt x="1558" y="1004"/>
                </a:cubicBezTo>
                <a:cubicBezTo>
                  <a:pt x="1559" y="998"/>
                  <a:pt x="1561" y="992"/>
                  <a:pt x="1562" y="986"/>
                </a:cubicBezTo>
                <a:cubicBezTo>
                  <a:pt x="1563" y="985"/>
                  <a:pt x="1564" y="984"/>
                  <a:pt x="1565" y="984"/>
                </a:cubicBezTo>
                <a:cubicBezTo>
                  <a:pt x="1566" y="985"/>
                  <a:pt x="1566" y="986"/>
                  <a:pt x="1566" y="987"/>
                </a:cubicBezTo>
                <a:cubicBezTo>
                  <a:pt x="1564" y="993"/>
                  <a:pt x="1563" y="999"/>
                  <a:pt x="1561" y="1005"/>
                </a:cubicBezTo>
                <a:cubicBezTo>
                  <a:pt x="1561" y="1006"/>
                  <a:pt x="1560" y="1007"/>
                  <a:pt x="1559" y="1007"/>
                </a:cubicBezTo>
                <a:close/>
                <a:moveTo>
                  <a:pt x="20" y="971"/>
                </a:moveTo>
                <a:cubicBezTo>
                  <a:pt x="20" y="971"/>
                  <a:pt x="19" y="970"/>
                  <a:pt x="19" y="969"/>
                </a:cubicBezTo>
                <a:cubicBezTo>
                  <a:pt x="17" y="963"/>
                  <a:pt x="16" y="957"/>
                  <a:pt x="15" y="950"/>
                </a:cubicBezTo>
                <a:cubicBezTo>
                  <a:pt x="15" y="949"/>
                  <a:pt x="15" y="948"/>
                  <a:pt x="16" y="948"/>
                </a:cubicBezTo>
                <a:cubicBezTo>
                  <a:pt x="17" y="948"/>
                  <a:pt x="18" y="949"/>
                  <a:pt x="18" y="950"/>
                </a:cubicBezTo>
                <a:cubicBezTo>
                  <a:pt x="19" y="956"/>
                  <a:pt x="21" y="962"/>
                  <a:pt x="22" y="968"/>
                </a:cubicBezTo>
                <a:cubicBezTo>
                  <a:pt x="22" y="969"/>
                  <a:pt x="22" y="970"/>
                  <a:pt x="21" y="971"/>
                </a:cubicBezTo>
                <a:cubicBezTo>
                  <a:pt x="21" y="971"/>
                  <a:pt x="21" y="971"/>
                  <a:pt x="20" y="971"/>
                </a:cubicBezTo>
                <a:close/>
                <a:moveTo>
                  <a:pt x="1569" y="969"/>
                </a:moveTo>
                <a:cubicBezTo>
                  <a:pt x="1568" y="969"/>
                  <a:pt x="1568" y="969"/>
                  <a:pt x="1568" y="969"/>
                </a:cubicBezTo>
                <a:cubicBezTo>
                  <a:pt x="1567" y="969"/>
                  <a:pt x="1567" y="968"/>
                  <a:pt x="1567" y="967"/>
                </a:cubicBezTo>
                <a:cubicBezTo>
                  <a:pt x="1568" y="961"/>
                  <a:pt x="1570" y="954"/>
                  <a:pt x="1571" y="948"/>
                </a:cubicBezTo>
                <a:cubicBezTo>
                  <a:pt x="1571" y="947"/>
                  <a:pt x="1572" y="946"/>
                  <a:pt x="1573" y="947"/>
                </a:cubicBezTo>
                <a:cubicBezTo>
                  <a:pt x="1574" y="947"/>
                  <a:pt x="1574" y="948"/>
                  <a:pt x="1574" y="949"/>
                </a:cubicBezTo>
                <a:cubicBezTo>
                  <a:pt x="1573" y="955"/>
                  <a:pt x="1572" y="961"/>
                  <a:pt x="1570" y="968"/>
                </a:cubicBezTo>
                <a:cubicBezTo>
                  <a:pt x="1570" y="969"/>
                  <a:pt x="1569" y="969"/>
                  <a:pt x="1569" y="969"/>
                </a:cubicBezTo>
                <a:close/>
                <a:moveTo>
                  <a:pt x="13" y="933"/>
                </a:moveTo>
                <a:cubicBezTo>
                  <a:pt x="12" y="933"/>
                  <a:pt x="11" y="932"/>
                  <a:pt x="11" y="931"/>
                </a:cubicBezTo>
                <a:cubicBezTo>
                  <a:pt x="10" y="925"/>
                  <a:pt x="9" y="919"/>
                  <a:pt x="8" y="912"/>
                </a:cubicBezTo>
                <a:cubicBezTo>
                  <a:pt x="8" y="911"/>
                  <a:pt x="9" y="910"/>
                  <a:pt x="10" y="910"/>
                </a:cubicBezTo>
                <a:cubicBezTo>
                  <a:pt x="11" y="910"/>
                  <a:pt x="11" y="911"/>
                  <a:pt x="12" y="912"/>
                </a:cubicBezTo>
                <a:cubicBezTo>
                  <a:pt x="13" y="918"/>
                  <a:pt x="14" y="924"/>
                  <a:pt x="15" y="931"/>
                </a:cubicBezTo>
                <a:cubicBezTo>
                  <a:pt x="15" y="932"/>
                  <a:pt x="14" y="933"/>
                  <a:pt x="13" y="933"/>
                </a:cubicBezTo>
                <a:cubicBezTo>
                  <a:pt x="13" y="933"/>
                  <a:pt x="13" y="933"/>
                  <a:pt x="13" y="933"/>
                </a:cubicBezTo>
                <a:close/>
                <a:moveTo>
                  <a:pt x="1576" y="931"/>
                </a:moveTo>
                <a:cubicBezTo>
                  <a:pt x="1576" y="931"/>
                  <a:pt x="1576" y="931"/>
                  <a:pt x="1576" y="931"/>
                </a:cubicBezTo>
                <a:cubicBezTo>
                  <a:pt x="1575" y="931"/>
                  <a:pt x="1574" y="930"/>
                  <a:pt x="1574" y="929"/>
                </a:cubicBezTo>
                <a:cubicBezTo>
                  <a:pt x="1575" y="923"/>
                  <a:pt x="1576" y="916"/>
                  <a:pt x="1577" y="910"/>
                </a:cubicBezTo>
                <a:cubicBezTo>
                  <a:pt x="1577" y="909"/>
                  <a:pt x="1578" y="908"/>
                  <a:pt x="1579" y="909"/>
                </a:cubicBezTo>
                <a:cubicBezTo>
                  <a:pt x="1580" y="909"/>
                  <a:pt x="1581" y="910"/>
                  <a:pt x="1581" y="911"/>
                </a:cubicBezTo>
                <a:cubicBezTo>
                  <a:pt x="1580" y="917"/>
                  <a:pt x="1579" y="923"/>
                  <a:pt x="1578" y="930"/>
                </a:cubicBezTo>
                <a:cubicBezTo>
                  <a:pt x="1578" y="931"/>
                  <a:pt x="1577" y="931"/>
                  <a:pt x="1576" y="931"/>
                </a:cubicBezTo>
                <a:close/>
                <a:moveTo>
                  <a:pt x="7" y="895"/>
                </a:moveTo>
                <a:cubicBezTo>
                  <a:pt x="6" y="895"/>
                  <a:pt x="6" y="894"/>
                  <a:pt x="6" y="893"/>
                </a:cubicBezTo>
                <a:cubicBezTo>
                  <a:pt x="5" y="887"/>
                  <a:pt x="4" y="880"/>
                  <a:pt x="3" y="874"/>
                </a:cubicBezTo>
                <a:cubicBezTo>
                  <a:pt x="3" y="873"/>
                  <a:pt x="4" y="872"/>
                  <a:pt x="5" y="872"/>
                </a:cubicBezTo>
                <a:cubicBezTo>
                  <a:pt x="6" y="872"/>
                  <a:pt x="7" y="872"/>
                  <a:pt x="7" y="873"/>
                </a:cubicBezTo>
                <a:cubicBezTo>
                  <a:pt x="8" y="880"/>
                  <a:pt x="8" y="886"/>
                  <a:pt x="9" y="893"/>
                </a:cubicBezTo>
                <a:cubicBezTo>
                  <a:pt x="9" y="894"/>
                  <a:pt x="8" y="894"/>
                  <a:pt x="8" y="895"/>
                </a:cubicBezTo>
                <a:cubicBezTo>
                  <a:pt x="7" y="895"/>
                  <a:pt x="7" y="895"/>
                  <a:pt x="7" y="895"/>
                </a:cubicBezTo>
                <a:close/>
                <a:moveTo>
                  <a:pt x="1582" y="893"/>
                </a:moveTo>
                <a:cubicBezTo>
                  <a:pt x="1582" y="893"/>
                  <a:pt x="1581" y="893"/>
                  <a:pt x="1581" y="893"/>
                </a:cubicBezTo>
                <a:cubicBezTo>
                  <a:pt x="1580" y="893"/>
                  <a:pt x="1580" y="892"/>
                  <a:pt x="1580" y="891"/>
                </a:cubicBezTo>
                <a:cubicBezTo>
                  <a:pt x="1581" y="885"/>
                  <a:pt x="1581" y="878"/>
                  <a:pt x="1582" y="872"/>
                </a:cubicBezTo>
                <a:cubicBezTo>
                  <a:pt x="1582" y="871"/>
                  <a:pt x="1583" y="870"/>
                  <a:pt x="1584" y="870"/>
                </a:cubicBezTo>
                <a:cubicBezTo>
                  <a:pt x="1585" y="870"/>
                  <a:pt x="1586" y="871"/>
                  <a:pt x="1585" y="872"/>
                </a:cubicBezTo>
                <a:cubicBezTo>
                  <a:pt x="1585" y="879"/>
                  <a:pt x="1584" y="885"/>
                  <a:pt x="1583" y="891"/>
                </a:cubicBezTo>
                <a:cubicBezTo>
                  <a:pt x="1583" y="892"/>
                  <a:pt x="1582" y="893"/>
                  <a:pt x="1582" y="893"/>
                </a:cubicBezTo>
                <a:close/>
                <a:moveTo>
                  <a:pt x="3" y="856"/>
                </a:moveTo>
                <a:cubicBezTo>
                  <a:pt x="3" y="856"/>
                  <a:pt x="2" y="855"/>
                  <a:pt x="2" y="855"/>
                </a:cubicBezTo>
                <a:cubicBezTo>
                  <a:pt x="1" y="848"/>
                  <a:pt x="1" y="842"/>
                  <a:pt x="1" y="835"/>
                </a:cubicBezTo>
                <a:cubicBezTo>
                  <a:pt x="0" y="834"/>
                  <a:pt x="1" y="833"/>
                  <a:pt x="2" y="833"/>
                </a:cubicBezTo>
                <a:cubicBezTo>
                  <a:pt x="3" y="833"/>
                  <a:pt x="4" y="834"/>
                  <a:pt x="4" y="835"/>
                </a:cubicBezTo>
                <a:cubicBezTo>
                  <a:pt x="4" y="841"/>
                  <a:pt x="5" y="848"/>
                  <a:pt x="5" y="854"/>
                </a:cubicBezTo>
                <a:cubicBezTo>
                  <a:pt x="5" y="855"/>
                  <a:pt x="5" y="856"/>
                  <a:pt x="4" y="856"/>
                </a:cubicBezTo>
                <a:cubicBezTo>
                  <a:pt x="4" y="856"/>
                  <a:pt x="4" y="856"/>
                  <a:pt x="3" y="856"/>
                </a:cubicBezTo>
                <a:close/>
                <a:moveTo>
                  <a:pt x="1585" y="855"/>
                </a:moveTo>
                <a:cubicBezTo>
                  <a:pt x="1585" y="855"/>
                  <a:pt x="1585" y="855"/>
                  <a:pt x="1585" y="855"/>
                </a:cubicBezTo>
                <a:cubicBezTo>
                  <a:pt x="1584" y="854"/>
                  <a:pt x="1583" y="854"/>
                  <a:pt x="1584" y="853"/>
                </a:cubicBezTo>
                <a:cubicBezTo>
                  <a:pt x="1584" y="846"/>
                  <a:pt x="1584" y="840"/>
                  <a:pt x="1585" y="833"/>
                </a:cubicBezTo>
                <a:cubicBezTo>
                  <a:pt x="1585" y="832"/>
                  <a:pt x="1585" y="832"/>
                  <a:pt x="1587" y="832"/>
                </a:cubicBezTo>
                <a:cubicBezTo>
                  <a:pt x="1588" y="832"/>
                  <a:pt x="1588" y="833"/>
                  <a:pt x="1588" y="834"/>
                </a:cubicBezTo>
                <a:cubicBezTo>
                  <a:pt x="1588" y="840"/>
                  <a:pt x="1588" y="847"/>
                  <a:pt x="1587" y="853"/>
                </a:cubicBezTo>
                <a:cubicBezTo>
                  <a:pt x="1587" y="854"/>
                  <a:pt x="1586" y="855"/>
                  <a:pt x="1585" y="855"/>
                </a:cubicBezTo>
                <a:close/>
                <a:moveTo>
                  <a:pt x="2" y="818"/>
                </a:moveTo>
                <a:cubicBezTo>
                  <a:pt x="1" y="818"/>
                  <a:pt x="0" y="817"/>
                  <a:pt x="0" y="816"/>
                </a:cubicBezTo>
                <a:cubicBezTo>
                  <a:pt x="0" y="809"/>
                  <a:pt x="0" y="803"/>
                  <a:pt x="0" y="797"/>
                </a:cubicBezTo>
                <a:cubicBezTo>
                  <a:pt x="0" y="796"/>
                  <a:pt x="0" y="795"/>
                  <a:pt x="1" y="795"/>
                </a:cubicBezTo>
                <a:cubicBezTo>
                  <a:pt x="1" y="795"/>
                  <a:pt x="1" y="795"/>
                  <a:pt x="1" y="795"/>
                </a:cubicBezTo>
                <a:cubicBezTo>
                  <a:pt x="2" y="795"/>
                  <a:pt x="3" y="796"/>
                  <a:pt x="3" y="797"/>
                </a:cubicBezTo>
                <a:cubicBezTo>
                  <a:pt x="3" y="803"/>
                  <a:pt x="3" y="809"/>
                  <a:pt x="3" y="816"/>
                </a:cubicBezTo>
                <a:cubicBezTo>
                  <a:pt x="3" y="817"/>
                  <a:pt x="3" y="818"/>
                  <a:pt x="2" y="818"/>
                </a:cubicBezTo>
                <a:cubicBezTo>
                  <a:pt x="2" y="818"/>
                  <a:pt x="2" y="818"/>
                  <a:pt x="2" y="818"/>
                </a:cubicBezTo>
                <a:close/>
                <a:moveTo>
                  <a:pt x="1587" y="816"/>
                </a:moveTo>
                <a:cubicBezTo>
                  <a:pt x="1587" y="816"/>
                  <a:pt x="1587" y="816"/>
                  <a:pt x="1587" y="816"/>
                </a:cubicBezTo>
                <a:cubicBezTo>
                  <a:pt x="1586" y="816"/>
                  <a:pt x="1585" y="815"/>
                  <a:pt x="1585" y="814"/>
                </a:cubicBezTo>
                <a:cubicBezTo>
                  <a:pt x="1586" y="808"/>
                  <a:pt x="1586" y="801"/>
                  <a:pt x="1586" y="795"/>
                </a:cubicBezTo>
                <a:cubicBezTo>
                  <a:pt x="1586" y="792"/>
                  <a:pt x="1586" y="792"/>
                  <a:pt x="1586" y="792"/>
                </a:cubicBezTo>
                <a:cubicBezTo>
                  <a:pt x="1586" y="791"/>
                  <a:pt x="1586" y="790"/>
                  <a:pt x="1587" y="790"/>
                </a:cubicBezTo>
                <a:cubicBezTo>
                  <a:pt x="1588" y="790"/>
                  <a:pt x="1589" y="791"/>
                  <a:pt x="1589" y="792"/>
                </a:cubicBezTo>
                <a:cubicBezTo>
                  <a:pt x="1589" y="795"/>
                  <a:pt x="1589" y="795"/>
                  <a:pt x="1589" y="795"/>
                </a:cubicBezTo>
                <a:cubicBezTo>
                  <a:pt x="1589" y="801"/>
                  <a:pt x="1589" y="808"/>
                  <a:pt x="1589" y="814"/>
                </a:cubicBezTo>
                <a:cubicBezTo>
                  <a:pt x="1589" y="815"/>
                  <a:pt x="1588" y="816"/>
                  <a:pt x="1587" y="816"/>
                </a:cubicBezTo>
                <a:close/>
                <a:moveTo>
                  <a:pt x="1" y="779"/>
                </a:moveTo>
                <a:cubicBezTo>
                  <a:pt x="1" y="779"/>
                  <a:pt x="1" y="779"/>
                  <a:pt x="1" y="779"/>
                </a:cubicBezTo>
                <a:cubicBezTo>
                  <a:pt x="0" y="779"/>
                  <a:pt x="0" y="778"/>
                  <a:pt x="0" y="777"/>
                </a:cubicBezTo>
                <a:cubicBezTo>
                  <a:pt x="0" y="771"/>
                  <a:pt x="0" y="764"/>
                  <a:pt x="0" y="758"/>
                </a:cubicBezTo>
                <a:cubicBezTo>
                  <a:pt x="0" y="757"/>
                  <a:pt x="1" y="756"/>
                  <a:pt x="2" y="756"/>
                </a:cubicBezTo>
                <a:cubicBezTo>
                  <a:pt x="3" y="756"/>
                  <a:pt x="4" y="757"/>
                  <a:pt x="4" y="758"/>
                </a:cubicBezTo>
                <a:cubicBezTo>
                  <a:pt x="4" y="764"/>
                  <a:pt x="3" y="771"/>
                  <a:pt x="3" y="777"/>
                </a:cubicBezTo>
                <a:cubicBezTo>
                  <a:pt x="3" y="778"/>
                  <a:pt x="2" y="779"/>
                  <a:pt x="1" y="779"/>
                </a:cubicBezTo>
                <a:close/>
                <a:moveTo>
                  <a:pt x="1587" y="774"/>
                </a:moveTo>
                <a:cubicBezTo>
                  <a:pt x="1586" y="774"/>
                  <a:pt x="1585" y="773"/>
                  <a:pt x="1585" y="772"/>
                </a:cubicBezTo>
                <a:cubicBezTo>
                  <a:pt x="1585" y="766"/>
                  <a:pt x="1585" y="759"/>
                  <a:pt x="1584" y="753"/>
                </a:cubicBezTo>
                <a:cubicBezTo>
                  <a:pt x="1584" y="752"/>
                  <a:pt x="1585" y="751"/>
                  <a:pt x="1586" y="751"/>
                </a:cubicBezTo>
                <a:cubicBezTo>
                  <a:pt x="1587" y="751"/>
                  <a:pt x="1588" y="752"/>
                  <a:pt x="1588" y="753"/>
                </a:cubicBezTo>
                <a:cubicBezTo>
                  <a:pt x="1588" y="759"/>
                  <a:pt x="1589" y="766"/>
                  <a:pt x="1589" y="772"/>
                </a:cubicBezTo>
                <a:cubicBezTo>
                  <a:pt x="1589" y="773"/>
                  <a:pt x="1588" y="774"/>
                  <a:pt x="1587" y="774"/>
                </a:cubicBezTo>
                <a:cubicBezTo>
                  <a:pt x="1587" y="774"/>
                  <a:pt x="1587" y="774"/>
                  <a:pt x="1587" y="774"/>
                </a:cubicBezTo>
                <a:close/>
                <a:moveTo>
                  <a:pt x="3" y="740"/>
                </a:moveTo>
                <a:cubicBezTo>
                  <a:pt x="3" y="740"/>
                  <a:pt x="3" y="740"/>
                  <a:pt x="3" y="740"/>
                </a:cubicBezTo>
                <a:cubicBezTo>
                  <a:pt x="2" y="740"/>
                  <a:pt x="1" y="740"/>
                  <a:pt x="1" y="739"/>
                </a:cubicBezTo>
                <a:cubicBezTo>
                  <a:pt x="2" y="732"/>
                  <a:pt x="2" y="726"/>
                  <a:pt x="3" y="719"/>
                </a:cubicBezTo>
                <a:cubicBezTo>
                  <a:pt x="3" y="718"/>
                  <a:pt x="4" y="718"/>
                  <a:pt x="5" y="718"/>
                </a:cubicBezTo>
                <a:cubicBezTo>
                  <a:pt x="6" y="718"/>
                  <a:pt x="7" y="719"/>
                  <a:pt x="7" y="720"/>
                </a:cubicBezTo>
                <a:cubicBezTo>
                  <a:pt x="6" y="726"/>
                  <a:pt x="5" y="732"/>
                  <a:pt x="5" y="739"/>
                </a:cubicBezTo>
                <a:cubicBezTo>
                  <a:pt x="5" y="740"/>
                  <a:pt x="4" y="740"/>
                  <a:pt x="3" y="740"/>
                </a:cubicBezTo>
                <a:close/>
                <a:moveTo>
                  <a:pt x="1585" y="735"/>
                </a:moveTo>
                <a:cubicBezTo>
                  <a:pt x="1584" y="735"/>
                  <a:pt x="1583" y="735"/>
                  <a:pt x="1583" y="734"/>
                </a:cubicBezTo>
                <a:cubicBezTo>
                  <a:pt x="1583" y="727"/>
                  <a:pt x="1582" y="721"/>
                  <a:pt x="1582" y="715"/>
                </a:cubicBezTo>
                <a:cubicBezTo>
                  <a:pt x="1581" y="714"/>
                  <a:pt x="1582" y="713"/>
                  <a:pt x="1583" y="713"/>
                </a:cubicBezTo>
                <a:cubicBezTo>
                  <a:pt x="1584" y="713"/>
                  <a:pt x="1585" y="713"/>
                  <a:pt x="1585" y="714"/>
                </a:cubicBezTo>
                <a:cubicBezTo>
                  <a:pt x="1586" y="721"/>
                  <a:pt x="1586" y="727"/>
                  <a:pt x="1587" y="734"/>
                </a:cubicBezTo>
                <a:cubicBezTo>
                  <a:pt x="1587" y="735"/>
                  <a:pt x="1586" y="735"/>
                  <a:pt x="1585" y="735"/>
                </a:cubicBezTo>
                <a:cubicBezTo>
                  <a:pt x="1585" y="735"/>
                  <a:pt x="1585" y="735"/>
                  <a:pt x="1585" y="735"/>
                </a:cubicBezTo>
                <a:close/>
                <a:moveTo>
                  <a:pt x="7" y="702"/>
                </a:moveTo>
                <a:cubicBezTo>
                  <a:pt x="7" y="702"/>
                  <a:pt x="7" y="702"/>
                  <a:pt x="7" y="702"/>
                </a:cubicBezTo>
                <a:cubicBezTo>
                  <a:pt x="6" y="702"/>
                  <a:pt x="5" y="701"/>
                  <a:pt x="5" y="700"/>
                </a:cubicBezTo>
                <a:cubicBezTo>
                  <a:pt x="6" y="694"/>
                  <a:pt x="7" y="687"/>
                  <a:pt x="8" y="681"/>
                </a:cubicBezTo>
                <a:cubicBezTo>
                  <a:pt x="8" y="680"/>
                  <a:pt x="9" y="679"/>
                  <a:pt x="10" y="679"/>
                </a:cubicBezTo>
                <a:cubicBezTo>
                  <a:pt x="11" y="680"/>
                  <a:pt x="11" y="680"/>
                  <a:pt x="11" y="681"/>
                </a:cubicBezTo>
                <a:cubicBezTo>
                  <a:pt x="10" y="688"/>
                  <a:pt x="9" y="694"/>
                  <a:pt x="9" y="700"/>
                </a:cubicBezTo>
                <a:cubicBezTo>
                  <a:pt x="9" y="701"/>
                  <a:pt x="8" y="702"/>
                  <a:pt x="7" y="702"/>
                </a:cubicBezTo>
                <a:close/>
                <a:moveTo>
                  <a:pt x="1581" y="697"/>
                </a:moveTo>
                <a:cubicBezTo>
                  <a:pt x="1580" y="697"/>
                  <a:pt x="1580" y="696"/>
                  <a:pt x="1579" y="696"/>
                </a:cubicBezTo>
                <a:cubicBezTo>
                  <a:pt x="1579" y="689"/>
                  <a:pt x="1578" y="683"/>
                  <a:pt x="1577" y="676"/>
                </a:cubicBezTo>
                <a:cubicBezTo>
                  <a:pt x="1577" y="675"/>
                  <a:pt x="1577" y="675"/>
                  <a:pt x="1578" y="674"/>
                </a:cubicBezTo>
                <a:cubicBezTo>
                  <a:pt x="1579" y="674"/>
                  <a:pt x="1580" y="675"/>
                  <a:pt x="1580" y="676"/>
                </a:cubicBezTo>
                <a:cubicBezTo>
                  <a:pt x="1581" y="682"/>
                  <a:pt x="1582" y="689"/>
                  <a:pt x="1583" y="695"/>
                </a:cubicBezTo>
                <a:cubicBezTo>
                  <a:pt x="1583" y="696"/>
                  <a:pt x="1582" y="697"/>
                  <a:pt x="1581" y="697"/>
                </a:cubicBezTo>
                <a:cubicBezTo>
                  <a:pt x="1581" y="697"/>
                  <a:pt x="1581" y="697"/>
                  <a:pt x="1581" y="697"/>
                </a:cubicBezTo>
                <a:close/>
                <a:moveTo>
                  <a:pt x="12" y="664"/>
                </a:moveTo>
                <a:cubicBezTo>
                  <a:pt x="12" y="664"/>
                  <a:pt x="12" y="664"/>
                  <a:pt x="12" y="664"/>
                </a:cubicBezTo>
                <a:cubicBezTo>
                  <a:pt x="11" y="664"/>
                  <a:pt x="10" y="663"/>
                  <a:pt x="11" y="662"/>
                </a:cubicBezTo>
                <a:cubicBezTo>
                  <a:pt x="12" y="655"/>
                  <a:pt x="13" y="649"/>
                  <a:pt x="14" y="643"/>
                </a:cubicBezTo>
                <a:cubicBezTo>
                  <a:pt x="14" y="642"/>
                  <a:pt x="15" y="641"/>
                  <a:pt x="16" y="641"/>
                </a:cubicBezTo>
                <a:cubicBezTo>
                  <a:pt x="17" y="642"/>
                  <a:pt x="18" y="642"/>
                  <a:pt x="18" y="643"/>
                </a:cubicBezTo>
                <a:cubicBezTo>
                  <a:pt x="16" y="650"/>
                  <a:pt x="15" y="656"/>
                  <a:pt x="14" y="662"/>
                </a:cubicBezTo>
                <a:cubicBezTo>
                  <a:pt x="14" y="663"/>
                  <a:pt x="13" y="664"/>
                  <a:pt x="12" y="664"/>
                </a:cubicBezTo>
                <a:close/>
                <a:moveTo>
                  <a:pt x="1575" y="659"/>
                </a:moveTo>
                <a:cubicBezTo>
                  <a:pt x="1575" y="659"/>
                  <a:pt x="1574" y="658"/>
                  <a:pt x="1574" y="657"/>
                </a:cubicBezTo>
                <a:cubicBezTo>
                  <a:pt x="1573" y="651"/>
                  <a:pt x="1571" y="645"/>
                  <a:pt x="1570" y="639"/>
                </a:cubicBezTo>
                <a:cubicBezTo>
                  <a:pt x="1570" y="638"/>
                  <a:pt x="1571" y="637"/>
                  <a:pt x="1572" y="636"/>
                </a:cubicBezTo>
                <a:cubicBezTo>
                  <a:pt x="1573" y="636"/>
                  <a:pt x="1573" y="637"/>
                  <a:pt x="1574" y="638"/>
                </a:cubicBezTo>
                <a:cubicBezTo>
                  <a:pt x="1575" y="644"/>
                  <a:pt x="1576" y="650"/>
                  <a:pt x="1577" y="657"/>
                </a:cubicBezTo>
                <a:cubicBezTo>
                  <a:pt x="1577" y="658"/>
                  <a:pt x="1577" y="659"/>
                  <a:pt x="1576" y="659"/>
                </a:cubicBezTo>
                <a:cubicBezTo>
                  <a:pt x="1576" y="659"/>
                  <a:pt x="1576" y="659"/>
                  <a:pt x="1575" y="659"/>
                </a:cubicBezTo>
                <a:close/>
                <a:moveTo>
                  <a:pt x="20" y="626"/>
                </a:moveTo>
                <a:cubicBezTo>
                  <a:pt x="20" y="626"/>
                  <a:pt x="19" y="626"/>
                  <a:pt x="19" y="626"/>
                </a:cubicBezTo>
                <a:cubicBezTo>
                  <a:pt x="18" y="626"/>
                  <a:pt x="18" y="625"/>
                  <a:pt x="18" y="624"/>
                </a:cubicBezTo>
                <a:cubicBezTo>
                  <a:pt x="19" y="617"/>
                  <a:pt x="21" y="611"/>
                  <a:pt x="22" y="605"/>
                </a:cubicBezTo>
                <a:cubicBezTo>
                  <a:pt x="23" y="604"/>
                  <a:pt x="24" y="603"/>
                  <a:pt x="25" y="604"/>
                </a:cubicBezTo>
                <a:cubicBezTo>
                  <a:pt x="25" y="604"/>
                  <a:pt x="26" y="605"/>
                  <a:pt x="26" y="606"/>
                </a:cubicBezTo>
                <a:cubicBezTo>
                  <a:pt x="24" y="612"/>
                  <a:pt x="23" y="618"/>
                  <a:pt x="21" y="625"/>
                </a:cubicBezTo>
                <a:cubicBezTo>
                  <a:pt x="21" y="625"/>
                  <a:pt x="21" y="626"/>
                  <a:pt x="20" y="626"/>
                </a:cubicBezTo>
                <a:close/>
                <a:moveTo>
                  <a:pt x="1568" y="621"/>
                </a:moveTo>
                <a:cubicBezTo>
                  <a:pt x="1567" y="621"/>
                  <a:pt x="1566" y="621"/>
                  <a:pt x="1566" y="620"/>
                </a:cubicBezTo>
                <a:cubicBezTo>
                  <a:pt x="1565" y="613"/>
                  <a:pt x="1563" y="607"/>
                  <a:pt x="1562" y="601"/>
                </a:cubicBezTo>
                <a:cubicBezTo>
                  <a:pt x="1561" y="600"/>
                  <a:pt x="1562" y="599"/>
                  <a:pt x="1563" y="599"/>
                </a:cubicBezTo>
                <a:cubicBezTo>
                  <a:pt x="1564" y="599"/>
                  <a:pt x="1565" y="599"/>
                  <a:pt x="1565" y="600"/>
                </a:cubicBezTo>
                <a:cubicBezTo>
                  <a:pt x="1567" y="606"/>
                  <a:pt x="1568" y="613"/>
                  <a:pt x="1570" y="619"/>
                </a:cubicBezTo>
                <a:cubicBezTo>
                  <a:pt x="1570" y="620"/>
                  <a:pt x="1569" y="621"/>
                  <a:pt x="1568" y="621"/>
                </a:cubicBezTo>
                <a:cubicBezTo>
                  <a:pt x="1568" y="621"/>
                  <a:pt x="1568" y="621"/>
                  <a:pt x="1568" y="621"/>
                </a:cubicBezTo>
                <a:close/>
                <a:moveTo>
                  <a:pt x="29" y="588"/>
                </a:moveTo>
                <a:cubicBezTo>
                  <a:pt x="29" y="588"/>
                  <a:pt x="29" y="588"/>
                  <a:pt x="28" y="588"/>
                </a:cubicBezTo>
                <a:cubicBezTo>
                  <a:pt x="28" y="588"/>
                  <a:pt x="27" y="587"/>
                  <a:pt x="27" y="586"/>
                </a:cubicBezTo>
                <a:cubicBezTo>
                  <a:pt x="29" y="580"/>
                  <a:pt x="31" y="574"/>
                  <a:pt x="33" y="568"/>
                </a:cubicBezTo>
                <a:cubicBezTo>
                  <a:pt x="33" y="567"/>
                  <a:pt x="34" y="566"/>
                  <a:pt x="35" y="566"/>
                </a:cubicBezTo>
                <a:cubicBezTo>
                  <a:pt x="36" y="567"/>
                  <a:pt x="36" y="568"/>
                  <a:pt x="36" y="569"/>
                </a:cubicBezTo>
                <a:cubicBezTo>
                  <a:pt x="34" y="575"/>
                  <a:pt x="32" y="581"/>
                  <a:pt x="31" y="587"/>
                </a:cubicBezTo>
                <a:cubicBezTo>
                  <a:pt x="30" y="588"/>
                  <a:pt x="30" y="588"/>
                  <a:pt x="29" y="588"/>
                </a:cubicBezTo>
                <a:close/>
                <a:moveTo>
                  <a:pt x="1558" y="584"/>
                </a:moveTo>
                <a:cubicBezTo>
                  <a:pt x="1558" y="584"/>
                  <a:pt x="1557" y="583"/>
                  <a:pt x="1557" y="582"/>
                </a:cubicBezTo>
                <a:cubicBezTo>
                  <a:pt x="1555" y="576"/>
                  <a:pt x="1553" y="570"/>
                  <a:pt x="1551" y="564"/>
                </a:cubicBezTo>
                <a:cubicBezTo>
                  <a:pt x="1551" y="563"/>
                  <a:pt x="1552" y="562"/>
                  <a:pt x="1552" y="562"/>
                </a:cubicBezTo>
                <a:cubicBezTo>
                  <a:pt x="1553" y="561"/>
                  <a:pt x="1554" y="562"/>
                  <a:pt x="1555" y="563"/>
                </a:cubicBezTo>
                <a:cubicBezTo>
                  <a:pt x="1557" y="569"/>
                  <a:pt x="1558" y="575"/>
                  <a:pt x="1560" y="581"/>
                </a:cubicBezTo>
                <a:cubicBezTo>
                  <a:pt x="1560" y="582"/>
                  <a:pt x="1560" y="583"/>
                  <a:pt x="1559" y="584"/>
                </a:cubicBezTo>
                <a:cubicBezTo>
                  <a:pt x="1559" y="584"/>
                  <a:pt x="1559" y="584"/>
                  <a:pt x="1558" y="584"/>
                </a:cubicBezTo>
                <a:close/>
                <a:moveTo>
                  <a:pt x="40" y="551"/>
                </a:moveTo>
                <a:cubicBezTo>
                  <a:pt x="40" y="551"/>
                  <a:pt x="40" y="551"/>
                  <a:pt x="39" y="551"/>
                </a:cubicBezTo>
                <a:cubicBezTo>
                  <a:pt x="38" y="551"/>
                  <a:pt x="38" y="550"/>
                  <a:pt x="38" y="549"/>
                </a:cubicBezTo>
                <a:cubicBezTo>
                  <a:pt x="40" y="543"/>
                  <a:pt x="42" y="537"/>
                  <a:pt x="44" y="531"/>
                </a:cubicBezTo>
                <a:cubicBezTo>
                  <a:pt x="45" y="530"/>
                  <a:pt x="46" y="529"/>
                  <a:pt x="47" y="530"/>
                </a:cubicBezTo>
                <a:cubicBezTo>
                  <a:pt x="48" y="530"/>
                  <a:pt x="48" y="531"/>
                  <a:pt x="48" y="532"/>
                </a:cubicBezTo>
                <a:cubicBezTo>
                  <a:pt x="46" y="538"/>
                  <a:pt x="44" y="544"/>
                  <a:pt x="42" y="550"/>
                </a:cubicBezTo>
                <a:cubicBezTo>
                  <a:pt x="41" y="551"/>
                  <a:pt x="41" y="551"/>
                  <a:pt x="40" y="551"/>
                </a:cubicBezTo>
                <a:close/>
                <a:moveTo>
                  <a:pt x="1547" y="547"/>
                </a:moveTo>
                <a:cubicBezTo>
                  <a:pt x="1546" y="547"/>
                  <a:pt x="1546" y="546"/>
                  <a:pt x="1545" y="545"/>
                </a:cubicBezTo>
                <a:cubicBezTo>
                  <a:pt x="1543" y="539"/>
                  <a:pt x="1541" y="533"/>
                  <a:pt x="1539" y="527"/>
                </a:cubicBezTo>
                <a:cubicBezTo>
                  <a:pt x="1539" y="526"/>
                  <a:pt x="1539" y="525"/>
                  <a:pt x="1540" y="525"/>
                </a:cubicBezTo>
                <a:cubicBezTo>
                  <a:pt x="1541" y="525"/>
                  <a:pt x="1542" y="525"/>
                  <a:pt x="1543" y="526"/>
                </a:cubicBezTo>
                <a:cubicBezTo>
                  <a:pt x="1545" y="532"/>
                  <a:pt x="1547" y="538"/>
                  <a:pt x="1549" y="544"/>
                </a:cubicBezTo>
                <a:cubicBezTo>
                  <a:pt x="1549" y="545"/>
                  <a:pt x="1549" y="546"/>
                  <a:pt x="1548" y="547"/>
                </a:cubicBezTo>
                <a:cubicBezTo>
                  <a:pt x="1548" y="547"/>
                  <a:pt x="1547" y="547"/>
                  <a:pt x="1547" y="547"/>
                </a:cubicBezTo>
                <a:close/>
                <a:moveTo>
                  <a:pt x="53" y="515"/>
                </a:moveTo>
                <a:cubicBezTo>
                  <a:pt x="53" y="515"/>
                  <a:pt x="52" y="515"/>
                  <a:pt x="52" y="515"/>
                </a:cubicBezTo>
                <a:cubicBezTo>
                  <a:pt x="51" y="514"/>
                  <a:pt x="51" y="513"/>
                  <a:pt x="51" y="513"/>
                </a:cubicBezTo>
                <a:cubicBezTo>
                  <a:pt x="53" y="506"/>
                  <a:pt x="56" y="500"/>
                  <a:pt x="58" y="494"/>
                </a:cubicBezTo>
                <a:cubicBezTo>
                  <a:pt x="59" y="494"/>
                  <a:pt x="60" y="493"/>
                  <a:pt x="61" y="493"/>
                </a:cubicBezTo>
                <a:cubicBezTo>
                  <a:pt x="62" y="494"/>
                  <a:pt x="62" y="495"/>
                  <a:pt x="62" y="496"/>
                </a:cubicBezTo>
                <a:cubicBezTo>
                  <a:pt x="59" y="502"/>
                  <a:pt x="57" y="508"/>
                  <a:pt x="54" y="514"/>
                </a:cubicBezTo>
                <a:cubicBezTo>
                  <a:pt x="54" y="515"/>
                  <a:pt x="54" y="515"/>
                  <a:pt x="53" y="515"/>
                </a:cubicBezTo>
                <a:close/>
                <a:moveTo>
                  <a:pt x="1534" y="510"/>
                </a:moveTo>
                <a:cubicBezTo>
                  <a:pt x="1533" y="510"/>
                  <a:pt x="1533" y="510"/>
                  <a:pt x="1532" y="509"/>
                </a:cubicBezTo>
                <a:cubicBezTo>
                  <a:pt x="1530" y="503"/>
                  <a:pt x="1528" y="497"/>
                  <a:pt x="1525" y="491"/>
                </a:cubicBezTo>
                <a:cubicBezTo>
                  <a:pt x="1525" y="491"/>
                  <a:pt x="1525" y="490"/>
                  <a:pt x="1526" y="489"/>
                </a:cubicBezTo>
                <a:cubicBezTo>
                  <a:pt x="1527" y="489"/>
                  <a:pt x="1528" y="489"/>
                  <a:pt x="1529" y="490"/>
                </a:cubicBezTo>
                <a:cubicBezTo>
                  <a:pt x="1531" y="496"/>
                  <a:pt x="1533" y="502"/>
                  <a:pt x="1536" y="508"/>
                </a:cubicBezTo>
                <a:cubicBezTo>
                  <a:pt x="1536" y="509"/>
                  <a:pt x="1536" y="510"/>
                  <a:pt x="1535" y="510"/>
                </a:cubicBezTo>
                <a:cubicBezTo>
                  <a:pt x="1535" y="510"/>
                  <a:pt x="1534" y="510"/>
                  <a:pt x="1534" y="510"/>
                </a:cubicBezTo>
                <a:close/>
                <a:moveTo>
                  <a:pt x="67" y="479"/>
                </a:moveTo>
                <a:cubicBezTo>
                  <a:pt x="67" y="479"/>
                  <a:pt x="67" y="479"/>
                  <a:pt x="67" y="479"/>
                </a:cubicBezTo>
                <a:cubicBezTo>
                  <a:pt x="66" y="479"/>
                  <a:pt x="65" y="478"/>
                  <a:pt x="66" y="477"/>
                </a:cubicBezTo>
                <a:cubicBezTo>
                  <a:pt x="68" y="471"/>
                  <a:pt x="71" y="465"/>
                  <a:pt x="74" y="459"/>
                </a:cubicBezTo>
                <a:cubicBezTo>
                  <a:pt x="74" y="458"/>
                  <a:pt x="75" y="458"/>
                  <a:pt x="76" y="458"/>
                </a:cubicBezTo>
                <a:cubicBezTo>
                  <a:pt x="77" y="458"/>
                  <a:pt x="77" y="460"/>
                  <a:pt x="77" y="460"/>
                </a:cubicBezTo>
                <a:cubicBezTo>
                  <a:pt x="74" y="466"/>
                  <a:pt x="72" y="472"/>
                  <a:pt x="69" y="478"/>
                </a:cubicBezTo>
                <a:cubicBezTo>
                  <a:pt x="69" y="479"/>
                  <a:pt x="68" y="479"/>
                  <a:pt x="67" y="479"/>
                </a:cubicBezTo>
                <a:close/>
                <a:moveTo>
                  <a:pt x="1519" y="475"/>
                </a:moveTo>
                <a:cubicBezTo>
                  <a:pt x="1519" y="475"/>
                  <a:pt x="1518" y="474"/>
                  <a:pt x="1518" y="474"/>
                </a:cubicBezTo>
                <a:cubicBezTo>
                  <a:pt x="1515" y="468"/>
                  <a:pt x="1512" y="462"/>
                  <a:pt x="1510" y="456"/>
                </a:cubicBezTo>
                <a:cubicBezTo>
                  <a:pt x="1509" y="455"/>
                  <a:pt x="1510" y="454"/>
                  <a:pt x="1511" y="454"/>
                </a:cubicBezTo>
                <a:cubicBezTo>
                  <a:pt x="1511" y="454"/>
                  <a:pt x="1512" y="454"/>
                  <a:pt x="1513" y="455"/>
                </a:cubicBezTo>
                <a:cubicBezTo>
                  <a:pt x="1516" y="461"/>
                  <a:pt x="1518" y="466"/>
                  <a:pt x="1521" y="472"/>
                </a:cubicBezTo>
                <a:cubicBezTo>
                  <a:pt x="1521" y="473"/>
                  <a:pt x="1521" y="474"/>
                  <a:pt x="1520" y="475"/>
                </a:cubicBezTo>
                <a:cubicBezTo>
                  <a:pt x="1520" y="475"/>
                  <a:pt x="1520" y="475"/>
                  <a:pt x="1519" y="475"/>
                </a:cubicBezTo>
                <a:close/>
                <a:moveTo>
                  <a:pt x="84" y="444"/>
                </a:moveTo>
                <a:cubicBezTo>
                  <a:pt x="84" y="444"/>
                  <a:pt x="83" y="444"/>
                  <a:pt x="83" y="444"/>
                </a:cubicBezTo>
                <a:cubicBezTo>
                  <a:pt x="82" y="443"/>
                  <a:pt x="82" y="442"/>
                  <a:pt x="82" y="441"/>
                </a:cubicBezTo>
                <a:cubicBezTo>
                  <a:pt x="85" y="436"/>
                  <a:pt x="88" y="430"/>
                  <a:pt x="91" y="424"/>
                </a:cubicBezTo>
                <a:cubicBezTo>
                  <a:pt x="92" y="423"/>
                  <a:pt x="93" y="423"/>
                  <a:pt x="93" y="423"/>
                </a:cubicBezTo>
                <a:cubicBezTo>
                  <a:pt x="94" y="424"/>
                  <a:pt x="95" y="425"/>
                  <a:pt x="94" y="426"/>
                </a:cubicBezTo>
                <a:cubicBezTo>
                  <a:pt x="91" y="432"/>
                  <a:pt x="88" y="437"/>
                  <a:pt x="85" y="443"/>
                </a:cubicBezTo>
                <a:cubicBezTo>
                  <a:pt x="85" y="444"/>
                  <a:pt x="84" y="444"/>
                  <a:pt x="84" y="444"/>
                </a:cubicBezTo>
                <a:close/>
                <a:moveTo>
                  <a:pt x="1503" y="440"/>
                </a:moveTo>
                <a:cubicBezTo>
                  <a:pt x="1502" y="440"/>
                  <a:pt x="1502" y="440"/>
                  <a:pt x="1501" y="439"/>
                </a:cubicBezTo>
                <a:cubicBezTo>
                  <a:pt x="1498" y="433"/>
                  <a:pt x="1495" y="428"/>
                  <a:pt x="1492" y="422"/>
                </a:cubicBezTo>
                <a:cubicBezTo>
                  <a:pt x="1492" y="421"/>
                  <a:pt x="1492" y="420"/>
                  <a:pt x="1493" y="420"/>
                </a:cubicBezTo>
                <a:cubicBezTo>
                  <a:pt x="1494" y="419"/>
                  <a:pt x="1495" y="420"/>
                  <a:pt x="1496" y="420"/>
                </a:cubicBezTo>
                <a:cubicBezTo>
                  <a:pt x="1499" y="426"/>
                  <a:pt x="1502" y="432"/>
                  <a:pt x="1504" y="438"/>
                </a:cubicBezTo>
                <a:cubicBezTo>
                  <a:pt x="1505" y="438"/>
                  <a:pt x="1505" y="439"/>
                  <a:pt x="1504" y="440"/>
                </a:cubicBezTo>
                <a:cubicBezTo>
                  <a:pt x="1503" y="440"/>
                  <a:pt x="1503" y="440"/>
                  <a:pt x="1503" y="440"/>
                </a:cubicBezTo>
                <a:close/>
                <a:moveTo>
                  <a:pt x="102" y="410"/>
                </a:moveTo>
                <a:cubicBezTo>
                  <a:pt x="102" y="410"/>
                  <a:pt x="101" y="410"/>
                  <a:pt x="101" y="410"/>
                </a:cubicBezTo>
                <a:cubicBezTo>
                  <a:pt x="100" y="409"/>
                  <a:pt x="100" y="408"/>
                  <a:pt x="100" y="407"/>
                </a:cubicBezTo>
                <a:cubicBezTo>
                  <a:pt x="104" y="402"/>
                  <a:pt x="107" y="396"/>
                  <a:pt x="110" y="390"/>
                </a:cubicBezTo>
                <a:cubicBezTo>
                  <a:pt x="111" y="390"/>
                  <a:pt x="112" y="389"/>
                  <a:pt x="112" y="390"/>
                </a:cubicBezTo>
                <a:cubicBezTo>
                  <a:pt x="113" y="390"/>
                  <a:pt x="114" y="391"/>
                  <a:pt x="113" y="392"/>
                </a:cubicBezTo>
                <a:cubicBezTo>
                  <a:pt x="110" y="398"/>
                  <a:pt x="107" y="403"/>
                  <a:pt x="103" y="409"/>
                </a:cubicBezTo>
                <a:cubicBezTo>
                  <a:pt x="103" y="410"/>
                  <a:pt x="103" y="410"/>
                  <a:pt x="102" y="410"/>
                </a:cubicBezTo>
                <a:close/>
                <a:moveTo>
                  <a:pt x="1485" y="406"/>
                </a:moveTo>
                <a:cubicBezTo>
                  <a:pt x="1484" y="406"/>
                  <a:pt x="1483" y="406"/>
                  <a:pt x="1483" y="405"/>
                </a:cubicBezTo>
                <a:cubicBezTo>
                  <a:pt x="1480" y="400"/>
                  <a:pt x="1477" y="394"/>
                  <a:pt x="1473" y="389"/>
                </a:cubicBezTo>
                <a:cubicBezTo>
                  <a:pt x="1473" y="388"/>
                  <a:pt x="1473" y="387"/>
                  <a:pt x="1474" y="386"/>
                </a:cubicBezTo>
                <a:cubicBezTo>
                  <a:pt x="1475" y="386"/>
                  <a:pt x="1476" y="386"/>
                  <a:pt x="1477" y="387"/>
                </a:cubicBezTo>
                <a:cubicBezTo>
                  <a:pt x="1480" y="392"/>
                  <a:pt x="1483" y="398"/>
                  <a:pt x="1486" y="403"/>
                </a:cubicBezTo>
                <a:cubicBezTo>
                  <a:pt x="1487" y="404"/>
                  <a:pt x="1486" y="405"/>
                  <a:pt x="1486" y="406"/>
                </a:cubicBezTo>
                <a:cubicBezTo>
                  <a:pt x="1485" y="406"/>
                  <a:pt x="1485" y="406"/>
                  <a:pt x="1485" y="406"/>
                </a:cubicBezTo>
                <a:close/>
                <a:moveTo>
                  <a:pt x="122" y="377"/>
                </a:moveTo>
                <a:cubicBezTo>
                  <a:pt x="121" y="377"/>
                  <a:pt x="121" y="376"/>
                  <a:pt x="121" y="376"/>
                </a:cubicBezTo>
                <a:cubicBezTo>
                  <a:pt x="120" y="376"/>
                  <a:pt x="120" y="375"/>
                  <a:pt x="120" y="374"/>
                </a:cubicBezTo>
                <a:cubicBezTo>
                  <a:pt x="124" y="368"/>
                  <a:pt x="127" y="363"/>
                  <a:pt x="131" y="358"/>
                </a:cubicBezTo>
                <a:cubicBezTo>
                  <a:pt x="131" y="357"/>
                  <a:pt x="132" y="357"/>
                  <a:pt x="133" y="357"/>
                </a:cubicBezTo>
                <a:cubicBezTo>
                  <a:pt x="134" y="358"/>
                  <a:pt x="134" y="359"/>
                  <a:pt x="134" y="360"/>
                </a:cubicBezTo>
                <a:cubicBezTo>
                  <a:pt x="130" y="365"/>
                  <a:pt x="127" y="370"/>
                  <a:pt x="123" y="376"/>
                </a:cubicBezTo>
                <a:cubicBezTo>
                  <a:pt x="123" y="376"/>
                  <a:pt x="122" y="377"/>
                  <a:pt x="122" y="377"/>
                </a:cubicBezTo>
                <a:close/>
                <a:moveTo>
                  <a:pt x="1465" y="373"/>
                </a:moveTo>
                <a:cubicBezTo>
                  <a:pt x="1464" y="373"/>
                  <a:pt x="1464" y="373"/>
                  <a:pt x="1463" y="372"/>
                </a:cubicBezTo>
                <a:cubicBezTo>
                  <a:pt x="1460" y="367"/>
                  <a:pt x="1456" y="361"/>
                  <a:pt x="1453" y="356"/>
                </a:cubicBezTo>
                <a:cubicBezTo>
                  <a:pt x="1452" y="355"/>
                  <a:pt x="1453" y="354"/>
                  <a:pt x="1453" y="354"/>
                </a:cubicBezTo>
                <a:cubicBezTo>
                  <a:pt x="1454" y="353"/>
                  <a:pt x="1455" y="353"/>
                  <a:pt x="1456" y="354"/>
                </a:cubicBezTo>
                <a:cubicBezTo>
                  <a:pt x="1459" y="360"/>
                  <a:pt x="1463" y="365"/>
                  <a:pt x="1466" y="370"/>
                </a:cubicBezTo>
                <a:cubicBezTo>
                  <a:pt x="1467" y="371"/>
                  <a:pt x="1467" y="372"/>
                  <a:pt x="1466" y="373"/>
                </a:cubicBezTo>
                <a:cubicBezTo>
                  <a:pt x="1466" y="373"/>
                  <a:pt x="1465" y="373"/>
                  <a:pt x="1465" y="373"/>
                </a:cubicBezTo>
                <a:close/>
                <a:moveTo>
                  <a:pt x="143" y="344"/>
                </a:moveTo>
                <a:cubicBezTo>
                  <a:pt x="143" y="344"/>
                  <a:pt x="142" y="344"/>
                  <a:pt x="142" y="344"/>
                </a:cubicBezTo>
                <a:cubicBezTo>
                  <a:pt x="141" y="343"/>
                  <a:pt x="141" y="342"/>
                  <a:pt x="141" y="342"/>
                </a:cubicBezTo>
                <a:cubicBezTo>
                  <a:pt x="145" y="336"/>
                  <a:pt x="149" y="331"/>
                  <a:pt x="153" y="326"/>
                </a:cubicBezTo>
                <a:cubicBezTo>
                  <a:pt x="153" y="325"/>
                  <a:pt x="154" y="325"/>
                  <a:pt x="155" y="325"/>
                </a:cubicBezTo>
                <a:cubicBezTo>
                  <a:pt x="156" y="326"/>
                  <a:pt x="156" y="327"/>
                  <a:pt x="156" y="328"/>
                </a:cubicBezTo>
                <a:cubicBezTo>
                  <a:pt x="152" y="333"/>
                  <a:pt x="148" y="338"/>
                  <a:pt x="144" y="344"/>
                </a:cubicBezTo>
                <a:cubicBezTo>
                  <a:pt x="144" y="344"/>
                  <a:pt x="143" y="344"/>
                  <a:pt x="143" y="344"/>
                </a:cubicBezTo>
                <a:close/>
                <a:moveTo>
                  <a:pt x="1443" y="341"/>
                </a:moveTo>
                <a:cubicBezTo>
                  <a:pt x="1443" y="341"/>
                  <a:pt x="1442" y="341"/>
                  <a:pt x="1442" y="340"/>
                </a:cubicBezTo>
                <a:cubicBezTo>
                  <a:pt x="1438" y="335"/>
                  <a:pt x="1435" y="330"/>
                  <a:pt x="1431" y="325"/>
                </a:cubicBezTo>
                <a:cubicBezTo>
                  <a:pt x="1430" y="324"/>
                  <a:pt x="1430" y="323"/>
                  <a:pt x="1431" y="322"/>
                </a:cubicBezTo>
                <a:cubicBezTo>
                  <a:pt x="1432" y="322"/>
                  <a:pt x="1433" y="322"/>
                  <a:pt x="1434" y="323"/>
                </a:cubicBezTo>
                <a:cubicBezTo>
                  <a:pt x="1437" y="328"/>
                  <a:pt x="1441" y="333"/>
                  <a:pt x="1445" y="338"/>
                </a:cubicBezTo>
                <a:cubicBezTo>
                  <a:pt x="1445" y="339"/>
                  <a:pt x="1445" y="340"/>
                  <a:pt x="1444" y="341"/>
                </a:cubicBezTo>
                <a:cubicBezTo>
                  <a:pt x="1444" y="341"/>
                  <a:pt x="1444" y="341"/>
                  <a:pt x="1443" y="341"/>
                </a:cubicBezTo>
                <a:close/>
                <a:moveTo>
                  <a:pt x="166" y="313"/>
                </a:moveTo>
                <a:cubicBezTo>
                  <a:pt x="165" y="313"/>
                  <a:pt x="165" y="313"/>
                  <a:pt x="165" y="313"/>
                </a:cubicBezTo>
                <a:cubicBezTo>
                  <a:pt x="164" y="312"/>
                  <a:pt x="164" y="311"/>
                  <a:pt x="164" y="310"/>
                </a:cubicBezTo>
                <a:cubicBezTo>
                  <a:pt x="168" y="305"/>
                  <a:pt x="172" y="300"/>
                  <a:pt x="176" y="295"/>
                </a:cubicBezTo>
                <a:cubicBezTo>
                  <a:pt x="177" y="294"/>
                  <a:pt x="178" y="294"/>
                  <a:pt x="179" y="295"/>
                </a:cubicBezTo>
                <a:cubicBezTo>
                  <a:pt x="180" y="295"/>
                  <a:pt x="180" y="297"/>
                  <a:pt x="179" y="297"/>
                </a:cubicBezTo>
                <a:cubicBezTo>
                  <a:pt x="175" y="302"/>
                  <a:pt x="171" y="307"/>
                  <a:pt x="167" y="312"/>
                </a:cubicBezTo>
                <a:cubicBezTo>
                  <a:pt x="167" y="313"/>
                  <a:pt x="166" y="313"/>
                  <a:pt x="166" y="313"/>
                </a:cubicBezTo>
                <a:close/>
                <a:moveTo>
                  <a:pt x="1421" y="310"/>
                </a:moveTo>
                <a:cubicBezTo>
                  <a:pt x="1420" y="310"/>
                  <a:pt x="1419" y="310"/>
                  <a:pt x="1419" y="309"/>
                </a:cubicBezTo>
                <a:cubicBezTo>
                  <a:pt x="1415" y="304"/>
                  <a:pt x="1411" y="299"/>
                  <a:pt x="1407" y="294"/>
                </a:cubicBezTo>
                <a:cubicBezTo>
                  <a:pt x="1407" y="294"/>
                  <a:pt x="1407" y="292"/>
                  <a:pt x="1407" y="292"/>
                </a:cubicBezTo>
                <a:cubicBezTo>
                  <a:pt x="1408" y="291"/>
                  <a:pt x="1409" y="291"/>
                  <a:pt x="1410" y="292"/>
                </a:cubicBezTo>
                <a:cubicBezTo>
                  <a:pt x="1414" y="297"/>
                  <a:pt x="1418" y="302"/>
                  <a:pt x="1422" y="307"/>
                </a:cubicBezTo>
                <a:cubicBezTo>
                  <a:pt x="1423" y="308"/>
                  <a:pt x="1422" y="309"/>
                  <a:pt x="1422" y="310"/>
                </a:cubicBezTo>
                <a:cubicBezTo>
                  <a:pt x="1421" y="310"/>
                  <a:pt x="1421" y="310"/>
                  <a:pt x="1421" y="310"/>
                </a:cubicBezTo>
                <a:close/>
                <a:moveTo>
                  <a:pt x="190" y="283"/>
                </a:moveTo>
                <a:cubicBezTo>
                  <a:pt x="190" y="283"/>
                  <a:pt x="189" y="283"/>
                  <a:pt x="189" y="283"/>
                </a:cubicBezTo>
                <a:cubicBezTo>
                  <a:pt x="188" y="282"/>
                  <a:pt x="188" y="281"/>
                  <a:pt x="189" y="280"/>
                </a:cubicBezTo>
                <a:cubicBezTo>
                  <a:pt x="193" y="275"/>
                  <a:pt x="197" y="270"/>
                  <a:pt x="201" y="266"/>
                </a:cubicBezTo>
                <a:cubicBezTo>
                  <a:pt x="202" y="265"/>
                  <a:pt x="203" y="265"/>
                  <a:pt x="204" y="265"/>
                </a:cubicBezTo>
                <a:cubicBezTo>
                  <a:pt x="205" y="266"/>
                  <a:pt x="205" y="267"/>
                  <a:pt x="204" y="268"/>
                </a:cubicBezTo>
                <a:cubicBezTo>
                  <a:pt x="200" y="273"/>
                  <a:pt x="196" y="278"/>
                  <a:pt x="191" y="283"/>
                </a:cubicBezTo>
                <a:cubicBezTo>
                  <a:pt x="191" y="283"/>
                  <a:pt x="191" y="283"/>
                  <a:pt x="190" y="283"/>
                </a:cubicBezTo>
                <a:close/>
                <a:moveTo>
                  <a:pt x="1396" y="280"/>
                </a:moveTo>
                <a:cubicBezTo>
                  <a:pt x="1396" y="280"/>
                  <a:pt x="1395" y="280"/>
                  <a:pt x="1395" y="280"/>
                </a:cubicBezTo>
                <a:cubicBezTo>
                  <a:pt x="1391" y="275"/>
                  <a:pt x="1386" y="270"/>
                  <a:pt x="1382" y="265"/>
                </a:cubicBezTo>
                <a:cubicBezTo>
                  <a:pt x="1381" y="264"/>
                  <a:pt x="1381" y="263"/>
                  <a:pt x="1382" y="263"/>
                </a:cubicBezTo>
                <a:cubicBezTo>
                  <a:pt x="1383" y="262"/>
                  <a:pt x="1384" y="262"/>
                  <a:pt x="1385" y="263"/>
                </a:cubicBezTo>
                <a:cubicBezTo>
                  <a:pt x="1389" y="268"/>
                  <a:pt x="1393" y="272"/>
                  <a:pt x="1397" y="277"/>
                </a:cubicBezTo>
                <a:cubicBezTo>
                  <a:pt x="1398" y="278"/>
                  <a:pt x="1398" y="279"/>
                  <a:pt x="1397" y="280"/>
                </a:cubicBezTo>
                <a:cubicBezTo>
                  <a:pt x="1397" y="280"/>
                  <a:pt x="1397" y="280"/>
                  <a:pt x="1396" y="280"/>
                </a:cubicBezTo>
                <a:close/>
                <a:moveTo>
                  <a:pt x="216" y="254"/>
                </a:moveTo>
                <a:cubicBezTo>
                  <a:pt x="215" y="254"/>
                  <a:pt x="215" y="254"/>
                  <a:pt x="215" y="254"/>
                </a:cubicBezTo>
                <a:cubicBezTo>
                  <a:pt x="214" y="253"/>
                  <a:pt x="214" y="252"/>
                  <a:pt x="214" y="251"/>
                </a:cubicBezTo>
                <a:cubicBezTo>
                  <a:pt x="219" y="247"/>
                  <a:pt x="223" y="242"/>
                  <a:pt x="228" y="237"/>
                </a:cubicBezTo>
                <a:cubicBezTo>
                  <a:pt x="229" y="237"/>
                  <a:pt x="230" y="237"/>
                  <a:pt x="230" y="237"/>
                </a:cubicBezTo>
                <a:cubicBezTo>
                  <a:pt x="231" y="238"/>
                  <a:pt x="231" y="239"/>
                  <a:pt x="230" y="240"/>
                </a:cubicBezTo>
                <a:cubicBezTo>
                  <a:pt x="226" y="244"/>
                  <a:pt x="221" y="249"/>
                  <a:pt x="217" y="254"/>
                </a:cubicBezTo>
                <a:cubicBezTo>
                  <a:pt x="217" y="254"/>
                  <a:pt x="216" y="254"/>
                  <a:pt x="216" y="254"/>
                </a:cubicBezTo>
                <a:close/>
                <a:moveTo>
                  <a:pt x="1370" y="252"/>
                </a:moveTo>
                <a:cubicBezTo>
                  <a:pt x="1370" y="252"/>
                  <a:pt x="1369" y="251"/>
                  <a:pt x="1369" y="251"/>
                </a:cubicBezTo>
                <a:cubicBezTo>
                  <a:pt x="1365" y="246"/>
                  <a:pt x="1360" y="242"/>
                  <a:pt x="1356" y="237"/>
                </a:cubicBezTo>
                <a:cubicBezTo>
                  <a:pt x="1355" y="236"/>
                  <a:pt x="1355" y="235"/>
                  <a:pt x="1356" y="235"/>
                </a:cubicBezTo>
                <a:cubicBezTo>
                  <a:pt x="1356" y="234"/>
                  <a:pt x="1357" y="234"/>
                  <a:pt x="1358" y="235"/>
                </a:cubicBezTo>
                <a:cubicBezTo>
                  <a:pt x="1363" y="239"/>
                  <a:pt x="1367" y="244"/>
                  <a:pt x="1372" y="249"/>
                </a:cubicBezTo>
                <a:cubicBezTo>
                  <a:pt x="1372" y="249"/>
                  <a:pt x="1372" y="250"/>
                  <a:pt x="1372" y="251"/>
                </a:cubicBezTo>
                <a:cubicBezTo>
                  <a:pt x="1371" y="251"/>
                  <a:pt x="1371" y="252"/>
                  <a:pt x="1370" y="252"/>
                </a:cubicBezTo>
                <a:close/>
                <a:moveTo>
                  <a:pt x="243" y="227"/>
                </a:moveTo>
                <a:cubicBezTo>
                  <a:pt x="242" y="227"/>
                  <a:pt x="242" y="227"/>
                  <a:pt x="242" y="226"/>
                </a:cubicBezTo>
                <a:cubicBezTo>
                  <a:pt x="241" y="226"/>
                  <a:pt x="241" y="224"/>
                  <a:pt x="242" y="224"/>
                </a:cubicBezTo>
                <a:cubicBezTo>
                  <a:pt x="246" y="219"/>
                  <a:pt x="251" y="215"/>
                  <a:pt x="256" y="211"/>
                </a:cubicBezTo>
                <a:cubicBezTo>
                  <a:pt x="256" y="210"/>
                  <a:pt x="258" y="210"/>
                  <a:pt x="258" y="211"/>
                </a:cubicBezTo>
                <a:cubicBezTo>
                  <a:pt x="259" y="211"/>
                  <a:pt x="259" y="212"/>
                  <a:pt x="258" y="213"/>
                </a:cubicBezTo>
                <a:cubicBezTo>
                  <a:pt x="253" y="217"/>
                  <a:pt x="249" y="222"/>
                  <a:pt x="244" y="226"/>
                </a:cubicBezTo>
                <a:cubicBezTo>
                  <a:pt x="244" y="227"/>
                  <a:pt x="243" y="227"/>
                  <a:pt x="243" y="227"/>
                </a:cubicBezTo>
                <a:close/>
                <a:moveTo>
                  <a:pt x="1343" y="224"/>
                </a:moveTo>
                <a:cubicBezTo>
                  <a:pt x="1343" y="224"/>
                  <a:pt x="1342" y="224"/>
                  <a:pt x="1342" y="224"/>
                </a:cubicBezTo>
                <a:cubicBezTo>
                  <a:pt x="1337" y="219"/>
                  <a:pt x="1333" y="215"/>
                  <a:pt x="1328" y="211"/>
                </a:cubicBezTo>
                <a:cubicBezTo>
                  <a:pt x="1327" y="210"/>
                  <a:pt x="1327" y="209"/>
                  <a:pt x="1328" y="208"/>
                </a:cubicBezTo>
                <a:cubicBezTo>
                  <a:pt x="1328" y="207"/>
                  <a:pt x="1329" y="207"/>
                  <a:pt x="1330" y="208"/>
                </a:cubicBezTo>
                <a:cubicBezTo>
                  <a:pt x="1335" y="212"/>
                  <a:pt x="1340" y="217"/>
                  <a:pt x="1344" y="221"/>
                </a:cubicBezTo>
                <a:cubicBezTo>
                  <a:pt x="1345" y="222"/>
                  <a:pt x="1345" y="223"/>
                  <a:pt x="1344" y="224"/>
                </a:cubicBezTo>
                <a:cubicBezTo>
                  <a:pt x="1344" y="224"/>
                  <a:pt x="1344" y="224"/>
                  <a:pt x="1343" y="224"/>
                </a:cubicBezTo>
                <a:close/>
                <a:moveTo>
                  <a:pt x="271" y="201"/>
                </a:moveTo>
                <a:cubicBezTo>
                  <a:pt x="271" y="201"/>
                  <a:pt x="270" y="200"/>
                  <a:pt x="270" y="200"/>
                </a:cubicBezTo>
                <a:cubicBezTo>
                  <a:pt x="269" y="199"/>
                  <a:pt x="269" y="198"/>
                  <a:pt x="270" y="198"/>
                </a:cubicBezTo>
                <a:cubicBezTo>
                  <a:pt x="275" y="193"/>
                  <a:pt x="280" y="189"/>
                  <a:pt x="285" y="185"/>
                </a:cubicBezTo>
                <a:cubicBezTo>
                  <a:pt x="285" y="184"/>
                  <a:pt x="287" y="184"/>
                  <a:pt x="287" y="185"/>
                </a:cubicBezTo>
                <a:cubicBezTo>
                  <a:pt x="288" y="186"/>
                  <a:pt x="288" y="187"/>
                  <a:pt x="287" y="188"/>
                </a:cubicBezTo>
                <a:cubicBezTo>
                  <a:pt x="282" y="192"/>
                  <a:pt x="277" y="196"/>
                  <a:pt x="272" y="200"/>
                </a:cubicBezTo>
                <a:cubicBezTo>
                  <a:pt x="272" y="201"/>
                  <a:pt x="272" y="201"/>
                  <a:pt x="271" y="201"/>
                </a:cubicBezTo>
                <a:close/>
                <a:moveTo>
                  <a:pt x="1315" y="198"/>
                </a:moveTo>
                <a:cubicBezTo>
                  <a:pt x="1314" y="198"/>
                  <a:pt x="1314" y="198"/>
                  <a:pt x="1313" y="198"/>
                </a:cubicBezTo>
                <a:cubicBezTo>
                  <a:pt x="1309" y="193"/>
                  <a:pt x="1304" y="189"/>
                  <a:pt x="1299" y="185"/>
                </a:cubicBezTo>
                <a:cubicBezTo>
                  <a:pt x="1298" y="185"/>
                  <a:pt x="1298" y="183"/>
                  <a:pt x="1298" y="183"/>
                </a:cubicBezTo>
                <a:cubicBezTo>
                  <a:pt x="1299" y="182"/>
                  <a:pt x="1300" y="182"/>
                  <a:pt x="1301" y="183"/>
                </a:cubicBezTo>
                <a:cubicBezTo>
                  <a:pt x="1306" y="187"/>
                  <a:pt x="1311" y="191"/>
                  <a:pt x="1316" y="195"/>
                </a:cubicBezTo>
                <a:cubicBezTo>
                  <a:pt x="1316" y="196"/>
                  <a:pt x="1317" y="197"/>
                  <a:pt x="1316" y="198"/>
                </a:cubicBezTo>
                <a:cubicBezTo>
                  <a:pt x="1316" y="198"/>
                  <a:pt x="1315" y="198"/>
                  <a:pt x="1315" y="198"/>
                </a:cubicBezTo>
                <a:close/>
                <a:moveTo>
                  <a:pt x="301" y="176"/>
                </a:moveTo>
                <a:cubicBezTo>
                  <a:pt x="300" y="176"/>
                  <a:pt x="300" y="176"/>
                  <a:pt x="299" y="175"/>
                </a:cubicBezTo>
                <a:cubicBezTo>
                  <a:pt x="299" y="175"/>
                  <a:pt x="299" y="173"/>
                  <a:pt x="300" y="173"/>
                </a:cubicBezTo>
                <a:cubicBezTo>
                  <a:pt x="305" y="169"/>
                  <a:pt x="310" y="165"/>
                  <a:pt x="315" y="161"/>
                </a:cubicBezTo>
                <a:cubicBezTo>
                  <a:pt x="316" y="160"/>
                  <a:pt x="317" y="160"/>
                  <a:pt x="317" y="161"/>
                </a:cubicBezTo>
                <a:cubicBezTo>
                  <a:pt x="318" y="162"/>
                  <a:pt x="318" y="163"/>
                  <a:pt x="317" y="164"/>
                </a:cubicBezTo>
                <a:cubicBezTo>
                  <a:pt x="312" y="168"/>
                  <a:pt x="307" y="172"/>
                  <a:pt x="302" y="176"/>
                </a:cubicBezTo>
                <a:cubicBezTo>
                  <a:pt x="302" y="176"/>
                  <a:pt x="301" y="176"/>
                  <a:pt x="301" y="176"/>
                </a:cubicBezTo>
                <a:close/>
                <a:moveTo>
                  <a:pt x="1285" y="174"/>
                </a:moveTo>
                <a:cubicBezTo>
                  <a:pt x="1284" y="174"/>
                  <a:pt x="1284" y="173"/>
                  <a:pt x="1284" y="173"/>
                </a:cubicBezTo>
                <a:cubicBezTo>
                  <a:pt x="1279" y="169"/>
                  <a:pt x="1274" y="165"/>
                  <a:pt x="1268" y="161"/>
                </a:cubicBezTo>
                <a:cubicBezTo>
                  <a:pt x="1268" y="161"/>
                  <a:pt x="1268" y="160"/>
                  <a:pt x="1268" y="159"/>
                </a:cubicBezTo>
                <a:cubicBezTo>
                  <a:pt x="1269" y="158"/>
                  <a:pt x="1270" y="158"/>
                  <a:pt x="1271" y="159"/>
                </a:cubicBezTo>
                <a:cubicBezTo>
                  <a:pt x="1276" y="162"/>
                  <a:pt x="1281" y="166"/>
                  <a:pt x="1286" y="170"/>
                </a:cubicBezTo>
                <a:cubicBezTo>
                  <a:pt x="1287" y="171"/>
                  <a:pt x="1287" y="172"/>
                  <a:pt x="1286" y="173"/>
                </a:cubicBezTo>
                <a:cubicBezTo>
                  <a:pt x="1286" y="173"/>
                  <a:pt x="1285" y="174"/>
                  <a:pt x="1285" y="174"/>
                </a:cubicBezTo>
                <a:close/>
                <a:moveTo>
                  <a:pt x="332" y="153"/>
                </a:moveTo>
                <a:cubicBezTo>
                  <a:pt x="331" y="153"/>
                  <a:pt x="330" y="152"/>
                  <a:pt x="330" y="152"/>
                </a:cubicBezTo>
                <a:cubicBezTo>
                  <a:pt x="330" y="151"/>
                  <a:pt x="330" y="150"/>
                  <a:pt x="330" y="149"/>
                </a:cubicBezTo>
                <a:cubicBezTo>
                  <a:pt x="336" y="146"/>
                  <a:pt x="341" y="142"/>
                  <a:pt x="346" y="138"/>
                </a:cubicBezTo>
                <a:cubicBezTo>
                  <a:pt x="347" y="138"/>
                  <a:pt x="348" y="138"/>
                  <a:pt x="349" y="139"/>
                </a:cubicBezTo>
                <a:cubicBezTo>
                  <a:pt x="349" y="140"/>
                  <a:pt x="349" y="141"/>
                  <a:pt x="348" y="141"/>
                </a:cubicBezTo>
                <a:cubicBezTo>
                  <a:pt x="343" y="145"/>
                  <a:pt x="338" y="149"/>
                  <a:pt x="333" y="152"/>
                </a:cubicBezTo>
                <a:cubicBezTo>
                  <a:pt x="332" y="153"/>
                  <a:pt x="332" y="153"/>
                  <a:pt x="332" y="153"/>
                </a:cubicBezTo>
                <a:close/>
                <a:moveTo>
                  <a:pt x="1254" y="150"/>
                </a:moveTo>
                <a:cubicBezTo>
                  <a:pt x="1254" y="150"/>
                  <a:pt x="1253" y="150"/>
                  <a:pt x="1253" y="150"/>
                </a:cubicBezTo>
                <a:cubicBezTo>
                  <a:pt x="1248" y="146"/>
                  <a:pt x="1242" y="143"/>
                  <a:pt x="1237" y="139"/>
                </a:cubicBezTo>
                <a:cubicBezTo>
                  <a:pt x="1236" y="138"/>
                  <a:pt x="1236" y="137"/>
                  <a:pt x="1237" y="137"/>
                </a:cubicBezTo>
                <a:cubicBezTo>
                  <a:pt x="1237" y="136"/>
                  <a:pt x="1238" y="136"/>
                  <a:pt x="1239" y="136"/>
                </a:cubicBezTo>
                <a:cubicBezTo>
                  <a:pt x="1244" y="140"/>
                  <a:pt x="1250" y="143"/>
                  <a:pt x="1255" y="147"/>
                </a:cubicBezTo>
                <a:cubicBezTo>
                  <a:pt x="1256" y="148"/>
                  <a:pt x="1256" y="149"/>
                  <a:pt x="1255" y="150"/>
                </a:cubicBezTo>
                <a:cubicBezTo>
                  <a:pt x="1255" y="150"/>
                  <a:pt x="1254" y="150"/>
                  <a:pt x="1254" y="150"/>
                </a:cubicBezTo>
                <a:close/>
                <a:moveTo>
                  <a:pt x="363" y="131"/>
                </a:moveTo>
                <a:cubicBezTo>
                  <a:pt x="363" y="131"/>
                  <a:pt x="362" y="131"/>
                  <a:pt x="362" y="130"/>
                </a:cubicBezTo>
                <a:cubicBezTo>
                  <a:pt x="361" y="129"/>
                  <a:pt x="362" y="128"/>
                  <a:pt x="362" y="128"/>
                </a:cubicBezTo>
                <a:cubicBezTo>
                  <a:pt x="368" y="124"/>
                  <a:pt x="373" y="121"/>
                  <a:pt x="379" y="117"/>
                </a:cubicBezTo>
                <a:cubicBezTo>
                  <a:pt x="380" y="117"/>
                  <a:pt x="381" y="117"/>
                  <a:pt x="381" y="118"/>
                </a:cubicBezTo>
                <a:cubicBezTo>
                  <a:pt x="382" y="119"/>
                  <a:pt x="381" y="120"/>
                  <a:pt x="381" y="120"/>
                </a:cubicBezTo>
                <a:cubicBezTo>
                  <a:pt x="375" y="124"/>
                  <a:pt x="370" y="127"/>
                  <a:pt x="364" y="131"/>
                </a:cubicBezTo>
                <a:cubicBezTo>
                  <a:pt x="364" y="131"/>
                  <a:pt x="364" y="131"/>
                  <a:pt x="363" y="131"/>
                </a:cubicBezTo>
                <a:close/>
                <a:moveTo>
                  <a:pt x="1222" y="129"/>
                </a:moveTo>
                <a:cubicBezTo>
                  <a:pt x="1222" y="129"/>
                  <a:pt x="1221" y="129"/>
                  <a:pt x="1221" y="128"/>
                </a:cubicBezTo>
                <a:cubicBezTo>
                  <a:pt x="1216" y="125"/>
                  <a:pt x="1210" y="122"/>
                  <a:pt x="1205" y="118"/>
                </a:cubicBezTo>
                <a:cubicBezTo>
                  <a:pt x="1204" y="118"/>
                  <a:pt x="1203" y="117"/>
                  <a:pt x="1204" y="116"/>
                </a:cubicBezTo>
                <a:cubicBezTo>
                  <a:pt x="1204" y="115"/>
                  <a:pt x="1206" y="115"/>
                  <a:pt x="1206" y="115"/>
                </a:cubicBezTo>
                <a:cubicBezTo>
                  <a:pt x="1212" y="119"/>
                  <a:pt x="1217" y="122"/>
                  <a:pt x="1223" y="125"/>
                </a:cubicBezTo>
                <a:cubicBezTo>
                  <a:pt x="1224" y="126"/>
                  <a:pt x="1224" y="127"/>
                  <a:pt x="1223" y="128"/>
                </a:cubicBezTo>
                <a:cubicBezTo>
                  <a:pt x="1223" y="128"/>
                  <a:pt x="1222" y="129"/>
                  <a:pt x="1222" y="129"/>
                </a:cubicBezTo>
                <a:close/>
                <a:moveTo>
                  <a:pt x="396" y="111"/>
                </a:moveTo>
                <a:cubicBezTo>
                  <a:pt x="396" y="111"/>
                  <a:pt x="395" y="110"/>
                  <a:pt x="395" y="110"/>
                </a:cubicBezTo>
                <a:cubicBezTo>
                  <a:pt x="394" y="109"/>
                  <a:pt x="394" y="108"/>
                  <a:pt x="395" y="107"/>
                </a:cubicBezTo>
                <a:cubicBezTo>
                  <a:pt x="401" y="104"/>
                  <a:pt x="406" y="101"/>
                  <a:pt x="412" y="98"/>
                </a:cubicBezTo>
                <a:cubicBezTo>
                  <a:pt x="413" y="97"/>
                  <a:pt x="414" y="98"/>
                  <a:pt x="414" y="99"/>
                </a:cubicBezTo>
                <a:cubicBezTo>
                  <a:pt x="415" y="99"/>
                  <a:pt x="415" y="101"/>
                  <a:pt x="414" y="101"/>
                </a:cubicBezTo>
                <a:cubicBezTo>
                  <a:pt x="408" y="104"/>
                  <a:pt x="403" y="107"/>
                  <a:pt x="397" y="110"/>
                </a:cubicBezTo>
                <a:cubicBezTo>
                  <a:pt x="397" y="111"/>
                  <a:pt x="396" y="111"/>
                  <a:pt x="396" y="111"/>
                </a:cubicBezTo>
                <a:close/>
                <a:moveTo>
                  <a:pt x="1189" y="109"/>
                </a:moveTo>
                <a:cubicBezTo>
                  <a:pt x="1189" y="109"/>
                  <a:pt x="1188" y="109"/>
                  <a:pt x="1188" y="108"/>
                </a:cubicBezTo>
                <a:cubicBezTo>
                  <a:pt x="1182" y="105"/>
                  <a:pt x="1177" y="102"/>
                  <a:pt x="1171" y="99"/>
                </a:cubicBezTo>
                <a:cubicBezTo>
                  <a:pt x="1170" y="99"/>
                  <a:pt x="1170" y="97"/>
                  <a:pt x="1170" y="97"/>
                </a:cubicBezTo>
                <a:cubicBezTo>
                  <a:pt x="1171" y="96"/>
                  <a:pt x="1172" y="95"/>
                  <a:pt x="1173" y="96"/>
                </a:cubicBezTo>
                <a:cubicBezTo>
                  <a:pt x="1179" y="99"/>
                  <a:pt x="1184" y="102"/>
                  <a:pt x="1190" y="105"/>
                </a:cubicBezTo>
                <a:cubicBezTo>
                  <a:pt x="1191" y="106"/>
                  <a:pt x="1191" y="107"/>
                  <a:pt x="1190" y="108"/>
                </a:cubicBezTo>
                <a:cubicBezTo>
                  <a:pt x="1190" y="108"/>
                  <a:pt x="1189" y="109"/>
                  <a:pt x="1189" y="109"/>
                </a:cubicBezTo>
                <a:close/>
                <a:moveTo>
                  <a:pt x="430" y="92"/>
                </a:moveTo>
                <a:cubicBezTo>
                  <a:pt x="429" y="92"/>
                  <a:pt x="429" y="92"/>
                  <a:pt x="428" y="91"/>
                </a:cubicBezTo>
                <a:cubicBezTo>
                  <a:pt x="428" y="90"/>
                  <a:pt x="428" y="89"/>
                  <a:pt x="429" y="89"/>
                </a:cubicBezTo>
                <a:cubicBezTo>
                  <a:pt x="435" y="86"/>
                  <a:pt x="441" y="83"/>
                  <a:pt x="446" y="80"/>
                </a:cubicBezTo>
                <a:cubicBezTo>
                  <a:pt x="447" y="80"/>
                  <a:pt x="448" y="80"/>
                  <a:pt x="449" y="81"/>
                </a:cubicBezTo>
                <a:cubicBezTo>
                  <a:pt x="449" y="82"/>
                  <a:pt x="449" y="83"/>
                  <a:pt x="448" y="83"/>
                </a:cubicBezTo>
                <a:cubicBezTo>
                  <a:pt x="442" y="86"/>
                  <a:pt x="436" y="89"/>
                  <a:pt x="431" y="92"/>
                </a:cubicBezTo>
                <a:cubicBezTo>
                  <a:pt x="430" y="92"/>
                  <a:pt x="430" y="92"/>
                  <a:pt x="430" y="92"/>
                </a:cubicBezTo>
                <a:close/>
                <a:moveTo>
                  <a:pt x="1155" y="90"/>
                </a:moveTo>
                <a:cubicBezTo>
                  <a:pt x="1155" y="90"/>
                  <a:pt x="1154" y="90"/>
                  <a:pt x="1154" y="90"/>
                </a:cubicBezTo>
                <a:cubicBezTo>
                  <a:pt x="1148" y="87"/>
                  <a:pt x="1143" y="84"/>
                  <a:pt x="1137" y="81"/>
                </a:cubicBezTo>
                <a:cubicBezTo>
                  <a:pt x="1136" y="81"/>
                  <a:pt x="1136" y="80"/>
                  <a:pt x="1136" y="79"/>
                </a:cubicBezTo>
                <a:cubicBezTo>
                  <a:pt x="1136" y="78"/>
                  <a:pt x="1137" y="78"/>
                  <a:pt x="1138" y="78"/>
                </a:cubicBezTo>
                <a:cubicBezTo>
                  <a:pt x="1144" y="81"/>
                  <a:pt x="1150" y="84"/>
                  <a:pt x="1156" y="87"/>
                </a:cubicBezTo>
                <a:cubicBezTo>
                  <a:pt x="1157" y="87"/>
                  <a:pt x="1157" y="88"/>
                  <a:pt x="1156" y="89"/>
                </a:cubicBezTo>
                <a:cubicBezTo>
                  <a:pt x="1156" y="90"/>
                  <a:pt x="1156" y="90"/>
                  <a:pt x="1155" y="90"/>
                </a:cubicBezTo>
                <a:close/>
                <a:moveTo>
                  <a:pt x="465" y="75"/>
                </a:moveTo>
                <a:cubicBezTo>
                  <a:pt x="464" y="75"/>
                  <a:pt x="463" y="75"/>
                  <a:pt x="463" y="74"/>
                </a:cubicBezTo>
                <a:cubicBezTo>
                  <a:pt x="462" y="73"/>
                  <a:pt x="463" y="72"/>
                  <a:pt x="464" y="72"/>
                </a:cubicBezTo>
                <a:cubicBezTo>
                  <a:pt x="470" y="69"/>
                  <a:pt x="475" y="67"/>
                  <a:pt x="481" y="64"/>
                </a:cubicBezTo>
                <a:cubicBezTo>
                  <a:pt x="482" y="64"/>
                  <a:pt x="483" y="64"/>
                  <a:pt x="484" y="65"/>
                </a:cubicBezTo>
                <a:cubicBezTo>
                  <a:pt x="484" y="66"/>
                  <a:pt x="484" y="67"/>
                  <a:pt x="483" y="67"/>
                </a:cubicBezTo>
                <a:cubicBezTo>
                  <a:pt x="477" y="70"/>
                  <a:pt x="471" y="72"/>
                  <a:pt x="465" y="75"/>
                </a:cubicBezTo>
                <a:cubicBezTo>
                  <a:pt x="465" y="75"/>
                  <a:pt x="465" y="75"/>
                  <a:pt x="465" y="75"/>
                </a:cubicBezTo>
                <a:close/>
                <a:moveTo>
                  <a:pt x="1120" y="73"/>
                </a:moveTo>
                <a:cubicBezTo>
                  <a:pt x="1120" y="73"/>
                  <a:pt x="1120" y="73"/>
                  <a:pt x="1119" y="73"/>
                </a:cubicBezTo>
                <a:cubicBezTo>
                  <a:pt x="1113" y="71"/>
                  <a:pt x="1108" y="68"/>
                  <a:pt x="1102" y="66"/>
                </a:cubicBezTo>
                <a:cubicBezTo>
                  <a:pt x="1101" y="65"/>
                  <a:pt x="1100" y="64"/>
                  <a:pt x="1101" y="63"/>
                </a:cubicBezTo>
                <a:cubicBezTo>
                  <a:pt x="1101" y="62"/>
                  <a:pt x="1102" y="62"/>
                  <a:pt x="1103" y="62"/>
                </a:cubicBezTo>
                <a:cubicBezTo>
                  <a:pt x="1109" y="65"/>
                  <a:pt x="1115" y="67"/>
                  <a:pt x="1121" y="70"/>
                </a:cubicBezTo>
                <a:cubicBezTo>
                  <a:pt x="1122" y="70"/>
                  <a:pt x="1122" y="71"/>
                  <a:pt x="1122" y="72"/>
                </a:cubicBezTo>
                <a:cubicBezTo>
                  <a:pt x="1121" y="73"/>
                  <a:pt x="1121" y="73"/>
                  <a:pt x="1120" y="73"/>
                </a:cubicBezTo>
                <a:close/>
                <a:moveTo>
                  <a:pt x="500" y="60"/>
                </a:moveTo>
                <a:cubicBezTo>
                  <a:pt x="499" y="60"/>
                  <a:pt x="498" y="60"/>
                  <a:pt x="498" y="59"/>
                </a:cubicBezTo>
                <a:cubicBezTo>
                  <a:pt x="498" y="58"/>
                  <a:pt x="498" y="57"/>
                  <a:pt x="499" y="57"/>
                </a:cubicBezTo>
                <a:cubicBezTo>
                  <a:pt x="505" y="54"/>
                  <a:pt x="511" y="52"/>
                  <a:pt x="517" y="50"/>
                </a:cubicBezTo>
                <a:cubicBezTo>
                  <a:pt x="518" y="49"/>
                  <a:pt x="519" y="50"/>
                  <a:pt x="520" y="51"/>
                </a:cubicBezTo>
                <a:cubicBezTo>
                  <a:pt x="520" y="52"/>
                  <a:pt x="519" y="53"/>
                  <a:pt x="518" y="53"/>
                </a:cubicBezTo>
                <a:cubicBezTo>
                  <a:pt x="512" y="55"/>
                  <a:pt x="506" y="58"/>
                  <a:pt x="501" y="60"/>
                </a:cubicBezTo>
                <a:cubicBezTo>
                  <a:pt x="500" y="60"/>
                  <a:pt x="500" y="60"/>
                  <a:pt x="500" y="60"/>
                </a:cubicBezTo>
                <a:close/>
                <a:moveTo>
                  <a:pt x="1084" y="58"/>
                </a:moveTo>
                <a:cubicBezTo>
                  <a:pt x="1084" y="58"/>
                  <a:pt x="1084" y="58"/>
                  <a:pt x="1084" y="58"/>
                </a:cubicBezTo>
                <a:cubicBezTo>
                  <a:pt x="1078" y="56"/>
                  <a:pt x="1072" y="54"/>
                  <a:pt x="1066" y="51"/>
                </a:cubicBezTo>
                <a:cubicBezTo>
                  <a:pt x="1065" y="51"/>
                  <a:pt x="1064" y="50"/>
                  <a:pt x="1065" y="49"/>
                </a:cubicBezTo>
                <a:cubicBezTo>
                  <a:pt x="1065" y="48"/>
                  <a:pt x="1066" y="48"/>
                  <a:pt x="1067" y="48"/>
                </a:cubicBezTo>
                <a:cubicBezTo>
                  <a:pt x="1073" y="50"/>
                  <a:pt x="1079" y="53"/>
                  <a:pt x="1085" y="55"/>
                </a:cubicBezTo>
                <a:cubicBezTo>
                  <a:pt x="1086" y="55"/>
                  <a:pt x="1086" y="56"/>
                  <a:pt x="1086" y="57"/>
                </a:cubicBezTo>
                <a:cubicBezTo>
                  <a:pt x="1086" y="58"/>
                  <a:pt x="1085" y="58"/>
                  <a:pt x="1084" y="58"/>
                </a:cubicBezTo>
                <a:close/>
                <a:moveTo>
                  <a:pt x="536" y="47"/>
                </a:moveTo>
                <a:cubicBezTo>
                  <a:pt x="535" y="47"/>
                  <a:pt x="535" y="46"/>
                  <a:pt x="534" y="45"/>
                </a:cubicBezTo>
                <a:cubicBezTo>
                  <a:pt x="534" y="45"/>
                  <a:pt x="535" y="44"/>
                  <a:pt x="535" y="43"/>
                </a:cubicBezTo>
                <a:cubicBezTo>
                  <a:pt x="542" y="41"/>
                  <a:pt x="548" y="39"/>
                  <a:pt x="554" y="37"/>
                </a:cubicBezTo>
                <a:cubicBezTo>
                  <a:pt x="555" y="37"/>
                  <a:pt x="556" y="37"/>
                  <a:pt x="556" y="38"/>
                </a:cubicBezTo>
                <a:cubicBezTo>
                  <a:pt x="556" y="39"/>
                  <a:pt x="556" y="40"/>
                  <a:pt x="555" y="41"/>
                </a:cubicBezTo>
                <a:cubicBezTo>
                  <a:pt x="549" y="42"/>
                  <a:pt x="543" y="45"/>
                  <a:pt x="537" y="47"/>
                </a:cubicBezTo>
                <a:cubicBezTo>
                  <a:pt x="536" y="47"/>
                  <a:pt x="536" y="47"/>
                  <a:pt x="536" y="47"/>
                </a:cubicBezTo>
                <a:close/>
                <a:moveTo>
                  <a:pt x="1048" y="45"/>
                </a:moveTo>
                <a:cubicBezTo>
                  <a:pt x="1048" y="45"/>
                  <a:pt x="1048" y="45"/>
                  <a:pt x="1047" y="45"/>
                </a:cubicBezTo>
                <a:cubicBezTo>
                  <a:pt x="1041" y="43"/>
                  <a:pt x="1035" y="41"/>
                  <a:pt x="1029" y="39"/>
                </a:cubicBezTo>
                <a:cubicBezTo>
                  <a:pt x="1028" y="39"/>
                  <a:pt x="1028" y="38"/>
                  <a:pt x="1028" y="37"/>
                </a:cubicBezTo>
                <a:cubicBezTo>
                  <a:pt x="1028" y="36"/>
                  <a:pt x="1029" y="35"/>
                  <a:pt x="1030" y="36"/>
                </a:cubicBezTo>
                <a:cubicBezTo>
                  <a:pt x="1036" y="38"/>
                  <a:pt x="1042" y="40"/>
                  <a:pt x="1049" y="42"/>
                </a:cubicBezTo>
                <a:cubicBezTo>
                  <a:pt x="1049" y="42"/>
                  <a:pt x="1050" y="43"/>
                  <a:pt x="1050" y="44"/>
                </a:cubicBezTo>
                <a:cubicBezTo>
                  <a:pt x="1049" y="45"/>
                  <a:pt x="1049" y="45"/>
                  <a:pt x="1048" y="45"/>
                </a:cubicBezTo>
                <a:close/>
                <a:moveTo>
                  <a:pt x="573" y="35"/>
                </a:moveTo>
                <a:cubicBezTo>
                  <a:pt x="572" y="35"/>
                  <a:pt x="571" y="35"/>
                  <a:pt x="571" y="34"/>
                </a:cubicBezTo>
                <a:cubicBezTo>
                  <a:pt x="571" y="33"/>
                  <a:pt x="571" y="32"/>
                  <a:pt x="572" y="32"/>
                </a:cubicBezTo>
                <a:cubicBezTo>
                  <a:pt x="579" y="30"/>
                  <a:pt x="585" y="28"/>
                  <a:pt x="591" y="26"/>
                </a:cubicBezTo>
                <a:cubicBezTo>
                  <a:pt x="592" y="26"/>
                  <a:pt x="593" y="27"/>
                  <a:pt x="593" y="28"/>
                </a:cubicBezTo>
                <a:cubicBezTo>
                  <a:pt x="593" y="29"/>
                  <a:pt x="593" y="30"/>
                  <a:pt x="592" y="30"/>
                </a:cubicBezTo>
                <a:cubicBezTo>
                  <a:pt x="586" y="31"/>
                  <a:pt x="579" y="33"/>
                  <a:pt x="573" y="35"/>
                </a:cubicBezTo>
                <a:cubicBezTo>
                  <a:pt x="573" y="35"/>
                  <a:pt x="573" y="35"/>
                  <a:pt x="573" y="35"/>
                </a:cubicBezTo>
                <a:close/>
                <a:moveTo>
                  <a:pt x="1011" y="34"/>
                </a:moveTo>
                <a:cubicBezTo>
                  <a:pt x="1011" y="34"/>
                  <a:pt x="1011" y="34"/>
                  <a:pt x="1011" y="34"/>
                </a:cubicBezTo>
                <a:cubicBezTo>
                  <a:pt x="1004" y="32"/>
                  <a:pt x="998" y="30"/>
                  <a:pt x="992" y="29"/>
                </a:cubicBezTo>
                <a:cubicBezTo>
                  <a:pt x="991" y="28"/>
                  <a:pt x="990" y="27"/>
                  <a:pt x="991" y="26"/>
                </a:cubicBezTo>
                <a:cubicBezTo>
                  <a:pt x="991" y="25"/>
                  <a:pt x="992" y="25"/>
                  <a:pt x="993" y="25"/>
                </a:cubicBezTo>
                <a:cubicBezTo>
                  <a:pt x="999" y="27"/>
                  <a:pt x="1005" y="28"/>
                  <a:pt x="1012" y="30"/>
                </a:cubicBezTo>
                <a:cubicBezTo>
                  <a:pt x="1012" y="30"/>
                  <a:pt x="1013" y="31"/>
                  <a:pt x="1013" y="32"/>
                </a:cubicBezTo>
                <a:cubicBezTo>
                  <a:pt x="1013" y="33"/>
                  <a:pt x="1012" y="34"/>
                  <a:pt x="1011" y="34"/>
                </a:cubicBezTo>
                <a:close/>
                <a:moveTo>
                  <a:pt x="610" y="25"/>
                </a:moveTo>
                <a:cubicBezTo>
                  <a:pt x="609" y="25"/>
                  <a:pt x="609" y="25"/>
                  <a:pt x="608" y="24"/>
                </a:cubicBezTo>
                <a:cubicBezTo>
                  <a:pt x="608" y="23"/>
                  <a:pt x="609" y="22"/>
                  <a:pt x="610" y="22"/>
                </a:cubicBezTo>
                <a:cubicBezTo>
                  <a:pt x="616" y="20"/>
                  <a:pt x="622" y="19"/>
                  <a:pt x="629" y="17"/>
                </a:cubicBezTo>
                <a:cubicBezTo>
                  <a:pt x="630" y="17"/>
                  <a:pt x="631" y="18"/>
                  <a:pt x="631" y="19"/>
                </a:cubicBezTo>
                <a:cubicBezTo>
                  <a:pt x="631" y="20"/>
                  <a:pt x="630" y="21"/>
                  <a:pt x="629" y="21"/>
                </a:cubicBezTo>
                <a:cubicBezTo>
                  <a:pt x="623" y="22"/>
                  <a:pt x="617" y="24"/>
                  <a:pt x="611" y="25"/>
                </a:cubicBezTo>
                <a:cubicBezTo>
                  <a:pt x="610" y="25"/>
                  <a:pt x="610" y="25"/>
                  <a:pt x="610" y="25"/>
                </a:cubicBezTo>
                <a:close/>
                <a:moveTo>
                  <a:pt x="974" y="24"/>
                </a:moveTo>
                <a:cubicBezTo>
                  <a:pt x="974" y="24"/>
                  <a:pt x="973" y="24"/>
                  <a:pt x="973" y="24"/>
                </a:cubicBezTo>
                <a:cubicBezTo>
                  <a:pt x="967" y="23"/>
                  <a:pt x="961" y="21"/>
                  <a:pt x="954" y="20"/>
                </a:cubicBezTo>
                <a:cubicBezTo>
                  <a:pt x="953" y="20"/>
                  <a:pt x="953" y="19"/>
                  <a:pt x="953" y="18"/>
                </a:cubicBezTo>
                <a:cubicBezTo>
                  <a:pt x="953" y="17"/>
                  <a:pt x="954" y="16"/>
                  <a:pt x="955" y="16"/>
                </a:cubicBezTo>
                <a:cubicBezTo>
                  <a:pt x="961" y="18"/>
                  <a:pt x="968" y="19"/>
                  <a:pt x="974" y="21"/>
                </a:cubicBezTo>
                <a:cubicBezTo>
                  <a:pt x="975" y="21"/>
                  <a:pt x="976" y="22"/>
                  <a:pt x="975" y="23"/>
                </a:cubicBezTo>
                <a:cubicBezTo>
                  <a:pt x="975" y="23"/>
                  <a:pt x="974" y="24"/>
                  <a:pt x="974" y="24"/>
                </a:cubicBezTo>
                <a:close/>
                <a:moveTo>
                  <a:pt x="648" y="17"/>
                </a:moveTo>
                <a:cubicBezTo>
                  <a:pt x="647" y="17"/>
                  <a:pt x="646" y="17"/>
                  <a:pt x="646" y="16"/>
                </a:cubicBezTo>
                <a:cubicBezTo>
                  <a:pt x="646" y="15"/>
                  <a:pt x="647" y="14"/>
                  <a:pt x="648" y="14"/>
                </a:cubicBezTo>
                <a:cubicBezTo>
                  <a:pt x="654" y="12"/>
                  <a:pt x="660" y="11"/>
                  <a:pt x="667" y="10"/>
                </a:cubicBezTo>
                <a:cubicBezTo>
                  <a:pt x="668" y="10"/>
                  <a:pt x="669" y="11"/>
                  <a:pt x="669" y="12"/>
                </a:cubicBezTo>
                <a:cubicBezTo>
                  <a:pt x="669" y="13"/>
                  <a:pt x="668" y="14"/>
                  <a:pt x="667" y="14"/>
                </a:cubicBezTo>
                <a:cubicBezTo>
                  <a:pt x="661" y="15"/>
                  <a:pt x="655" y="16"/>
                  <a:pt x="648" y="17"/>
                </a:cubicBezTo>
                <a:cubicBezTo>
                  <a:pt x="648" y="17"/>
                  <a:pt x="648" y="17"/>
                  <a:pt x="648" y="17"/>
                </a:cubicBezTo>
                <a:close/>
                <a:moveTo>
                  <a:pt x="936" y="16"/>
                </a:moveTo>
                <a:cubicBezTo>
                  <a:pt x="936" y="16"/>
                  <a:pt x="936" y="16"/>
                  <a:pt x="936" y="16"/>
                </a:cubicBezTo>
                <a:cubicBezTo>
                  <a:pt x="929" y="15"/>
                  <a:pt x="923" y="14"/>
                  <a:pt x="917" y="13"/>
                </a:cubicBezTo>
                <a:cubicBezTo>
                  <a:pt x="916" y="13"/>
                  <a:pt x="915" y="12"/>
                  <a:pt x="915" y="11"/>
                </a:cubicBezTo>
                <a:cubicBezTo>
                  <a:pt x="915" y="10"/>
                  <a:pt x="916" y="9"/>
                  <a:pt x="917" y="10"/>
                </a:cubicBezTo>
                <a:cubicBezTo>
                  <a:pt x="923" y="11"/>
                  <a:pt x="930" y="12"/>
                  <a:pt x="936" y="13"/>
                </a:cubicBezTo>
                <a:cubicBezTo>
                  <a:pt x="937" y="13"/>
                  <a:pt x="938" y="14"/>
                  <a:pt x="938" y="15"/>
                </a:cubicBezTo>
                <a:cubicBezTo>
                  <a:pt x="937" y="16"/>
                  <a:pt x="937" y="16"/>
                  <a:pt x="936" y="16"/>
                </a:cubicBezTo>
                <a:close/>
                <a:moveTo>
                  <a:pt x="686" y="11"/>
                </a:moveTo>
                <a:cubicBezTo>
                  <a:pt x="685" y="11"/>
                  <a:pt x="684" y="10"/>
                  <a:pt x="684" y="9"/>
                </a:cubicBezTo>
                <a:cubicBezTo>
                  <a:pt x="684" y="9"/>
                  <a:pt x="685" y="8"/>
                  <a:pt x="686" y="7"/>
                </a:cubicBezTo>
                <a:cubicBezTo>
                  <a:pt x="692" y="7"/>
                  <a:pt x="699" y="6"/>
                  <a:pt x="705" y="5"/>
                </a:cubicBezTo>
                <a:cubicBezTo>
                  <a:pt x="706" y="5"/>
                  <a:pt x="707" y="6"/>
                  <a:pt x="707" y="7"/>
                </a:cubicBezTo>
                <a:cubicBezTo>
                  <a:pt x="707" y="8"/>
                  <a:pt x="706" y="9"/>
                  <a:pt x="705" y="9"/>
                </a:cubicBezTo>
                <a:cubicBezTo>
                  <a:pt x="699" y="9"/>
                  <a:pt x="693" y="10"/>
                  <a:pt x="686" y="11"/>
                </a:cubicBezTo>
                <a:cubicBezTo>
                  <a:pt x="686" y="11"/>
                  <a:pt x="686" y="11"/>
                  <a:pt x="686" y="11"/>
                </a:cubicBezTo>
                <a:close/>
                <a:moveTo>
                  <a:pt x="898" y="10"/>
                </a:moveTo>
                <a:cubicBezTo>
                  <a:pt x="898" y="10"/>
                  <a:pt x="898" y="10"/>
                  <a:pt x="897" y="10"/>
                </a:cubicBezTo>
                <a:cubicBezTo>
                  <a:pt x="891" y="10"/>
                  <a:pt x="885" y="9"/>
                  <a:pt x="878" y="8"/>
                </a:cubicBezTo>
                <a:cubicBezTo>
                  <a:pt x="877" y="8"/>
                  <a:pt x="877" y="7"/>
                  <a:pt x="877" y="6"/>
                </a:cubicBezTo>
                <a:cubicBezTo>
                  <a:pt x="877" y="5"/>
                  <a:pt x="878" y="4"/>
                  <a:pt x="879" y="5"/>
                </a:cubicBezTo>
                <a:cubicBezTo>
                  <a:pt x="885" y="5"/>
                  <a:pt x="892" y="6"/>
                  <a:pt x="898" y="7"/>
                </a:cubicBezTo>
                <a:cubicBezTo>
                  <a:pt x="899" y="7"/>
                  <a:pt x="900" y="8"/>
                  <a:pt x="899" y="9"/>
                </a:cubicBezTo>
                <a:cubicBezTo>
                  <a:pt x="899" y="10"/>
                  <a:pt x="899" y="10"/>
                  <a:pt x="898" y="10"/>
                </a:cubicBezTo>
                <a:close/>
                <a:moveTo>
                  <a:pt x="724" y="7"/>
                </a:moveTo>
                <a:cubicBezTo>
                  <a:pt x="723" y="7"/>
                  <a:pt x="723" y="6"/>
                  <a:pt x="723" y="5"/>
                </a:cubicBezTo>
                <a:cubicBezTo>
                  <a:pt x="723" y="4"/>
                  <a:pt x="723" y="3"/>
                  <a:pt x="724" y="3"/>
                </a:cubicBezTo>
                <a:cubicBezTo>
                  <a:pt x="731" y="3"/>
                  <a:pt x="737" y="2"/>
                  <a:pt x="744" y="2"/>
                </a:cubicBezTo>
                <a:cubicBezTo>
                  <a:pt x="745" y="2"/>
                  <a:pt x="745" y="2"/>
                  <a:pt x="745" y="3"/>
                </a:cubicBezTo>
                <a:cubicBezTo>
                  <a:pt x="745" y="4"/>
                  <a:pt x="745" y="5"/>
                  <a:pt x="744" y="5"/>
                </a:cubicBezTo>
                <a:cubicBezTo>
                  <a:pt x="737" y="6"/>
                  <a:pt x="731" y="6"/>
                  <a:pt x="725" y="7"/>
                </a:cubicBezTo>
                <a:cubicBezTo>
                  <a:pt x="724" y="7"/>
                  <a:pt x="724" y="7"/>
                  <a:pt x="724" y="7"/>
                </a:cubicBezTo>
                <a:close/>
                <a:moveTo>
                  <a:pt x="859" y="6"/>
                </a:moveTo>
                <a:cubicBezTo>
                  <a:pt x="859" y="6"/>
                  <a:pt x="859" y="6"/>
                  <a:pt x="859" y="6"/>
                </a:cubicBezTo>
                <a:cubicBezTo>
                  <a:pt x="853" y="6"/>
                  <a:pt x="846" y="5"/>
                  <a:pt x="840" y="5"/>
                </a:cubicBezTo>
                <a:cubicBezTo>
                  <a:pt x="839" y="5"/>
                  <a:pt x="838" y="4"/>
                  <a:pt x="838" y="3"/>
                </a:cubicBezTo>
                <a:cubicBezTo>
                  <a:pt x="838" y="2"/>
                  <a:pt x="839" y="1"/>
                  <a:pt x="840" y="1"/>
                </a:cubicBezTo>
                <a:cubicBezTo>
                  <a:pt x="847" y="2"/>
                  <a:pt x="853" y="2"/>
                  <a:pt x="859" y="3"/>
                </a:cubicBezTo>
                <a:cubicBezTo>
                  <a:pt x="860" y="3"/>
                  <a:pt x="861" y="4"/>
                  <a:pt x="861" y="5"/>
                </a:cubicBezTo>
                <a:cubicBezTo>
                  <a:pt x="861" y="6"/>
                  <a:pt x="860" y="6"/>
                  <a:pt x="859" y="6"/>
                </a:cubicBezTo>
                <a:close/>
                <a:moveTo>
                  <a:pt x="763" y="4"/>
                </a:moveTo>
                <a:cubicBezTo>
                  <a:pt x="762" y="4"/>
                  <a:pt x="761" y="4"/>
                  <a:pt x="761" y="3"/>
                </a:cubicBezTo>
                <a:cubicBezTo>
                  <a:pt x="761" y="2"/>
                  <a:pt x="762" y="1"/>
                  <a:pt x="763" y="1"/>
                </a:cubicBezTo>
                <a:cubicBezTo>
                  <a:pt x="769" y="0"/>
                  <a:pt x="776" y="0"/>
                  <a:pt x="782" y="0"/>
                </a:cubicBezTo>
                <a:cubicBezTo>
                  <a:pt x="782" y="0"/>
                  <a:pt x="782" y="0"/>
                  <a:pt x="782" y="0"/>
                </a:cubicBezTo>
                <a:cubicBezTo>
                  <a:pt x="783" y="0"/>
                  <a:pt x="784" y="1"/>
                  <a:pt x="784" y="2"/>
                </a:cubicBezTo>
                <a:cubicBezTo>
                  <a:pt x="784" y="3"/>
                  <a:pt x="783" y="4"/>
                  <a:pt x="782" y="4"/>
                </a:cubicBezTo>
                <a:cubicBezTo>
                  <a:pt x="776" y="4"/>
                  <a:pt x="769" y="4"/>
                  <a:pt x="763" y="4"/>
                </a:cubicBezTo>
                <a:cubicBezTo>
                  <a:pt x="763" y="4"/>
                  <a:pt x="763" y="4"/>
                  <a:pt x="763" y="4"/>
                </a:cubicBezTo>
                <a:close/>
                <a:moveTo>
                  <a:pt x="821" y="4"/>
                </a:moveTo>
                <a:cubicBezTo>
                  <a:pt x="821" y="4"/>
                  <a:pt x="821" y="4"/>
                  <a:pt x="821" y="4"/>
                </a:cubicBezTo>
                <a:cubicBezTo>
                  <a:pt x="814" y="4"/>
                  <a:pt x="808" y="4"/>
                  <a:pt x="801" y="4"/>
                </a:cubicBezTo>
                <a:cubicBezTo>
                  <a:pt x="800" y="4"/>
                  <a:pt x="800" y="3"/>
                  <a:pt x="800" y="2"/>
                </a:cubicBezTo>
                <a:cubicBezTo>
                  <a:pt x="800" y="1"/>
                  <a:pt x="800" y="0"/>
                  <a:pt x="801" y="0"/>
                </a:cubicBezTo>
                <a:cubicBezTo>
                  <a:pt x="801" y="0"/>
                  <a:pt x="801" y="0"/>
                  <a:pt x="801" y="0"/>
                </a:cubicBezTo>
                <a:cubicBezTo>
                  <a:pt x="808" y="0"/>
                  <a:pt x="814" y="0"/>
                  <a:pt x="821" y="1"/>
                </a:cubicBezTo>
                <a:cubicBezTo>
                  <a:pt x="822" y="1"/>
                  <a:pt x="823" y="1"/>
                  <a:pt x="823" y="2"/>
                </a:cubicBezTo>
                <a:cubicBezTo>
                  <a:pt x="823" y="3"/>
                  <a:pt x="822" y="4"/>
                  <a:pt x="821" y="4"/>
                </a:cubicBezTo>
                <a:close/>
              </a:path>
            </a:pathLst>
          </a:custGeom>
          <a:solidFill>
            <a:srgbClr val="DBDC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336"/>
          <p:cNvSpPr>
            <a:spLocks noEditPoints="1"/>
          </p:cNvSpPr>
          <p:nvPr/>
        </p:nvSpPr>
        <p:spPr bwMode="auto">
          <a:xfrm>
            <a:off x="4235440" y="2860050"/>
            <a:ext cx="690782" cy="694348"/>
          </a:xfrm>
          <a:custGeom>
            <a:avLst/>
            <a:gdLst>
              <a:gd name="T0" fmla="*/ 74 w 123"/>
              <a:gd name="T1" fmla="*/ 20 h 123"/>
              <a:gd name="T2" fmla="*/ 99 w 123"/>
              <a:gd name="T3" fmla="*/ 16 h 123"/>
              <a:gd name="T4" fmla="*/ 107 w 123"/>
              <a:gd name="T5" fmla="*/ 24 h 123"/>
              <a:gd name="T6" fmla="*/ 103 w 123"/>
              <a:gd name="T7" fmla="*/ 47 h 123"/>
              <a:gd name="T8" fmla="*/ 120 w 123"/>
              <a:gd name="T9" fmla="*/ 60 h 123"/>
              <a:gd name="T10" fmla="*/ 104 w 123"/>
              <a:gd name="T11" fmla="*/ 73 h 123"/>
              <a:gd name="T12" fmla="*/ 107 w 123"/>
              <a:gd name="T13" fmla="*/ 99 h 123"/>
              <a:gd name="T14" fmla="*/ 99 w 123"/>
              <a:gd name="T15" fmla="*/ 107 h 123"/>
              <a:gd name="T16" fmla="*/ 74 w 123"/>
              <a:gd name="T17" fmla="*/ 104 h 123"/>
              <a:gd name="T18" fmla="*/ 61 w 123"/>
              <a:gd name="T19" fmla="*/ 120 h 123"/>
              <a:gd name="T20" fmla="*/ 48 w 123"/>
              <a:gd name="T21" fmla="*/ 104 h 123"/>
              <a:gd name="T22" fmla="*/ 24 w 123"/>
              <a:gd name="T23" fmla="*/ 107 h 123"/>
              <a:gd name="T24" fmla="*/ 16 w 123"/>
              <a:gd name="T25" fmla="*/ 99 h 123"/>
              <a:gd name="T26" fmla="*/ 19 w 123"/>
              <a:gd name="T27" fmla="*/ 73 h 123"/>
              <a:gd name="T28" fmla="*/ 3 w 123"/>
              <a:gd name="T29" fmla="*/ 60 h 123"/>
              <a:gd name="T30" fmla="*/ 20 w 123"/>
              <a:gd name="T31" fmla="*/ 47 h 123"/>
              <a:gd name="T32" fmla="*/ 16 w 123"/>
              <a:gd name="T33" fmla="*/ 24 h 123"/>
              <a:gd name="T34" fmla="*/ 24 w 123"/>
              <a:gd name="T35" fmla="*/ 16 h 123"/>
              <a:gd name="T36" fmla="*/ 48 w 123"/>
              <a:gd name="T37" fmla="*/ 20 h 123"/>
              <a:gd name="T38" fmla="*/ 61 w 123"/>
              <a:gd name="T39" fmla="*/ 3 h 123"/>
              <a:gd name="T40" fmla="*/ 61 w 123"/>
              <a:gd name="T41" fmla="*/ 88 h 123"/>
              <a:gd name="T42" fmla="*/ 61 w 123"/>
              <a:gd name="T43" fmla="*/ 35 h 123"/>
              <a:gd name="T44" fmla="*/ 61 w 123"/>
              <a:gd name="T45" fmla="*/ 88 h 123"/>
              <a:gd name="T46" fmla="*/ 61 w 123"/>
              <a:gd name="T47" fmla="*/ 0 h 123"/>
              <a:gd name="T48" fmla="*/ 53 w 123"/>
              <a:gd name="T49" fmla="*/ 2 h 123"/>
              <a:gd name="T50" fmla="*/ 41 w 123"/>
              <a:gd name="T51" fmla="*/ 20 h 123"/>
              <a:gd name="T52" fmla="*/ 24 w 123"/>
              <a:gd name="T53" fmla="*/ 14 h 123"/>
              <a:gd name="T54" fmla="*/ 18 w 123"/>
              <a:gd name="T55" fmla="*/ 18 h 123"/>
              <a:gd name="T56" fmla="*/ 13 w 123"/>
              <a:gd name="T57" fmla="*/ 25 h 123"/>
              <a:gd name="T58" fmla="*/ 18 w 123"/>
              <a:gd name="T59" fmla="*/ 45 h 123"/>
              <a:gd name="T60" fmla="*/ 0 w 123"/>
              <a:gd name="T61" fmla="*/ 55 h 123"/>
              <a:gd name="T62" fmla="*/ 0 w 123"/>
              <a:gd name="T63" fmla="*/ 66 h 123"/>
              <a:gd name="T64" fmla="*/ 16 w 123"/>
              <a:gd name="T65" fmla="*/ 75 h 123"/>
              <a:gd name="T66" fmla="*/ 13 w 123"/>
              <a:gd name="T67" fmla="*/ 98 h 123"/>
              <a:gd name="T68" fmla="*/ 18 w 123"/>
              <a:gd name="T69" fmla="*/ 105 h 123"/>
              <a:gd name="T70" fmla="*/ 24 w 123"/>
              <a:gd name="T71" fmla="*/ 110 h 123"/>
              <a:gd name="T72" fmla="*/ 41 w 123"/>
              <a:gd name="T73" fmla="*/ 104 h 123"/>
              <a:gd name="T74" fmla="*/ 53 w 123"/>
              <a:gd name="T75" fmla="*/ 121 h 123"/>
              <a:gd name="T76" fmla="*/ 61 w 123"/>
              <a:gd name="T77" fmla="*/ 123 h 123"/>
              <a:gd name="T78" fmla="*/ 69 w 123"/>
              <a:gd name="T79" fmla="*/ 121 h 123"/>
              <a:gd name="T80" fmla="*/ 82 w 123"/>
              <a:gd name="T81" fmla="*/ 104 h 123"/>
              <a:gd name="T82" fmla="*/ 99 w 123"/>
              <a:gd name="T83" fmla="*/ 110 h 123"/>
              <a:gd name="T84" fmla="*/ 105 w 123"/>
              <a:gd name="T85" fmla="*/ 105 h 123"/>
              <a:gd name="T86" fmla="*/ 109 w 123"/>
              <a:gd name="T87" fmla="*/ 98 h 123"/>
              <a:gd name="T88" fmla="*/ 106 w 123"/>
              <a:gd name="T89" fmla="*/ 75 h 123"/>
              <a:gd name="T90" fmla="*/ 123 w 123"/>
              <a:gd name="T91" fmla="*/ 66 h 123"/>
              <a:gd name="T92" fmla="*/ 123 w 123"/>
              <a:gd name="T93" fmla="*/ 55 h 123"/>
              <a:gd name="T94" fmla="*/ 105 w 123"/>
              <a:gd name="T95" fmla="*/ 45 h 123"/>
              <a:gd name="T96" fmla="*/ 109 w 123"/>
              <a:gd name="T97" fmla="*/ 25 h 123"/>
              <a:gd name="T98" fmla="*/ 105 w 123"/>
              <a:gd name="T99" fmla="*/ 18 h 123"/>
              <a:gd name="T100" fmla="*/ 99 w 123"/>
              <a:gd name="T101" fmla="*/ 14 h 123"/>
              <a:gd name="T102" fmla="*/ 82 w 123"/>
              <a:gd name="T103" fmla="*/ 20 h 123"/>
              <a:gd name="T104" fmla="*/ 69 w 123"/>
              <a:gd name="T105" fmla="*/ 2 h 123"/>
              <a:gd name="T106" fmla="*/ 61 w 123"/>
              <a:gd name="T107" fmla="*/ 86 h 123"/>
              <a:gd name="T108" fmla="*/ 61 w 123"/>
              <a:gd name="T109" fmla="*/ 38 h 123"/>
              <a:gd name="T110" fmla="*/ 61 w 123"/>
              <a:gd name="T111" fmla="*/ 8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 h="123">
                <a:moveTo>
                  <a:pt x="67" y="3"/>
                </a:moveTo>
                <a:cubicBezTo>
                  <a:pt x="74" y="20"/>
                  <a:pt x="74" y="20"/>
                  <a:pt x="74" y="20"/>
                </a:cubicBezTo>
                <a:cubicBezTo>
                  <a:pt x="77" y="20"/>
                  <a:pt x="80" y="22"/>
                  <a:pt x="82" y="23"/>
                </a:cubicBezTo>
                <a:cubicBezTo>
                  <a:pt x="99" y="16"/>
                  <a:pt x="99" y="16"/>
                  <a:pt x="99" y="16"/>
                </a:cubicBezTo>
                <a:cubicBezTo>
                  <a:pt x="103" y="20"/>
                  <a:pt x="103" y="20"/>
                  <a:pt x="103" y="20"/>
                </a:cubicBezTo>
                <a:cubicBezTo>
                  <a:pt x="107" y="24"/>
                  <a:pt x="107" y="24"/>
                  <a:pt x="107" y="24"/>
                </a:cubicBezTo>
                <a:cubicBezTo>
                  <a:pt x="100" y="41"/>
                  <a:pt x="100" y="41"/>
                  <a:pt x="100" y="41"/>
                </a:cubicBezTo>
                <a:cubicBezTo>
                  <a:pt x="101" y="43"/>
                  <a:pt x="102" y="45"/>
                  <a:pt x="103" y="47"/>
                </a:cubicBezTo>
                <a:cubicBezTo>
                  <a:pt x="120" y="55"/>
                  <a:pt x="120" y="55"/>
                  <a:pt x="120" y="55"/>
                </a:cubicBezTo>
                <a:cubicBezTo>
                  <a:pt x="120" y="60"/>
                  <a:pt x="120" y="60"/>
                  <a:pt x="120" y="60"/>
                </a:cubicBezTo>
                <a:cubicBezTo>
                  <a:pt x="120" y="66"/>
                  <a:pt x="120" y="66"/>
                  <a:pt x="120" y="66"/>
                </a:cubicBezTo>
                <a:cubicBezTo>
                  <a:pt x="104" y="73"/>
                  <a:pt x="104" y="73"/>
                  <a:pt x="104" y="73"/>
                </a:cubicBezTo>
                <a:cubicBezTo>
                  <a:pt x="103" y="76"/>
                  <a:pt x="102" y="79"/>
                  <a:pt x="100" y="82"/>
                </a:cubicBezTo>
                <a:cubicBezTo>
                  <a:pt x="107" y="99"/>
                  <a:pt x="107" y="99"/>
                  <a:pt x="107" y="99"/>
                </a:cubicBezTo>
                <a:cubicBezTo>
                  <a:pt x="103" y="103"/>
                  <a:pt x="103" y="103"/>
                  <a:pt x="103" y="103"/>
                </a:cubicBezTo>
                <a:cubicBezTo>
                  <a:pt x="99" y="107"/>
                  <a:pt x="99" y="107"/>
                  <a:pt x="99" y="107"/>
                </a:cubicBezTo>
                <a:cubicBezTo>
                  <a:pt x="82" y="101"/>
                  <a:pt x="82" y="101"/>
                  <a:pt x="82" y="101"/>
                </a:cubicBezTo>
                <a:cubicBezTo>
                  <a:pt x="80" y="102"/>
                  <a:pt x="77" y="103"/>
                  <a:pt x="74" y="104"/>
                </a:cubicBezTo>
                <a:cubicBezTo>
                  <a:pt x="67" y="120"/>
                  <a:pt x="67" y="120"/>
                  <a:pt x="67" y="120"/>
                </a:cubicBezTo>
                <a:cubicBezTo>
                  <a:pt x="61" y="120"/>
                  <a:pt x="61" y="120"/>
                  <a:pt x="61" y="120"/>
                </a:cubicBezTo>
                <a:cubicBezTo>
                  <a:pt x="56" y="120"/>
                  <a:pt x="56" y="120"/>
                  <a:pt x="56" y="120"/>
                </a:cubicBezTo>
                <a:cubicBezTo>
                  <a:pt x="48" y="104"/>
                  <a:pt x="48" y="104"/>
                  <a:pt x="48" y="104"/>
                </a:cubicBezTo>
                <a:cubicBezTo>
                  <a:pt x="46" y="103"/>
                  <a:pt x="43" y="102"/>
                  <a:pt x="41" y="101"/>
                </a:cubicBezTo>
                <a:cubicBezTo>
                  <a:pt x="24" y="107"/>
                  <a:pt x="24" y="107"/>
                  <a:pt x="24" y="107"/>
                </a:cubicBezTo>
                <a:cubicBezTo>
                  <a:pt x="20" y="103"/>
                  <a:pt x="20" y="103"/>
                  <a:pt x="20" y="103"/>
                </a:cubicBezTo>
                <a:cubicBezTo>
                  <a:pt x="16" y="99"/>
                  <a:pt x="16" y="99"/>
                  <a:pt x="16" y="99"/>
                </a:cubicBezTo>
                <a:cubicBezTo>
                  <a:pt x="22" y="82"/>
                  <a:pt x="22" y="82"/>
                  <a:pt x="22" y="82"/>
                </a:cubicBezTo>
                <a:cubicBezTo>
                  <a:pt x="21" y="79"/>
                  <a:pt x="20" y="76"/>
                  <a:pt x="19" y="73"/>
                </a:cubicBezTo>
                <a:cubicBezTo>
                  <a:pt x="3" y="66"/>
                  <a:pt x="3" y="66"/>
                  <a:pt x="3" y="66"/>
                </a:cubicBezTo>
                <a:cubicBezTo>
                  <a:pt x="3" y="60"/>
                  <a:pt x="3" y="60"/>
                  <a:pt x="3" y="60"/>
                </a:cubicBezTo>
                <a:cubicBezTo>
                  <a:pt x="3" y="55"/>
                  <a:pt x="3" y="55"/>
                  <a:pt x="3" y="55"/>
                </a:cubicBezTo>
                <a:cubicBezTo>
                  <a:pt x="20" y="47"/>
                  <a:pt x="20" y="47"/>
                  <a:pt x="20" y="47"/>
                </a:cubicBezTo>
                <a:cubicBezTo>
                  <a:pt x="21" y="45"/>
                  <a:pt x="21" y="43"/>
                  <a:pt x="22" y="41"/>
                </a:cubicBezTo>
                <a:cubicBezTo>
                  <a:pt x="16" y="24"/>
                  <a:pt x="16" y="24"/>
                  <a:pt x="16" y="24"/>
                </a:cubicBezTo>
                <a:cubicBezTo>
                  <a:pt x="20" y="20"/>
                  <a:pt x="20" y="20"/>
                  <a:pt x="20" y="20"/>
                </a:cubicBezTo>
                <a:cubicBezTo>
                  <a:pt x="24" y="16"/>
                  <a:pt x="24" y="16"/>
                  <a:pt x="24" y="16"/>
                </a:cubicBezTo>
                <a:cubicBezTo>
                  <a:pt x="41" y="23"/>
                  <a:pt x="41" y="23"/>
                  <a:pt x="41" y="23"/>
                </a:cubicBezTo>
                <a:cubicBezTo>
                  <a:pt x="43" y="22"/>
                  <a:pt x="46" y="20"/>
                  <a:pt x="48" y="20"/>
                </a:cubicBezTo>
                <a:cubicBezTo>
                  <a:pt x="56" y="3"/>
                  <a:pt x="56" y="3"/>
                  <a:pt x="56" y="3"/>
                </a:cubicBezTo>
                <a:cubicBezTo>
                  <a:pt x="61" y="3"/>
                  <a:pt x="61" y="3"/>
                  <a:pt x="61" y="3"/>
                </a:cubicBezTo>
                <a:cubicBezTo>
                  <a:pt x="67" y="3"/>
                  <a:pt x="67" y="3"/>
                  <a:pt x="67" y="3"/>
                </a:cubicBezTo>
                <a:moveTo>
                  <a:pt x="61" y="88"/>
                </a:moveTo>
                <a:cubicBezTo>
                  <a:pt x="76" y="88"/>
                  <a:pt x="88" y="76"/>
                  <a:pt x="88" y="62"/>
                </a:cubicBezTo>
                <a:cubicBezTo>
                  <a:pt x="88" y="47"/>
                  <a:pt x="76" y="35"/>
                  <a:pt x="61" y="35"/>
                </a:cubicBezTo>
                <a:cubicBezTo>
                  <a:pt x="47" y="35"/>
                  <a:pt x="34" y="47"/>
                  <a:pt x="34" y="62"/>
                </a:cubicBezTo>
                <a:cubicBezTo>
                  <a:pt x="34" y="76"/>
                  <a:pt x="47" y="88"/>
                  <a:pt x="61" y="88"/>
                </a:cubicBezTo>
                <a:moveTo>
                  <a:pt x="67" y="0"/>
                </a:moveTo>
                <a:cubicBezTo>
                  <a:pt x="61" y="0"/>
                  <a:pt x="61" y="0"/>
                  <a:pt x="61" y="0"/>
                </a:cubicBezTo>
                <a:cubicBezTo>
                  <a:pt x="56" y="0"/>
                  <a:pt x="56" y="0"/>
                  <a:pt x="56" y="0"/>
                </a:cubicBezTo>
                <a:cubicBezTo>
                  <a:pt x="55" y="0"/>
                  <a:pt x="54" y="1"/>
                  <a:pt x="53" y="2"/>
                </a:cubicBezTo>
                <a:cubicBezTo>
                  <a:pt x="46" y="17"/>
                  <a:pt x="46" y="17"/>
                  <a:pt x="46" y="17"/>
                </a:cubicBezTo>
                <a:cubicBezTo>
                  <a:pt x="44" y="18"/>
                  <a:pt x="42" y="19"/>
                  <a:pt x="41" y="20"/>
                </a:cubicBezTo>
                <a:cubicBezTo>
                  <a:pt x="25" y="14"/>
                  <a:pt x="25" y="14"/>
                  <a:pt x="25" y="14"/>
                </a:cubicBezTo>
                <a:cubicBezTo>
                  <a:pt x="24" y="14"/>
                  <a:pt x="24" y="14"/>
                  <a:pt x="24" y="14"/>
                </a:cubicBezTo>
                <a:cubicBezTo>
                  <a:pt x="23" y="14"/>
                  <a:pt x="22" y="14"/>
                  <a:pt x="22" y="14"/>
                </a:cubicBezTo>
                <a:cubicBezTo>
                  <a:pt x="18" y="18"/>
                  <a:pt x="18" y="18"/>
                  <a:pt x="18" y="18"/>
                </a:cubicBezTo>
                <a:cubicBezTo>
                  <a:pt x="14" y="22"/>
                  <a:pt x="14" y="22"/>
                  <a:pt x="14" y="22"/>
                </a:cubicBezTo>
                <a:cubicBezTo>
                  <a:pt x="13" y="23"/>
                  <a:pt x="13" y="24"/>
                  <a:pt x="13" y="25"/>
                </a:cubicBezTo>
                <a:cubicBezTo>
                  <a:pt x="19" y="41"/>
                  <a:pt x="19" y="41"/>
                  <a:pt x="19" y="41"/>
                </a:cubicBezTo>
                <a:cubicBezTo>
                  <a:pt x="19" y="42"/>
                  <a:pt x="18" y="44"/>
                  <a:pt x="18" y="45"/>
                </a:cubicBezTo>
                <a:cubicBezTo>
                  <a:pt x="2" y="52"/>
                  <a:pt x="2" y="52"/>
                  <a:pt x="2" y="52"/>
                </a:cubicBezTo>
                <a:cubicBezTo>
                  <a:pt x="0" y="53"/>
                  <a:pt x="0" y="54"/>
                  <a:pt x="0" y="55"/>
                </a:cubicBezTo>
                <a:cubicBezTo>
                  <a:pt x="0" y="60"/>
                  <a:pt x="0" y="60"/>
                  <a:pt x="0" y="60"/>
                </a:cubicBezTo>
                <a:cubicBezTo>
                  <a:pt x="0" y="66"/>
                  <a:pt x="0" y="66"/>
                  <a:pt x="0" y="66"/>
                </a:cubicBezTo>
                <a:cubicBezTo>
                  <a:pt x="0" y="67"/>
                  <a:pt x="0" y="68"/>
                  <a:pt x="2" y="68"/>
                </a:cubicBezTo>
                <a:cubicBezTo>
                  <a:pt x="16" y="75"/>
                  <a:pt x="16" y="75"/>
                  <a:pt x="16" y="75"/>
                </a:cubicBezTo>
                <a:cubicBezTo>
                  <a:pt x="17" y="78"/>
                  <a:pt x="18" y="80"/>
                  <a:pt x="19" y="83"/>
                </a:cubicBezTo>
                <a:cubicBezTo>
                  <a:pt x="13" y="98"/>
                  <a:pt x="13" y="98"/>
                  <a:pt x="13" y="98"/>
                </a:cubicBezTo>
                <a:cubicBezTo>
                  <a:pt x="13" y="99"/>
                  <a:pt x="13" y="101"/>
                  <a:pt x="14" y="101"/>
                </a:cubicBezTo>
                <a:cubicBezTo>
                  <a:pt x="18" y="105"/>
                  <a:pt x="18" y="105"/>
                  <a:pt x="18" y="105"/>
                </a:cubicBezTo>
                <a:cubicBezTo>
                  <a:pt x="22" y="109"/>
                  <a:pt x="22" y="109"/>
                  <a:pt x="22" y="109"/>
                </a:cubicBezTo>
                <a:cubicBezTo>
                  <a:pt x="22" y="110"/>
                  <a:pt x="23" y="110"/>
                  <a:pt x="24" y="110"/>
                </a:cubicBezTo>
                <a:cubicBezTo>
                  <a:pt x="24" y="110"/>
                  <a:pt x="24" y="110"/>
                  <a:pt x="25" y="110"/>
                </a:cubicBezTo>
                <a:cubicBezTo>
                  <a:pt x="41" y="104"/>
                  <a:pt x="41" y="104"/>
                  <a:pt x="41" y="104"/>
                </a:cubicBezTo>
                <a:cubicBezTo>
                  <a:pt x="42" y="105"/>
                  <a:pt x="44" y="106"/>
                  <a:pt x="46" y="106"/>
                </a:cubicBezTo>
                <a:cubicBezTo>
                  <a:pt x="53" y="121"/>
                  <a:pt x="53" y="121"/>
                  <a:pt x="53" y="121"/>
                </a:cubicBezTo>
                <a:cubicBezTo>
                  <a:pt x="54" y="122"/>
                  <a:pt x="55" y="123"/>
                  <a:pt x="56" y="123"/>
                </a:cubicBezTo>
                <a:cubicBezTo>
                  <a:pt x="61" y="123"/>
                  <a:pt x="61" y="123"/>
                  <a:pt x="61" y="123"/>
                </a:cubicBezTo>
                <a:cubicBezTo>
                  <a:pt x="67" y="123"/>
                  <a:pt x="67" y="123"/>
                  <a:pt x="67" y="123"/>
                </a:cubicBezTo>
                <a:cubicBezTo>
                  <a:pt x="68" y="123"/>
                  <a:pt x="69" y="122"/>
                  <a:pt x="69" y="121"/>
                </a:cubicBezTo>
                <a:cubicBezTo>
                  <a:pt x="76" y="106"/>
                  <a:pt x="76" y="106"/>
                  <a:pt x="76" y="106"/>
                </a:cubicBezTo>
                <a:cubicBezTo>
                  <a:pt x="78" y="106"/>
                  <a:pt x="80" y="105"/>
                  <a:pt x="82" y="104"/>
                </a:cubicBezTo>
                <a:cubicBezTo>
                  <a:pt x="98" y="110"/>
                  <a:pt x="98" y="110"/>
                  <a:pt x="98" y="110"/>
                </a:cubicBezTo>
                <a:cubicBezTo>
                  <a:pt x="98" y="110"/>
                  <a:pt x="99" y="110"/>
                  <a:pt x="99" y="110"/>
                </a:cubicBezTo>
                <a:cubicBezTo>
                  <a:pt x="100" y="110"/>
                  <a:pt x="100" y="110"/>
                  <a:pt x="101" y="109"/>
                </a:cubicBezTo>
                <a:cubicBezTo>
                  <a:pt x="105" y="105"/>
                  <a:pt x="105" y="105"/>
                  <a:pt x="105" y="105"/>
                </a:cubicBezTo>
                <a:cubicBezTo>
                  <a:pt x="109" y="101"/>
                  <a:pt x="109" y="101"/>
                  <a:pt x="109" y="101"/>
                </a:cubicBezTo>
                <a:cubicBezTo>
                  <a:pt x="110" y="101"/>
                  <a:pt x="110" y="99"/>
                  <a:pt x="109" y="98"/>
                </a:cubicBezTo>
                <a:cubicBezTo>
                  <a:pt x="103" y="83"/>
                  <a:pt x="103" y="83"/>
                  <a:pt x="103" y="83"/>
                </a:cubicBezTo>
                <a:cubicBezTo>
                  <a:pt x="105" y="80"/>
                  <a:pt x="106" y="78"/>
                  <a:pt x="106" y="75"/>
                </a:cubicBezTo>
                <a:cubicBezTo>
                  <a:pt x="121" y="68"/>
                  <a:pt x="121" y="68"/>
                  <a:pt x="121" y="68"/>
                </a:cubicBezTo>
                <a:cubicBezTo>
                  <a:pt x="122" y="68"/>
                  <a:pt x="123" y="67"/>
                  <a:pt x="123" y="66"/>
                </a:cubicBezTo>
                <a:cubicBezTo>
                  <a:pt x="123" y="60"/>
                  <a:pt x="123" y="60"/>
                  <a:pt x="123" y="60"/>
                </a:cubicBezTo>
                <a:cubicBezTo>
                  <a:pt x="123" y="55"/>
                  <a:pt x="123" y="55"/>
                  <a:pt x="123" y="55"/>
                </a:cubicBezTo>
                <a:cubicBezTo>
                  <a:pt x="123" y="54"/>
                  <a:pt x="122" y="53"/>
                  <a:pt x="121" y="52"/>
                </a:cubicBezTo>
                <a:cubicBezTo>
                  <a:pt x="105" y="45"/>
                  <a:pt x="105" y="45"/>
                  <a:pt x="105" y="45"/>
                </a:cubicBezTo>
                <a:cubicBezTo>
                  <a:pt x="105" y="44"/>
                  <a:pt x="104" y="42"/>
                  <a:pt x="103" y="41"/>
                </a:cubicBezTo>
                <a:cubicBezTo>
                  <a:pt x="109" y="25"/>
                  <a:pt x="109" y="25"/>
                  <a:pt x="109" y="25"/>
                </a:cubicBezTo>
                <a:cubicBezTo>
                  <a:pt x="110" y="24"/>
                  <a:pt x="110" y="23"/>
                  <a:pt x="109" y="22"/>
                </a:cubicBezTo>
                <a:cubicBezTo>
                  <a:pt x="105" y="18"/>
                  <a:pt x="105" y="18"/>
                  <a:pt x="105" y="18"/>
                </a:cubicBezTo>
                <a:cubicBezTo>
                  <a:pt x="101" y="14"/>
                  <a:pt x="101" y="14"/>
                  <a:pt x="101" y="14"/>
                </a:cubicBezTo>
                <a:cubicBezTo>
                  <a:pt x="100" y="14"/>
                  <a:pt x="100" y="14"/>
                  <a:pt x="99" y="14"/>
                </a:cubicBezTo>
                <a:cubicBezTo>
                  <a:pt x="99" y="14"/>
                  <a:pt x="98" y="14"/>
                  <a:pt x="98" y="14"/>
                </a:cubicBezTo>
                <a:cubicBezTo>
                  <a:pt x="82" y="20"/>
                  <a:pt x="82" y="20"/>
                  <a:pt x="82" y="20"/>
                </a:cubicBezTo>
                <a:cubicBezTo>
                  <a:pt x="80" y="19"/>
                  <a:pt x="78" y="18"/>
                  <a:pt x="76" y="17"/>
                </a:cubicBezTo>
                <a:cubicBezTo>
                  <a:pt x="69" y="2"/>
                  <a:pt x="69" y="2"/>
                  <a:pt x="69" y="2"/>
                </a:cubicBezTo>
                <a:cubicBezTo>
                  <a:pt x="69" y="1"/>
                  <a:pt x="68" y="0"/>
                  <a:pt x="67" y="0"/>
                </a:cubicBezTo>
                <a:close/>
                <a:moveTo>
                  <a:pt x="61" y="86"/>
                </a:moveTo>
                <a:cubicBezTo>
                  <a:pt x="48" y="86"/>
                  <a:pt x="37" y="75"/>
                  <a:pt x="37" y="62"/>
                </a:cubicBezTo>
                <a:cubicBezTo>
                  <a:pt x="37" y="48"/>
                  <a:pt x="48" y="38"/>
                  <a:pt x="61" y="38"/>
                </a:cubicBezTo>
                <a:cubicBezTo>
                  <a:pt x="75" y="38"/>
                  <a:pt x="85" y="48"/>
                  <a:pt x="85" y="62"/>
                </a:cubicBezTo>
                <a:cubicBezTo>
                  <a:pt x="85" y="75"/>
                  <a:pt x="75" y="86"/>
                  <a:pt x="61" y="86"/>
                </a:cubicBezTo>
                <a:close/>
              </a:path>
            </a:pathLst>
          </a:custGeom>
          <a:solidFill>
            <a:srgbClr val="86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2" name="组合 13"/>
          <p:cNvGrpSpPr/>
          <p:nvPr/>
        </p:nvGrpSpPr>
        <p:grpSpPr>
          <a:xfrm>
            <a:off x="2593181" y="1704549"/>
            <a:ext cx="1600200" cy="1430382"/>
            <a:chOff x="3457575" y="2272030"/>
            <a:chExt cx="2133600" cy="1906587"/>
          </a:xfrm>
        </p:grpSpPr>
        <p:sp>
          <p:nvSpPr>
            <p:cNvPr id="15" name="Freeform 337"/>
            <p:cNvSpPr>
              <a:spLocks/>
            </p:cNvSpPr>
            <p:nvPr/>
          </p:nvSpPr>
          <p:spPr bwMode="auto">
            <a:xfrm>
              <a:off x="3457575" y="2272030"/>
              <a:ext cx="2133600" cy="1906587"/>
            </a:xfrm>
            <a:custGeom>
              <a:avLst/>
              <a:gdLst>
                <a:gd name="T0" fmla="*/ 727 w 801"/>
                <a:gd name="T1" fmla="*/ 429 h 715"/>
                <a:gd name="T2" fmla="*/ 727 w 801"/>
                <a:gd name="T3" fmla="*/ 301 h 715"/>
                <a:gd name="T4" fmla="*/ 642 w 801"/>
                <a:gd name="T5" fmla="*/ 68 h 715"/>
                <a:gd name="T6" fmla="*/ 478 w 801"/>
                <a:gd name="T7" fmla="*/ 0 h 715"/>
                <a:gd name="T8" fmla="*/ 0 w 801"/>
                <a:gd name="T9" fmla="*/ 0 h 715"/>
                <a:gd name="T10" fmla="*/ 0 w 801"/>
                <a:gd name="T11" fmla="*/ 211 h 715"/>
                <a:gd name="T12" fmla="*/ 478 w 801"/>
                <a:gd name="T13" fmla="*/ 211 h 715"/>
                <a:gd name="T14" fmla="*/ 516 w 801"/>
                <a:gd name="T15" fmla="*/ 301 h 715"/>
                <a:gd name="T16" fmla="*/ 516 w 801"/>
                <a:gd name="T17" fmla="*/ 429 h 715"/>
                <a:gd name="T18" fmla="*/ 442 w 801"/>
                <a:gd name="T19" fmla="*/ 429 h 715"/>
                <a:gd name="T20" fmla="*/ 631 w 801"/>
                <a:gd name="T21" fmla="*/ 715 h 715"/>
                <a:gd name="T22" fmla="*/ 801 w 801"/>
                <a:gd name="T23" fmla="*/ 429 h 715"/>
                <a:gd name="T24" fmla="*/ 727 w 801"/>
                <a:gd name="T25" fmla="*/ 42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1" h="715">
                  <a:moveTo>
                    <a:pt x="727" y="429"/>
                  </a:moveTo>
                  <a:cubicBezTo>
                    <a:pt x="727" y="301"/>
                    <a:pt x="727" y="301"/>
                    <a:pt x="727" y="301"/>
                  </a:cubicBezTo>
                  <a:cubicBezTo>
                    <a:pt x="727" y="201"/>
                    <a:pt x="699" y="122"/>
                    <a:pt x="642" y="68"/>
                  </a:cubicBezTo>
                  <a:cubicBezTo>
                    <a:pt x="576" y="3"/>
                    <a:pt x="498" y="0"/>
                    <a:pt x="478" y="0"/>
                  </a:cubicBezTo>
                  <a:cubicBezTo>
                    <a:pt x="0" y="0"/>
                    <a:pt x="0" y="0"/>
                    <a:pt x="0" y="0"/>
                  </a:cubicBezTo>
                  <a:cubicBezTo>
                    <a:pt x="0" y="211"/>
                    <a:pt x="0" y="211"/>
                    <a:pt x="0" y="211"/>
                  </a:cubicBezTo>
                  <a:cubicBezTo>
                    <a:pt x="478" y="211"/>
                    <a:pt x="478" y="211"/>
                    <a:pt x="478" y="211"/>
                  </a:cubicBezTo>
                  <a:cubicBezTo>
                    <a:pt x="512" y="214"/>
                    <a:pt x="516" y="275"/>
                    <a:pt x="516" y="301"/>
                  </a:cubicBezTo>
                  <a:cubicBezTo>
                    <a:pt x="516" y="429"/>
                    <a:pt x="516" y="429"/>
                    <a:pt x="516" y="429"/>
                  </a:cubicBezTo>
                  <a:cubicBezTo>
                    <a:pt x="442" y="429"/>
                    <a:pt x="442" y="429"/>
                    <a:pt x="442" y="429"/>
                  </a:cubicBezTo>
                  <a:cubicBezTo>
                    <a:pt x="631" y="715"/>
                    <a:pt x="631" y="715"/>
                    <a:pt x="631" y="715"/>
                  </a:cubicBezTo>
                  <a:cubicBezTo>
                    <a:pt x="801" y="429"/>
                    <a:pt x="801" y="429"/>
                    <a:pt x="801" y="429"/>
                  </a:cubicBezTo>
                  <a:lnTo>
                    <a:pt x="727" y="4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341"/>
            <p:cNvSpPr>
              <a:spLocks noEditPoints="1"/>
            </p:cNvSpPr>
            <p:nvPr/>
          </p:nvSpPr>
          <p:spPr bwMode="auto">
            <a:xfrm>
              <a:off x="3644900" y="2453005"/>
              <a:ext cx="182563" cy="190500"/>
            </a:xfrm>
            <a:custGeom>
              <a:avLst/>
              <a:gdLst>
                <a:gd name="T0" fmla="*/ 68 w 69"/>
                <a:gd name="T1" fmla="*/ 36 h 71"/>
                <a:gd name="T2" fmla="*/ 34 w 69"/>
                <a:gd name="T3" fmla="*/ 71 h 71"/>
                <a:gd name="T4" fmla="*/ 0 w 69"/>
                <a:gd name="T5" fmla="*/ 36 h 71"/>
                <a:gd name="T6" fmla="*/ 34 w 69"/>
                <a:gd name="T7" fmla="*/ 0 h 71"/>
                <a:gd name="T8" fmla="*/ 68 w 69"/>
                <a:gd name="T9" fmla="*/ 36 h 71"/>
                <a:gd name="T10" fmla="*/ 12 w 69"/>
                <a:gd name="T11" fmla="*/ 36 h 71"/>
                <a:gd name="T12" fmla="*/ 34 w 69"/>
                <a:gd name="T13" fmla="*/ 59 h 71"/>
                <a:gd name="T14" fmla="*/ 56 w 69"/>
                <a:gd name="T15" fmla="*/ 36 h 71"/>
                <a:gd name="T16" fmla="*/ 34 w 69"/>
                <a:gd name="T17" fmla="*/ 12 h 71"/>
                <a:gd name="T18" fmla="*/ 12 w 69"/>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68" y="36"/>
                  </a:moveTo>
                  <a:cubicBezTo>
                    <a:pt x="68" y="53"/>
                    <a:pt x="58" y="71"/>
                    <a:pt x="34" y="71"/>
                  </a:cubicBezTo>
                  <a:cubicBezTo>
                    <a:pt x="11" y="71"/>
                    <a:pt x="0" y="53"/>
                    <a:pt x="0" y="36"/>
                  </a:cubicBezTo>
                  <a:cubicBezTo>
                    <a:pt x="0" y="18"/>
                    <a:pt x="11" y="0"/>
                    <a:pt x="34" y="0"/>
                  </a:cubicBezTo>
                  <a:cubicBezTo>
                    <a:pt x="57" y="0"/>
                    <a:pt x="69" y="18"/>
                    <a:pt x="68" y="36"/>
                  </a:cubicBezTo>
                  <a:close/>
                  <a:moveTo>
                    <a:pt x="12" y="36"/>
                  </a:moveTo>
                  <a:cubicBezTo>
                    <a:pt x="13" y="47"/>
                    <a:pt x="19" y="59"/>
                    <a:pt x="34" y="59"/>
                  </a:cubicBezTo>
                  <a:cubicBezTo>
                    <a:pt x="50" y="59"/>
                    <a:pt x="56" y="47"/>
                    <a:pt x="56" y="36"/>
                  </a:cubicBezTo>
                  <a:cubicBezTo>
                    <a:pt x="56" y="25"/>
                    <a:pt x="50" y="12"/>
                    <a:pt x="34" y="12"/>
                  </a:cubicBezTo>
                  <a:cubicBezTo>
                    <a:pt x="19" y="12"/>
                    <a:pt x="12" y="25"/>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42"/>
            <p:cNvSpPr>
              <a:spLocks noEditPoints="1"/>
            </p:cNvSpPr>
            <p:nvPr/>
          </p:nvSpPr>
          <p:spPr bwMode="auto">
            <a:xfrm>
              <a:off x="3862388" y="2459355"/>
              <a:ext cx="171450" cy="177800"/>
            </a:xfrm>
            <a:custGeom>
              <a:avLst/>
              <a:gdLst>
                <a:gd name="T0" fmla="*/ 32 w 64"/>
                <a:gd name="T1" fmla="*/ 47 h 67"/>
                <a:gd name="T2" fmla="*/ 13 w 64"/>
                <a:gd name="T3" fmla="*/ 47 h 67"/>
                <a:gd name="T4" fmla="*/ 13 w 64"/>
                <a:gd name="T5" fmla="*/ 67 h 67"/>
                <a:gd name="T6" fmla="*/ 0 w 64"/>
                <a:gd name="T7" fmla="*/ 67 h 67"/>
                <a:gd name="T8" fmla="*/ 0 w 64"/>
                <a:gd name="T9" fmla="*/ 0 h 67"/>
                <a:gd name="T10" fmla="*/ 32 w 64"/>
                <a:gd name="T11" fmla="*/ 0 h 67"/>
                <a:gd name="T12" fmla="*/ 32 w 64"/>
                <a:gd name="T13" fmla="*/ 47 h 67"/>
                <a:gd name="T14" fmla="*/ 13 w 64"/>
                <a:gd name="T15" fmla="*/ 36 h 67"/>
                <a:gd name="T16" fmla="*/ 32 w 64"/>
                <a:gd name="T17" fmla="*/ 36 h 67"/>
                <a:gd name="T18" fmla="*/ 32 w 64"/>
                <a:gd name="T19" fmla="*/ 12 h 67"/>
                <a:gd name="T20" fmla="*/ 13 w 64"/>
                <a:gd name="T21" fmla="*/ 12 h 67"/>
                <a:gd name="T22" fmla="*/ 13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2" y="47"/>
                  </a:moveTo>
                  <a:cubicBezTo>
                    <a:pt x="13" y="47"/>
                    <a:pt x="13" y="47"/>
                    <a:pt x="13" y="47"/>
                  </a:cubicBezTo>
                  <a:cubicBezTo>
                    <a:pt x="13" y="67"/>
                    <a:pt x="13" y="67"/>
                    <a:pt x="13" y="67"/>
                  </a:cubicBezTo>
                  <a:cubicBezTo>
                    <a:pt x="0" y="67"/>
                    <a:pt x="0" y="67"/>
                    <a:pt x="0" y="67"/>
                  </a:cubicBezTo>
                  <a:cubicBezTo>
                    <a:pt x="0" y="0"/>
                    <a:pt x="0" y="0"/>
                    <a:pt x="0" y="0"/>
                  </a:cubicBezTo>
                  <a:cubicBezTo>
                    <a:pt x="11" y="0"/>
                    <a:pt x="21" y="0"/>
                    <a:pt x="32" y="0"/>
                  </a:cubicBezTo>
                  <a:cubicBezTo>
                    <a:pt x="64" y="0"/>
                    <a:pt x="64" y="47"/>
                    <a:pt x="32" y="47"/>
                  </a:cubicBezTo>
                  <a:close/>
                  <a:moveTo>
                    <a:pt x="13" y="36"/>
                  </a:moveTo>
                  <a:cubicBezTo>
                    <a:pt x="32" y="36"/>
                    <a:pt x="32" y="36"/>
                    <a:pt x="32" y="36"/>
                  </a:cubicBezTo>
                  <a:cubicBezTo>
                    <a:pt x="48" y="36"/>
                    <a:pt x="48" y="12"/>
                    <a:pt x="32" y="12"/>
                  </a:cubicBezTo>
                  <a:cubicBezTo>
                    <a:pt x="13" y="12"/>
                    <a:pt x="13" y="12"/>
                    <a:pt x="13" y="12"/>
                  </a:cubicBezTo>
                  <a:lnTo>
                    <a:pt x="1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43"/>
            <p:cNvSpPr>
              <a:spLocks/>
            </p:cNvSpPr>
            <p:nvPr/>
          </p:nvSpPr>
          <p:spPr bwMode="auto">
            <a:xfrm>
              <a:off x="4035425" y="2459355"/>
              <a:ext cx="147638" cy="177800"/>
            </a:xfrm>
            <a:custGeom>
              <a:avLst/>
              <a:gdLst>
                <a:gd name="T0" fmla="*/ 22 w 55"/>
                <a:gd name="T1" fmla="*/ 11 h 67"/>
                <a:gd name="T2" fmla="*/ 0 w 55"/>
                <a:gd name="T3" fmla="*/ 11 h 67"/>
                <a:gd name="T4" fmla="*/ 0 w 55"/>
                <a:gd name="T5" fmla="*/ 0 h 67"/>
                <a:gd name="T6" fmla="*/ 55 w 55"/>
                <a:gd name="T7" fmla="*/ 0 h 67"/>
                <a:gd name="T8" fmla="*/ 55 w 55"/>
                <a:gd name="T9" fmla="*/ 11 h 67"/>
                <a:gd name="T10" fmla="*/ 34 w 55"/>
                <a:gd name="T11" fmla="*/ 11 h 67"/>
                <a:gd name="T12" fmla="*/ 34 w 55"/>
                <a:gd name="T13" fmla="*/ 67 h 67"/>
                <a:gd name="T14" fmla="*/ 22 w 55"/>
                <a:gd name="T15" fmla="*/ 67 h 67"/>
                <a:gd name="T16" fmla="*/ 22 w 55"/>
                <a:gd name="T1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2" y="11"/>
                  </a:moveTo>
                  <a:cubicBezTo>
                    <a:pt x="0" y="11"/>
                    <a:pt x="0" y="11"/>
                    <a:pt x="0" y="11"/>
                  </a:cubicBezTo>
                  <a:cubicBezTo>
                    <a:pt x="0" y="0"/>
                    <a:pt x="0" y="0"/>
                    <a:pt x="0" y="0"/>
                  </a:cubicBezTo>
                  <a:cubicBezTo>
                    <a:pt x="20" y="0"/>
                    <a:pt x="36" y="0"/>
                    <a:pt x="55" y="0"/>
                  </a:cubicBezTo>
                  <a:cubicBezTo>
                    <a:pt x="55" y="11"/>
                    <a:pt x="55" y="11"/>
                    <a:pt x="55" y="11"/>
                  </a:cubicBezTo>
                  <a:cubicBezTo>
                    <a:pt x="34" y="11"/>
                    <a:pt x="34" y="11"/>
                    <a:pt x="34" y="11"/>
                  </a:cubicBezTo>
                  <a:cubicBezTo>
                    <a:pt x="34" y="67"/>
                    <a:pt x="34" y="67"/>
                    <a:pt x="34" y="67"/>
                  </a:cubicBezTo>
                  <a:cubicBezTo>
                    <a:pt x="22" y="67"/>
                    <a:pt x="22" y="67"/>
                    <a:pt x="22" y="67"/>
                  </a:cubicBez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344"/>
            <p:cNvSpPr>
              <a:spLocks noChangeArrowheads="1"/>
            </p:cNvSpPr>
            <p:nvPr/>
          </p:nvSpPr>
          <p:spPr bwMode="auto">
            <a:xfrm>
              <a:off x="4216400" y="2459355"/>
              <a:ext cx="33338"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45"/>
            <p:cNvSpPr>
              <a:spLocks noEditPoints="1"/>
            </p:cNvSpPr>
            <p:nvPr/>
          </p:nvSpPr>
          <p:spPr bwMode="auto">
            <a:xfrm>
              <a:off x="4291013" y="2453005"/>
              <a:ext cx="182563" cy="190500"/>
            </a:xfrm>
            <a:custGeom>
              <a:avLst/>
              <a:gdLst>
                <a:gd name="T0" fmla="*/ 68 w 68"/>
                <a:gd name="T1" fmla="*/ 36 h 71"/>
                <a:gd name="T2" fmla="*/ 34 w 68"/>
                <a:gd name="T3" fmla="*/ 71 h 71"/>
                <a:gd name="T4" fmla="*/ 0 w 68"/>
                <a:gd name="T5" fmla="*/ 36 h 71"/>
                <a:gd name="T6" fmla="*/ 34 w 68"/>
                <a:gd name="T7" fmla="*/ 0 h 71"/>
                <a:gd name="T8" fmla="*/ 68 w 68"/>
                <a:gd name="T9" fmla="*/ 36 h 71"/>
                <a:gd name="T10" fmla="*/ 12 w 68"/>
                <a:gd name="T11" fmla="*/ 36 h 71"/>
                <a:gd name="T12" fmla="*/ 34 w 68"/>
                <a:gd name="T13" fmla="*/ 59 h 71"/>
                <a:gd name="T14" fmla="*/ 56 w 68"/>
                <a:gd name="T15" fmla="*/ 36 h 71"/>
                <a:gd name="T16" fmla="*/ 34 w 68"/>
                <a:gd name="T17" fmla="*/ 12 h 71"/>
                <a:gd name="T18" fmla="*/ 12 w 68"/>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68" y="36"/>
                  </a:moveTo>
                  <a:cubicBezTo>
                    <a:pt x="68" y="53"/>
                    <a:pt x="57" y="71"/>
                    <a:pt x="34" y="71"/>
                  </a:cubicBezTo>
                  <a:cubicBezTo>
                    <a:pt x="10" y="71"/>
                    <a:pt x="0" y="53"/>
                    <a:pt x="0" y="36"/>
                  </a:cubicBezTo>
                  <a:cubicBezTo>
                    <a:pt x="0" y="18"/>
                    <a:pt x="11" y="0"/>
                    <a:pt x="34" y="0"/>
                  </a:cubicBezTo>
                  <a:cubicBezTo>
                    <a:pt x="57" y="0"/>
                    <a:pt x="68" y="18"/>
                    <a:pt x="68" y="36"/>
                  </a:cubicBezTo>
                  <a:close/>
                  <a:moveTo>
                    <a:pt x="12" y="36"/>
                  </a:moveTo>
                  <a:cubicBezTo>
                    <a:pt x="12" y="47"/>
                    <a:pt x="18" y="59"/>
                    <a:pt x="34" y="59"/>
                  </a:cubicBezTo>
                  <a:cubicBezTo>
                    <a:pt x="50" y="59"/>
                    <a:pt x="55" y="47"/>
                    <a:pt x="56" y="36"/>
                  </a:cubicBezTo>
                  <a:cubicBezTo>
                    <a:pt x="56" y="25"/>
                    <a:pt x="50" y="12"/>
                    <a:pt x="34" y="12"/>
                  </a:cubicBezTo>
                  <a:cubicBezTo>
                    <a:pt x="18" y="12"/>
                    <a:pt x="12" y="25"/>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46"/>
            <p:cNvSpPr>
              <a:spLocks/>
            </p:cNvSpPr>
            <p:nvPr/>
          </p:nvSpPr>
          <p:spPr bwMode="auto">
            <a:xfrm>
              <a:off x="4513263" y="2459355"/>
              <a:ext cx="146050" cy="177800"/>
            </a:xfrm>
            <a:custGeom>
              <a:avLst/>
              <a:gdLst>
                <a:gd name="T0" fmla="*/ 72 w 92"/>
                <a:gd name="T1" fmla="*/ 0 h 112"/>
                <a:gd name="T2" fmla="*/ 92 w 92"/>
                <a:gd name="T3" fmla="*/ 0 h 112"/>
                <a:gd name="T4" fmla="*/ 92 w 92"/>
                <a:gd name="T5" fmla="*/ 112 h 112"/>
                <a:gd name="T6" fmla="*/ 79 w 92"/>
                <a:gd name="T7" fmla="*/ 112 h 112"/>
                <a:gd name="T8" fmla="*/ 79 w 92"/>
                <a:gd name="T9" fmla="*/ 112 h 112"/>
                <a:gd name="T10" fmla="*/ 20 w 92"/>
                <a:gd name="T11" fmla="*/ 37 h 112"/>
                <a:gd name="T12" fmla="*/ 20 w 92"/>
                <a:gd name="T13" fmla="*/ 112 h 112"/>
                <a:gd name="T14" fmla="*/ 0 w 92"/>
                <a:gd name="T15" fmla="*/ 112 h 112"/>
                <a:gd name="T16" fmla="*/ 0 w 92"/>
                <a:gd name="T17" fmla="*/ 0 h 112"/>
                <a:gd name="T18" fmla="*/ 16 w 92"/>
                <a:gd name="T19" fmla="*/ 0 h 112"/>
                <a:gd name="T20" fmla="*/ 72 w 92"/>
                <a:gd name="T21" fmla="*/ 69 h 112"/>
                <a:gd name="T22" fmla="*/ 72 w 9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2">
                  <a:moveTo>
                    <a:pt x="72" y="0"/>
                  </a:moveTo>
                  <a:lnTo>
                    <a:pt x="92" y="0"/>
                  </a:lnTo>
                  <a:lnTo>
                    <a:pt x="92" y="112"/>
                  </a:lnTo>
                  <a:lnTo>
                    <a:pt x="79" y="112"/>
                  </a:lnTo>
                  <a:lnTo>
                    <a:pt x="79" y="112"/>
                  </a:lnTo>
                  <a:lnTo>
                    <a:pt x="20" y="37"/>
                  </a:lnTo>
                  <a:lnTo>
                    <a:pt x="20" y="112"/>
                  </a:lnTo>
                  <a:lnTo>
                    <a:pt x="0" y="112"/>
                  </a:lnTo>
                  <a:lnTo>
                    <a:pt x="0" y="0"/>
                  </a:lnTo>
                  <a:lnTo>
                    <a:pt x="16" y="0"/>
                  </a:lnTo>
                  <a:lnTo>
                    <a:pt x="72" y="69"/>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47"/>
            <p:cNvSpPr>
              <a:spLocks/>
            </p:cNvSpPr>
            <p:nvPr/>
          </p:nvSpPr>
          <p:spPr bwMode="auto">
            <a:xfrm>
              <a:off x="4754563" y="2459355"/>
              <a:ext cx="85725" cy="177800"/>
            </a:xfrm>
            <a:custGeom>
              <a:avLst/>
              <a:gdLst>
                <a:gd name="T0" fmla="*/ 2 w 54"/>
                <a:gd name="T1" fmla="*/ 94 h 112"/>
                <a:gd name="T2" fmla="*/ 19 w 54"/>
                <a:gd name="T3" fmla="*/ 94 h 112"/>
                <a:gd name="T4" fmla="*/ 19 w 54"/>
                <a:gd name="T5" fmla="*/ 18 h 112"/>
                <a:gd name="T6" fmla="*/ 0 w 54"/>
                <a:gd name="T7" fmla="*/ 18 h 112"/>
                <a:gd name="T8" fmla="*/ 0 w 54"/>
                <a:gd name="T9" fmla="*/ 0 h 112"/>
                <a:gd name="T10" fmla="*/ 39 w 54"/>
                <a:gd name="T11" fmla="*/ 0 h 112"/>
                <a:gd name="T12" fmla="*/ 39 w 54"/>
                <a:gd name="T13" fmla="*/ 94 h 112"/>
                <a:gd name="T14" fmla="*/ 54 w 54"/>
                <a:gd name="T15" fmla="*/ 94 h 112"/>
                <a:gd name="T16" fmla="*/ 54 w 54"/>
                <a:gd name="T17" fmla="*/ 112 h 112"/>
                <a:gd name="T18" fmla="*/ 2 w 54"/>
                <a:gd name="T19" fmla="*/ 112 h 112"/>
                <a:gd name="T20" fmla="*/ 2 w 54"/>
                <a:gd name="T21"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12">
                  <a:moveTo>
                    <a:pt x="2" y="94"/>
                  </a:moveTo>
                  <a:lnTo>
                    <a:pt x="19" y="94"/>
                  </a:lnTo>
                  <a:lnTo>
                    <a:pt x="19" y="18"/>
                  </a:lnTo>
                  <a:lnTo>
                    <a:pt x="0" y="18"/>
                  </a:lnTo>
                  <a:lnTo>
                    <a:pt x="0" y="0"/>
                  </a:lnTo>
                  <a:lnTo>
                    <a:pt x="39" y="0"/>
                  </a:lnTo>
                  <a:lnTo>
                    <a:pt x="39" y="94"/>
                  </a:lnTo>
                  <a:lnTo>
                    <a:pt x="54" y="94"/>
                  </a:lnTo>
                  <a:lnTo>
                    <a:pt x="54" y="112"/>
                  </a:lnTo>
                  <a:lnTo>
                    <a:pt x="2" y="112"/>
                  </a:lnTo>
                  <a:lnTo>
                    <a:pt x="2"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 name="组合 22"/>
          <p:cNvGrpSpPr/>
          <p:nvPr/>
        </p:nvGrpSpPr>
        <p:grpSpPr>
          <a:xfrm>
            <a:off x="2593181" y="3269513"/>
            <a:ext cx="1600200" cy="1430382"/>
            <a:chOff x="3457575" y="4358005"/>
            <a:chExt cx="2133600" cy="1906587"/>
          </a:xfrm>
        </p:grpSpPr>
        <p:sp>
          <p:nvSpPr>
            <p:cNvPr id="24" name="Freeform 340"/>
            <p:cNvSpPr>
              <a:spLocks/>
            </p:cNvSpPr>
            <p:nvPr/>
          </p:nvSpPr>
          <p:spPr bwMode="auto">
            <a:xfrm>
              <a:off x="3457575" y="4358005"/>
              <a:ext cx="2133600" cy="1906587"/>
            </a:xfrm>
            <a:custGeom>
              <a:avLst/>
              <a:gdLst>
                <a:gd name="T0" fmla="*/ 727 w 801"/>
                <a:gd name="T1" fmla="*/ 286 h 715"/>
                <a:gd name="T2" fmla="*/ 727 w 801"/>
                <a:gd name="T3" fmla="*/ 414 h 715"/>
                <a:gd name="T4" fmla="*/ 642 w 801"/>
                <a:gd name="T5" fmla="*/ 648 h 715"/>
                <a:gd name="T6" fmla="*/ 478 w 801"/>
                <a:gd name="T7" fmla="*/ 715 h 715"/>
                <a:gd name="T8" fmla="*/ 0 w 801"/>
                <a:gd name="T9" fmla="*/ 715 h 715"/>
                <a:gd name="T10" fmla="*/ 0 w 801"/>
                <a:gd name="T11" fmla="*/ 504 h 715"/>
                <a:gd name="T12" fmla="*/ 478 w 801"/>
                <a:gd name="T13" fmla="*/ 504 h 715"/>
                <a:gd name="T14" fmla="*/ 516 w 801"/>
                <a:gd name="T15" fmla="*/ 414 h 715"/>
                <a:gd name="T16" fmla="*/ 516 w 801"/>
                <a:gd name="T17" fmla="*/ 286 h 715"/>
                <a:gd name="T18" fmla="*/ 442 w 801"/>
                <a:gd name="T19" fmla="*/ 286 h 715"/>
                <a:gd name="T20" fmla="*/ 631 w 801"/>
                <a:gd name="T21" fmla="*/ 0 h 715"/>
                <a:gd name="T22" fmla="*/ 801 w 801"/>
                <a:gd name="T23" fmla="*/ 286 h 715"/>
                <a:gd name="T24" fmla="*/ 727 w 801"/>
                <a:gd name="T25" fmla="*/ 28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1" h="715">
                  <a:moveTo>
                    <a:pt x="727" y="286"/>
                  </a:moveTo>
                  <a:cubicBezTo>
                    <a:pt x="727" y="414"/>
                    <a:pt x="727" y="414"/>
                    <a:pt x="727" y="414"/>
                  </a:cubicBezTo>
                  <a:cubicBezTo>
                    <a:pt x="727" y="514"/>
                    <a:pt x="699" y="593"/>
                    <a:pt x="642" y="648"/>
                  </a:cubicBezTo>
                  <a:cubicBezTo>
                    <a:pt x="576" y="712"/>
                    <a:pt x="498" y="715"/>
                    <a:pt x="478" y="715"/>
                  </a:cubicBezTo>
                  <a:cubicBezTo>
                    <a:pt x="0" y="715"/>
                    <a:pt x="0" y="715"/>
                    <a:pt x="0" y="715"/>
                  </a:cubicBezTo>
                  <a:cubicBezTo>
                    <a:pt x="0" y="504"/>
                    <a:pt x="0" y="504"/>
                    <a:pt x="0" y="504"/>
                  </a:cubicBezTo>
                  <a:cubicBezTo>
                    <a:pt x="478" y="504"/>
                    <a:pt x="478" y="504"/>
                    <a:pt x="478" y="504"/>
                  </a:cubicBezTo>
                  <a:cubicBezTo>
                    <a:pt x="512" y="501"/>
                    <a:pt x="516" y="440"/>
                    <a:pt x="516" y="414"/>
                  </a:cubicBezTo>
                  <a:cubicBezTo>
                    <a:pt x="516" y="286"/>
                    <a:pt x="516" y="286"/>
                    <a:pt x="516" y="286"/>
                  </a:cubicBezTo>
                  <a:cubicBezTo>
                    <a:pt x="442" y="286"/>
                    <a:pt x="442" y="286"/>
                    <a:pt x="442" y="286"/>
                  </a:cubicBezTo>
                  <a:cubicBezTo>
                    <a:pt x="631" y="0"/>
                    <a:pt x="631" y="0"/>
                    <a:pt x="631" y="0"/>
                  </a:cubicBezTo>
                  <a:cubicBezTo>
                    <a:pt x="801" y="286"/>
                    <a:pt x="801" y="286"/>
                    <a:pt x="801" y="286"/>
                  </a:cubicBezTo>
                  <a:lnTo>
                    <a:pt x="727" y="2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348"/>
            <p:cNvSpPr>
              <a:spLocks noEditPoints="1"/>
            </p:cNvSpPr>
            <p:nvPr/>
          </p:nvSpPr>
          <p:spPr bwMode="auto">
            <a:xfrm>
              <a:off x="3644900" y="5926455"/>
              <a:ext cx="182563" cy="185737"/>
            </a:xfrm>
            <a:custGeom>
              <a:avLst/>
              <a:gdLst>
                <a:gd name="T0" fmla="*/ 68 w 69"/>
                <a:gd name="T1" fmla="*/ 35 h 70"/>
                <a:gd name="T2" fmla="*/ 34 w 69"/>
                <a:gd name="T3" fmla="*/ 70 h 70"/>
                <a:gd name="T4" fmla="*/ 0 w 69"/>
                <a:gd name="T5" fmla="*/ 35 h 70"/>
                <a:gd name="T6" fmla="*/ 34 w 69"/>
                <a:gd name="T7" fmla="*/ 0 h 70"/>
                <a:gd name="T8" fmla="*/ 68 w 69"/>
                <a:gd name="T9" fmla="*/ 35 h 70"/>
                <a:gd name="T10" fmla="*/ 12 w 69"/>
                <a:gd name="T11" fmla="*/ 35 h 70"/>
                <a:gd name="T12" fmla="*/ 34 w 69"/>
                <a:gd name="T13" fmla="*/ 58 h 70"/>
                <a:gd name="T14" fmla="*/ 56 w 69"/>
                <a:gd name="T15" fmla="*/ 35 h 70"/>
                <a:gd name="T16" fmla="*/ 34 w 69"/>
                <a:gd name="T17" fmla="*/ 11 h 70"/>
                <a:gd name="T18" fmla="*/ 12 w 69"/>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68" y="35"/>
                  </a:moveTo>
                  <a:cubicBezTo>
                    <a:pt x="68" y="52"/>
                    <a:pt x="58" y="70"/>
                    <a:pt x="34" y="70"/>
                  </a:cubicBezTo>
                  <a:cubicBezTo>
                    <a:pt x="11" y="70"/>
                    <a:pt x="0" y="53"/>
                    <a:pt x="0" y="35"/>
                  </a:cubicBezTo>
                  <a:cubicBezTo>
                    <a:pt x="0" y="17"/>
                    <a:pt x="11" y="0"/>
                    <a:pt x="34" y="0"/>
                  </a:cubicBezTo>
                  <a:cubicBezTo>
                    <a:pt x="57" y="0"/>
                    <a:pt x="69" y="17"/>
                    <a:pt x="68" y="35"/>
                  </a:cubicBezTo>
                  <a:close/>
                  <a:moveTo>
                    <a:pt x="12" y="35"/>
                  </a:moveTo>
                  <a:cubicBezTo>
                    <a:pt x="13" y="46"/>
                    <a:pt x="19" y="58"/>
                    <a:pt x="34" y="58"/>
                  </a:cubicBezTo>
                  <a:cubicBezTo>
                    <a:pt x="50" y="58"/>
                    <a:pt x="56" y="46"/>
                    <a:pt x="56" y="35"/>
                  </a:cubicBezTo>
                  <a:cubicBezTo>
                    <a:pt x="56" y="24"/>
                    <a:pt x="50" y="11"/>
                    <a:pt x="34" y="11"/>
                  </a:cubicBezTo>
                  <a:cubicBezTo>
                    <a:pt x="19" y="11"/>
                    <a:pt x="12" y="24"/>
                    <a:pt x="1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349"/>
            <p:cNvSpPr>
              <a:spLocks noEditPoints="1"/>
            </p:cNvSpPr>
            <p:nvPr/>
          </p:nvSpPr>
          <p:spPr bwMode="auto">
            <a:xfrm>
              <a:off x="3862388" y="5928043"/>
              <a:ext cx="171450" cy="179387"/>
            </a:xfrm>
            <a:custGeom>
              <a:avLst/>
              <a:gdLst>
                <a:gd name="T0" fmla="*/ 32 w 64"/>
                <a:gd name="T1" fmla="*/ 47 h 67"/>
                <a:gd name="T2" fmla="*/ 13 w 64"/>
                <a:gd name="T3" fmla="*/ 47 h 67"/>
                <a:gd name="T4" fmla="*/ 13 w 64"/>
                <a:gd name="T5" fmla="*/ 67 h 67"/>
                <a:gd name="T6" fmla="*/ 0 w 64"/>
                <a:gd name="T7" fmla="*/ 67 h 67"/>
                <a:gd name="T8" fmla="*/ 0 w 64"/>
                <a:gd name="T9" fmla="*/ 0 h 67"/>
                <a:gd name="T10" fmla="*/ 32 w 64"/>
                <a:gd name="T11" fmla="*/ 0 h 67"/>
                <a:gd name="T12" fmla="*/ 32 w 64"/>
                <a:gd name="T13" fmla="*/ 47 h 67"/>
                <a:gd name="T14" fmla="*/ 13 w 64"/>
                <a:gd name="T15" fmla="*/ 36 h 67"/>
                <a:gd name="T16" fmla="*/ 32 w 64"/>
                <a:gd name="T17" fmla="*/ 36 h 67"/>
                <a:gd name="T18" fmla="*/ 32 w 64"/>
                <a:gd name="T19" fmla="*/ 12 h 67"/>
                <a:gd name="T20" fmla="*/ 13 w 64"/>
                <a:gd name="T21" fmla="*/ 12 h 67"/>
                <a:gd name="T22" fmla="*/ 13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2" y="47"/>
                  </a:moveTo>
                  <a:cubicBezTo>
                    <a:pt x="13" y="47"/>
                    <a:pt x="13" y="47"/>
                    <a:pt x="13" y="47"/>
                  </a:cubicBezTo>
                  <a:cubicBezTo>
                    <a:pt x="13" y="67"/>
                    <a:pt x="13" y="67"/>
                    <a:pt x="13" y="67"/>
                  </a:cubicBezTo>
                  <a:cubicBezTo>
                    <a:pt x="0" y="67"/>
                    <a:pt x="0" y="67"/>
                    <a:pt x="0" y="67"/>
                  </a:cubicBezTo>
                  <a:cubicBezTo>
                    <a:pt x="0" y="0"/>
                    <a:pt x="0" y="0"/>
                    <a:pt x="0" y="0"/>
                  </a:cubicBezTo>
                  <a:cubicBezTo>
                    <a:pt x="11" y="0"/>
                    <a:pt x="21" y="0"/>
                    <a:pt x="32" y="0"/>
                  </a:cubicBezTo>
                  <a:cubicBezTo>
                    <a:pt x="64" y="0"/>
                    <a:pt x="64" y="47"/>
                    <a:pt x="32" y="47"/>
                  </a:cubicBezTo>
                  <a:close/>
                  <a:moveTo>
                    <a:pt x="13" y="36"/>
                  </a:moveTo>
                  <a:cubicBezTo>
                    <a:pt x="32" y="36"/>
                    <a:pt x="32" y="36"/>
                    <a:pt x="32" y="36"/>
                  </a:cubicBezTo>
                  <a:cubicBezTo>
                    <a:pt x="48" y="36"/>
                    <a:pt x="48" y="12"/>
                    <a:pt x="32" y="12"/>
                  </a:cubicBezTo>
                  <a:cubicBezTo>
                    <a:pt x="13" y="12"/>
                    <a:pt x="13" y="12"/>
                    <a:pt x="13" y="12"/>
                  </a:cubicBezTo>
                  <a:lnTo>
                    <a:pt x="1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50"/>
            <p:cNvSpPr>
              <a:spLocks/>
            </p:cNvSpPr>
            <p:nvPr/>
          </p:nvSpPr>
          <p:spPr bwMode="auto">
            <a:xfrm>
              <a:off x="4035425" y="5928043"/>
              <a:ext cx="147638" cy="179387"/>
            </a:xfrm>
            <a:custGeom>
              <a:avLst/>
              <a:gdLst>
                <a:gd name="T0" fmla="*/ 22 w 55"/>
                <a:gd name="T1" fmla="*/ 12 h 67"/>
                <a:gd name="T2" fmla="*/ 0 w 55"/>
                <a:gd name="T3" fmla="*/ 12 h 67"/>
                <a:gd name="T4" fmla="*/ 0 w 55"/>
                <a:gd name="T5" fmla="*/ 0 h 67"/>
                <a:gd name="T6" fmla="*/ 55 w 55"/>
                <a:gd name="T7" fmla="*/ 0 h 67"/>
                <a:gd name="T8" fmla="*/ 55 w 55"/>
                <a:gd name="T9" fmla="*/ 12 h 67"/>
                <a:gd name="T10" fmla="*/ 34 w 55"/>
                <a:gd name="T11" fmla="*/ 12 h 67"/>
                <a:gd name="T12" fmla="*/ 34 w 55"/>
                <a:gd name="T13" fmla="*/ 67 h 67"/>
                <a:gd name="T14" fmla="*/ 22 w 55"/>
                <a:gd name="T15" fmla="*/ 67 h 67"/>
                <a:gd name="T16" fmla="*/ 22 w 55"/>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2" y="12"/>
                  </a:moveTo>
                  <a:cubicBezTo>
                    <a:pt x="0" y="12"/>
                    <a:pt x="0" y="12"/>
                    <a:pt x="0" y="12"/>
                  </a:cubicBezTo>
                  <a:cubicBezTo>
                    <a:pt x="0" y="0"/>
                    <a:pt x="0" y="0"/>
                    <a:pt x="0" y="0"/>
                  </a:cubicBezTo>
                  <a:cubicBezTo>
                    <a:pt x="20" y="0"/>
                    <a:pt x="36" y="0"/>
                    <a:pt x="55" y="0"/>
                  </a:cubicBezTo>
                  <a:cubicBezTo>
                    <a:pt x="55" y="12"/>
                    <a:pt x="55" y="12"/>
                    <a:pt x="55" y="12"/>
                  </a:cubicBezTo>
                  <a:cubicBezTo>
                    <a:pt x="34" y="12"/>
                    <a:pt x="34" y="12"/>
                    <a:pt x="34" y="12"/>
                  </a:cubicBezTo>
                  <a:cubicBezTo>
                    <a:pt x="34" y="67"/>
                    <a:pt x="34" y="67"/>
                    <a:pt x="34" y="67"/>
                  </a:cubicBezTo>
                  <a:cubicBezTo>
                    <a:pt x="22" y="67"/>
                    <a:pt x="22" y="67"/>
                    <a:pt x="22" y="67"/>
                  </a:cubicBezTo>
                  <a:lnTo>
                    <a:pt x="2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351"/>
            <p:cNvSpPr>
              <a:spLocks noChangeArrowheads="1"/>
            </p:cNvSpPr>
            <p:nvPr/>
          </p:nvSpPr>
          <p:spPr bwMode="auto">
            <a:xfrm>
              <a:off x="4216400" y="5928043"/>
              <a:ext cx="33338" cy="179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52"/>
            <p:cNvSpPr>
              <a:spLocks noEditPoints="1"/>
            </p:cNvSpPr>
            <p:nvPr/>
          </p:nvSpPr>
          <p:spPr bwMode="auto">
            <a:xfrm>
              <a:off x="4291013" y="5926455"/>
              <a:ext cx="182563" cy="185737"/>
            </a:xfrm>
            <a:custGeom>
              <a:avLst/>
              <a:gdLst>
                <a:gd name="T0" fmla="*/ 68 w 68"/>
                <a:gd name="T1" fmla="*/ 35 h 70"/>
                <a:gd name="T2" fmla="*/ 34 w 68"/>
                <a:gd name="T3" fmla="*/ 70 h 70"/>
                <a:gd name="T4" fmla="*/ 0 w 68"/>
                <a:gd name="T5" fmla="*/ 35 h 70"/>
                <a:gd name="T6" fmla="*/ 34 w 68"/>
                <a:gd name="T7" fmla="*/ 0 h 70"/>
                <a:gd name="T8" fmla="*/ 68 w 68"/>
                <a:gd name="T9" fmla="*/ 35 h 70"/>
                <a:gd name="T10" fmla="*/ 12 w 68"/>
                <a:gd name="T11" fmla="*/ 35 h 70"/>
                <a:gd name="T12" fmla="*/ 34 w 68"/>
                <a:gd name="T13" fmla="*/ 58 h 70"/>
                <a:gd name="T14" fmla="*/ 56 w 68"/>
                <a:gd name="T15" fmla="*/ 35 h 70"/>
                <a:gd name="T16" fmla="*/ 34 w 68"/>
                <a:gd name="T17" fmla="*/ 11 h 70"/>
                <a:gd name="T18" fmla="*/ 12 w 68"/>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0">
                  <a:moveTo>
                    <a:pt x="68" y="35"/>
                  </a:moveTo>
                  <a:cubicBezTo>
                    <a:pt x="68" y="52"/>
                    <a:pt x="57" y="70"/>
                    <a:pt x="34" y="70"/>
                  </a:cubicBezTo>
                  <a:cubicBezTo>
                    <a:pt x="10" y="70"/>
                    <a:pt x="0" y="53"/>
                    <a:pt x="0" y="35"/>
                  </a:cubicBezTo>
                  <a:cubicBezTo>
                    <a:pt x="0" y="17"/>
                    <a:pt x="11" y="0"/>
                    <a:pt x="34" y="0"/>
                  </a:cubicBezTo>
                  <a:cubicBezTo>
                    <a:pt x="57" y="0"/>
                    <a:pt x="68" y="17"/>
                    <a:pt x="68" y="35"/>
                  </a:cubicBezTo>
                  <a:close/>
                  <a:moveTo>
                    <a:pt x="12" y="35"/>
                  </a:moveTo>
                  <a:cubicBezTo>
                    <a:pt x="12" y="46"/>
                    <a:pt x="18" y="58"/>
                    <a:pt x="34" y="58"/>
                  </a:cubicBezTo>
                  <a:cubicBezTo>
                    <a:pt x="50" y="58"/>
                    <a:pt x="55" y="46"/>
                    <a:pt x="56" y="35"/>
                  </a:cubicBezTo>
                  <a:cubicBezTo>
                    <a:pt x="56" y="24"/>
                    <a:pt x="50" y="11"/>
                    <a:pt x="34" y="11"/>
                  </a:cubicBezTo>
                  <a:cubicBezTo>
                    <a:pt x="18" y="11"/>
                    <a:pt x="12" y="24"/>
                    <a:pt x="1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53"/>
            <p:cNvSpPr>
              <a:spLocks/>
            </p:cNvSpPr>
            <p:nvPr/>
          </p:nvSpPr>
          <p:spPr bwMode="auto">
            <a:xfrm>
              <a:off x="4513263" y="5928043"/>
              <a:ext cx="146050" cy="179387"/>
            </a:xfrm>
            <a:custGeom>
              <a:avLst/>
              <a:gdLst>
                <a:gd name="T0" fmla="*/ 72 w 92"/>
                <a:gd name="T1" fmla="*/ 0 h 113"/>
                <a:gd name="T2" fmla="*/ 92 w 92"/>
                <a:gd name="T3" fmla="*/ 0 h 113"/>
                <a:gd name="T4" fmla="*/ 92 w 92"/>
                <a:gd name="T5" fmla="*/ 113 h 113"/>
                <a:gd name="T6" fmla="*/ 79 w 92"/>
                <a:gd name="T7" fmla="*/ 113 h 113"/>
                <a:gd name="T8" fmla="*/ 79 w 92"/>
                <a:gd name="T9" fmla="*/ 113 h 113"/>
                <a:gd name="T10" fmla="*/ 20 w 92"/>
                <a:gd name="T11" fmla="*/ 37 h 113"/>
                <a:gd name="T12" fmla="*/ 20 w 92"/>
                <a:gd name="T13" fmla="*/ 113 h 113"/>
                <a:gd name="T14" fmla="*/ 0 w 92"/>
                <a:gd name="T15" fmla="*/ 113 h 113"/>
                <a:gd name="T16" fmla="*/ 0 w 92"/>
                <a:gd name="T17" fmla="*/ 0 h 113"/>
                <a:gd name="T18" fmla="*/ 16 w 92"/>
                <a:gd name="T19" fmla="*/ 0 h 113"/>
                <a:gd name="T20" fmla="*/ 72 w 92"/>
                <a:gd name="T21" fmla="*/ 71 h 113"/>
                <a:gd name="T22" fmla="*/ 72 w 92"/>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3">
                  <a:moveTo>
                    <a:pt x="72" y="0"/>
                  </a:moveTo>
                  <a:lnTo>
                    <a:pt x="92" y="0"/>
                  </a:lnTo>
                  <a:lnTo>
                    <a:pt x="92" y="113"/>
                  </a:lnTo>
                  <a:lnTo>
                    <a:pt x="79" y="113"/>
                  </a:lnTo>
                  <a:lnTo>
                    <a:pt x="79" y="113"/>
                  </a:lnTo>
                  <a:lnTo>
                    <a:pt x="20" y="37"/>
                  </a:lnTo>
                  <a:lnTo>
                    <a:pt x="20" y="113"/>
                  </a:lnTo>
                  <a:lnTo>
                    <a:pt x="0" y="113"/>
                  </a:lnTo>
                  <a:lnTo>
                    <a:pt x="0" y="0"/>
                  </a:lnTo>
                  <a:lnTo>
                    <a:pt x="16" y="0"/>
                  </a:lnTo>
                  <a:lnTo>
                    <a:pt x="72" y="71"/>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54"/>
            <p:cNvSpPr>
              <a:spLocks/>
            </p:cNvSpPr>
            <p:nvPr/>
          </p:nvSpPr>
          <p:spPr bwMode="auto">
            <a:xfrm>
              <a:off x="4694238" y="5926455"/>
              <a:ext cx="146050" cy="182562"/>
            </a:xfrm>
            <a:custGeom>
              <a:avLst/>
              <a:gdLst>
                <a:gd name="T0" fmla="*/ 17 w 55"/>
                <a:gd name="T1" fmla="*/ 39 h 69"/>
                <a:gd name="T2" fmla="*/ 17 w 55"/>
                <a:gd name="T3" fmla="*/ 29 h 69"/>
                <a:gd name="T4" fmla="*/ 27 w 55"/>
                <a:gd name="T5" fmla="*/ 29 h 69"/>
                <a:gd name="T6" fmla="*/ 41 w 55"/>
                <a:gd name="T7" fmla="*/ 21 h 69"/>
                <a:gd name="T8" fmla="*/ 27 w 55"/>
                <a:gd name="T9" fmla="*/ 12 h 69"/>
                <a:gd name="T10" fmla="*/ 13 w 55"/>
                <a:gd name="T11" fmla="*/ 20 h 69"/>
                <a:gd name="T12" fmla="*/ 1 w 55"/>
                <a:gd name="T13" fmla="*/ 20 h 69"/>
                <a:gd name="T14" fmla="*/ 27 w 55"/>
                <a:gd name="T15" fmla="*/ 0 h 69"/>
                <a:gd name="T16" fmla="*/ 53 w 55"/>
                <a:gd name="T17" fmla="*/ 21 h 69"/>
                <a:gd name="T18" fmla="*/ 44 w 55"/>
                <a:gd name="T19" fmla="*/ 34 h 69"/>
                <a:gd name="T20" fmla="*/ 55 w 55"/>
                <a:gd name="T21" fmla="*/ 48 h 69"/>
                <a:gd name="T22" fmla="*/ 27 w 55"/>
                <a:gd name="T23" fmla="*/ 69 h 69"/>
                <a:gd name="T24" fmla="*/ 0 w 55"/>
                <a:gd name="T25" fmla="*/ 49 h 69"/>
                <a:gd name="T26" fmla="*/ 12 w 55"/>
                <a:gd name="T27" fmla="*/ 49 h 69"/>
                <a:gd name="T28" fmla="*/ 27 w 55"/>
                <a:gd name="T29" fmla="*/ 58 h 69"/>
                <a:gd name="T30" fmla="*/ 42 w 55"/>
                <a:gd name="T31" fmla="*/ 48 h 69"/>
                <a:gd name="T32" fmla="*/ 28 w 55"/>
                <a:gd name="T33" fmla="*/ 39 h 69"/>
                <a:gd name="T34" fmla="*/ 17 w 55"/>
                <a:gd name="T35"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69">
                  <a:moveTo>
                    <a:pt x="17" y="39"/>
                  </a:moveTo>
                  <a:cubicBezTo>
                    <a:pt x="17" y="29"/>
                    <a:pt x="17" y="29"/>
                    <a:pt x="17" y="29"/>
                  </a:cubicBezTo>
                  <a:cubicBezTo>
                    <a:pt x="27" y="29"/>
                    <a:pt x="27" y="29"/>
                    <a:pt x="27" y="29"/>
                  </a:cubicBezTo>
                  <a:cubicBezTo>
                    <a:pt x="34" y="29"/>
                    <a:pt x="41" y="27"/>
                    <a:pt x="41" y="21"/>
                  </a:cubicBezTo>
                  <a:cubicBezTo>
                    <a:pt x="41" y="17"/>
                    <a:pt x="38" y="12"/>
                    <a:pt x="27" y="12"/>
                  </a:cubicBezTo>
                  <a:cubicBezTo>
                    <a:pt x="21" y="12"/>
                    <a:pt x="13" y="14"/>
                    <a:pt x="13" y="20"/>
                  </a:cubicBezTo>
                  <a:cubicBezTo>
                    <a:pt x="1" y="20"/>
                    <a:pt x="1" y="20"/>
                    <a:pt x="1" y="20"/>
                  </a:cubicBezTo>
                  <a:cubicBezTo>
                    <a:pt x="1" y="5"/>
                    <a:pt x="15" y="0"/>
                    <a:pt x="27" y="0"/>
                  </a:cubicBezTo>
                  <a:cubicBezTo>
                    <a:pt x="40" y="0"/>
                    <a:pt x="53" y="6"/>
                    <a:pt x="53" y="21"/>
                  </a:cubicBezTo>
                  <a:cubicBezTo>
                    <a:pt x="53" y="26"/>
                    <a:pt x="50" y="32"/>
                    <a:pt x="44" y="34"/>
                  </a:cubicBezTo>
                  <a:cubicBezTo>
                    <a:pt x="51" y="36"/>
                    <a:pt x="55" y="42"/>
                    <a:pt x="55" y="48"/>
                  </a:cubicBezTo>
                  <a:cubicBezTo>
                    <a:pt x="55" y="64"/>
                    <a:pt x="40" y="69"/>
                    <a:pt x="27" y="69"/>
                  </a:cubicBezTo>
                  <a:cubicBezTo>
                    <a:pt x="14" y="69"/>
                    <a:pt x="0" y="64"/>
                    <a:pt x="0" y="49"/>
                  </a:cubicBezTo>
                  <a:cubicBezTo>
                    <a:pt x="12" y="49"/>
                    <a:pt x="12" y="49"/>
                    <a:pt x="12" y="49"/>
                  </a:cubicBezTo>
                  <a:cubicBezTo>
                    <a:pt x="12" y="56"/>
                    <a:pt x="22" y="58"/>
                    <a:pt x="27" y="58"/>
                  </a:cubicBezTo>
                  <a:cubicBezTo>
                    <a:pt x="33" y="58"/>
                    <a:pt x="42" y="55"/>
                    <a:pt x="42" y="48"/>
                  </a:cubicBezTo>
                  <a:cubicBezTo>
                    <a:pt x="42" y="44"/>
                    <a:pt x="40" y="39"/>
                    <a:pt x="28" y="39"/>
                  </a:cubicBezTo>
                  <a:lnTo>
                    <a:pt x="1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31"/>
          <p:cNvGrpSpPr/>
          <p:nvPr/>
        </p:nvGrpSpPr>
        <p:grpSpPr>
          <a:xfrm>
            <a:off x="4974432" y="3275468"/>
            <a:ext cx="1608535" cy="1432764"/>
            <a:chOff x="6632575" y="4365943"/>
            <a:chExt cx="2144713" cy="1909762"/>
          </a:xfrm>
        </p:grpSpPr>
        <p:sp>
          <p:nvSpPr>
            <p:cNvPr id="33" name="Freeform 339"/>
            <p:cNvSpPr>
              <a:spLocks/>
            </p:cNvSpPr>
            <p:nvPr/>
          </p:nvSpPr>
          <p:spPr bwMode="auto">
            <a:xfrm>
              <a:off x="6632575" y="4365943"/>
              <a:ext cx="2144713" cy="1909762"/>
            </a:xfrm>
            <a:custGeom>
              <a:avLst/>
              <a:gdLst>
                <a:gd name="T0" fmla="*/ 78 w 805"/>
                <a:gd name="T1" fmla="*/ 286 h 716"/>
                <a:gd name="T2" fmla="*/ 78 w 805"/>
                <a:gd name="T3" fmla="*/ 414 h 716"/>
                <a:gd name="T4" fmla="*/ 162 w 805"/>
                <a:gd name="T5" fmla="*/ 648 h 716"/>
                <a:gd name="T6" fmla="*/ 327 w 805"/>
                <a:gd name="T7" fmla="*/ 716 h 716"/>
                <a:gd name="T8" fmla="*/ 805 w 805"/>
                <a:gd name="T9" fmla="*/ 716 h 716"/>
                <a:gd name="T10" fmla="*/ 805 w 805"/>
                <a:gd name="T11" fmla="*/ 505 h 716"/>
                <a:gd name="T12" fmla="*/ 327 w 805"/>
                <a:gd name="T13" fmla="*/ 505 h 716"/>
                <a:gd name="T14" fmla="*/ 289 w 805"/>
                <a:gd name="T15" fmla="*/ 414 h 716"/>
                <a:gd name="T16" fmla="*/ 289 w 805"/>
                <a:gd name="T17" fmla="*/ 286 h 716"/>
                <a:gd name="T18" fmla="*/ 362 w 805"/>
                <a:gd name="T19" fmla="*/ 286 h 716"/>
                <a:gd name="T20" fmla="*/ 173 w 805"/>
                <a:gd name="T21" fmla="*/ 0 h 716"/>
                <a:gd name="T22" fmla="*/ 0 w 805"/>
                <a:gd name="T23" fmla="*/ 286 h 716"/>
                <a:gd name="T24" fmla="*/ 78 w 805"/>
                <a:gd name="T25" fmla="*/ 28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5" h="716">
                  <a:moveTo>
                    <a:pt x="78" y="286"/>
                  </a:moveTo>
                  <a:cubicBezTo>
                    <a:pt x="78" y="414"/>
                    <a:pt x="78" y="414"/>
                    <a:pt x="78" y="414"/>
                  </a:cubicBezTo>
                  <a:cubicBezTo>
                    <a:pt x="78" y="515"/>
                    <a:pt x="106" y="593"/>
                    <a:pt x="162" y="648"/>
                  </a:cubicBezTo>
                  <a:cubicBezTo>
                    <a:pt x="229" y="712"/>
                    <a:pt x="306" y="716"/>
                    <a:pt x="327" y="716"/>
                  </a:cubicBezTo>
                  <a:cubicBezTo>
                    <a:pt x="805" y="716"/>
                    <a:pt x="805" y="716"/>
                    <a:pt x="805" y="716"/>
                  </a:cubicBezTo>
                  <a:cubicBezTo>
                    <a:pt x="805" y="505"/>
                    <a:pt x="805" y="505"/>
                    <a:pt x="805" y="505"/>
                  </a:cubicBezTo>
                  <a:cubicBezTo>
                    <a:pt x="327" y="505"/>
                    <a:pt x="327" y="505"/>
                    <a:pt x="327" y="505"/>
                  </a:cubicBezTo>
                  <a:cubicBezTo>
                    <a:pt x="292" y="501"/>
                    <a:pt x="289" y="440"/>
                    <a:pt x="289" y="414"/>
                  </a:cubicBezTo>
                  <a:cubicBezTo>
                    <a:pt x="289" y="286"/>
                    <a:pt x="289" y="286"/>
                    <a:pt x="289" y="286"/>
                  </a:cubicBezTo>
                  <a:cubicBezTo>
                    <a:pt x="362" y="286"/>
                    <a:pt x="362" y="286"/>
                    <a:pt x="362" y="286"/>
                  </a:cubicBezTo>
                  <a:cubicBezTo>
                    <a:pt x="173" y="0"/>
                    <a:pt x="173" y="0"/>
                    <a:pt x="173" y="0"/>
                  </a:cubicBezTo>
                  <a:cubicBezTo>
                    <a:pt x="0" y="286"/>
                    <a:pt x="0" y="286"/>
                    <a:pt x="0" y="286"/>
                  </a:cubicBezTo>
                  <a:lnTo>
                    <a:pt x="78" y="2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55"/>
            <p:cNvSpPr>
              <a:spLocks noEditPoints="1"/>
            </p:cNvSpPr>
            <p:nvPr/>
          </p:nvSpPr>
          <p:spPr bwMode="auto">
            <a:xfrm>
              <a:off x="7346950" y="5926455"/>
              <a:ext cx="180975" cy="185737"/>
            </a:xfrm>
            <a:custGeom>
              <a:avLst/>
              <a:gdLst>
                <a:gd name="T0" fmla="*/ 68 w 68"/>
                <a:gd name="T1" fmla="*/ 35 h 70"/>
                <a:gd name="T2" fmla="*/ 34 w 68"/>
                <a:gd name="T3" fmla="*/ 70 h 70"/>
                <a:gd name="T4" fmla="*/ 0 w 68"/>
                <a:gd name="T5" fmla="*/ 35 h 70"/>
                <a:gd name="T6" fmla="*/ 34 w 68"/>
                <a:gd name="T7" fmla="*/ 0 h 70"/>
                <a:gd name="T8" fmla="*/ 68 w 68"/>
                <a:gd name="T9" fmla="*/ 35 h 70"/>
                <a:gd name="T10" fmla="*/ 12 w 68"/>
                <a:gd name="T11" fmla="*/ 35 h 70"/>
                <a:gd name="T12" fmla="*/ 34 w 68"/>
                <a:gd name="T13" fmla="*/ 58 h 70"/>
                <a:gd name="T14" fmla="*/ 56 w 68"/>
                <a:gd name="T15" fmla="*/ 35 h 70"/>
                <a:gd name="T16" fmla="*/ 34 w 68"/>
                <a:gd name="T17" fmla="*/ 11 h 70"/>
                <a:gd name="T18" fmla="*/ 12 w 68"/>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0">
                  <a:moveTo>
                    <a:pt x="68" y="35"/>
                  </a:moveTo>
                  <a:cubicBezTo>
                    <a:pt x="68" y="52"/>
                    <a:pt x="57" y="70"/>
                    <a:pt x="34" y="70"/>
                  </a:cubicBezTo>
                  <a:cubicBezTo>
                    <a:pt x="11" y="70"/>
                    <a:pt x="0" y="53"/>
                    <a:pt x="0" y="35"/>
                  </a:cubicBezTo>
                  <a:cubicBezTo>
                    <a:pt x="0" y="17"/>
                    <a:pt x="11" y="0"/>
                    <a:pt x="34" y="0"/>
                  </a:cubicBezTo>
                  <a:cubicBezTo>
                    <a:pt x="57" y="0"/>
                    <a:pt x="68" y="17"/>
                    <a:pt x="68" y="35"/>
                  </a:cubicBezTo>
                  <a:close/>
                  <a:moveTo>
                    <a:pt x="12" y="35"/>
                  </a:moveTo>
                  <a:cubicBezTo>
                    <a:pt x="12" y="46"/>
                    <a:pt x="18" y="58"/>
                    <a:pt x="34" y="58"/>
                  </a:cubicBezTo>
                  <a:cubicBezTo>
                    <a:pt x="50" y="58"/>
                    <a:pt x="56" y="46"/>
                    <a:pt x="56" y="35"/>
                  </a:cubicBezTo>
                  <a:cubicBezTo>
                    <a:pt x="56" y="24"/>
                    <a:pt x="50" y="11"/>
                    <a:pt x="34" y="11"/>
                  </a:cubicBezTo>
                  <a:cubicBezTo>
                    <a:pt x="18" y="11"/>
                    <a:pt x="12" y="24"/>
                    <a:pt x="1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56"/>
            <p:cNvSpPr>
              <a:spLocks noEditPoints="1"/>
            </p:cNvSpPr>
            <p:nvPr/>
          </p:nvSpPr>
          <p:spPr bwMode="auto">
            <a:xfrm>
              <a:off x="7566025" y="5928043"/>
              <a:ext cx="169863" cy="179387"/>
            </a:xfrm>
            <a:custGeom>
              <a:avLst/>
              <a:gdLst>
                <a:gd name="T0" fmla="*/ 31 w 64"/>
                <a:gd name="T1" fmla="*/ 47 h 67"/>
                <a:gd name="T2" fmla="*/ 13 w 64"/>
                <a:gd name="T3" fmla="*/ 47 h 67"/>
                <a:gd name="T4" fmla="*/ 13 w 64"/>
                <a:gd name="T5" fmla="*/ 67 h 67"/>
                <a:gd name="T6" fmla="*/ 0 w 64"/>
                <a:gd name="T7" fmla="*/ 67 h 67"/>
                <a:gd name="T8" fmla="*/ 0 w 64"/>
                <a:gd name="T9" fmla="*/ 0 h 67"/>
                <a:gd name="T10" fmla="*/ 31 w 64"/>
                <a:gd name="T11" fmla="*/ 0 h 67"/>
                <a:gd name="T12" fmla="*/ 31 w 64"/>
                <a:gd name="T13" fmla="*/ 47 h 67"/>
                <a:gd name="T14" fmla="*/ 13 w 64"/>
                <a:gd name="T15" fmla="*/ 36 h 67"/>
                <a:gd name="T16" fmla="*/ 31 w 64"/>
                <a:gd name="T17" fmla="*/ 36 h 67"/>
                <a:gd name="T18" fmla="*/ 31 w 64"/>
                <a:gd name="T19" fmla="*/ 12 h 67"/>
                <a:gd name="T20" fmla="*/ 13 w 64"/>
                <a:gd name="T21" fmla="*/ 12 h 67"/>
                <a:gd name="T22" fmla="*/ 13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1" y="47"/>
                  </a:moveTo>
                  <a:cubicBezTo>
                    <a:pt x="13" y="47"/>
                    <a:pt x="13" y="47"/>
                    <a:pt x="13" y="47"/>
                  </a:cubicBezTo>
                  <a:cubicBezTo>
                    <a:pt x="13" y="67"/>
                    <a:pt x="13" y="67"/>
                    <a:pt x="13" y="67"/>
                  </a:cubicBezTo>
                  <a:cubicBezTo>
                    <a:pt x="0" y="67"/>
                    <a:pt x="0" y="67"/>
                    <a:pt x="0" y="67"/>
                  </a:cubicBezTo>
                  <a:cubicBezTo>
                    <a:pt x="0" y="0"/>
                    <a:pt x="0" y="0"/>
                    <a:pt x="0" y="0"/>
                  </a:cubicBezTo>
                  <a:cubicBezTo>
                    <a:pt x="10" y="0"/>
                    <a:pt x="21" y="0"/>
                    <a:pt x="31" y="0"/>
                  </a:cubicBezTo>
                  <a:cubicBezTo>
                    <a:pt x="64" y="0"/>
                    <a:pt x="64" y="47"/>
                    <a:pt x="31" y="47"/>
                  </a:cubicBezTo>
                  <a:close/>
                  <a:moveTo>
                    <a:pt x="13" y="36"/>
                  </a:moveTo>
                  <a:cubicBezTo>
                    <a:pt x="31" y="36"/>
                    <a:pt x="31" y="36"/>
                    <a:pt x="31" y="36"/>
                  </a:cubicBezTo>
                  <a:cubicBezTo>
                    <a:pt x="47" y="36"/>
                    <a:pt x="47" y="12"/>
                    <a:pt x="31" y="12"/>
                  </a:cubicBezTo>
                  <a:cubicBezTo>
                    <a:pt x="13" y="12"/>
                    <a:pt x="13" y="12"/>
                    <a:pt x="13" y="12"/>
                  </a:cubicBezTo>
                  <a:lnTo>
                    <a:pt x="1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57"/>
            <p:cNvSpPr>
              <a:spLocks/>
            </p:cNvSpPr>
            <p:nvPr/>
          </p:nvSpPr>
          <p:spPr bwMode="auto">
            <a:xfrm>
              <a:off x="7739063" y="5928043"/>
              <a:ext cx="146050" cy="179387"/>
            </a:xfrm>
            <a:custGeom>
              <a:avLst/>
              <a:gdLst>
                <a:gd name="T0" fmla="*/ 21 w 55"/>
                <a:gd name="T1" fmla="*/ 12 h 67"/>
                <a:gd name="T2" fmla="*/ 0 w 55"/>
                <a:gd name="T3" fmla="*/ 12 h 67"/>
                <a:gd name="T4" fmla="*/ 0 w 55"/>
                <a:gd name="T5" fmla="*/ 0 h 67"/>
                <a:gd name="T6" fmla="*/ 55 w 55"/>
                <a:gd name="T7" fmla="*/ 0 h 67"/>
                <a:gd name="T8" fmla="*/ 55 w 55"/>
                <a:gd name="T9" fmla="*/ 12 h 67"/>
                <a:gd name="T10" fmla="*/ 34 w 55"/>
                <a:gd name="T11" fmla="*/ 12 h 67"/>
                <a:gd name="T12" fmla="*/ 34 w 55"/>
                <a:gd name="T13" fmla="*/ 67 h 67"/>
                <a:gd name="T14" fmla="*/ 21 w 55"/>
                <a:gd name="T15" fmla="*/ 67 h 67"/>
                <a:gd name="T16" fmla="*/ 21 w 55"/>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1" y="12"/>
                  </a:moveTo>
                  <a:cubicBezTo>
                    <a:pt x="0" y="12"/>
                    <a:pt x="0" y="12"/>
                    <a:pt x="0" y="12"/>
                  </a:cubicBezTo>
                  <a:cubicBezTo>
                    <a:pt x="0" y="0"/>
                    <a:pt x="0" y="0"/>
                    <a:pt x="0" y="0"/>
                  </a:cubicBezTo>
                  <a:cubicBezTo>
                    <a:pt x="19" y="0"/>
                    <a:pt x="36" y="0"/>
                    <a:pt x="55" y="0"/>
                  </a:cubicBezTo>
                  <a:cubicBezTo>
                    <a:pt x="55" y="12"/>
                    <a:pt x="55" y="12"/>
                    <a:pt x="55" y="12"/>
                  </a:cubicBezTo>
                  <a:cubicBezTo>
                    <a:pt x="34" y="12"/>
                    <a:pt x="34" y="12"/>
                    <a:pt x="34" y="12"/>
                  </a:cubicBezTo>
                  <a:cubicBezTo>
                    <a:pt x="34" y="67"/>
                    <a:pt x="34" y="67"/>
                    <a:pt x="34" y="67"/>
                  </a:cubicBezTo>
                  <a:cubicBezTo>
                    <a:pt x="21" y="67"/>
                    <a:pt x="21" y="67"/>
                    <a:pt x="21" y="67"/>
                  </a:cubicBez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8"/>
            <p:cNvSpPr>
              <a:spLocks noChangeArrowheads="1"/>
            </p:cNvSpPr>
            <p:nvPr/>
          </p:nvSpPr>
          <p:spPr bwMode="auto">
            <a:xfrm>
              <a:off x="7916863" y="5928043"/>
              <a:ext cx="34925" cy="179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9"/>
            <p:cNvSpPr>
              <a:spLocks noEditPoints="1"/>
            </p:cNvSpPr>
            <p:nvPr/>
          </p:nvSpPr>
          <p:spPr bwMode="auto">
            <a:xfrm>
              <a:off x="7991475" y="5926455"/>
              <a:ext cx="184150" cy="185737"/>
            </a:xfrm>
            <a:custGeom>
              <a:avLst/>
              <a:gdLst>
                <a:gd name="T0" fmla="*/ 69 w 69"/>
                <a:gd name="T1" fmla="*/ 35 h 70"/>
                <a:gd name="T2" fmla="*/ 34 w 69"/>
                <a:gd name="T3" fmla="*/ 70 h 70"/>
                <a:gd name="T4" fmla="*/ 0 w 69"/>
                <a:gd name="T5" fmla="*/ 35 h 70"/>
                <a:gd name="T6" fmla="*/ 34 w 69"/>
                <a:gd name="T7" fmla="*/ 0 h 70"/>
                <a:gd name="T8" fmla="*/ 69 w 69"/>
                <a:gd name="T9" fmla="*/ 35 h 70"/>
                <a:gd name="T10" fmla="*/ 13 w 69"/>
                <a:gd name="T11" fmla="*/ 35 h 70"/>
                <a:gd name="T12" fmla="*/ 34 w 69"/>
                <a:gd name="T13" fmla="*/ 58 h 70"/>
                <a:gd name="T14" fmla="*/ 56 w 69"/>
                <a:gd name="T15" fmla="*/ 35 h 70"/>
                <a:gd name="T16" fmla="*/ 34 w 69"/>
                <a:gd name="T17" fmla="*/ 11 h 70"/>
                <a:gd name="T18" fmla="*/ 13 w 69"/>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69" y="35"/>
                  </a:moveTo>
                  <a:cubicBezTo>
                    <a:pt x="68" y="52"/>
                    <a:pt x="58" y="70"/>
                    <a:pt x="34" y="70"/>
                  </a:cubicBezTo>
                  <a:cubicBezTo>
                    <a:pt x="11" y="70"/>
                    <a:pt x="0" y="53"/>
                    <a:pt x="0" y="35"/>
                  </a:cubicBezTo>
                  <a:cubicBezTo>
                    <a:pt x="0" y="17"/>
                    <a:pt x="11" y="0"/>
                    <a:pt x="34" y="0"/>
                  </a:cubicBezTo>
                  <a:cubicBezTo>
                    <a:pt x="57" y="0"/>
                    <a:pt x="69" y="17"/>
                    <a:pt x="69" y="35"/>
                  </a:cubicBezTo>
                  <a:close/>
                  <a:moveTo>
                    <a:pt x="13" y="35"/>
                  </a:moveTo>
                  <a:cubicBezTo>
                    <a:pt x="13" y="46"/>
                    <a:pt x="19" y="58"/>
                    <a:pt x="34" y="58"/>
                  </a:cubicBezTo>
                  <a:cubicBezTo>
                    <a:pt x="50" y="58"/>
                    <a:pt x="56" y="46"/>
                    <a:pt x="56" y="35"/>
                  </a:cubicBezTo>
                  <a:cubicBezTo>
                    <a:pt x="56" y="24"/>
                    <a:pt x="50" y="11"/>
                    <a:pt x="34" y="11"/>
                  </a:cubicBezTo>
                  <a:cubicBezTo>
                    <a:pt x="19" y="11"/>
                    <a:pt x="12" y="24"/>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0"/>
            <p:cNvSpPr>
              <a:spLocks/>
            </p:cNvSpPr>
            <p:nvPr/>
          </p:nvSpPr>
          <p:spPr bwMode="auto">
            <a:xfrm>
              <a:off x="8215313" y="5928043"/>
              <a:ext cx="146050" cy="179387"/>
            </a:xfrm>
            <a:custGeom>
              <a:avLst/>
              <a:gdLst>
                <a:gd name="T0" fmla="*/ 71 w 92"/>
                <a:gd name="T1" fmla="*/ 0 h 113"/>
                <a:gd name="T2" fmla="*/ 92 w 92"/>
                <a:gd name="T3" fmla="*/ 0 h 113"/>
                <a:gd name="T4" fmla="*/ 92 w 92"/>
                <a:gd name="T5" fmla="*/ 113 h 113"/>
                <a:gd name="T6" fmla="*/ 79 w 92"/>
                <a:gd name="T7" fmla="*/ 113 h 113"/>
                <a:gd name="T8" fmla="*/ 79 w 92"/>
                <a:gd name="T9" fmla="*/ 113 h 113"/>
                <a:gd name="T10" fmla="*/ 20 w 92"/>
                <a:gd name="T11" fmla="*/ 37 h 113"/>
                <a:gd name="T12" fmla="*/ 20 w 92"/>
                <a:gd name="T13" fmla="*/ 113 h 113"/>
                <a:gd name="T14" fmla="*/ 0 w 92"/>
                <a:gd name="T15" fmla="*/ 113 h 113"/>
                <a:gd name="T16" fmla="*/ 0 w 92"/>
                <a:gd name="T17" fmla="*/ 0 h 113"/>
                <a:gd name="T18" fmla="*/ 17 w 92"/>
                <a:gd name="T19" fmla="*/ 0 h 113"/>
                <a:gd name="T20" fmla="*/ 71 w 92"/>
                <a:gd name="T21" fmla="*/ 71 h 113"/>
                <a:gd name="T22" fmla="*/ 71 w 92"/>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3">
                  <a:moveTo>
                    <a:pt x="71" y="0"/>
                  </a:moveTo>
                  <a:lnTo>
                    <a:pt x="92" y="0"/>
                  </a:lnTo>
                  <a:lnTo>
                    <a:pt x="92" y="113"/>
                  </a:lnTo>
                  <a:lnTo>
                    <a:pt x="79" y="113"/>
                  </a:lnTo>
                  <a:lnTo>
                    <a:pt x="79" y="113"/>
                  </a:lnTo>
                  <a:lnTo>
                    <a:pt x="20" y="37"/>
                  </a:lnTo>
                  <a:lnTo>
                    <a:pt x="20" y="113"/>
                  </a:lnTo>
                  <a:lnTo>
                    <a:pt x="0" y="113"/>
                  </a:lnTo>
                  <a:lnTo>
                    <a:pt x="0" y="0"/>
                  </a:lnTo>
                  <a:lnTo>
                    <a:pt x="17" y="0"/>
                  </a:lnTo>
                  <a:lnTo>
                    <a:pt x="71" y="71"/>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1"/>
            <p:cNvSpPr>
              <a:spLocks noEditPoints="1"/>
            </p:cNvSpPr>
            <p:nvPr/>
          </p:nvSpPr>
          <p:spPr bwMode="auto">
            <a:xfrm>
              <a:off x="8462963" y="5928043"/>
              <a:ext cx="152400" cy="179387"/>
            </a:xfrm>
            <a:custGeom>
              <a:avLst/>
              <a:gdLst>
                <a:gd name="T0" fmla="*/ 82 w 96"/>
                <a:gd name="T1" fmla="*/ 0 h 113"/>
                <a:gd name="T2" fmla="*/ 82 w 96"/>
                <a:gd name="T3" fmla="*/ 71 h 113"/>
                <a:gd name="T4" fmla="*/ 96 w 96"/>
                <a:gd name="T5" fmla="*/ 71 h 113"/>
                <a:gd name="T6" fmla="*/ 96 w 96"/>
                <a:gd name="T7" fmla="*/ 93 h 113"/>
                <a:gd name="T8" fmla="*/ 82 w 96"/>
                <a:gd name="T9" fmla="*/ 93 h 113"/>
                <a:gd name="T10" fmla="*/ 82 w 96"/>
                <a:gd name="T11" fmla="*/ 113 h 113"/>
                <a:gd name="T12" fmla="*/ 62 w 96"/>
                <a:gd name="T13" fmla="*/ 113 h 113"/>
                <a:gd name="T14" fmla="*/ 62 w 96"/>
                <a:gd name="T15" fmla="*/ 93 h 113"/>
                <a:gd name="T16" fmla="*/ 2 w 96"/>
                <a:gd name="T17" fmla="*/ 93 h 113"/>
                <a:gd name="T18" fmla="*/ 0 w 96"/>
                <a:gd name="T19" fmla="*/ 71 h 113"/>
                <a:gd name="T20" fmla="*/ 50 w 96"/>
                <a:gd name="T21" fmla="*/ 0 h 113"/>
                <a:gd name="T22" fmla="*/ 82 w 96"/>
                <a:gd name="T23" fmla="*/ 0 h 113"/>
                <a:gd name="T24" fmla="*/ 62 w 96"/>
                <a:gd name="T25" fmla="*/ 71 h 113"/>
                <a:gd name="T26" fmla="*/ 62 w 96"/>
                <a:gd name="T27" fmla="*/ 19 h 113"/>
                <a:gd name="T28" fmla="*/ 24 w 96"/>
                <a:gd name="T29" fmla="*/ 71 h 113"/>
                <a:gd name="T30" fmla="*/ 62 w 96"/>
                <a:gd name="T31" fmla="*/ 7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13">
                  <a:moveTo>
                    <a:pt x="82" y="0"/>
                  </a:moveTo>
                  <a:lnTo>
                    <a:pt x="82" y="71"/>
                  </a:lnTo>
                  <a:lnTo>
                    <a:pt x="96" y="71"/>
                  </a:lnTo>
                  <a:lnTo>
                    <a:pt x="96" y="93"/>
                  </a:lnTo>
                  <a:lnTo>
                    <a:pt x="82" y="93"/>
                  </a:lnTo>
                  <a:lnTo>
                    <a:pt x="82" y="113"/>
                  </a:lnTo>
                  <a:lnTo>
                    <a:pt x="62" y="113"/>
                  </a:lnTo>
                  <a:lnTo>
                    <a:pt x="62" y="93"/>
                  </a:lnTo>
                  <a:lnTo>
                    <a:pt x="2" y="93"/>
                  </a:lnTo>
                  <a:lnTo>
                    <a:pt x="0" y="71"/>
                  </a:lnTo>
                  <a:lnTo>
                    <a:pt x="50" y="0"/>
                  </a:lnTo>
                  <a:lnTo>
                    <a:pt x="82" y="0"/>
                  </a:lnTo>
                  <a:close/>
                  <a:moveTo>
                    <a:pt x="62" y="71"/>
                  </a:moveTo>
                  <a:lnTo>
                    <a:pt x="62" y="19"/>
                  </a:lnTo>
                  <a:lnTo>
                    <a:pt x="24" y="71"/>
                  </a:lnTo>
                  <a:lnTo>
                    <a:pt x="6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组合 40"/>
          <p:cNvGrpSpPr/>
          <p:nvPr/>
        </p:nvGrpSpPr>
        <p:grpSpPr>
          <a:xfrm>
            <a:off x="4974432" y="1710504"/>
            <a:ext cx="1608535" cy="1430382"/>
            <a:chOff x="6632575" y="2279968"/>
            <a:chExt cx="2144713" cy="1906587"/>
          </a:xfrm>
        </p:grpSpPr>
        <p:sp>
          <p:nvSpPr>
            <p:cNvPr id="42" name="Freeform 338"/>
            <p:cNvSpPr>
              <a:spLocks/>
            </p:cNvSpPr>
            <p:nvPr/>
          </p:nvSpPr>
          <p:spPr bwMode="auto">
            <a:xfrm>
              <a:off x="6632575" y="2279968"/>
              <a:ext cx="2144713" cy="1906587"/>
            </a:xfrm>
            <a:custGeom>
              <a:avLst/>
              <a:gdLst>
                <a:gd name="T0" fmla="*/ 78 w 805"/>
                <a:gd name="T1" fmla="*/ 429 h 715"/>
                <a:gd name="T2" fmla="*/ 78 w 805"/>
                <a:gd name="T3" fmla="*/ 302 h 715"/>
                <a:gd name="T4" fmla="*/ 162 w 805"/>
                <a:gd name="T5" fmla="*/ 68 h 715"/>
                <a:gd name="T6" fmla="*/ 327 w 805"/>
                <a:gd name="T7" fmla="*/ 0 h 715"/>
                <a:gd name="T8" fmla="*/ 805 w 805"/>
                <a:gd name="T9" fmla="*/ 0 h 715"/>
                <a:gd name="T10" fmla="*/ 805 w 805"/>
                <a:gd name="T11" fmla="*/ 211 h 715"/>
                <a:gd name="T12" fmla="*/ 327 w 805"/>
                <a:gd name="T13" fmla="*/ 211 h 715"/>
                <a:gd name="T14" fmla="*/ 289 w 805"/>
                <a:gd name="T15" fmla="*/ 302 h 715"/>
                <a:gd name="T16" fmla="*/ 289 w 805"/>
                <a:gd name="T17" fmla="*/ 429 h 715"/>
                <a:gd name="T18" fmla="*/ 362 w 805"/>
                <a:gd name="T19" fmla="*/ 429 h 715"/>
                <a:gd name="T20" fmla="*/ 173 w 805"/>
                <a:gd name="T21" fmla="*/ 715 h 715"/>
                <a:gd name="T22" fmla="*/ 0 w 805"/>
                <a:gd name="T23" fmla="*/ 429 h 715"/>
                <a:gd name="T24" fmla="*/ 78 w 805"/>
                <a:gd name="T25" fmla="*/ 42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5" h="715">
                  <a:moveTo>
                    <a:pt x="78" y="429"/>
                  </a:moveTo>
                  <a:cubicBezTo>
                    <a:pt x="78" y="302"/>
                    <a:pt x="78" y="302"/>
                    <a:pt x="78" y="302"/>
                  </a:cubicBezTo>
                  <a:cubicBezTo>
                    <a:pt x="78" y="201"/>
                    <a:pt x="106" y="123"/>
                    <a:pt x="162" y="68"/>
                  </a:cubicBezTo>
                  <a:cubicBezTo>
                    <a:pt x="229" y="4"/>
                    <a:pt x="306" y="0"/>
                    <a:pt x="327" y="0"/>
                  </a:cubicBezTo>
                  <a:cubicBezTo>
                    <a:pt x="805" y="0"/>
                    <a:pt x="805" y="0"/>
                    <a:pt x="805" y="0"/>
                  </a:cubicBezTo>
                  <a:cubicBezTo>
                    <a:pt x="805" y="211"/>
                    <a:pt x="805" y="211"/>
                    <a:pt x="805" y="211"/>
                  </a:cubicBezTo>
                  <a:cubicBezTo>
                    <a:pt x="327" y="211"/>
                    <a:pt x="327" y="211"/>
                    <a:pt x="327" y="211"/>
                  </a:cubicBezTo>
                  <a:cubicBezTo>
                    <a:pt x="292" y="215"/>
                    <a:pt x="289" y="275"/>
                    <a:pt x="289" y="302"/>
                  </a:cubicBezTo>
                  <a:cubicBezTo>
                    <a:pt x="289" y="429"/>
                    <a:pt x="289" y="429"/>
                    <a:pt x="289" y="429"/>
                  </a:cubicBezTo>
                  <a:cubicBezTo>
                    <a:pt x="362" y="429"/>
                    <a:pt x="362" y="429"/>
                    <a:pt x="362" y="429"/>
                  </a:cubicBezTo>
                  <a:cubicBezTo>
                    <a:pt x="173" y="715"/>
                    <a:pt x="173" y="715"/>
                    <a:pt x="173" y="715"/>
                  </a:cubicBezTo>
                  <a:cubicBezTo>
                    <a:pt x="0" y="429"/>
                    <a:pt x="0" y="429"/>
                    <a:pt x="0" y="429"/>
                  </a:cubicBezTo>
                  <a:lnTo>
                    <a:pt x="78" y="4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362"/>
            <p:cNvSpPr>
              <a:spLocks noEditPoints="1"/>
            </p:cNvSpPr>
            <p:nvPr/>
          </p:nvSpPr>
          <p:spPr bwMode="auto">
            <a:xfrm>
              <a:off x="7373938" y="2453005"/>
              <a:ext cx="180975" cy="190500"/>
            </a:xfrm>
            <a:custGeom>
              <a:avLst/>
              <a:gdLst>
                <a:gd name="T0" fmla="*/ 68 w 68"/>
                <a:gd name="T1" fmla="*/ 36 h 71"/>
                <a:gd name="T2" fmla="*/ 34 w 68"/>
                <a:gd name="T3" fmla="*/ 71 h 71"/>
                <a:gd name="T4" fmla="*/ 0 w 68"/>
                <a:gd name="T5" fmla="*/ 36 h 71"/>
                <a:gd name="T6" fmla="*/ 34 w 68"/>
                <a:gd name="T7" fmla="*/ 0 h 71"/>
                <a:gd name="T8" fmla="*/ 68 w 68"/>
                <a:gd name="T9" fmla="*/ 36 h 71"/>
                <a:gd name="T10" fmla="*/ 12 w 68"/>
                <a:gd name="T11" fmla="*/ 36 h 71"/>
                <a:gd name="T12" fmla="*/ 34 w 68"/>
                <a:gd name="T13" fmla="*/ 59 h 71"/>
                <a:gd name="T14" fmla="*/ 56 w 68"/>
                <a:gd name="T15" fmla="*/ 36 h 71"/>
                <a:gd name="T16" fmla="*/ 34 w 68"/>
                <a:gd name="T17" fmla="*/ 12 h 71"/>
                <a:gd name="T18" fmla="*/ 12 w 68"/>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68" y="36"/>
                  </a:moveTo>
                  <a:cubicBezTo>
                    <a:pt x="68" y="53"/>
                    <a:pt x="57" y="71"/>
                    <a:pt x="34" y="71"/>
                  </a:cubicBezTo>
                  <a:cubicBezTo>
                    <a:pt x="10" y="71"/>
                    <a:pt x="0" y="53"/>
                    <a:pt x="0" y="36"/>
                  </a:cubicBezTo>
                  <a:cubicBezTo>
                    <a:pt x="0" y="18"/>
                    <a:pt x="11" y="0"/>
                    <a:pt x="34" y="0"/>
                  </a:cubicBezTo>
                  <a:cubicBezTo>
                    <a:pt x="57" y="0"/>
                    <a:pt x="68" y="18"/>
                    <a:pt x="68" y="36"/>
                  </a:cubicBezTo>
                  <a:close/>
                  <a:moveTo>
                    <a:pt x="12" y="36"/>
                  </a:moveTo>
                  <a:cubicBezTo>
                    <a:pt x="12" y="47"/>
                    <a:pt x="18" y="59"/>
                    <a:pt x="34" y="59"/>
                  </a:cubicBezTo>
                  <a:cubicBezTo>
                    <a:pt x="49" y="59"/>
                    <a:pt x="55" y="47"/>
                    <a:pt x="56" y="36"/>
                  </a:cubicBezTo>
                  <a:cubicBezTo>
                    <a:pt x="56" y="25"/>
                    <a:pt x="49" y="12"/>
                    <a:pt x="34" y="12"/>
                  </a:cubicBezTo>
                  <a:cubicBezTo>
                    <a:pt x="18" y="12"/>
                    <a:pt x="12" y="25"/>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63"/>
            <p:cNvSpPr>
              <a:spLocks noEditPoints="1"/>
            </p:cNvSpPr>
            <p:nvPr/>
          </p:nvSpPr>
          <p:spPr bwMode="auto">
            <a:xfrm>
              <a:off x="7591425" y="2459355"/>
              <a:ext cx="171450" cy="177800"/>
            </a:xfrm>
            <a:custGeom>
              <a:avLst/>
              <a:gdLst>
                <a:gd name="T0" fmla="*/ 31 w 64"/>
                <a:gd name="T1" fmla="*/ 47 h 67"/>
                <a:gd name="T2" fmla="*/ 12 w 64"/>
                <a:gd name="T3" fmla="*/ 47 h 67"/>
                <a:gd name="T4" fmla="*/ 12 w 64"/>
                <a:gd name="T5" fmla="*/ 67 h 67"/>
                <a:gd name="T6" fmla="*/ 0 w 64"/>
                <a:gd name="T7" fmla="*/ 67 h 67"/>
                <a:gd name="T8" fmla="*/ 0 w 64"/>
                <a:gd name="T9" fmla="*/ 0 h 67"/>
                <a:gd name="T10" fmla="*/ 31 w 64"/>
                <a:gd name="T11" fmla="*/ 0 h 67"/>
                <a:gd name="T12" fmla="*/ 31 w 64"/>
                <a:gd name="T13" fmla="*/ 47 h 67"/>
                <a:gd name="T14" fmla="*/ 12 w 64"/>
                <a:gd name="T15" fmla="*/ 36 h 67"/>
                <a:gd name="T16" fmla="*/ 31 w 64"/>
                <a:gd name="T17" fmla="*/ 36 h 67"/>
                <a:gd name="T18" fmla="*/ 31 w 64"/>
                <a:gd name="T19" fmla="*/ 12 h 67"/>
                <a:gd name="T20" fmla="*/ 12 w 64"/>
                <a:gd name="T21" fmla="*/ 12 h 67"/>
                <a:gd name="T22" fmla="*/ 12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1" y="47"/>
                  </a:moveTo>
                  <a:cubicBezTo>
                    <a:pt x="12" y="47"/>
                    <a:pt x="12" y="47"/>
                    <a:pt x="12" y="47"/>
                  </a:cubicBezTo>
                  <a:cubicBezTo>
                    <a:pt x="12" y="67"/>
                    <a:pt x="12" y="67"/>
                    <a:pt x="12" y="67"/>
                  </a:cubicBezTo>
                  <a:cubicBezTo>
                    <a:pt x="0" y="67"/>
                    <a:pt x="0" y="67"/>
                    <a:pt x="0" y="67"/>
                  </a:cubicBezTo>
                  <a:cubicBezTo>
                    <a:pt x="0" y="0"/>
                    <a:pt x="0" y="0"/>
                    <a:pt x="0" y="0"/>
                  </a:cubicBezTo>
                  <a:cubicBezTo>
                    <a:pt x="10" y="0"/>
                    <a:pt x="21" y="0"/>
                    <a:pt x="31" y="0"/>
                  </a:cubicBezTo>
                  <a:cubicBezTo>
                    <a:pt x="64" y="0"/>
                    <a:pt x="64" y="47"/>
                    <a:pt x="31" y="47"/>
                  </a:cubicBezTo>
                  <a:close/>
                  <a:moveTo>
                    <a:pt x="12" y="36"/>
                  </a:moveTo>
                  <a:cubicBezTo>
                    <a:pt x="31" y="36"/>
                    <a:pt x="31" y="36"/>
                    <a:pt x="31" y="36"/>
                  </a:cubicBezTo>
                  <a:cubicBezTo>
                    <a:pt x="47" y="36"/>
                    <a:pt x="47" y="12"/>
                    <a:pt x="31" y="12"/>
                  </a:cubicBezTo>
                  <a:cubicBezTo>
                    <a:pt x="12" y="12"/>
                    <a:pt x="12" y="12"/>
                    <a:pt x="12" y="12"/>
                  </a:cubicBezTo>
                  <a:lnTo>
                    <a:pt x="1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4"/>
            <p:cNvSpPr>
              <a:spLocks/>
            </p:cNvSpPr>
            <p:nvPr/>
          </p:nvSpPr>
          <p:spPr bwMode="auto">
            <a:xfrm>
              <a:off x="7766050" y="2459355"/>
              <a:ext cx="146050" cy="177800"/>
            </a:xfrm>
            <a:custGeom>
              <a:avLst/>
              <a:gdLst>
                <a:gd name="T0" fmla="*/ 21 w 55"/>
                <a:gd name="T1" fmla="*/ 11 h 67"/>
                <a:gd name="T2" fmla="*/ 0 w 55"/>
                <a:gd name="T3" fmla="*/ 11 h 67"/>
                <a:gd name="T4" fmla="*/ 0 w 55"/>
                <a:gd name="T5" fmla="*/ 0 h 67"/>
                <a:gd name="T6" fmla="*/ 55 w 55"/>
                <a:gd name="T7" fmla="*/ 0 h 67"/>
                <a:gd name="T8" fmla="*/ 55 w 55"/>
                <a:gd name="T9" fmla="*/ 11 h 67"/>
                <a:gd name="T10" fmla="*/ 34 w 55"/>
                <a:gd name="T11" fmla="*/ 11 h 67"/>
                <a:gd name="T12" fmla="*/ 34 w 55"/>
                <a:gd name="T13" fmla="*/ 67 h 67"/>
                <a:gd name="T14" fmla="*/ 21 w 55"/>
                <a:gd name="T15" fmla="*/ 67 h 67"/>
                <a:gd name="T16" fmla="*/ 21 w 55"/>
                <a:gd name="T1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1" y="11"/>
                  </a:moveTo>
                  <a:cubicBezTo>
                    <a:pt x="0" y="11"/>
                    <a:pt x="0" y="11"/>
                    <a:pt x="0" y="11"/>
                  </a:cubicBezTo>
                  <a:cubicBezTo>
                    <a:pt x="0" y="0"/>
                    <a:pt x="0" y="0"/>
                    <a:pt x="0" y="0"/>
                  </a:cubicBezTo>
                  <a:cubicBezTo>
                    <a:pt x="19" y="0"/>
                    <a:pt x="35" y="0"/>
                    <a:pt x="55" y="0"/>
                  </a:cubicBezTo>
                  <a:cubicBezTo>
                    <a:pt x="55" y="11"/>
                    <a:pt x="55" y="11"/>
                    <a:pt x="55" y="11"/>
                  </a:cubicBezTo>
                  <a:cubicBezTo>
                    <a:pt x="34" y="11"/>
                    <a:pt x="34" y="11"/>
                    <a:pt x="34" y="11"/>
                  </a:cubicBezTo>
                  <a:cubicBezTo>
                    <a:pt x="34" y="67"/>
                    <a:pt x="34" y="67"/>
                    <a:pt x="34" y="67"/>
                  </a:cubicBezTo>
                  <a:cubicBezTo>
                    <a:pt x="21" y="67"/>
                    <a:pt x="21" y="67"/>
                    <a:pt x="21" y="67"/>
                  </a:cubicBezTo>
                  <a:lnTo>
                    <a:pt x="2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365"/>
            <p:cNvSpPr>
              <a:spLocks noChangeArrowheads="1"/>
            </p:cNvSpPr>
            <p:nvPr/>
          </p:nvSpPr>
          <p:spPr bwMode="auto">
            <a:xfrm>
              <a:off x="7943850" y="2459355"/>
              <a:ext cx="34925"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66"/>
            <p:cNvSpPr>
              <a:spLocks noEditPoints="1"/>
            </p:cNvSpPr>
            <p:nvPr/>
          </p:nvSpPr>
          <p:spPr bwMode="auto">
            <a:xfrm>
              <a:off x="8018463" y="2453005"/>
              <a:ext cx="184150" cy="190500"/>
            </a:xfrm>
            <a:custGeom>
              <a:avLst/>
              <a:gdLst>
                <a:gd name="T0" fmla="*/ 68 w 69"/>
                <a:gd name="T1" fmla="*/ 36 h 71"/>
                <a:gd name="T2" fmla="*/ 34 w 69"/>
                <a:gd name="T3" fmla="*/ 71 h 71"/>
                <a:gd name="T4" fmla="*/ 0 w 69"/>
                <a:gd name="T5" fmla="*/ 36 h 71"/>
                <a:gd name="T6" fmla="*/ 34 w 69"/>
                <a:gd name="T7" fmla="*/ 0 h 71"/>
                <a:gd name="T8" fmla="*/ 68 w 69"/>
                <a:gd name="T9" fmla="*/ 36 h 71"/>
                <a:gd name="T10" fmla="*/ 12 w 69"/>
                <a:gd name="T11" fmla="*/ 36 h 71"/>
                <a:gd name="T12" fmla="*/ 34 w 69"/>
                <a:gd name="T13" fmla="*/ 59 h 71"/>
                <a:gd name="T14" fmla="*/ 56 w 69"/>
                <a:gd name="T15" fmla="*/ 36 h 71"/>
                <a:gd name="T16" fmla="*/ 34 w 69"/>
                <a:gd name="T17" fmla="*/ 12 h 71"/>
                <a:gd name="T18" fmla="*/ 12 w 69"/>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68" y="36"/>
                  </a:moveTo>
                  <a:cubicBezTo>
                    <a:pt x="68" y="53"/>
                    <a:pt x="58" y="71"/>
                    <a:pt x="34" y="71"/>
                  </a:cubicBezTo>
                  <a:cubicBezTo>
                    <a:pt x="11" y="71"/>
                    <a:pt x="0" y="53"/>
                    <a:pt x="0" y="36"/>
                  </a:cubicBezTo>
                  <a:cubicBezTo>
                    <a:pt x="0" y="18"/>
                    <a:pt x="11" y="0"/>
                    <a:pt x="34" y="0"/>
                  </a:cubicBezTo>
                  <a:cubicBezTo>
                    <a:pt x="57" y="0"/>
                    <a:pt x="69" y="18"/>
                    <a:pt x="68" y="36"/>
                  </a:cubicBezTo>
                  <a:close/>
                  <a:moveTo>
                    <a:pt x="12" y="36"/>
                  </a:moveTo>
                  <a:cubicBezTo>
                    <a:pt x="13" y="47"/>
                    <a:pt x="19" y="59"/>
                    <a:pt x="34" y="59"/>
                  </a:cubicBezTo>
                  <a:cubicBezTo>
                    <a:pt x="50" y="59"/>
                    <a:pt x="56" y="47"/>
                    <a:pt x="56" y="36"/>
                  </a:cubicBezTo>
                  <a:cubicBezTo>
                    <a:pt x="56" y="25"/>
                    <a:pt x="50" y="12"/>
                    <a:pt x="34" y="12"/>
                  </a:cubicBezTo>
                  <a:cubicBezTo>
                    <a:pt x="19" y="12"/>
                    <a:pt x="12" y="25"/>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67"/>
            <p:cNvSpPr>
              <a:spLocks/>
            </p:cNvSpPr>
            <p:nvPr/>
          </p:nvSpPr>
          <p:spPr bwMode="auto">
            <a:xfrm>
              <a:off x="8239125" y="2459355"/>
              <a:ext cx="149225" cy="177800"/>
            </a:xfrm>
            <a:custGeom>
              <a:avLst/>
              <a:gdLst>
                <a:gd name="T0" fmla="*/ 72 w 94"/>
                <a:gd name="T1" fmla="*/ 0 h 112"/>
                <a:gd name="T2" fmla="*/ 94 w 94"/>
                <a:gd name="T3" fmla="*/ 0 h 112"/>
                <a:gd name="T4" fmla="*/ 94 w 94"/>
                <a:gd name="T5" fmla="*/ 112 h 112"/>
                <a:gd name="T6" fmla="*/ 81 w 94"/>
                <a:gd name="T7" fmla="*/ 112 h 112"/>
                <a:gd name="T8" fmla="*/ 81 w 94"/>
                <a:gd name="T9" fmla="*/ 112 h 112"/>
                <a:gd name="T10" fmla="*/ 22 w 94"/>
                <a:gd name="T11" fmla="*/ 37 h 112"/>
                <a:gd name="T12" fmla="*/ 22 w 94"/>
                <a:gd name="T13" fmla="*/ 112 h 112"/>
                <a:gd name="T14" fmla="*/ 0 w 94"/>
                <a:gd name="T15" fmla="*/ 112 h 112"/>
                <a:gd name="T16" fmla="*/ 0 w 94"/>
                <a:gd name="T17" fmla="*/ 0 h 112"/>
                <a:gd name="T18" fmla="*/ 17 w 94"/>
                <a:gd name="T19" fmla="*/ 0 h 112"/>
                <a:gd name="T20" fmla="*/ 72 w 94"/>
                <a:gd name="T21" fmla="*/ 69 h 112"/>
                <a:gd name="T22" fmla="*/ 72 w 94"/>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12">
                  <a:moveTo>
                    <a:pt x="72" y="0"/>
                  </a:moveTo>
                  <a:lnTo>
                    <a:pt x="94" y="0"/>
                  </a:lnTo>
                  <a:lnTo>
                    <a:pt x="94" y="112"/>
                  </a:lnTo>
                  <a:lnTo>
                    <a:pt x="81" y="112"/>
                  </a:lnTo>
                  <a:lnTo>
                    <a:pt x="81" y="112"/>
                  </a:lnTo>
                  <a:lnTo>
                    <a:pt x="22" y="37"/>
                  </a:lnTo>
                  <a:lnTo>
                    <a:pt x="22" y="112"/>
                  </a:lnTo>
                  <a:lnTo>
                    <a:pt x="0" y="112"/>
                  </a:lnTo>
                  <a:lnTo>
                    <a:pt x="0" y="0"/>
                  </a:lnTo>
                  <a:lnTo>
                    <a:pt x="17" y="0"/>
                  </a:lnTo>
                  <a:lnTo>
                    <a:pt x="72" y="69"/>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68"/>
            <p:cNvSpPr>
              <a:spLocks/>
            </p:cNvSpPr>
            <p:nvPr/>
          </p:nvSpPr>
          <p:spPr bwMode="auto">
            <a:xfrm>
              <a:off x="8493125" y="2456180"/>
              <a:ext cx="142875" cy="180975"/>
            </a:xfrm>
            <a:custGeom>
              <a:avLst/>
              <a:gdLst>
                <a:gd name="T0" fmla="*/ 0 w 54"/>
                <a:gd name="T1" fmla="*/ 20 h 68"/>
                <a:gd name="T2" fmla="*/ 26 w 54"/>
                <a:gd name="T3" fmla="*/ 0 h 68"/>
                <a:gd name="T4" fmla="*/ 53 w 54"/>
                <a:gd name="T5" fmla="*/ 21 h 68"/>
                <a:gd name="T6" fmla="*/ 27 w 54"/>
                <a:gd name="T7" fmla="*/ 42 h 68"/>
                <a:gd name="T8" fmla="*/ 12 w 54"/>
                <a:gd name="T9" fmla="*/ 50 h 68"/>
                <a:gd name="T10" fmla="*/ 12 w 54"/>
                <a:gd name="T11" fmla="*/ 56 h 68"/>
                <a:gd name="T12" fmla="*/ 54 w 54"/>
                <a:gd name="T13" fmla="*/ 56 h 68"/>
                <a:gd name="T14" fmla="*/ 54 w 54"/>
                <a:gd name="T15" fmla="*/ 68 h 68"/>
                <a:gd name="T16" fmla="*/ 0 w 54"/>
                <a:gd name="T17" fmla="*/ 68 h 68"/>
                <a:gd name="T18" fmla="*/ 0 w 54"/>
                <a:gd name="T19" fmla="*/ 50 h 68"/>
                <a:gd name="T20" fmla="*/ 27 w 54"/>
                <a:gd name="T21" fmla="*/ 30 h 68"/>
                <a:gd name="T22" fmla="*/ 41 w 54"/>
                <a:gd name="T23" fmla="*/ 22 h 68"/>
                <a:gd name="T24" fmla="*/ 26 w 54"/>
                <a:gd name="T25" fmla="*/ 11 h 68"/>
                <a:gd name="T26" fmla="*/ 12 w 54"/>
                <a:gd name="T27" fmla="*/ 20 h 68"/>
                <a:gd name="T28" fmla="*/ 0 w 54"/>
                <a:gd name="T29"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68">
                  <a:moveTo>
                    <a:pt x="0" y="20"/>
                  </a:moveTo>
                  <a:cubicBezTo>
                    <a:pt x="0" y="6"/>
                    <a:pt x="13" y="0"/>
                    <a:pt x="26" y="0"/>
                  </a:cubicBezTo>
                  <a:cubicBezTo>
                    <a:pt x="39" y="0"/>
                    <a:pt x="53" y="5"/>
                    <a:pt x="53" y="21"/>
                  </a:cubicBezTo>
                  <a:cubicBezTo>
                    <a:pt x="53" y="38"/>
                    <a:pt x="41" y="42"/>
                    <a:pt x="27" y="42"/>
                  </a:cubicBezTo>
                  <a:cubicBezTo>
                    <a:pt x="21" y="42"/>
                    <a:pt x="12" y="43"/>
                    <a:pt x="12" y="50"/>
                  </a:cubicBezTo>
                  <a:cubicBezTo>
                    <a:pt x="12" y="56"/>
                    <a:pt x="12" y="56"/>
                    <a:pt x="12" y="56"/>
                  </a:cubicBezTo>
                  <a:cubicBezTo>
                    <a:pt x="54" y="56"/>
                    <a:pt x="54" y="56"/>
                    <a:pt x="54" y="56"/>
                  </a:cubicBezTo>
                  <a:cubicBezTo>
                    <a:pt x="54" y="68"/>
                    <a:pt x="54" y="68"/>
                    <a:pt x="54" y="68"/>
                  </a:cubicBezTo>
                  <a:cubicBezTo>
                    <a:pt x="0" y="68"/>
                    <a:pt x="0" y="68"/>
                    <a:pt x="0" y="68"/>
                  </a:cubicBezTo>
                  <a:cubicBezTo>
                    <a:pt x="0" y="62"/>
                    <a:pt x="0" y="56"/>
                    <a:pt x="0" y="50"/>
                  </a:cubicBezTo>
                  <a:cubicBezTo>
                    <a:pt x="0" y="35"/>
                    <a:pt x="14" y="30"/>
                    <a:pt x="27" y="30"/>
                  </a:cubicBezTo>
                  <a:cubicBezTo>
                    <a:pt x="32" y="30"/>
                    <a:pt x="41" y="29"/>
                    <a:pt x="41" y="22"/>
                  </a:cubicBezTo>
                  <a:cubicBezTo>
                    <a:pt x="41" y="14"/>
                    <a:pt x="34" y="11"/>
                    <a:pt x="26" y="11"/>
                  </a:cubicBezTo>
                  <a:cubicBezTo>
                    <a:pt x="19" y="11"/>
                    <a:pt x="12" y="14"/>
                    <a:pt x="12" y="20"/>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文本框 49"/>
          <p:cNvSpPr txBox="1"/>
          <p:nvPr/>
        </p:nvSpPr>
        <p:spPr>
          <a:xfrm>
            <a:off x="737574" y="2658787"/>
            <a:ext cx="2860047" cy="315471"/>
          </a:xfrm>
          <a:prstGeom prst="rect">
            <a:avLst/>
          </a:prstGeom>
          <a:noFill/>
        </p:spPr>
        <p:txBody>
          <a:bodyPr wrap="square" lIns="68580" tIns="34290" rIns="68580" bIns="34290" rtlCol="0">
            <a:spAutoFit/>
          </a:bodyPr>
          <a:lstStyle/>
          <a:p>
            <a:pPr>
              <a:spcBef>
                <a:spcPct val="0"/>
              </a:spcBef>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a:t>
            </a:r>
          </a:p>
        </p:txBody>
      </p:sp>
      <p:sp>
        <p:nvSpPr>
          <p:cNvPr id="51" name="文本框 50"/>
          <p:cNvSpPr txBox="1"/>
          <p:nvPr/>
        </p:nvSpPr>
        <p:spPr>
          <a:xfrm>
            <a:off x="2169785" y="2191670"/>
            <a:ext cx="1061823" cy="253914"/>
          </a:xfrm>
          <a:prstGeom prst="rect">
            <a:avLst/>
          </a:prstGeom>
          <a:noFill/>
        </p:spPr>
        <p:txBody>
          <a:bodyPr wrap="none" lIns="68577" tIns="34289" rIns="68577" bIns="34289" rtlCol="0">
            <a:spAutoFit/>
          </a:bodyPr>
          <a:lstStyle/>
          <a:p>
            <a:pPr defTabSz="342830"/>
            <a:r>
              <a:rPr kumimoji="1" lang="zh-CN" altLang="en-US" sz="1200" dirty="0">
                <a:solidFill>
                  <a:schemeClr val="accent1"/>
                </a:solidFill>
                <a:latin typeface="Century Gothic" panose="020B0502020202020204" pitchFamily="34" charset="0"/>
                <a:ea typeface="微软雅黑" panose="020B0503020204020204" pitchFamily="34" charset="-122"/>
                <a:cs typeface="Impact"/>
              </a:rPr>
              <a:t>点击添加标题</a:t>
            </a:r>
          </a:p>
        </p:txBody>
      </p:sp>
      <p:sp>
        <p:nvSpPr>
          <p:cNvPr id="52" name="文本框 51"/>
          <p:cNvSpPr txBox="1"/>
          <p:nvPr/>
        </p:nvSpPr>
        <p:spPr>
          <a:xfrm>
            <a:off x="737574" y="3517213"/>
            <a:ext cx="2860047" cy="315471"/>
          </a:xfrm>
          <a:prstGeom prst="rect">
            <a:avLst/>
          </a:prstGeom>
          <a:noFill/>
        </p:spPr>
        <p:txBody>
          <a:bodyPr wrap="square" lIns="68580" tIns="34290" rIns="68580" bIns="34290" rtlCol="0">
            <a:spAutoFit/>
          </a:bodyPr>
          <a:lstStyle/>
          <a:p>
            <a:pPr>
              <a:spcBef>
                <a:spcPct val="0"/>
              </a:spcBef>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a:t>
            </a:r>
          </a:p>
        </p:txBody>
      </p:sp>
      <p:sp>
        <p:nvSpPr>
          <p:cNvPr id="53" name="文本框 52"/>
          <p:cNvSpPr txBox="1"/>
          <p:nvPr/>
        </p:nvSpPr>
        <p:spPr>
          <a:xfrm>
            <a:off x="2169785" y="3974814"/>
            <a:ext cx="1061823" cy="253914"/>
          </a:xfrm>
          <a:prstGeom prst="rect">
            <a:avLst/>
          </a:prstGeom>
          <a:noFill/>
        </p:spPr>
        <p:txBody>
          <a:bodyPr wrap="none" lIns="68577" tIns="34289" rIns="68577" bIns="34289" rtlCol="0">
            <a:spAutoFit/>
          </a:bodyPr>
          <a:lstStyle/>
          <a:p>
            <a:pPr defTabSz="342830"/>
            <a:r>
              <a:rPr kumimoji="1" lang="zh-CN" altLang="en-US" sz="1200" dirty="0">
                <a:solidFill>
                  <a:schemeClr val="accent2"/>
                </a:solidFill>
                <a:latin typeface="Century Gothic" panose="020B0502020202020204" pitchFamily="34" charset="0"/>
                <a:ea typeface="微软雅黑" panose="020B0503020204020204" pitchFamily="34" charset="-122"/>
                <a:cs typeface="Impact"/>
              </a:rPr>
              <a:t>点击添加标题</a:t>
            </a:r>
          </a:p>
        </p:txBody>
      </p:sp>
      <p:sp>
        <p:nvSpPr>
          <p:cNvPr id="54" name="文本框 53"/>
          <p:cNvSpPr txBox="1"/>
          <p:nvPr/>
        </p:nvSpPr>
        <p:spPr>
          <a:xfrm>
            <a:off x="5744290" y="2658787"/>
            <a:ext cx="2860047" cy="315471"/>
          </a:xfrm>
          <a:prstGeom prst="rect">
            <a:avLst/>
          </a:prstGeom>
          <a:noFill/>
        </p:spPr>
        <p:txBody>
          <a:bodyPr wrap="square" lIns="68580" tIns="34290" rIns="68580" bIns="34290" rtlCol="0">
            <a:spAutoFit/>
          </a:bodyPr>
          <a:lstStyle/>
          <a:p>
            <a:pPr>
              <a:spcBef>
                <a:spcPct val="0"/>
              </a:spcBef>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a:t>
            </a:r>
          </a:p>
        </p:txBody>
      </p:sp>
      <p:sp>
        <p:nvSpPr>
          <p:cNvPr id="55" name="文本框 54"/>
          <p:cNvSpPr txBox="1"/>
          <p:nvPr/>
        </p:nvSpPr>
        <p:spPr>
          <a:xfrm>
            <a:off x="5958449" y="2191670"/>
            <a:ext cx="1061823" cy="253914"/>
          </a:xfrm>
          <a:prstGeom prst="rect">
            <a:avLst/>
          </a:prstGeom>
          <a:noFill/>
        </p:spPr>
        <p:txBody>
          <a:bodyPr wrap="none" lIns="68577" tIns="34289" rIns="68577" bIns="34289" rtlCol="0">
            <a:spAutoFit/>
          </a:bodyPr>
          <a:lstStyle/>
          <a:p>
            <a:pPr defTabSz="342830"/>
            <a:r>
              <a:rPr kumimoji="1" lang="zh-CN" altLang="en-US" sz="1200" dirty="0">
                <a:solidFill>
                  <a:schemeClr val="accent3"/>
                </a:solidFill>
                <a:latin typeface="Century Gothic" panose="020B0502020202020204" pitchFamily="34" charset="0"/>
                <a:ea typeface="微软雅黑" panose="020B0503020204020204" pitchFamily="34" charset="-122"/>
                <a:cs typeface="Impact"/>
              </a:rPr>
              <a:t>点击添加标题</a:t>
            </a:r>
          </a:p>
        </p:txBody>
      </p:sp>
      <p:sp>
        <p:nvSpPr>
          <p:cNvPr id="56" name="文本框 55"/>
          <p:cNvSpPr txBox="1"/>
          <p:nvPr/>
        </p:nvSpPr>
        <p:spPr>
          <a:xfrm>
            <a:off x="5744290" y="3517213"/>
            <a:ext cx="2860047" cy="315471"/>
          </a:xfrm>
          <a:prstGeom prst="rect">
            <a:avLst/>
          </a:prstGeom>
          <a:noFill/>
        </p:spPr>
        <p:txBody>
          <a:bodyPr wrap="square" lIns="68580" tIns="34290" rIns="68580" bIns="34290" rtlCol="0">
            <a:spAutoFit/>
          </a:bodyPr>
          <a:lstStyle/>
          <a:p>
            <a:pPr>
              <a:spcBef>
                <a:spcPct val="0"/>
              </a:spcBef>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a:t>
            </a:r>
          </a:p>
        </p:txBody>
      </p:sp>
      <p:sp>
        <p:nvSpPr>
          <p:cNvPr id="57" name="文本框 56"/>
          <p:cNvSpPr txBox="1"/>
          <p:nvPr/>
        </p:nvSpPr>
        <p:spPr>
          <a:xfrm>
            <a:off x="5958449" y="3974814"/>
            <a:ext cx="1061823" cy="253914"/>
          </a:xfrm>
          <a:prstGeom prst="rect">
            <a:avLst/>
          </a:prstGeom>
          <a:noFill/>
        </p:spPr>
        <p:txBody>
          <a:bodyPr wrap="none" lIns="68577" tIns="34289" rIns="68577" bIns="34289" rtlCol="0">
            <a:spAutoFit/>
          </a:bodyPr>
          <a:lstStyle/>
          <a:p>
            <a:pPr defTabSz="342830"/>
            <a:r>
              <a:rPr kumimoji="1" lang="zh-CN" altLang="en-US" sz="1200" dirty="0">
                <a:solidFill>
                  <a:schemeClr val="accent4"/>
                </a:solidFill>
                <a:latin typeface="Century Gothic" panose="020B0502020202020204" pitchFamily="34" charset="0"/>
                <a:ea typeface="微软雅黑" panose="020B0503020204020204" pitchFamily="34" charset="-122"/>
                <a:cs typeface="Impact"/>
              </a:rPr>
              <a:t>点击添加标题</a:t>
            </a:r>
          </a:p>
        </p:txBody>
      </p:sp>
      <p:sp>
        <p:nvSpPr>
          <p:cNvPr id="58" name="矩形 124"/>
          <p:cNvSpPr>
            <a:spLocks noChangeArrowheads="1"/>
          </p:cNvSpPr>
          <p:nvPr/>
        </p:nvSpPr>
        <p:spPr bwMode="auto">
          <a:xfrm>
            <a:off x="1691680" y="1228056"/>
            <a:ext cx="5735291"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685800">
              <a:lnSpc>
                <a:spcPct val="100000"/>
              </a:lnSpc>
              <a:spcBef>
                <a:spcPct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zero</a:t>
            </a:r>
            <a:r>
              <a:rPr lang="zh-CN" altLang="en-US" sz="800" dirty="0">
                <a:solidFill>
                  <a:schemeClr val="bg1">
                    <a:lumMod val="65000"/>
                  </a:schemeClr>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极简主义设计，极致简约风潮流所向，通用设计，完美兼容，打造最实用，最具个性的演示方案，让你的演示卓越非凡。</a:t>
            </a:r>
          </a:p>
        </p:txBody>
      </p:sp>
    </p:spTree>
    <p:extLst>
      <p:ext uri="{BB962C8B-B14F-4D97-AF65-F5344CB8AC3E}">
        <p14:creationId xmlns:p14="http://schemas.microsoft.com/office/powerpoint/2010/main" val="167631670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49" presetClass="entr" presetSubtype="0" decel="100000" fill="hold" grpId="0" nodeType="withEffect">
                                  <p:stCondLst>
                                    <p:cond delay="3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childTnLst>
                          </p:cTn>
                        </p:par>
                        <p:par>
                          <p:cTn id="14" fill="hold">
                            <p:stCondLst>
                              <p:cond delay="800"/>
                            </p:stCondLst>
                            <p:childTnLst>
                              <p:par>
                                <p:cTn id="15" presetID="49" presetClass="entr" presetSubtype="0"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360"/>
                                          </p:val>
                                        </p:tav>
                                        <p:tav tm="100000">
                                          <p:val>
                                            <p:fltVal val="0"/>
                                          </p:val>
                                        </p:tav>
                                      </p:tavLst>
                                    </p:anim>
                                    <p:animEffect transition="in" filter="fade">
                                      <p:cBhvr>
                                        <p:cTn id="20" dur="500"/>
                                        <p:tgtEl>
                                          <p:spTgt spid="10"/>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3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53" presetClass="entr" presetSubtype="16"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18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2300"/>
                            </p:stCondLst>
                            <p:childTnLst>
                              <p:par>
                                <p:cTn id="62" presetID="10"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2800"/>
                            </p:stCondLst>
                            <p:childTnLst>
                              <p:par>
                                <p:cTn id="69" presetID="10"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childTnLst>
                          </p:cTn>
                        </p:par>
                        <p:par>
                          <p:cTn id="75" fill="hold">
                            <p:stCondLst>
                              <p:cond delay="3300"/>
                            </p:stCondLst>
                            <p:childTnLst>
                              <p:par>
                                <p:cTn id="76" presetID="10" presetClass="entr" presetSubtype="0"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0" grpId="0"/>
      <p:bldP spid="51" grpId="0"/>
      <p:bldP spid="52" grpId="0"/>
      <p:bldP spid="53" grpId="0"/>
      <p:bldP spid="54" grpId="0"/>
      <p:bldP spid="55" grpId="0"/>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PA_淘宝网Chenying0907出品 2"/>
          <p:cNvSpPr>
            <a:spLocks noChangeShapeType="1"/>
          </p:cNvSpPr>
          <p:nvPr>
            <p:custDataLst>
              <p:tags r:id="rId1"/>
            </p:custDataLst>
          </p:nvPr>
        </p:nvSpPr>
        <p:spPr bwMode="auto">
          <a:xfrm>
            <a:off x="3964781" y="1829365"/>
            <a:ext cx="1191"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37" name="PA_淘宝网Chenying0907出品 3"/>
          <p:cNvSpPr>
            <a:spLocks noChangeArrowheads="1"/>
          </p:cNvSpPr>
          <p:nvPr>
            <p:custDataLst>
              <p:tags r:id="rId2"/>
            </p:custDataLst>
          </p:nvPr>
        </p:nvSpPr>
        <p:spPr bwMode="auto">
          <a:xfrm>
            <a:off x="4093369" y="2029451"/>
            <a:ext cx="1338631"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18438" name="PA_淘宝网Chenying0907出品 5"/>
          <p:cNvSpPr>
            <a:spLocks noChangeArrowheads="1"/>
          </p:cNvSpPr>
          <p:nvPr>
            <p:custDataLst>
              <p:tags r:id="rId3"/>
            </p:custDataLst>
          </p:nvPr>
        </p:nvSpPr>
        <p:spPr bwMode="auto">
          <a:xfrm>
            <a:off x="4093369" y="1751951"/>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830"/>
            <a:r>
              <a:rPr kumimoji="1" lang="zh-CN" altLang="en-US" sz="1200" dirty="0">
                <a:solidFill>
                  <a:schemeClr val="tx1">
                    <a:lumMod val="50000"/>
                    <a:lumOff val="50000"/>
                  </a:schemeClr>
                </a:solidFill>
                <a:latin typeface="Century Gothic" panose="020B0502020202020204" pitchFamily="34" charset="0"/>
                <a:ea typeface="微软雅黑" panose="020B0503020204020204" pitchFamily="34" charset="-122"/>
                <a:cs typeface="Impact"/>
              </a:rPr>
              <a:t>点击添加标题</a:t>
            </a:r>
          </a:p>
        </p:txBody>
      </p:sp>
      <p:sp>
        <p:nvSpPr>
          <p:cNvPr id="18439" name="PA_淘宝网Chenying0907出品 6"/>
          <p:cNvSpPr>
            <a:spLocks noChangeShapeType="1"/>
          </p:cNvSpPr>
          <p:nvPr>
            <p:custDataLst>
              <p:tags r:id="rId4"/>
            </p:custDataLst>
          </p:nvPr>
        </p:nvSpPr>
        <p:spPr bwMode="auto">
          <a:xfrm>
            <a:off x="5444729" y="1829365"/>
            <a:ext cx="119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40" name="PA_淘宝网Chenying0907出品 7"/>
          <p:cNvSpPr>
            <a:spLocks noChangeArrowheads="1"/>
          </p:cNvSpPr>
          <p:nvPr>
            <p:custDataLst>
              <p:tags r:id="rId5"/>
            </p:custDataLst>
          </p:nvPr>
        </p:nvSpPr>
        <p:spPr bwMode="auto">
          <a:xfrm>
            <a:off x="5637610" y="2029451"/>
            <a:ext cx="134001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a:t>
            </a:r>
          </a:p>
        </p:txBody>
      </p:sp>
      <p:sp>
        <p:nvSpPr>
          <p:cNvPr id="18441" name="PA_淘宝网Chenying0907出品 8"/>
          <p:cNvSpPr>
            <a:spLocks noChangeArrowheads="1"/>
          </p:cNvSpPr>
          <p:nvPr>
            <p:custDataLst>
              <p:tags r:id="rId6"/>
            </p:custDataLst>
          </p:nvPr>
        </p:nvSpPr>
        <p:spPr bwMode="auto">
          <a:xfrm>
            <a:off x="5637610" y="1751951"/>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830"/>
            <a:r>
              <a:rPr kumimoji="1" lang="zh-CN" altLang="en-US" sz="1200" dirty="0">
                <a:solidFill>
                  <a:schemeClr val="tx1">
                    <a:lumMod val="50000"/>
                    <a:lumOff val="50000"/>
                  </a:schemeClr>
                </a:solidFill>
                <a:latin typeface="Century Gothic" panose="020B0502020202020204" pitchFamily="34" charset="0"/>
                <a:ea typeface="微软雅黑" panose="020B0503020204020204" pitchFamily="34" charset="-122"/>
                <a:cs typeface="Impact"/>
              </a:rPr>
              <a:t>点击添加标题</a:t>
            </a:r>
          </a:p>
        </p:txBody>
      </p:sp>
      <p:sp>
        <p:nvSpPr>
          <p:cNvPr id="18442" name="PA_淘宝网Chenying0907出品 9"/>
          <p:cNvSpPr>
            <a:spLocks noChangeShapeType="1"/>
          </p:cNvSpPr>
          <p:nvPr>
            <p:custDataLst>
              <p:tags r:id="rId7"/>
            </p:custDataLst>
          </p:nvPr>
        </p:nvSpPr>
        <p:spPr bwMode="auto">
          <a:xfrm>
            <a:off x="6960394" y="1829365"/>
            <a:ext cx="0" cy="914682"/>
          </a:xfrm>
          <a:prstGeom prst="line">
            <a:avLst/>
          </a:prstGeom>
          <a:noFill/>
          <a:ln w="6350">
            <a:solidFill>
              <a:schemeClr val="bg1">
                <a:lumMod val="65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443" name="PA_淘宝网Chenying0907出品 10"/>
          <p:cNvSpPr>
            <a:spLocks noChangeArrowheads="1"/>
          </p:cNvSpPr>
          <p:nvPr>
            <p:custDataLst>
              <p:tags r:id="rId8"/>
            </p:custDataLst>
          </p:nvPr>
        </p:nvSpPr>
        <p:spPr bwMode="auto">
          <a:xfrm>
            <a:off x="7087791" y="2029451"/>
            <a:ext cx="119204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a:t>
            </a:r>
          </a:p>
        </p:txBody>
      </p:sp>
      <p:sp>
        <p:nvSpPr>
          <p:cNvPr id="18444" name="PA_淘宝网Chenying0907出品 11"/>
          <p:cNvSpPr>
            <a:spLocks noChangeArrowheads="1"/>
          </p:cNvSpPr>
          <p:nvPr>
            <p:custDataLst>
              <p:tags r:id="rId9"/>
            </p:custDataLst>
          </p:nvPr>
        </p:nvSpPr>
        <p:spPr bwMode="auto">
          <a:xfrm>
            <a:off x="7087791" y="1751951"/>
            <a:ext cx="10618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830"/>
            <a:r>
              <a:rPr kumimoji="1" lang="zh-CN" altLang="en-US" sz="1200" dirty="0">
                <a:solidFill>
                  <a:schemeClr val="tx1">
                    <a:lumMod val="50000"/>
                    <a:lumOff val="50000"/>
                  </a:schemeClr>
                </a:solidFill>
                <a:latin typeface="Century Gothic" panose="020B0502020202020204" pitchFamily="34" charset="0"/>
                <a:ea typeface="微软雅黑" panose="020B0503020204020204" pitchFamily="34" charset="-122"/>
                <a:cs typeface="Impact"/>
              </a:rPr>
              <a:t>点击添加标题</a:t>
            </a:r>
          </a:p>
        </p:txBody>
      </p:sp>
      <p:pic>
        <p:nvPicPr>
          <p:cNvPr id="18445" name="PA_淘宝网Chenying0907出品 12"/>
          <p:cNvPicPr>
            <a:picLocks noChangeAspect="1" noChangeArrowheads="1"/>
          </p:cNvPicPr>
          <p:nvPr>
            <p:custDataLst>
              <p:tags r:id="rId10"/>
            </p:custDataLst>
          </p:nvPr>
        </p:nvPicPr>
        <p:blipFill>
          <a:blip r:embed="rId17">
            <a:extLst>
              <a:ext uri="{28A0092B-C50C-407E-A947-70E740481C1C}">
                <a14:useLocalDpi xmlns:a14="http://schemas.microsoft.com/office/drawing/2010/main" val="0"/>
              </a:ext>
            </a:extLst>
          </a:blip>
          <a:stretch>
            <a:fillRect/>
          </a:stretch>
        </p:blipFill>
        <p:spPr bwMode="auto">
          <a:xfrm>
            <a:off x="3976688" y="3245229"/>
            <a:ext cx="1354931" cy="90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A_淘宝网Chenying0907出品 13"/>
          <p:cNvPicPr>
            <a:picLocks noChangeAspect="1" noChangeArrowheads="1"/>
          </p:cNvPicPr>
          <p:nvPr>
            <p:custDataLst>
              <p:tags r:id="rId11"/>
            </p:custDataLst>
          </p:nvPr>
        </p:nvPicPr>
        <p:blipFill>
          <a:blip r:embed="rId18">
            <a:extLst>
              <a:ext uri="{28A0092B-C50C-407E-A947-70E740481C1C}">
                <a14:useLocalDpi xmlns:a14="http://schemas.microsoft.com/office/drawing/2010/main" val="0"/>
              </a:ext>
            </a:extLst>
          </a:blip>
          <a:stretch>
            <a:fillRect/>
          </a:stretch>
        </p:blipFill>
        <p:spPr bwMode="auto">
          <a:xfrm>
            <a:off x="5444730" y="3231873"/>
            <a:ext cx="1400208" cy="90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A_淘宝网Chenying0907出品 14"/>
          <p:cNvPicPr>
            <a:picLocks noChangeAspect="1" noChangeArrowheads="1"/>
          </p:cNvPicPr>
          <p:nvPr>
            <p:custDataLst>
              <p:tags r:id="rId12"/>
            </p:custDataLst>
          </p:nvPr>
        </p:nvPicPr>
        <p:blipFill>
          <a:blip r:embed="rId19">
            <a:extLst>
              <a:ext uri="{28A0092B-C50C-407E-A947-70E740481C1C}">
                <a14:useLocalDpi xmlns:a14="http://schemas.microsoft.com/office/drawing/2010/main" val="0"/>
              </a:ext>
            </a:extLst>
          </a:blip>
          <a:stretch>
            <a:fillRect/>
          </a:stretch>
        </p:blipFill>
        <p:spPr bwMode="auto">
          <a:xfrm>
            <a:off x="6976165" y="3257757"/>
            <a:ext cx="1318626" cy="87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A_淘宝网Chenying0907出品 1"/>
          <p:cNvPicPr>
            <a:picLocks noChangeAspect="1" noChangeArrowheads="1"/>
          </p:cNvPicPr>
          <p:nvPr>
            <p:custDataLst>
              <p:tags r:id="rId13"/>
            </p:custDataLst>
          </p:nvPr>
        </p:nvPicPr>
        <p:blipFill>
          <a:blip r:embed="rId20">
            <a:extLst>
              <a:ext uri="{28A0092B-C50C-407E-A947-70E740481C1C}">
                <a14:useLocalDpi xmlns:a14="http://schemas.microsoft.com/office/drawing/2010/main" val="0"/>
              </a:ext>
            </a:extLst>
          </a:blip>
          <a:stretch>
            <a:fillRect/>
          </a:stretch>
        </p:blipFill>
        <p:spPr bwMode="auto">
          <a:xfrm>
            <a:off x="638175" y="2227110"/>
            <a:ext cx="2628900" cy="15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PA_淘宝网Chenying0907出品 16"/>
          <p:cNvSpPr>
            <a:spLocks noChangeArrowheads="1"/>
          </p:cNvSpPr>
          <p:nvPr>
            <p:custDataLst>
              <p:tags r:id="rId14"/>
            </p:custDataLst>
          </p:nvPr>
        </p:nvSpPr>
        <p:spPr bwMode="auto">
          <a:xfrm>
            <a:off x="628650" y="3094199"/>
            <a:ext cx="2638425" cy="1206476"/>
          </a:xfrm>
          <a:prstGeom prst="rect">
            <a:avLst/>
          </a:prstGeom>
          <a:solidFill>
            <a:srgbClr val="E0D8C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50" name="PA_淘宝网Chenying0907出品 15"/>
          <p:cNvSpPr>
            <a:spLocks noChangeArrowheads="1"/>
          </p:cNvSpPr>
          <p:nvPr>
            <p:custDataLst>
              <p:tags r:id="rId15"/>
            </p:custDataLst>
          </p:nvPr>
        </p:nvSpPr>
        <p:spPr bwMode="auto">
          <a:xfrm>
            <a:off x="647564" y="3414427"/>
            <a:ext cx="262771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342830"/>
            <a:r>
              <a:rPr kumimoji="1" lang="zh-CN" altLang="en-US" dirty="0">
                <a:solidFill>
                  <a:schemeClr val="bg1"/>
                </a:solidFill>
                <a:latin typeface="Century Gothic" panose="020B0502020202020204" pitchFamily="34" charset="0"/>
                <a:ea typeface="微软雅黑" panose="020B0503020204020204" pitchFamily="34" charset="-122"/>
                <a:cs typeface="Impact"/>
              </a:rPr>
              <a:t>点击添加标题</a:t>
            </a:r>
          </a:p>
        </p:txBody>
      </p:sp>
    </p:spTree>
    <p:extLst>
      <p:ext uri="{BB962C8B-B14F-4D97-AF65-F5344CB8AC3E}">
        <p14:creationId xmlns:p14="http://schemas.microsoft.com/office/powerpoint/2010/main" val="128163620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8437">
                                            <p:txEl>
                                              <p:pRg st="0" end="0"/>
                                            </p:txEl>
                                          </p:spTgt>
                                        </p:tgtEl>
                                        <p:attrNameLst>
                                          <p:attrName>style.visibility</p:attrName>
                                        </p:attrNameLst>
                                      </p:cBhvr>
                                      <p:to>
                                        <p:strVal val="visible"/>
                                      </p:to>
                                    </p:set>
                                    <p:animEffect transition="in" filter="fade">
                                      <p:cBhvr>
                                        <p:cTn id="10" dur="500"/>
                                        <p:tgtEl>
                                          <p:spTgt spid="18437">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500"/>
                                        <p:tgtEl>
                                          <p:spTgt spid="184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439"/>
                                        </p:tgtEl>
                                        <p:attrNameLst>
                                          <p:attrName>style.visibility</p:attrName>
                                        </p:attrNameLst>
                                      </p:cBhvr>
                                      <p:to>
                                        <p:strVal val="visible"/>
                                      </p:to>
                                    </p:set>
                                    <p:animEffect transition="in" filter="fade">
                                      <p:cBhvr>
                                        <p:cTn id="18" dur="500"/>
                                        <p:tgtEl>
                                          <p:spTgt spid="18439"/>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18440"/>
                                        </p:tgtEl>
                                        <p:attrNameLst>
                                          <p:attrName>style.visibility</p:attrName>
                                        </p:attrNameLst>
                                      </p:cBhvr>
                                      <p:to>
                                        <p:strVal val="visible"/>
                                      </p:to>
                                    </p:set>
                                    <p:animEffect transition="in" filter="fade">
                                      <p:cBhvr>
                                        <p:cTn id="21" dur="500"/>
                                        <p:tgtEl>
                                          <p:spTgt spid="18440"/>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18441"/>
                                        </p:tgtEl>
                                        <p:attrNameLst>
                                          <p:attrName>style.visibility</p:attrName>
                                        </p:attrNameLst>
                                      </p:cBhvr>
                                      <p:to>
                                        <p:strVal val="visible"/>
                                      </p:to>
                                    </p:set>
                                    <p:animEffect transition="in" filter="fade">
                                      <p:cBhvr>
                                        <p:cTn id="24" dur="500"/>
                                        <p:tgtEl>
                                          <p:spTgt spid="18441"/>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8442">
                                            <p:bg/>
                                          </p:spTgt>
                                        </p:tgtEl>
                                        <p:attrNameLst>
                                          <p:attrName>style.visibility</p:attrName>
                                        </p:attrNameLst>
                                      </p:cBhvr>
                                      <p:to>
                                        <p:strVal val="visible"/>
                                      </p:to>
                                    </p:set>
                                    <p:animEffect transition="in" filter="fade">
                                      <p:cBhvr>
                                        <p:cTn id="27" dur="500"/>
                                        <p:tgtEl>
                                          <p:spTgt spid="18442">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nodePh="1">
                                  <p:stCondLst>
                                    <p:cond delay="0"/>
                                  </p:stCondLst>
                                  <p:endCondLst>
                                    <p:cond evt="begin" delay="0">
                                      <p:tn val="30"/>
                                    </p:cond>
                                  </p:endCondLst>
                                  <p:childTnLst>
                                    <p:set>
                                      <p:cBhvr>
                                        <p:cTn id="31" dur="1" fill="hold">
                                          <p:stCondLst>
                                            <p:cond delay="0"/>
                                          </p:stCondLst>
                                        </p:cTn>
                                        <p:tgtEl>
                                          <p:spTgt spid="18442">
                                            <p:txEl>
                                              <p:pRg st="0" end="0"/>
                                            </p:txEl>
                                          </p:spTgt>
                                        </p:tgtEl>
                                        <p:attrNameLst>
                                          <p:attrName>style.visibility</p:attrName>
                                        </p:attrNameLst>
                                      </p:cBhvr>
                                      <p:to>
                                        <p:strVal val="visible"/>
                                      </p:to>
                                    </p:set>
                                    <p:animEffect transition="in" filter="fade">
                                      <p:cBhvr>
                                        <p:cTn id="32" dur="500"/>
                                        <p:tgtEl>
                                          <p:spTgt spid="18442">
                                            <p:txEl>
                                              <p:pRg st="0" end="0"/>
                                            </p:txEl>
                                          </p:spTgt>
                                        </p:tgtEl>
                                      </p:cBhvr>
                                    </p:animEffect>
                                  </p:childTnLst>
                                </p:cTn>
                              </p:par>
                              <p:par>
                                <p:cTn id="33" presetID="10" presetClass="entr" presetSubtype="0" fill="hold" grpId="0" nodeType="withEffect">
                                  <p:stCondLst>
                                    <p:cond delay="1300"/>
                                  </p:stCondLst>
                                  <p:childTnLst>
                                    <p:set>
                                      <p:cBhvr>
                                        <p:cTn id="34" dur="1" fill="hold">
                                          <p:stCondLst>
                                            <p:cond delay="0"/>
                                          </p:stCondLst>
                                        </p:cTn>
                                        <p:tgtEl>
                                          <p:spTgt spid="18443"/>
                                        </p:tgtEl>
                                        <p:attrNameLst>
                                          <p:attrName>style.visibility</p:attrName>
                                        </p:attrNameLst>
                                      </p:cBhvr>
                                      <p:to>
                                        <p:strVal val="visible"/>
                                      </p:to>
                                    </p:set>
                                    <p:animEffect transition="in" filter="fade">
                                      <p:cBhvr>
                                        <p:cTn id="35" dur="500"/>
                                        <p:tgtEl>
                                          <p:spTgt spid="184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444"/>
                                        </p:tgtEl>
                                        <p:attrNameLst>
                                          <p:attrName>style.visibility</p:attrName>
                                        </p:attrNameLst>
                                      </p:cBhvr>
                                      <p:to>
                                        <p:strVal val="visible"/>
                                      </p:to>
                                    </p:set>
                                    <p:animEffect transition="in" filter="fade">
                                      <p:cBhvr>
                                        <p:cTn id="40" dur="500"/>
                                        <p:tgtEl>
                                          <p:spTgt spid="18444"/>
                                        </p:tgtEl>
                                      </p:cBhvr>
                                    </p:animEffect>
                                  </p:childTnLst>
                                </p:cTn>
                              </p:par>
                              <p:par>
                                <p:cTn id="41" presetID="10" presetClass="entr" presetSubtype="0" fill="hold" nodeType="withEffect">
                                  <p:stCondLst>
                                    <p:cond delay="300"/>
                                  </p:stCondLst>
                                  <p:childTnLst>
                                    <p:set>
                                      <p:cBhvr>
                                        <p:cTn id="42" dur="1" fill="hold">
                                          <p:stCondLst>
                                            <p:cond delay="0"/>
                                          </p:stCondLst>
                                        </p:cTn>
                                        <p:tgtEl>
                                          <p:spTgt spid="18445"/>
                                        </p:tgtEl>
                                        <p:attrNameLst>
                                          <p:attrName>style.visibility</p:attrName>
                                        </p:attrNameLst>
                                      </p:cBhvr>
                                      <p:to>
                                        <p:strVal val="visible"/>
                                      </p:to>
                                    </p:set>
                                    <p:animEffect transition="in" filter="fade">
                                      <p:cBhvr>
                                        <p:cTn id="43" dur="500"/>
                                        <p:tgtEl>
                                          <p:spTgt spid="18445"/>
                                        </p:tgtEl>
                                      </p:cBhvr>
                                    </p:animEffect>
                                  </p:childTnLst>
                                </p:cTn>
                              </p:par>
                              <p:par>
                                <p:cTn id="44" presetID="10" presetClass="entr" presetSubtype="0" fill="hold" nodeType="withEffect">
                                  <p:stCondLst>
                                    <p:cond delay="600"/>
                                  </p:stCondLst>
                                  <p:childTnLst>
                                    <p:set>
                                      <p:cBhvr>
                                        <p:cTn id="45" dur="1" fill="hold">
                                          <p:stCondLst>
                                            <p:cond delay="0"/>
                                          </p:stCondLst>
                                        </p:cTn>
                                        <p:tgtEl>
                                          <p:spTgt spid="18446"/>
                                        </p:tgtEl>
                                        <p:attrNameLst>
                                          <p:attrName>style.visibility</p:attrName>
                                        </p:attrNameLst>
                                      </p:cBhvr>
                                      <p:to>
                                        <p:strVal val="visible"/>
                                      </p:to>
                                    </p:set>
                                    <p:animEffect transition="in" filter="fade">
                                      <p:cBhvr>
                                        <p:cTn id="46"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build="p"/>
      <p:bldP spid="18438" grpId="0"/>
      <p:bldP spid="18439" grpId="0" animBg="1"/>
      <p:bldP spid="18440" grpId="0"/>
      <p:bldP spid="18441" grpId="0"/>
      <p:bldP spid="18442" grpId="0" build="p" animBg="1"/>
      <p:bldP spid="18443" grpId="0"/>
      <p:bldP spid="184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8900000">
            <a:off x="218113" y="244666"/>
            <a:ext cx="506530" cy="50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aphicFrame>
        <p:nvGraphicFramePr>
          <p:cNvPr id="28" name="图表 27"/>
          <p:cNvGraphicFramePr/>
          <p:nvPr>
            <p:extLst/>
          </p:nvPr>
        </p:nvGraphicFramePr>
        <p:xfrm>
          <a:off x="2028145" y="1043250"/>
          <a:ext cx="5072743" cy="3545518"/>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p:cNvGrpSpPr/>
          <p:nvPr/>
        </p:nvGrpSpPr>
        <p:grpSpPr>
          <a:xfrm>
            <a:off x="2900856" y="914956"/>
            <a:ext cx="3286498" cy="568645"/>
            <a:chOff x="3867808" y="1029955"/>
            <a:chExt cx="4381997" cy="757958"/>
          </a:xfrm>
        </p:grpSpPr>
        <p:sp>
          <p:nvSpPr>
            <p:cNvPr id="22" name="文本框 21"/>
            <p:cNvSpPr txBox="1"/>
            <p:nvPr/>
          </p:nvSpPr>
          <p:spPr>
            <a:xfrm>
              <a:off x="4984387" y="1029955"/>
              <a:ext cx="2148840" cy="410242"/>
            </a:xfrm>
            <a:prstGeom prst="rect">
              <a:avLst/>
            </a:prstGeom>
            <a:noFill/>
          </p:spPr>
          <p:txBody>
            <a:bodyPr wrap="square" rtlCol="0">
              <a:spAutoFit/>
            </a:bodyPr>
            <a:lstStyle/>
            <a:p>
              <a:pPr algn="ctr" defTabSz="913210"/>
              <a:r>
                <a:rPr lang="zh-CN" altLang="en-US" sz="1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标题关键字</a:t>
              </a:r>
            </a:p>
          </p:txBody>
        </p:sp>
        <p:sp>
          <p:nvSpPr>
            <p:cNvPr id="24" name="Lorem Ipsum"/>
            <p:cNvSpPr>
              <a:spLocks/>
            </p:cNvSpPr>
            <p:nvPr/>
          </p:nvSpPr>
          <p:spPr bwMode="auto">
            <a:xfrm>
              <a:off x="3867808" y="1475066"/>
              <a:ext cx="4381997" cy="31284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450"/>
                </a:spcAft>
              </a:pPr>
              <a:r>
                <a:rPr lang="en-US" sz="1050" b="1" dirty="0">
                  <a:solidFill>
                    <a:schemeClr val="bg1">
                      <a:lumMod val="65000"/>
                    </a:schemeClr>
                  </a:solidFill>
                  <a:latin typeface="Segoe UI" panose="020B0502040204020203" pitchFamily="34" charset="0"/>
                  <a:cs typeface="Segoe UI" panose="020B0502040204020203" pitchFamily="34" charset="0"/>
                </a:rPr>
                <a:t>Lorem ipsum </a:t>
              </a:r>
              <a:r>
                <a:rPr lang="en-US" sz="1050" dirty="0">
                  <a:solidFill>
                    <a:schemeClr val="bg1">
                      <a:lumMod val="65000"/>
                    </a:schemeClr>
                  </a:solidFill>
                  <a:latin typeface="Segoe UI" panose="020B0502040204020203" pitchFamily="34" charset="0"/>
                  <a:cs typeface="Segoe UI" panose="020B0502040204020203" pitchFamily="34" charset="0"/>
                </a:rPr>
                <a:t>dolor sit </a:t>
              </a:r>
              <a:r>
                <a:rPr lang="en-US" sz="1050" dirty="0" err="1">
                  <a:solidFill>
                    <a:schemeClr val="bg1">
                      <a:lumMod val="65000"/>
                    </a:schemeClr>
                  </a:solidFill>
                  <a:latin typeface="Segoe UI" panose="020B0502040204020203" pitchFamily="34" charset="0"/>
                  <a:cs typeface="Segoe UI" panose="020B0502040204020203" pitchFamily="34" charset="0"/>
                </a:rPr>
                <a:t>amet</a:t>
              </a:r>
              <a:r>
                <a:rPr lang="en-US" sz="1050" dirty="0">
                  <a:solidFill>
                    <a:schemeClr val="bg1">
                      <a:lumMod val="65000"/>
                    </a:schemeClr>
                  </a:solidFill>
                  <a:latin typeface="Segoe UI" panose="020B0502040204020203" pitchFamily="34" charset="0"/>
                  <a:cs typeface="Segoe UI" panose="020B0502040204020203" pitchFamily="34" charset="0"/>
                </a:rPr>
                <a:t>, </a:t>
              </a:r>
              <a:r>
                <a:rPr lang="en-US" altLang="zh-CN" sz="1050" dirty="0" err="1">
                  <a:solidFill>
                    <a:schemeClr val="bg1">
                      <a:lumMod val="65000"/>
                    </a:schemeClr>
                  </a:solidFill>
                  <a:latin typeface="Segoe UI" panose="020B0502040204020203" pitchFamily="34" charset="0"/>
                  <a:cs typeface="Segoe UI" panose="020B0502040204020203" pitchFamily="34" charset="0"/>
                </a:rPr>
                <a:t>amet</a:t>
              </a:r>
              <a:r>
                <a:rPr lang="en-US" altLang="zh-CN" sz="1050" dirty="0">
                  <a:solidFill>
                    <a:schemeClr val="bg1">
                      <a:lumMod val="65000"/>
                    </a:schemeClr>
                  </a:solidFill>
                  <a:latin typeface="Segoe UI" panose="020B0502040204020203" pitchFamily="34" charset="0"/>
                  <a:cs typeface="Segoe UI" panose="020B0502040204020203" pitchFamily="34" charset="0"/>
                </a:rPr>
                <a:t>, </a:t>
              </a:r>
              <a:r>
                <a:rPr lang="en-US" altLang="zh-CN" sz="1050" dirty="0" err="1">
                  <a:solidFill>
                    <a:schemeClr val="bg1">
                      <a:lumMod val="65000"/>
                    </a:schemeClr>
                  </a:solidFill>
                  <a:latin typeface="Segoe UI" panose="020B0502040204020203" pitchFamily="34" charset="0"/>
                  <a:cs typeface="Segoe UI" panose="020B0502040204020203" pitchFamily="34" charset="0"/>
                </a:rPr>
                <a:t>consectetur</a:t>
              </a:r>
              <a:endParaRPr lang="en-US" altLang="zh-CN" sz="1050" dirty="0">
                <a:solidFill>
                  <a:schemeClr val="bg1">
                    <a:lumMod val="65000"/>
                  </a:schemeClr>
                </a:solidFill>
                <a:latin typeface="Segoe UI" panose="020B0502040204020203" pitchFamily="34" charset="0"/>
                <a:cs typeface="Segoe UI" panose="020B0502040204020203" pitchFamily="34" charset="0"/>
              </a:endParaRPr>
            </a:p>
          </p:txBody>
        </p:sp>
      </p:grpSp>
      <p:sp>
        <p:nvSpPr>
          <p:cNvPr id="25" name="矩形 24"/>
          <p:cNvSpPr/>
          <p:nvPr/>
        </p:nvSpPr>
        <p:spPr>
          <a:xfrm>
            <a:off x="1914747" y="4082947"/>
            <a:ext cx="5357553" cy="346249"/>
          </a:xfrm>
          <a:prstGeom prst="rect">
            <a:avLst/>
          </a:prstGeom>
        </p:spPr>
        <p:txBody>
          <a:bodyPr wrap="square" lIns="68580" tIns="34290" rIns="68580" bIns="34290">
            <a:spAutoFit/>
          </a:bodyPr>
          <a:lstStyle/>
          <a:p>
            <a:pPr algn="ctr">
              <a:spcAft>
                <a:spcPts val="450"/>
              </a:spcAft>
            </a:pPr>
            <a:r>
              <a:rPr lang="en-US" altLang="zh-CN" sz="900" b="1" dirty="0">
                <a:solidFill>
                  <a:schemeClr val="bg1">
                    <a:lumMod val="65000"/>
                  </a:schemeClr>
                </a:solidFill>
                <a:latin typeface="Segoe UI" panose="020B0502040204020203" pitchFamily="34" charset="0"/>
                <a:cs typeface="Segoe UI" panose="020B0502040204020203" pitchFamily="34" charset="0"/>
              </a:rPr>
              <a:t>Lorem ipsum </a:t>
            </a:r>
            <a:r>
              <a:rPr lang="en-US" altLang="zh-CN" sz="900" dirty="0">
                <a:solidFill>
                  <a:schemeClr val="bg1">
                    <a:lumMod val="65000"/>
                  </a:schemeClr>
                </a:solidFill>
                <a:latin typeface="Segoe UI" panose="020B0502040204020203" pitchFamily="34" charset="0"/>
                <a:cs typeface="Segoe UI" panose="020B0502040204020203" pitchFamily="34" charset="0"/>
              </a:rPr>
              <a:t>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adipisicing</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elit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sed</a:t>
            </a:r>
            <a:r>
              <a:rPr lang="en-US" altLang="zh-CN" sz="900" dirty="0">
                <a:solidFill>
                  <a:schemeClr val="bg1">
                    <a:lumMod val="65000"/>
                  </a:schemeClr>
                </a:solidFill>
                <a:latin typeface="Segoe UI" panose="020B0502040204020203" pitchFamily="34" charset="0"/>
                <a:cs typeface="Segoe UI" panose="020B0502040204020203" pitchFamily="34" charset="0"/>
              </a:rPr>
              <a:t> do </a:t>
            </a:r>
            <a:r>
              <a:rPr lang="en-US" altLang="zh-CN" sz="900" dirty="0" err="1">
                <a:solidFill>
                  <a:schemeClr val="bg1">
                    <a:lumMod val="65000"/>
                  </a:schemeClr>
                </a:solidFill>
                <a:latin typeface="Segoe UI" panose="020B0502040204020203" pitchFamily="34" charset="0"/>
                <a:cs typeface="Segoe UI" panose="020B0502040204020203" pitchFamily="34" charset="0"/>
              </a:rPr>
              <a:t>eiusmod</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tempor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incididunt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ut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labore</a:t>
            </a:r>
            <a:r>
              <a:rPr lang="en-US" altLang="zh-CN" sz="900" dirty="0">
                <a:solidFill>
                  <a:schemeClr val="bg1">
                    <a:lumMod val="65000"/>
                  </a:schemeClr>
                </a:solidFill>
                <a:latin typeface="Segoe UI" panose="020B0502040204020203" pitchFamily="34" charset="0"/>
                <a:cs typeface="Segoe UI" panose="020B0502040204020203" pitchFamily="34" charset="0"/>
              </a:rPr>
              <a:t> et </a:t>
            </a:r>
            <a:r>
              <a:rPr lang="en-US" altLang="zh-CN" sz="900" dirty="0" err="1">
                <a:solidFill>
                  <a:schemeClr val="bg1">
                    <a:lumMod val="65000"/>
                  </a:schemeClr>
                </a:solidFill>
                <a:latin typeface="Segoe UI" panose="020B0502040204020203" pitchFamily="34" charset="0"/>
                <a:cs typeface="Segoe UI" panose="020B0502040204020203" pitchFamily="34" charset="0"/>
              </a:rPr>
              <a:t>dolore</a:t>
            </a:r>
            <a:r>
              <a:rPr lang="en-US" altLang="zh-CN" sz="900" dirty="0">
                <a:solidFill>
                  <a:schemeClr val="bg1">
                    <a:lumMod val="65000"/>
                  </a:schemeClr>
                </a:solidFill>
                <a:latin typeface="Segoe UI" panose="020B0502040204020203" pitchFamily="34" charset="0"/>
                <a:cs typeface="Segoe UI" panose="020B0502040204020203" pitchFamily="34" charset="0"/>
              </a:rPr>
              <a:t> magna </a:t>
            </a:r>
            <a:r>
              <a:rPr lang="en-US" altLang="zh-CN" sz="900" dirty="0" err="1">
                <a:solidFill>
                  <a:schemeClr val="bg1">
                    <a:lumMod val="65000"/>
                  </a:schemeClr>
                </a:solidFill>
                <a:latin typeface="Segoe UI" panose="020B0502040204020203" pitchFamily="34" charset="0"/>
                <a:cs typeface="Segoe UI" panose="020B0502040204020203" pitchFamily="34" charset="0"/>
              </a:rPr>
              <a:t>aliqua</a:t>
            </a:r>
            <a:r>
              <a:rPr lang="en-US" altLang="zh-CN" sz="900" dirty="0">
                <a:solidFill>
                  <a:schemeClr val="bg1">
                    <a:lumMod val="65000"/>
                  </a:schemeClr>
                </a:solidFill>
                <a:latin typeface="Segoe UI" panose="020B0502040204020203" pitchFamily="34" charset="0"/>
                <a:cs typeface="Segoe UI" panose="020B0502040204020203" pitchFamily="34" charset="0"/>
              </a:rPr>
              <a:t>. Lorem ipsum 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p>
        </p:txBody>
      </p:sp>
      <p:sp>
        <p:nvSpPr>
          <p:cNvPr id="2" name="文本框 1"/>
          <p:cNvSpPr txBox="1"/>
          <p:nvPr/>
        </p:nvSpPr>
        <p:spPr>
          <a:xfrm>
            <a:off x="2373087" y="2631655"/>
            <a:ext cx="761999" cy="438717"/>
          </a:xfrm>
          <a:prstGeom prst="rect">
            <a:avLst/>
          </a:prstGeom>
          <a:noFill/>
        </p:spPr>
        <p:txBody>
          <a:bodyPr wrap="square" lIns="68580" tIns="34290" rIns="68580" bIns="34290" rtlCol="0">
            <a:spAutoFit/>
          </a:bodyPr>
          <a:lstStyle/>
          <a:p>
            <a:r>
              <a:rPr lang="en-US" altLang="zh-CN" sz="2400" dirty="0">
                <a:solidFill>
                  <a:schemeClr val="bg1"/>
                </a:solidFill>
                <a:latin typeface="Impact" panose="020B0806030902050204" pitchFamily="34" charset="0"/>
              </a:rPr>
              <a:t>65%</a:t>
            </a:r>
            <a:endParaRPr lang="zh-CN" altLang="en-US" sz="2400" dirty="0">
              <a:solidFill>
                <a:schemeClr val="bg1"/>
              </a:solidFill>
              <a:latin typeface="Impact" panose="020B0806030902050204" pitchFamily="34" charset="0"/>
            </a:endParaRPr>
          </a:p>
        </p:txBody>
      </p:sp>
      <p:sp>
        <p:nvSpPr>
          <p:cNvPr id="26" name="文本框 25"/>
          <p:cNvSpPr txBox="1"/>
          <p:nvPr/>
        </p:nvSpPr>
        <p:spPr>
          <a:xfrm>
            <a:off x="3533116" y="2477327"/>
            <a:ext cx="761999" cy="438717"/>
          </a:xfrm>
          <a:prstGeom prst="rect">
            <a:avLst/>
          </a:prstGeom>
          <a:noFill/>
        </p:spPr>
        <p:txBody>
          <a:bodyPr wrap="square" lIns="68580" tIns="34290" rIns="68580" bIns="34290" rtlCol="0">
            <a:spAutoFit/>
          </a:bodyPr>
          <a:lstStyle/>
          <a:p>
            <a:r>
              <a:rPr lang="en-US" altLang="zh-CN" sz="2400" dirty="0">
                <a:solidFill>
                  <a:schemeClr val="bg1"/>
                </a:solidFill>
                <a:latin typeface="Impact" panose="020B0806030902050204" pitchFamily="34" charset="0"/>
              </a:rPr>
              <a:t>25%</a:t>
            </a:r>
            <a:endParaRPr lang="zh-CN" altLang="en-US" sz="2400" dirty="0">
              <a:solidFill>
                <a:schemeClr val="bg1"/>
              </a:solidFill>
              <a:latin typeface="Impact" panose="020B0806030902050204" pitchFamily="34" charset="0"/>
            </a:endParaRPr>
          </a:p>
        </p:txBody>
      </p:sp>
      <p:sp>
        <p:nvSpPr>
          <p:cNvPr id="29" name="文本框 28"/>
          <p:cNvSpPr txBox="1"/>
          <p:nvPr/>
        </p:nvSpPr>
        <p:spPr>
          <a:xfrm>
            <a:off x="5547301" y="2634335"/>
            <a:ext cx="761999" cy="438717"/>
          </a:xfrm>
          <a:prstGeom prst="rect">
            <a:avLst/>
          </a:prstGeom>
          <a:noFill/>
        </p:spPr>
        <p:txBody>
          <a:bodyPr wrap="square" lIns="68580" tIns="34290" rIns="68580" bIns="34290" rtlCol="0">
            <a:spAutoFit/>
          </a:bodyPr>
          <a:lstStyle/>
          <a:p>
            <a:r>
              <a:rPr lang="en-US" altLang="zh-CN" sz="2400" dirty="0">
                <a:solidFill>
                  <a:schemeClr val="bg1"/>
                </a:solidFill>
                <a:latin typeface="Impact" panose="020B0806030902050204" pitchFamily="34" charset="0"/>
              </a:rPr>
              <a:t>55%</a:t>
            </a:r>
            <a:endParaRPr lang="zh-CN" altLang="en-US" sz="24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34898216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8">
                                            <p:graphicEl>
                                              <a:chart seriesIdx="-3" categoryIdx="-3" bldStep="gridLegend"/>
                                            </p:graphicEl>
                                          </p:spTgt>
                                        </p:tgtEl>
                                        <p:attrNameLst>
                                          <p:attrName>style.visibility</p:attrName>
                                        </p:attrNameLst>
                                      </p:cBhvr>
                                      <p:to>
                                        <p:strVal val="visible"/>
                                      </p:to>
                                    </p:set>
                                    <p:anim calcmode="lin" valueType="num">
                                      <p:cBhvr>
                                        <p:cTn id="14" dur="500" fill="hold"/>
                                        <p:tgtEl>
                                          <p:spTgt spid="28">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5" dur="500" fill="hold"/>
                                        <p:tgtEl>
                                          <p:spTgt spid="28">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16" dur="500" fill="hold"/>
                                        <p:tgtEl>
                                          <p:spTgt spid="28">
                                            <p:graphicEl>
                                              <a:chart seriesIdx="-3" categoryIdx="-3" bldStep="gridLegend"/>
                                            </p:graphicEl>
                                          </p:spTgt>
                                        </p:tgtEl>
                                        <p:attrNameLst>
                                          <p:attrName>style.rotation</p:attrName>
                                        </p:attrNameLst>
                                      </p:cBhvr>
                                      <p:tavLst>
                                        <p:tav tm="0">
                                          <p:val>
                                            <p:fltVal val="360"/>
                                          </p:val>
                                        </p:tav>
                                        <p:tav tm="100000">
                                          <p:val>
                                            <p:fltVal val="0"/>
                                          </p:val>
                                        </p:tav>
                                      </p:tavLst>
                                    </p:anim>
                                    <p:animEffect transition="in" filter="fade">
                                      <p:cBhvr>
                                        <p:cTn id="17" dur="500"/>
                                        <p:tgtEl>
                                          <p:spTgt spid="28">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8">
                                            <p:graphicEl>
                                              <a:chart seriesIdx="-4" categoryIdx="0" bldStep="category"/>
                                            </p:graphicEl>
                                          </p:spTgt>
                                        </p:tgtEl>
                                        <p:attrNameLst>
                                          <p:attrName>style.visibility</p:attrName>
                                        </p:attrNameLst>
                                      </p:cBhvr>
                                      <p:to>
                                        <p:strVal val="visible"/>
                                      </p:to>
                                    </p:set>
                                    <p:anim calcmode="lin" valueType="num">
                                      <p:cBhvr>
                                        <p:cTn id="22" dur="500" fill="hold"/>
                                        <p:tgtEl>
                                          <p:spTgt spid="28">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3" dur="500" fill="hold"/>
                                        <p:tgtEl>
                                          <p:spTgt spid="28">
                                            <p:graphicEl>
                                              <a:chart seriesIdx="-4" categoryIdx="0" bldStep="category"/>
                                            </p:graphicEl>
                                          </p:spTgt>
                                        </p:tgtEl>
                                        <p:attrNameLst>
                                          <p:attrName>ppt_h</p:attrName>
                                        </p:attrNameLst>
                                      </p:cBhvr>
                                      <p:tavLst>
                                        <p:tav tm="0">
                                          <p:val>
                                            <p:fltVal val="0"/>
                                          </p:val>
                                        </p:tav>
                                        <p:tav tm="100000">
                                          <p:val>
                                            <p:strVal val="#ppt_h"/>
                                          </p:val>
                                        </p:tav>
                                      </p:tavLst>
                                    </p:anim>
                                    <p:anim calcmode="lin" valueType="num">
                                      <p:cBhvr>
                                        <p:cTn id="24" dur="500" fill="hold"/>
                                        <p:tgtEl>
                                          <p:spTgt spid="28">
                                            <p:graphicEl>
                                              <a:chart seriesIdx="-4" categoryIdx="0" bldStep="category"/>
                                            </p:graphicEl>
                                          </p:spTgt>
                                        </p:tgtEl>
                                        <p:attrNameLst>
                                          <p:attrName>style.rotation</p:attrName>
                                        </p:attrNameLst>
                                      </p:cBhvr>
                                      <p:tavLst>
                                        <p:tav tm="0">
                                          <p:val>
                                            <p:fltVal val="360"/>
                                          </p:val>
                                        </p:tav>
                                        <p:tav tm="100000">
                                          <p:val>
                                            <p:fltVal val="0"/>
                                          </p:val>
                                        </p:tav>
                                      </p:tavLst>
                                    </p:anim>
                                    <p:animEffect transition="in" filter="fade">
                                      <p:cBhvr>
                                        <p:cTn id="25" dur="500"/>
                                        <p:tgtEl>
                                          <p:spTgt spid="28">
                                            <p:graphicEl>
                                              <a:chart seriesIdx="-4" categoryIdx="0"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8">
                                            <p:graphicEl>
                                              <a:chart seriesIdx="-4" categoryIdx="1" bldStep="category"/>
                                            </p:graphicEl>
                                          </p:spTgt>
                                        </p:tgtEl>
                                        <p:attrNameLst>
                                          <p:attrName>style.visibility</p:attrName>
                                        </p:attrNameLst>
                                      </p:cBhvr>
                                      <p:to>
                                        <p:strVal val="visible"/>
                                      </p:to>
                                    </p:set>
                                    <p:anim calcmode="lin" valueType="num">
                                      <p:cBhvr>
                                        <p:cTn id="30" dur="500" fill="hold"/>
                                        <p:tgtEl>
                                          <p:spTgt spid="28">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31" dur="500" fill="hold"/>
                                        <p:tgtEl>
                                          <p:spTgt spid="28">
                                            <p:graphicEl>
                                              <a:chart seriesIdx="-4" categoryIdx="1" bldStep="category"/>
                                            </p:graphicEl>
                                          </p:spTgt>
                                        </p:tgtEl>
                                        <p:attrNameLst>
                                          <p:attrName>ppt_h</p:attrName>
                                        </p:attrNameLst>
                                      </p:cBhvr>
                                      <p:tavLst>
                                        <p:tav tm="0">
                                          <p:val>
                                            <p:fltVal val="0"/>
                                          </p:val>
                                        </p:tav>
                                        <p:tav tm="100000">
                                          <p:val>
                                            <p:strVal val="#ppt_h"/>
                                          </p:val>
                                        </p:tav>
                                      </p:tavLst>
                                    </p:anim>
                                    <p:anim calcmode="lin" valueType="num">
                                      <p:cBhvr>
                                        <p:cTn id="32" dur="500" fill="hold"/>
                                        <p:tgtEl>
                                          <p:spTgt spid="28">
                                            <p:graphicEl>
                                              <a:chart seriesIdx="-4" categoryIdx="1" bldStep="category"/>
                                            </p:graphicEl>
                                          </p:spTgt>
                                        </p:tgtEl>
                                        <p:attrNameLst>
                                          <p:attrName>style.rotation</p:attrName>
                                        </p:attrNameLst>
                                      </p:cBhvr>
                                      <p:tavLst>
                                        <p:tav tm="0">
                                          <p:val>
                                            <p:fltVal val="360"/>
                                          </p:val>
                                        </p:tav>
                                        <p:tav tm="100000">
                                          <p:val>
                                            <p:fltVal val="0"/>
                                          </p:val>
                                        </p:tav>
                                      </p:tavLst>
                                    </p:anim>
                                    <p:animEffect transition="in" filter="fade">
                                      <p:cBhvr>
                                        <p:cTn id="33" dur="500"/>
                                        <p:tgtEl>
                                          <p:spTgt spid="28">
                                            <p:graphicEl>
                                              <a:chart seriesIdx="-4" categoryIdx="1" bldStep="category"/>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28">
                                            <p:graphicEl>
                                              <a:chart seriesIdx="-4" categoryIdx="2" bldStep="category"/>
                                            </p:graphicEl>
                                          </p:spTgt>
                                        </p:tgtEl>
                                        <p:attrNameLst>
                                          <p:attrName>style.visibility</p:attrName>
                                        </p:attrNameLst>
                                      </p:cBhvr>
                                      <p:to>
                                        <p:strVal val="visible"/>
                                      </p:to>
                                    </p:set>
                                    <p:anim calcmode="lin" valueType="num">
                                      <p:cBhvr>
                                        <p:cTn id="38" dur="500" fill="hold"/>
                                        <p:tgtEl>
                                          <p:spTgt spid="28">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9" dur="500" fill="hold"/>
                                        <p:tgtEl>
                                          <p:spTgt spid="28">
                                            <p:graphicEl>
                                              <a:chart seriesIdx="-4" categoryIdx="2" bldStep="category"/>
                                            </p:graphicEl>
                                          </p:spTgt>
                                        </p:tgtEl>
                                        <p:attrNameLst>
                                          <p:attrName>ppt_h</p:attrName>
                                        </p:attrNameLst>
                                      </p:cBhvr>
                                      <p:tavLst>
                                        <p:tav tm="0">
                                          <p:val>
                                            <p:fltVal val="0"/>
                                          </p:val>
                                        </p:tav>
                                        <p:tav tm="100000">
                                          <p:val>
                                            <p:strVal val="#ppt_h"/>
                                          </p:val>
                                        </p:tav>
                                      </p:tavLst>
                                    </p:anim>
                                    <p:anim calcmode="lin" valueType="num">
                                      <p:cBhvr>
                                        <p:cTn id="40" dur="500" fill="hold"/>
                                        <p:tgtEl>
                                          <p:spTgt spid="28">
                                            <p:graphicEl>
                                              <a:chart seriesIdx="-4" categoryIdx="2" bldStep="category"/>
                                            </p:graphicEl>
                                          </p:spTgt>
                                        </p:tgtEl>
                                        <p:attrNameLst>
                                          <p:attrName>style.rotation</p:attrName>
                                        </p:attrNameLst>
                                      </p:cBhvr>
                                      <p:tavLst>
                                        <p:tav tm="0">
                                          <p:val>
                                            <p:fltVal val="360"/>
                                          </p:val>
                                        </p:tav>
                                        <p:tav tm="100000">
                                          <p:val>
                                            <p:fltVal val="0"/>
                                          </p:val>
                                        </p:tav>
                                      </p:tavLst>
                                    </p:anim>
                                    <p:animEffect transition="in" filter="fade">
                                      <p:cBhvr>
                                        <p:cTn id="41" dur="500"/>
                                        <p:tgtEl>
                                          <p:spTgt spid="28">
                                            <p:graphicEl>
                                              <a:chart seriesIdx="-4" categoryIdx="2" bldStep="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28">
                                            <p:graphicEl>
                                              <a:chart seriesIdx="-4" categoryIdx="3" bldStep="category"/>
                                            </p:graphicEl>
                                          </p:spTgt>
                                        </p:tgtEl>
                                        <p:attrNameLst>
                                          <p:attrName>style.visibility</p:attrName>
                                        </p:attrNameLst>
                                      </p:cBhvr>
                                      <p:to>
                                        <p:strVal val="visible"/>
                                      </p:to>
                                    </p:set>
                                    <p:anim calcmode="lin" valueType="num">
                                      <p:cBhvr>
                                        <p:cTn id="46" dur="500" fill="hold"/>
                                        <p:tgtEl>
                                          <p:spTgt spid="28">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47" dur="500" fill="hold"/>
                                        <p:tgtEl>
                                          <p:spTgt spid="28">
                                            <p:graphicEl>
                                              <a:chart seriesIdx="-4" categoryIdx="3" bldStep="category"/>
                                            </p:graphicEl>
                                          </p:spTgt>
                                        </p:tgtEl>
                                        <p:attrNameLst>
                                          <p:attrName>ppt_h</p:attrName>
                                        </p:attrNameLst>
                                      </p:cBhvr>
                                      <p:tavLst>
                                        <p:tav tm="0">
                                          <p:val>
                                            <p:fltVal val="0"/>
                                          </p:val>
                                        </p:tav>
                                        <p:tav tm="100000">
                                          <p:val>
                                            <p:strVal val="#ppt_h"/>
                                          </p:val>
                                        </p:tav>
                                      </p:tavLst>
                                    </p:anim>
                                    <p:anim calcmode="lin" valueType="num">
                                      <p:cBhvr>
                                        <p:cTn id="48" dur="500" fill="hold"/>
                                        <p:tgtEl>
                                          <p:spTgt spid="28">
                                            <p:graphicEl>
                                              <a:chart seriesIdx="-4" categoryIdx="3" bldStep="category"/>
                                            </p:graphicEl>
                                          </p:spTgt>
                                        </p:tgtEl>
                                        <p:attrNameLst>
                                          <p:attrName>style.rotation</p:attrName>
                                        </p:attrNameLst>
                                      </p:cBhvr>
                                      <p:tavLst>
                                        <p:tav tm="0">
                                          <p:val>
                                            <p:fltVal val="360"/>
                                          </p:val>
                                        </p:tav>
                                        <p:tav tm="100000">
                                          <p:val>
                                            <p:fltVal val="0"/>
                                          </p:val>
                                        </p:tav>
                                      </p:tavLst>
                                    </p:anim>
                                    <p:animEffect transition="in" filter="fade">
                                      <p:cBhvr>
                                        <p:cTn id="49" dur="500"/>
                                        <p:tgtEl>
                                          <p:spTgt spid="28">
                                            <p:graphicEl>
                                              <a:chart seriesIdx="-4" categoryIdx="3" bldStep="category"/>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28">
                                            <p:graphicEl>
                                              <a:chart seriesIdx="-4" categoryIdx="4" bldStep="category"/>
                                            </p:graphicEl>
                                          </p:spTgt>
                                        </p:tgtEl>
                                        <p:attrNameLst>
                                          <p:attrName>style.visibility</p:attrName>
                                        </p:attrNameLst>
                                      </p:cBhvr>
                                      <p:to>
                                        <p:strVal val="visible"/>
                                      </p:to>
                                    </p:set>
                                    <p:anim calcmode="lin" valueType="num">
                                      <p:cBhvr>
                                        <p:cTn id="54" dur="500" fill="hold"/>
                                        <p:tgtEl>
                                          <p:spTgt spid="28">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55" dur="500" fill="hold"/>
                                        <p:tgtEl>
                                          <p:spTgt spid="28">
                                            <p:graphicEl>
                                              <a:chart seriesIdx="-4" categoryIdx="4" bldStep="category"/>
                                            </p:graphicEl>
                                          </p:spTgt>
                                        </p:tgtEl>
                                        <p:attrNameLst>
                                          <p:attrName>ppt_h</p:attrName>
                                        </p:attrNameLst>
                                      </p:cBhvr>
                                      <p:tavLst>
                                        <p:tav tm="0">
                                          <p:val>
                                            <p:fltVal val="0"/>
                                          </p:val>
                                        </p:tav>
                                        <p:tav tm="100000">
                                          <p:val>
                                            <p:strVal val="#ppt_h"/>
                                          </p:val>
                                        </p:tav>
                                      </p:tavLst>
                                    </p:anim>
                                    <p:anim calcmode="lin" valueType="num">
                                      <p:cBhvr>
                                        <p:cTn id="56" dur="500" fill="hold"/>
                                        <p:tgtEl>
                                          <p:spTgt spid="28">
                                            <p:graphicEl>
                                              <a:chart seriesIdx="-4" categoryIdx="4" bldStep="category"/>
                                            </p:graphicEl>
                                          </p:spTgt>
                                        </p:tgtEl>
                                        <p:attrNameLst>
                                          <p:attrName>style.rotation</p:attrName>
                                        </p:attrNameLst>
                                      </p:cBhvr>
                                      <p:tavLst>
                                        <p:tav tm="0">
                                          <p:val>
                                            <p:fltVal val="360"/>
                                          </p:val>
                                        </p:tav>
                                        <p:tav tm="100000">
                                          <p:val>
                                            <p:fltVal val="0"/>
                                          </p:val>
                                        </p:tav>
                                      </p:tavLst>
                                    </p:anim>
                                    <p:animEffect transition="in" filter="fade">
                                      <p:cBhvr>
                                        <p:cTn id="57" dur="500"/>
                                        <p:tgtEl>
                                          <p:spTgt spid="28">
                                            <p:graphicEl>
                                              <a:chart seriesIdx="-4" categoryIdx="4" bldStep="category"/>
                                            </p:graphicEl>
                                          </p:spTgt>
                                        </p:tgtEl>
                                      </p:cBhvr>
                                    </p:animEffec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42"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par>
                          <p:cTn id="70" fill="hold">
                            <p:stCondLst>
                              <p:cond delay="25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Chart bld="category"/>
        </p:bldSub>
      </p:bldGraphic>
      <p:bldP spid="25" grpId="0"/>
      <p:bldP spid="2" grpId="0"/>
      <p:bldP spid="26"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16016" y="1595102"/>
            <a:ext cx="1078632" cy="1079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813699" y="1595102"/>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24"/>
          <p:cNvSpPr>
            <a:spLocks noChangeArrowheads="1"/>
          </p:cNvSpPr>
          <p:nvPr/>
        </p:nvSpPr>
        <p:spPr bwMode="auto">
          <a:xfrm>
            <a:off x="5957714" y="1695025"/>
            <a:ext cx="2574727" cy="88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9" name="矩形 18"/>
          <p:cNvSpPr/>
          <p:nvPr/>
        </p:nvSpPr>
        <p:spPr>
          <a:xfrm>
            <a:off x="4716016" y="2822680"/>
            <a:ext cx="1078632" cy="1079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813699" y="2822680"/>
            <a:ext cx="2862758" cy="107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4"/>
          <p:cNvSpPr>
            <a:spLocks noChangeArrowheads="1"/>
          </p:cNvSpPr>
          <p:nvPr/>
        </p:nvSpPr>
        <p:spPr bwMode="auto">
          <a:xfrm>
            <a:off x="5957714" y="2922602"/>
            <a:ext cx="2574727" cy="88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2" name="矩形 21"/>
          <p:cNvSpPr/>
          <p:nvPr/>
        </p:nvSpPr>
        <p:spPr>
          <a:xfrm>
            <a:off x="686735" y="1595102"/>
            <a:ext cx="3814915" cy="230687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4"/>
          <p:cNvSpPr>
            <a:spLocks noEditPoints="1"/>
          </p:cNvSpPr>
          <p:nvPr/>
        </p:nvSpPr>
        <p:spPr bwMode="auto">
          <a:xfrm>
            <a:off x="5144747" y="2001078"/>
            <a:ext cx="221171" cy="267346"/>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a:spLocks noEditPoints="1"/>
          </p:cNvSpPr>
          <p:nvPr/>
        </p:nvSpPr>
        <p:spPr bwMode="auto">
          <a:xfrm>
            <a:off x="5122146" y="3227444"/>
            <a:ext cx="267181" cy="269769"/>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60421765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8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22" presetClass="entr" presetSubtype="8" fill="hold" grpId="0" nodeType="withEffect" nodePh="1">
                                  <p:stCondLst>
                                    <p:cond delay="110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12" presetClass="entr" presetSubtype="2" fill="hold" grpId="0" nodeType="withEffect">
                                  <p:stCondLst>
                                    <p:cond delay="11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ppt_x</p:attrName>
                                        </p:attrNameLst>
                                      </p:cBhvr>
                                      <p:tavLst>
                                        <p:tav tm="0">
                                          <p:val>
                                            <p:strVal val="#ppt_x+#ppt_w*1.125000"/>
                                          </p:val>
                                        </p:tav>
                                        <p:tav tm="100000">
                                          <p:val>
                                            <p:strVal val="#ppt_x"/>
                                          </p:val>
                                        </p:tav>
                                      </p:tavLst>
                                    </p:anim>
                                    <p:animEffect transition="in" filter="wipe(left)">
                                      <p:cBhvr>
                                        <p:cTn id="26" dur="500"/>
                                        <p:tgtEl>
                                          <p:spTgt spid="18"/>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8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22" presetClass="entr" presetSubtype="8" fill="hold" grpId="0" nodeType="withEffect" nodePh="1">
                                  <p:stCondLst>
                                    <p:cond delay="110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12" presetClass="entr" presetSubtype="2" fill="hold" grpId="0" nodeType="withEffect">
                                  <p:stCondLst>
                                    <p:cond delay="11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p:tgtEl>
                                          <p:spTgt spid="21"/>
                                        </p:tgtEl>
                                        <p:attrNameLst>
                                          <p:attrName>ppt_x</p:attrName>
                                        </p:attrNameLst>
                                      </p:cBhvr>
                                      <p:tavLst>
                                        <p:tav tm="0">
                                          <p:val>
                                            <p:strVal val="#ppt_x+#ppt_w*1.125000"/>
                                          </p:val>
                                        </p:tav>
                                        <p:tav tm="100000">
                                          <p:val>
                                            <p:strVal val="#ppt_x"/>
                                          </p:val>
                                        </p:tav>
                                      </p:tavLst>
                                    </p:anim>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p:bldP spid="21" grpId="0"/>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rot="-924553">
            <a:off x="-693964" y="1764079"/>
            <a:ext cx="5147072" cy="2539196"/>
            <a:chOff x="812493" y="1298947"/>
            <a:chExt cx="6862137" cy="3384233"/>
          </a:xfrm>
        </p:grpSpPr>
        <p:sp>
          <p:nvSpPr>
            <p:cNvPr id="10" name="Freeform 13"/>
            <p:cNvSpPr>
              <a:spLocks noEditPoints="1"/>
            </p:cNvSpPr>
            <p:nvPr/>
          </p:nvSpPr>
          <p:spPr bwMode="auto">
            <a:xfrm rot="1715850">
              <a:off x="811969" y="3762876"/>
              <a:ext cx="3665204" cy="91907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grpSp>
          <p:nvGrpSpPr>
            <p:cNvPr id="4" name="Group 20"/>
            <p:cNvGrpSpPr>
              <a:grpSpLocks/>
            </p:cNvGrpSpPr>
            <p:nvPr/>
          </p:nvGrpSpPr>
          <p:grpSpPr bwMode="auto">
            <a:xfrm>
              <a:off x="4378607" y="1298947"/>
              <a:ext cx="3296023" cy="3382760"/>
              <a:chOff x="4516324" y="1568450"/>
              <a:chExt cx="3559176" cy="3652838"/>
            </a:xfrm>
          </p:grpSpPr>
          <p:sp>
            <p:nvSpPr>
              <p:cNvPr id="12" name="Freeform 18"/>
              <p:cNvSpPr>
                <a:spLocks/>
              </p:cNvSpPr>
              <p:nvPr/>
            </p:nvSpPr>
            <p:spPr bwMode="auto">
              <a:xfrm>
                <a:off x="7670229" y="1567336"/>
                <a:ext cx="404525" cy="365101"/>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3" name="Freeform 19"/>
              <p:cNvSpPr>
                <a:spLocks/>
              </p:cNvSpPr>
              <p:nvPr/>
            </p:nvSpPr>
            <p:spPr bwMode="auto">
              <a:xfrm>
                <a:off x="7897011" y="1634427"/>
                <a:ext cx="154268" cy="267397"/>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4" name="Freeform 20"/>
              <p:cNvSpPr>
                <a:spLocks/>
              </p:cNvSpPr>
              <p:nvPr/>
            </p:nvSpPr>
            <p:spPr bwMode="auto">
              <a:xfrm>
                <a:off x="7595639" y="1662490"/>
                <a:ext cx="399382" cy="315392"/>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5" name="Freeform 21"/>
              <p:cNvSpPr>
                <a:spLocks/>
              </p:cNvSpPr>
              <p:nvPr/>
            </p:nvSpPr>
            <p:spPr bwMode="auto">
              <a:xfrm>
                <a:off x="7858645" y="1794292"/>
                <a:ext cx="125129" cy="183408"/>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6" name="Freeform 22"/>
              <p:cNvSpPr>
                <a:spLocks/>
              </p:cNvSpPr>
              <p:nvPr/>
            </p:nvSpPr>
            <p:spPr bwMode="auto">
              <a:xfrm>
                <a:off x="5089886" y="1642040"/>
                <a:ext cx="2847102" cy="2910516"/>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2"/>
              </a:solidFill>
              <a:ln>
                <a:noFill/>
              </a:ln>
            </p:spPr>
            <p:txBody>
              <a:bodyPr lIns="68580" tIns="34290" rIns="68580" bIns="34290"/>
              <a:lstStyle/>
              <a:p>
                <a:pPr>
                  <a:defRPr/>
                </a:pPr>
                <a:endParaRPr lang="id-ID" sz="1000" dirty="0"/>
              </a:p>
            </p:txBody>
          </p:sp>
          <p:sp>
            <p:nvSpPr>
              <p:cNvPr id="17" name="Freeform 23"/>
              <p:cNvSpPr>
                <a:spLocks/>
              </p:cNvSpPr>
              <p:nvPr/>
            </p:nvSpPr>
            <p:spPr bwMode="auto">
              <a:xfrm>
                <a:off x="6196559" y="1835539"/>
                <a:ext cx="1741514" cy="2716824"/>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chemeClr val="accent6"/>
              </a:solidFill>
              <a:ln>
                <a:noFill/>
              </a:ln>
            </p:spPr>
            <p:txBody>
              <a:bodyPr lIns="68580" tIns="34290" rIns="68580" bIns="34290"/>
              <a:lstStyle/>
              <a:p>
                <a:pPr>
                  <a:defRPr/>
                </a:pPr>
                <a:endParaRPr lang="id-ID" sz="1000" dirty="0"/>
              </a:p>
            </p:txBody>
          </p:sp>
          <p:sp>
            <p:nvSpPr>
              <p:cNvPr id="18" name="Freeform 24"/>
              <p:cNvSpPr>
                <a:spLocks/>
              </p:cNvSpPr>
              <p:nvPr/>
            </p:nvSpPr>
            <p:spPr bwMode="auto">
              <a:xfrm>
                <a:off x="5090159" y="1691192"/>
                <a:ext cx="2694548" cy="2092898"/>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chemeClr val="accent4"/>
              </a:solidFill>
              <a:ln>
                <a:noFill/>
              </a:ln>
            </p:spPr>
            <p:txBody>
              <a:bodyPr lIns="68580" tIns="34290" rIns="68580" bIns="34290"/>
              <a:lstStyle/>
              <a:p>
                <a:pPr>
                  <a:defRPr/>
                </a:pPr>
                <a:endParaRPr lang="id-ID" sz="1000" dirty="0"/>
              </a:p>
            </p:txBody>
          </p:sp>
          <p:sp>
            <p:nvSpPr>
              <p:cNvPr id="19" name="Freeform 25"/>
              <p:cNvSpPr>
                <a:spLocks/>
              </p:cNvSpPr>
              <p:nvPr/>
            </p:nvSpPr>
            <p:spPr bwMode="auto">
              <a:xfrm>
                <a:off x="4822702" y="3333871"/>
                <a:ext cx="1559821" cy="1549533"/>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0" name="Freeform 26"/>
              <p:cNvSpPr>
                <a:spLocks/>
              </p:cNvSpPr>
              <p:nvPr/>
            </p:nvSpPr>
            <p:spPr bwMode="auto">
              <a:xfrm>
                <a:off x="4861388" y="3411817"/>
                <a:ext cx="838190" cy="86047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1" name="Freeform 27"/>
              <p:cNvSpPr>
                <a:spLocks/>
              </p:cNvSpPr>
              <p:nvPr/>
            </p:nvSpPr>
            <p:spPr bwMode="auto">
              <a:xfrm>
                <a:off x="5511086" y="4216326"/>
                <a:ext cx="848473" cy="666778"/>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2" name="Freeform 28"/>
              <p:cNvSpPr>
                <a:spLocks/>
              </p:cNvSpPr>
              <p:nvPr/>
            </p:nvSpPr>
            <p:spPr bwMode="auto">
              <a:xfrm>
                <a:off x="4516351" y="4079800"/>
                <a:ext cx="1138155" cy="1139866"/>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3" name="Freeform 29"/>
              <p:cNvSpPr>
                <a:spLocks/>
              </p:cNvSpPr>
              <p:nvPr/>
            </p:nvSpPr>
            <p:spPr bwMode="auto">
              <a:xfrm>
                <a:off x="4570210" y="4203626"/>
                <a:ext cx="656495" cy="913608"/>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4" name="Freeform 30"/>
              <p:cNvSpPr>
                <a:spLocks/>
              </p:cNvSpPr>
              <p:nvPr/>
            </p:nvSpPr>
            <p:spPr bwMode="auto">
              <a:xfrm>
                <a:off x="5711336" y="1737379"/>
                <a:ext cx="2074047" cy="1976339"/>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lIns="68580" tIns="34290" rIns="68580" bIns="34290"/>
              <a:lstStyle/>
              <a:p>
                <a:pPr>
                  <a:defRPr/>
                </a:pPr>
                <a:endParaRPr lang="id-ID" sz="1000" dirty="0"/>
              </a:p>
            </p:txBody>
          </p:sp>
          <p:sp>
            <p:nvSpPr>
              <p:cNvPr id="25" name="Freeform 31"/>
              <p:cNvSpPr>
                <a:spLocks/>
              </p:cNvSpPr>
              <p:nvPr/>
            </p:nvSpPr>
            <p:spPr bwMode="auto">
              <a:xfrm>
                <a:off x="6195498" y="1834871"/>
                <a:ext cx="1696948" cy="2358580"/>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lIns="68580" tIns="34290" rIns="68580" bIns="34290"/>
              <a:lstStyle/>
              <a:p>
                <a:pPr>
                  <a:defRPr/>
                </a:pPr>
                <a:endParaRPr lang="id-ID" sz="1000" dirty="0"/>
              </a:p>
            </p:txBody>
          </p:sp>
          <p:sp>
            <p:nvSpPr>
              <p:cNvPr id="26" name="Freeform 32"/>
              <p:cNvSpPr>
                <a:spLocks/>
              </p:cNvSpPr>
              <p:nvPr/>
            </p:nvSpPr>
            <p:spPr bwMode="auto">
              <a:xfrm>
                <a:off x="5089373" y="1720842"/>
                <a:ext cx="2505998" cy="1846070"/>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lIns="68580" tIns="34290" rIns="68580" bIns="34290"/>
              <a:lstStyle/>
              <a:p>
                <a:pPr>
                  <a:defRPr/>
                </a:pPr>
                <a:endParaRPr lang="id-ID" sz="1000" dirty="0"/>
              </a:p>
            </p:txBody>
          </p:sp>
        </p:grpSp>
      </p:grpSp>
      <p:grpSp>
        <p:nvGrpSpPr>
          <p:cNvPr id="11" name="组合 1"/>
          <p:cNvGrpSpPr/>
          <p:nvPr/>
        </p:nvGrpSpPr>
        <p:grpSpPr>
          <a:xfrm>
            <a:off x="4345920" y="1603602"/>
            <a:ext cx="4407935" cy="2021921"/>
            <a:chOff x="5794560" y="2137476"/>
            <a:chExt cx="5877247" cy="2695063"/>
          </a:xfrm>
        </p:grpSpPr>
        <p:sp>
          <p:nvSpPr>
            <p:cNvPr id="47" name="TextBox 172"/>
            <p:cNvSpPr txBox="1"/>
            <p:nvPr/>
          </p:nvSpPr>
          <p:spPr>
            <a:xfrm>
              <a:off x="5794560" y="2137476"/>
              <a:ext cx="2304652"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点击此处添加标题</a:t>
              </a:r>
            </a:p>
          </p:txBody>
        </p:sp>
        <p:sp>
          <p:nvSpPr>
            <p:cNvPr id="48" name="TextBox 173"/>
            <p:cNvSpPr txBox="1"/>
            <p:nvPr/>
          </p:nvSpPr>
          <p:spPr>
            <a:xfrm>
              <a:off x="5794561" y="2652940"/>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sp>
          <p:nvSpPr>
            <p:cNvPr id="49" name="TextBox 172"/>
            <p:cNvSpPr txBox="1"/>
            <p:nvPr/>
          </p:nvSpPr>
          <p:spPr>
            <a:xfrm>
              <a:off x="8798448" y="2137476"/>
              <a:ext cx="2304652"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点击此处添加标题</a:t>
              </a:r>
            </a:p>
          </p:txBody>
        </p:sp>
        <p:sp>
          <p:nvSpPr>
            <p:cNvPr id="50" name="TextBox 173"/>
            <p:cNvSpPr txBox="1"/>
            <p:nvPr/>
          </p:nvSpPr>
          <p:spPr>
            <a:xfrm>
              <a:off x="8798450" y="2652940"/>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sp>
          <p:nvSpPr>
            <p:cNvPr id="51" name="TextBox 172"/>
            <p:cNvSpPr txBox="1"/>
            <p:nvPr/>
          </p:nvSpPr>
          <p:spPr>
            <a:xfrm>
              <a:off x="5794560" y="3528190"/>
              <a:ext cx="2304652"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点击此处添加标题</a:t>
              </a:r>
            </a:p>
          </p:txBody>
        </p:sp>
        <p:sp>
          <p:nvSpPr>
            <p:cNvPr id="52" name="TextBox 173"/>
            <p:cNvSpPr txBox="1"/>
            <p:nvPr/>
          </p:nvSpPr>
          <p:spPr>
            <a:xfrm>
              <a:off x="5794561" y="4043653"/>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sp>
          <p:nvSpPr>
            <p:cNvPr id="53" name="TextBox 172"/>
            <p:cNvSpPr txBox="1"/>
            <p:nvPr/>
          </p:nvSpPr>
          <p:spPr>
            <a:xfrm>
              <a:off x="8798448" y="3528190"/>
              <a:ext cx="2304652"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点击此处添加标题</a:t>
              </a:r>
            </a:p>
          </p:txBody>
        </p:sp>
        <p:sp>
          <p:nvSpPr>
            <p:cNvPr id="54" name="TextBox 173"/>
            <p:cNvSpPr txBox="1"/>
            <p:nvPr/>
          </p:nvSpPr>
          <p:spPr>
            <a:xfrm>
              <a:off x="8798450" y="4043653"/>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grpSp>
    </p:spTree>
    <p:extLst>
      <p:ext uri="{BB962C8B-B14F-4D97-AF65-F5344CB8AC3E}">
        <p14:creationId xmlns:p14="http://schemas.microsoft.com/office/powerpoint/2010/main" val="48913866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6670A9B-39C4-4F03-904C-CBC2F04BA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99512" y="-1999512"/>
            <a:ext cx="5145088" cy="9144112"/>
          </a:xfrm>
          <a:prstGeom prst="rect">
            <a:avLst/>
          </a:prstGeom>
        </p:spPr>
      </p:pic>
      <p:sp>
        <p:nvSpPr>
          <p:cNvPr id="15" name="TextBox 11"/>
          <p:cNvSpPr txBox="1">
            <a:spLocks noChangeArrowheads="1"/>
          </p:cNvSpPr>
          <p:nvPr/>
        </p:nvSpPr>
        <p:spPr bwMode="auto">
          <a:xfrm>
            <a:off x="3879674" y="1772774"/>
            <a:ext cx="22928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工作规划和展望</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
          <p:cNvSpPr txBox="1">
            <a:spLocks noChangeArrowheads="1"/>
          </p:cNvSpPr>
          <p:nvPr/>
        </p:nvSpPr>
        <p:spPr bwMode="auto">
          <a:xfrm>
            <a:off x="3862888" y="2343180"/>
            <a:ext cx="3317141"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dirty="0">
                <a:solidFill>
                  <a:schemeClr val="tx1">
                    <a:lumMod val="75000"/>
                    <a:lumOff val="2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2485259" y="1748939"/>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3200" b="1" dirty="0">
                  <a:solidFill>
                    <a:srgbClr val="FFFFFF"/>
                  </a:solidFill>
                </a:rPr>
                <a:t>0</a:t>
              </a:r>
              <a:r>
                <a:rPr lang="en-US" sz="3200" b="1" dirty="0">
                  <a:solidFill>
                    <a:srgbClr val="FFFFFF"/>
                  </a:solidFill>
                </a:rPr>
                <a:t>4</a:t>
              </a:r>
              <a:endParaRPr lang="id-ID" sz="3200" b="1" dirty="0">
                <a:solidFill>
                  <a:srgbClr val="FFFFFF"/>
                </a:solidFill>
              </a:endParaRPr>
            </a:p>
          </p:txBody>
        </p:sp>
      </p:grpSp>
    </p:spTree>
    <p:extLst>
      <p:ext uri="{BB962C8B-B14F-4D97-AF65-F5344CB8AC3E}">
        <p14:creationId xmlns:p14="http://schemas.microsoft.com/office/powerpoint/2010/main" val="1155720719"/>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4AB71175-E52D-4C00-9F60-D6DAFFF4DD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619" b="75620"/>
          <a:stretch/>
        </p:blipFill>
        <p:spPr>
          <a:xfrm rot="16200000" flipV="1">
            <a:off x="6508897" y="317205"/>
            <a:ext cx="2952308" cy="2317898"/>
          </a:xfrm>
          <a:prstGeom prst="rect">
            <a:avLst/>
          </a:prstGeom>
        </p:spPr>
      </p:pic>
      <p:grpSp>
        <p:nvGrpSpPr>
          <p:cNvPr id="22" name="组合 21"/>
          <p:cNvGrpSpPr/>
          <p:nvPr/>
        </p:nvGrpSpPr>
        <p:grpSpPr>
          <a:xfrm>
            <a:off x="2867573" y="1899017"/>
            <a:ext cx="1068818" cy="1068817"/>
            <a:chOff x="4353170" y="1223943"/>
            <a:chExt cx="1068877" cy="1068876"/>
          </a:xfrm>
        </p:grpSpPr>
        <p:sp>
          <p:nvSpPr>
            <p:cNvPr id="4" name="Freeform: Shape 2"/>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p>
          </p:txBody>
        </p:sp>
        <p:sp>
          <p:nvSpPr>
            <p:cNvPr id="11" name="Freeform: Shape 9"/>
            <p:cNvSpPr>
              <a:spLocks/>
            </p:cNvSpPr>
            <p:nvPr/>
          </p:nvSpPr>
          <p:spPr bwMode="auto">
            <a:xfrm>
              <a:off x="4926443" y="1790435"/>
              <a:ext cx="186776"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01</a:t>
              </a:r>
            </a:p>
          </p:txBody>
        </p:sp>
      </p:grpSp>
      <p:grpSp>
        <p:nvGrpSpPr>
          <p:cNvPr id="25" name="组合 24"/>
          <p:cNvGrpSpPr/>
          <p:nvPr/>
        </p:nvGrpSpPr>
        <p:grpSpPr>
          <a:xfrm>
            <a:off x="4501848" y="2712034"/>
            <a:ext cx="1068818" cy="1069434"/>
            <a:chOff x="4353170" y="2037004"/>
            <a:chExt cx="1068877" cy="1069493"/>
          </a:xfrm>
        </p:grpSpPr>
        <p:sp>
          <p:nvSpPr>
            <p:cNvPr id="6" name="Freeform: Shape 4"/>
            <p:cNvSpPr>
              <a:spLocks/>
            </p:cNvSpPr>
            <p:nvPr/>
          </p:nvSpPr>
          <p:spPr bwMode="auto">
            <a:xfrm>
              <a:off x="4353170" y="2037004"/>
              <a:ext cx="1068877" cy="1069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4"/>
            </a:solidFill>
            <a:ln w="19050">
              <a:solidFill>
                <a:schemeClr val="bg1"/>
              </a:solidFill>
            </a:ln>
            <a:effectLst/>
            <a:extLst/>
          </p:spPr>
          <p:txBody>
            <a:bodyPr anchor="ctr"/>
            <a:lstStyle/>
            <a:p>
              <a:pPr algn="ctr"/>
              <a:endParaRPr sz="1280"/>
            </a:p>
          </p:txBody>
        </p:sp>
        <p:sp>
          <p:nvSpPr>
            <p:cNvPr id="17" name="Freeform: Shape 15"/>
            <p:cNvSpPr>
              <a:spLocks/>
            </p:cNvSpPr>
            <p:nvPr/>
          </p:nvSpPr>
          <p:spPr bwMode="auto">
            <a:xfrm>
              <a:off x="4926443" y="2572058"/>
              <a:ext cx="186776" cy="20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04</a:t>
              </a:r>
            </a:p>
          </p:txBody>
        </p:sp>
      </p:grpSp>
      <p:grpSp>
        <p:nvGrpSpPr>
          <p:cNvPr id="24" name="组合 23"/>
          <p:cNvGrpSpPr/>
          <p:nvPr/>
        </p:nvGrpSpPr>
        <p:grpSpPr>
          <a:xfrm>
            <a:off x="3691912" y="2712034"/>
            <a:ext cx="1069434" cy="1069434"/>
            <a:chOff x="3543190" y="2037004"/>
            <a:chExt cx="1069493" cy="1069493"/>
          </a:xfrm>
        </p:grpSpPr>
        <p:sp>
          <p:nvSpPr>
            <p:cNvPr id="7" name="Freeform: Shape 5"/>
            <p:cNvSpPr>
              <a:spLocks/>
            </p:cNvSpPr>
            <p:nvPr/>
          </p:nvSpPr>
          <p:spPr bwMode="auto">
            <a:xfrm>
              <a:off x="3543190" y="2037004"/>
              <a:ext cx="1069493" cy="1069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3"/>
            </a:solidFill>
            <a:ln w="19050">
              <a:solidFill>
                <a:schemeClr val="bg1"/>
              </a:solidFill>
            </a:ln>
            <a:effectLst/>
            <a:extLst/>
          </p:spPr>
          <p:txBody>
            <a:bodyPr anchor="ctr"/>
            <a:lstStyle/>
            <a:p>
              <a:pPr algn="ctr"/>
              <a:endParaRPr sz="1280"/>
            </a:p>
          </p:txBody>
        </p:sp>
        <p:sp>
          <p:nvSpPr>
            <p:cNvPr id="18" name="Freeform: Shape 16"/>
            <p:cNvSpPr>
              <a:spLocks/>
            </p:cNvSpPr>
            <p:nvPr/>
          </p:nvSpPr>
          <p:spPr bwMode="auto">
            <a:xfrm>
              <a:off x="4129408" y="2572058"/>
              <a:ext cx="187393" cy="20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03</a:t>
              </a:r>
            </a:p>
          </p:txBody>
        </p:sp>
      </p:grpSp>
      <p:grpSp>
        <p:nvGrpSpPr>
          <p:cNvPr id="23" name="组合 22"/>
          <p:cNvGrpSpPr/>
          <p:nvPr/>
        </p:nvGrpSpPr>
        <p:grpSpPr>
          <a:xfrm>
            <a:off x="3676891" y="1899017"/>
            <a:ext cx="1069435" cy="1068817"/>
            <a:chOff x="5162533" y="1223943"/>
            <a:chExt cx="1069494" cy="1068876"/>
          </a:xfrm>
        </p:grpSpPr>
        <p:sp>
          <p:nvSpPr>
            <p:cNvPr id="5" name="Freeform: Shape 3"/>
            <p:cNvSpPr>
              <a:spLocks/>
            </p:cNvSpPr>
            <p:nvPr/>
          </p:nvSpPr>
          <p:spPr bwMode="auto">
            <a:xfrm>
              <a:off x="5162533" y="1223943"/>
              <a:ext cx="1069494"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2"/>
            </a:solidFill>
            <a:ln w="19050">
              <a:solidFill>
                <a:schemeClr val="bg1"/>
              </a:solidFill>
            </a:ln>
            <a:effectLst/>
            <a:extLst/>
          </p:spPr>
          <p:txBody>
            <a:bodyPr anchor="ctr"/>
            <a:lstStyle/>
            <a:p>
              <a:pPr algn="ctr"/>
              <a:endParaRPr sz="1280"/>
            </a:p>
          </p:txBody>
        </p:sp>
        <p:sp>
          <p:nvSpPr>
            <p:cNvPr id="21" name="Freeform: Shape 19"/>
            <p:cNvSpPr>
              <a:spLocks/>
            </p:cNvSpPr>
            <p:nvPr/>
          </p:nvSpPr>
          <p:spPr bwMode="auto">
            <a:xfrm>
              <a:off x="5738889" y="1790435"/>
              <a:ext cx="187393"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02</a:t>
              </a:r>
            </a:p>
          </p:txBody>
        </p:sp>
      </p:grpSp>
      <p:sp>
        <p:nvSpPr>
          <p:cNvPr id="29" name="矩形 28">
            <a:extLst>
              <a:ext uri="{FF2B5EF4-FFF2-40B4-BE49-F238E27FC236}">
                <a16:creationId xmlns:a16="http://schemas.microsoft.com/office/drawing/2014/main" id="{47FDAD7C-ABFA-455D-99A2-B3C854211BC8}"/>
              </a:ext>
            </a:extLst>
          </p:cNvPr>
          <p:cNvSpPr/>
          <p:nvPr/>
        </p:nvSpPr>
        <p:spPr>
          <a:xfrm>
            <a:off x="1612425" y="2058381"/>
            <a:ext cx="959176" cy="595515"/>
          </a:xfrm>
          <a:prstGeom prst="rect">
            <a:avLst/>
          </a:prstGeom>
        </p:spPr>
        <p:txBody>
          <a:bodyPr wrap="none" lIns="68550" tIns="34274" rIns="68550" bIns="34274">
            <a:spAutoFit/>
          </a:bodyPr>
          <a:lstStyle/>
          <a:p>
            <a:pPr algn="ct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工作评价</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8648C78C-AC44-4DC0-8D5A-AA87C41F1651}"/>
              </a:ext>
            </a:extLst>
          </p:cNvPr>
          <p:cNvSpPr/>
          <p:nvPr/>
        </p:nvSpPr>
        <p:spPr>
          <a:xfrm>
            <a:off x="5076056" y="1973989"/>
            <a:ext cx="959176" cy="595515"/>
          </a:xfrm>
          <a:prstGeom prst="rect">
            <a:avLst/>
          </a:prstGeom>
        </p:spPr>
        <p:txBody>
          <a:bodyPr wrap="none" lIns="68550" tIns="34274" rIns="68550" bIns="34274">
            <a:spAutoFit/>
          </a:bodyPr>
          <a:lstStyle/>
          <a:p>
            <a:pP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自我评价</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3D921078-B06D-4099-BB45-7843E332D5C2}"/>
              </a:ext>
            </a:extLst>
          </p:cNvPr>
          <p:cNvSpPr/>
          <p:nvPr/>
        </p:nvSpPr>
        <p:spPr>
          <a:xfrm>
            <a:off x="2352684" y="2998654"/>
            <a:ext cx="959176" cy="595515"/>
          </a:xfrm>
          <a:prstGeom prst="rect">
            <a:avLst/>
          </a:prstGeom>
        </p:spPr>
        <p:txBody>
          <a:bodyPr wrap="none" lIns="68550" tIns="34274" rIns="68550" bIns="34274">
            <a:spAutoFit/>
          </a:bodyPr>
          <a:lstStyle/>
          <a:p>
            <a:pPr algn="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p>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工作体会</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54BEA2E7-6DDA-496E-A7B1-E22B9FE107A2}"/>
              </a:ext>
            </a:extLst>
          </p:cNvPr>
          <p:cNvSpPr/>
          <p:nvPr/>
        </p:nvSpPr>
        <p:spPr>
          <a:xfrm>
            <a:off x="5877591" y="2910093"/>
            <a:ext cx="1574729" cy="595515"/>
          </a:xfrm>
          <a:prstGeom prst="rect">
            <a:avLst/>
          </a:prstGeom>
        </p:spPr>
        <p:txBody>
          <a:bodyPr wrap="none" lIns="68550" tIns="34274" rIns="68550" bIns="34274">
            <a:spAutoFit/>
          </a:bodyPr>
          <a:lstStyle/>
          <a:p>
            <a:pP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工作规划和展望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59">
            <a:extLst>
              <a:ext uri="{FF2B5EF4-FFF2-40B4-BE49-F238E27FC236}">
                <a16:creationId xmlns:a16="http://schemas.microsoft.com/office/drawing/2014/main" id="{B37ECE3F-D2A7-47EA-81A7-6F10D7ACBA39}"/>
              </a:ext>
            </a:extLst>
          </p:cNvPr>
          <p:cNvSpPr txBox="1">
            <a:spLocks noChangeArrowheads="1"/>
          </p:cNvSpPr>
          <p:nvPr/>
        </p:nvSpPr>
        <p:spPr bwMode="auto">
          <a:xfrm>
            <a:off x="451639" y="700336"/>
            <a:ext cx="1343851" cy="807881"/>
          </a:xfrm>
          <a:prstGeom prst="rect">
            <a:avLst/>
          </a:prstGeom>
          <a:noFill/>
          <a:ln>
            <a:noFill/>
          </a:ln>
          <a:extLst/>
        </p:spPr>
        <p:txBody>
          <a:bodyPr wrap="square" lIns="68550" tIns="34274" rIns="68550" bIns="3427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469">
              <a:lnSpc>
                <a:spcPct val="120000"/>
              </a:lnSpc>
              <a:defRPr/>
            </a:pPr>
            <a:r>
              <a:rPr lang="zh-CN" altLang="en-US" sz="2400" kern="0" dirty="0">
                <a:solidFill>
                  <a:schemeClr val="tx1">
                    <a:lumMod val="75000"/>
                    <a:lumOff val="25000"/>
                  </a:schemeClr>
                </a:solidFill>
                <a:latin typeface="微软雅黑" pitchFamily="34" charset="-122"/>
                <a:ea typeface="微软雅黑" pitchFamily="34" charset="-122"/>
              </a:rPr>
              <a:t>目录</a:t>
            </a:r>
            <a:r>
              <a:rPr lang="zh-CN" altLang="en-US" sz="2000" kern="0" dirty="0">
                <a:solidFill>
                  <a:schemeClr val="tx1">
                    <a:lumMod val="75000"/>
                    <a:lumOff val="25000"/>
                  </a:schemeClr>
                </a:solidFill>
                <a:latin typeface="微软雅黑" pitchFamily="34" charset="-122"/>
                <a:ea typeface="微软雅黑" pitchFamily="34" charset="-122"/>
              </a:rPr>
              <a:t> </a:t>
            </a:r>
            <a:endParaRPr lang="en-US" altLang="zh-CN" sz="2000" kern="0" dirty="0">
              <a:solidFill>
                <a:schemeClr val="tx1">
                  <a:lumMod val="75000"/>
                  <a:lumOff val="25000"/>
                </a:schemeClr>
              </a:solidFill>
              <a:latin typeface="微软雅黑" pitchFamily="34" charset="-122"/>
              <a:ea typeface="微软雅黑" pitchFamily="34" charset="-122"/>
            </a:endParaRPr>
          </a:p>
          <a:p>
            <a:pPr algn="ctr" defTabSz="685469">
              <a:lnSpc>
                <a:spcPct val="120000"/>
              </a:lnSpc>
              <a:defRPr/>
            </a:pPr>
            <a:r>
              <a:rPr lang="en-US" altLang="zh-CN" sz="1600" kern="0" dirty="0">
                <a:solidFill>
                  <a:schemeClr val="tx1">
                    <a:lumMod val="75000"/>
                    <a:lumOff val="25000"/>
                  </a:schemeClr>
                </a:solidFill>
                <a:latin typeface="微软雅黑" pitchFamily="34" charset="-122"/>
                <a:ea typeface="微软雅黑" pitchFamily="34" charset="-122"/>
              </a:rPr>
              <a:t>Contents</a:t>
            </a:r>
            <a:endParaRPr lang="en-US" altLang="ko-KR" sz="1600" kern="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02794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05"/>
          <p:cNvGrpSpPr>
            <a:grpSpLocks/>
          </p:cNvGrpSpPr>
          <p:nvPr/>
        </p:nvGrpSpPr>
        <p:grpSpPr bwMode="auto">
          <a:xfrm>
            <a:off x="3771243" y="1665211"/>
            <a:ext cx="1752737" cy="2575521"/>
            <a:chOff x="-1" y="0"/>
            <a:chExt cx="4739013" cy="6963686"/>
          </a:xfrm>
          <a:solidFill>
            <a:srgbClr val="4FC34E"/>
          </a:solidFill>
        </p:grpSpPr>
        <p:grpSp>
          <p:nvGrpSpPr>
            <p:cNvPr id="7" name="Group 903"/>
            <p:cNvGrpSpPr>
              <a:grpSpLocks/>
            </p:cNvGrpSpPr>
            <p:nvPr/>
          </p:nvGrpSpPr>
          <p:grpSpPr bwMode="auto">
            <a:xfrm>
              <a:off x="-1" y="0"/>
              <a:ext cx="4739013" cy="6963686"/>
              <a:chOff x="0" y="0"/>
              <a:chExt cx="4739011" cy="6963686"/>
            </a:xfrm>
            <a:grpFill/>
          </p:grpSpPr>
          <p:sp>
            <p:nvSpPr>
              <p:cNvPr id="9" name="Shape 891"/>
              <p:cNvSpPr>
                <a:spLocks/>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0" name="Shape 892"/>
              <p:cNvSpPr>
                <a:spLocks/>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1" name="Shape 893"/>
              <p:cNvSpPr>
                <a:spLocks/>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2" name="Shape 894"/>
              <p:cNvSpPr>
                <a:spLocks/>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3" name="Shape 895"/>
              <p:cNvSpPr>
                <a:spLocks/>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4" name="Shape 896"/>
              <p:cNvSpPr>
                <a:spLocks/>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5" name="Shape 897"/>
              <p:cNvSpPr>
                <a:spLocks/>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6" name="Shape 898"/>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7" name="Shape 899"/>
              <p:cNvSpPr>
                <a:spLocks/>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8" name="Shape 900"/>
              <p:cNvSpPr>
                <a:spLocks/>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19" name="Shape 901"/>
              <p:cNvSpPr>
                <a:spLocks/>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20" name="Shape 902"/>
              <p:cNvSpPr>
                <a:spLocks/>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grpSp>
        <p:sp>
          <p:nvSpPr>
            <p:cNvPr id="8" name="Shape 904"/>
            <p:cNvSpPr>
              <a:spLocks/>
            </p:cNvSpPr>
            <p:nvPr/>
          </p:nvSpPr>
          <p:spPr bwMode="auto">
            <a:xfrm>
              <a:off x="1776282" y="1577416"/>
              <a:ext cx="1147406" cy="2089564"/>
            </a:xfrm>
            <a:custGeom>
              <a:avLst/>
              <a:gdLst>
                <a:gd name="T0" fmla="*/ 573703 w 21600"/>
                <a:gd name="T1" fmla="*/ 1044782 h 21600"/>
                <a:gd name="T2" fmla="*/ 573703 w 21600"/>
                <a:gd name="T3" fmla="*/ 1044782 h 21600"/>
                <a:gd name="T4" fmla="*/ 573703 w 21600"/>
                <a:gd name="T5" fmla="*/ 1044782 h 21600"/>
                <a:gd name="T6" fmla="*/ 573703 w 21600"/>
                <a:gd name="T7" fmla="*/ 1044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solidFill>
                  <a:srgbClr val="452B72"/>
                </a:solidFill>
              </a:endParaRPr>
            </a:p>
          </p:txBody>
        </p:sp>
      </p:grpSp>
      <p:grpSp>
        <p:nvGrpSpPr>
          <p:cNvPr id="21" name="Group 918"/>
          <p:cNvGrpSpPr>
            <a:grpSpLocks/>
          </p:cNvGrpSpPr>
          <p:nvPr/>
        </p:nvGrpSpPr>
        <p:grpSpPr bwMode="auto">
          <a:xfrm>
            <a:off x="4365411" y="3789449"/>
            <a:ext cx="559637" cy="451280"/>
            <a:chOff x="0" y="6"/>
            <a:chExt cx="1512780" cy="1221120"/>
          </a:xfrm>
          <a:solidFill>
            <a:schemeClr val="accent1"/>
          </a:solidFill>
        </p:grpSpPr>
        <p:sp>
          <p:nvSpPr>
            <p:cNvPr id="22" name="Shape 914"/>
            <p:cNvSpPr>
              <a:spLocks/>
            </p:cNvSpPr>
            <p:nvPr/>
          </p:nvSpPr>
          <p:spPr bwMode="auto">
            <a:xfrm>
              <a:off x="0" y="6"/>
              <a:ext cx="1512780" cy="258733"/>
            </a:xfrm>
            <a:custGeom>
              <a:avLst/>
              <a:gdLst>
                <a:gd name="T0" fmla="*/ 756390 w 21600"/>
                <a:gd name="T1" fmla="*/ 129367 h 21600"/>
                <a:gd name="T2" fmla="*/ 756390 w 21600"/>
                <a:gd name="T3" fmla="*/ 129367 h 21600"/>
                <a:gd name="T4" fmla="*/ 756390 w 21600"/>
                <a:gd name="T5" fmla="*/ 129367 h 21600"/>
                <a:gd name="T6" fmla="*/ 756390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23" name="Shape 915"/>
            <p:cNvSpPr>
              <a:spLocks/>
            </p:cNvSpPr>
            <p:nvPr/>
          </p:nvSpPr>
          <p:spPr bwMode="auto">
            <a:xfrm>
              <a:off x="0" y="321262"/>
              <a:ext cx="1512780" cy="258673"/>
            </a:xfrm>
            <a:custGeom>
              <a:avLst/>
              <a:gdLst>
                <a:gd name="T0" fmla="*/ 756390 w 21600"/>
                <a:gd name="T1" fmla="*/ 129337 h 21600"/>
                <a:gd name="T2" fmla="*/ 756390 w 21600"/>
                <a:gd name="T3" fmla="*/ 129337 h 21600"/>
                <a:gd name="T4" fmla="*/ 756390 w 21600"/>
                <a:gd name="T5" fmla="*/ 129337 h 21600"/>
                <a:gd name="T6" fmla="*/ 756390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24" name="Shape 916"/>
            <p:cNvSpPr>
              <a:spLocks/>
            </p:cNvSpPr>
            <p:nvPr/>
          </p:nvSpPr>
          <p:spPr bwMode="auto">
            <a:xfrm>
              <a:off x="0" y="642524"/>
              <a:ext cx="1512780" cy="258753"/>
            </a:xfrm>
            <a:custGeom>
              <a:avLst/>
              <a:gdLst>
                <a:gd name="T0" fmla="*/ 756390 w 21600"/>
                <a:gd name="T1" fmla="*/ 129377 h 21600"/>
                <a:gd name="T2" fmla="*/ 756390 w 21600"/>
                <a:gd name="T3" fmla="*/ 129377 h 21600"/>
                <a:gd name="T4" fmla="*/ 756390 w 21600"/>
                <a:gd name="T5" fmla="*/ 129377 h 21600"/>
                <a:gd name="T6" fmla="*/ 756390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25" name="Shape 917"/>
            <p:cNvSpPr>
              <a:spLocks/>
            </p:cNvSpPr>
            <p:nvPr/>
          </p:nvSpPr>
          <p:spPr bwMode="auto">
            <a:xfrm>
              <a:off x="321262" y="963786"/>
              <a:ext cx="858646" cy="257340"/>
            </a:xfrm>
            <a:custGeom>
              <a:avLst/>
              <a:gdLst>
                <a:gd name="T0" fmla="*/ 429323 w 21600"/>
                <a:gd name="T1" fmla="*/ 128670 h 21600"/>
                <a:gd name="T2" fmla="*/ 429323 w 21600"/>
                <a:gd name="T3" fmla="*/ 128670 h 21600"/>
                <a:gd name="T4" fmla="*/ 429323 w 21600"/>
                <a:gd name="T5" fmla="*/ 128670 h 21600"/>
                <a:gd name="T6" fmla="*/ 429323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grpSp>
      <p:grpSp>
        <p:nvGrpSpPr>
          <p:cNvPr id="26" name="Group 921"/>
          <p:cNvGrpSpPr>
            <a:grpSpLocks/>
          </p:cNvGrpSpPr>
          <p:nvPr/>
        </p:nvGrpSpPr>
        <p:grpSpPr bwMode="auto">
          <a:xfrm>
            <a:off x="4647610" y="1665210"/>
            <a:ext cx="876368" cy="969244"/>
            <a:chOff x="0" y="0"/>
            <a:chExt cx="2369702" cy="2621431"/>
          </a:xfrm>
          <a:solidFill>
            <a:schemeClr val="accent1"/>
          </a:solidFill>
        </p:grpSpPr>
        <p:sp>
          <p:nvSpPr>
            <p:cNvPr id="27" name="Shape 919"/>
            <p:cNvSpPr>
              <a:spLocks/>
            </p:cNvSpPr>
            <p:nvPr/>
          </p:nvSpPr>
          <p:spPr bwMode="auto">
            <a:xfrm>
              <a:off x="0"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28" name="Shape 920"/>
            <p:cNvSpPr>
              <a:spLocks/>
            </p:cNvSpPr>
            <p:nvPr/>
          </p:nvSpPr>
          <p:spPr bwMode="auto">
            <a:xfrm>
              <a:off x="1285048" y="843313"/>
              <a:ext cx="1084654" cy="1778118"/>
            </a:xfrm>
            <a:custGeom>
              <a:avLst/>
              <a:gdLst>
                <a:gd name="T0" fmla="*/ 542327 w 21600"/>
                <a:gd name="T1" fmla="*/ 889059 h 21600"/>
                <a:gd name="T2" fmla="*/ 542327 w 21600"/>
                <a:gd name="T3" fmla="*/ 889059 h 21600"/>
                <a:gd name="T4" fmla="*/ 542327 w 21600"/>
                <a:gd name="T5" fmla="*/ 889059 h 21600"/>
                <a:gd name="T6" fmla="*/ 542327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grpSp>
      <p:grpSp>
        <p:nvGrpSpPr>
          <p:cNvPr id="29" name="Group 924"/>
          <p:cNvGrpSpPr>
            <a:grpSpLocks/>
          </p:cNvGrpSpPr>
          <p:nvPr/>
        </p:nvGrpSpPr>
        <p:grpSpPr bwMode="auto">
          <a:xfrm>
            <a:off x="3771243" y="2645171"/>
            <a:ext cx="871605" cy="1119274"/>
            <a:chOff x="-2" y="2"/>
            <a:chExt cx="2355468" cy="3025953"/>
          </a:xfrm>
          <a:solidFill>
            <a:schemeClr val="accent1"/>
          </a:solidFill>
        </p:grpSpPr>
        <p:sp>
          <p:nvSpPr>
            <p:cNvPr id="30" name="Shape 922"/>
            <p:cNvSpPr>
              <a:spLocks/>
            </p:cNvSpPr>
            <p:nvPr/>
          </p:nvSpPr>
          <p:spPr bwMode="auto">
            <a:xfrm>
              <a:off x="843312" y="1003945"/>
              <a:ext cx="1512154" cy="2022010"/>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31" name="Shape 923"/>
            <p:cNvSpPr>
              <a:spLocks/>
            </p:cNvSpPr>
            <p:nvPr/>
          </p:nvSpPr>
          <p:spPr bwMode="auto">
            <a:xfrm>
              <a:off x="-2" y="2"/>
              <a:ext cx="1331798" cy="1515465"/>
            </a:xfrm>
            <a:custGeom>
              <a:avLst/>
              <a:gdLst>
                <a:gd name="T0" fmla="*/ 665899 w 21600"/>
                <a:gd name="T1" fmla="*/ 757733 h 21600"/>
                <a:gd name="T2" fmla="*/ 665899 w 21600"/>
                <a:gd name="T3" fmla="*/ 757733 h 21600"/>
                <a:gd name="T4" fmla="*/ 665899 w 21600"/>
                <a:gd name="T5" fmla="*/ 757733 h 21600"/>
                <a:gd name="T6" fmla="*/ 665899 w 21600"/>
                <a:gd name="T7" fmla="*/ 7577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grpSp>
      <p:grpSp>
        <p:nvGrpSpPr>
          <p:cNvPr id="33" name="Group 927"/>
          <p:cNvGrpSpPr>
            <a:grpSpLocks/>
          </p:cNvGrpSpPr>
          <p:nvPr/>
        </p:nvGrpSpPr>
        <p:grpSpPr bwMode="auto">
          <a:xfrm>
            <a:off x="4647610" y="2645171"/>
            <a:ext cx="864461" cy="1120464"/>
            <a:chOff x="-2" y="0"/>
            <a:chExt cx="2337505" cy="3027833"/>
          </a:xfrm>
          <a:solidFill>
            <a:schemeClr val="accent1"/>
          </a:solidFill>
        </p:grpSpPr>
        <p:sp>
          <p:nvSpPr>
            <p:cNvPr id="34" name="Shape 925"/>
            <p:cNvSpPr>
              <a:spLocks/>
            </p:cNvSpPr>
            <p:nvPr/>
          </p:nvSpPr>
          <p:spPr bwMode="auto">
            <a:xfrm>
              <a:off x="-2" y="1003944"/>
              <a:ext cx="1512033" cy="2023889"/>
            </a:xfrm>
            <a:custGeom>
              <a:avLst/>
              <a:gdLst>
                <a:gd name="T0" fmla="*/ 756017 w 21600"/>
                <a:gd name="T1" fmla="*/ 1011945 h 21600"/>
                <a:gd name="T2" fmla="*/ 756017 w 21600"/>
                <a:gd name="T3" fmla="*/ 1011945 h 21600"/>
                <a:gd name="T4" fmla="*/ 756017 w 21600"/>
                <a:gd name="T5" fmla="*/ 1011945 h 21600"/>
                <a:gd name="T6" fmla="*/ 756017 w 21600"/>
                <a:gd name="T7" fmla="*/ 101194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35" name="Shape 926"/>
            <p:cNvSpPr>
              <a:spLocks/>
            </p:cNvSpPr>
            <p:nvPr/>
          </p:nvSpPr>
          <p:spPr bwMode="auto">
            <a:xfrm>
              <a:off x="1003944" y="0"/>
              <a:ext cx="1333559" cy="1513682"/>
            </a:xfrm>
            <a:custGeom>
              <a:avLst/>
              <a:gdLst>
                <a:gd name="T0" fmla="*/ 666780 w 21600"/>
                <a:gd name="T1" fmla="*/ 756841 h 21600"/>
                <a:gd name="T2" fmla="*/ 666780 w 21600"/>
                <a:gd name="T3" fmla="*/ 756841 h 21600"/>
                <a:gd name="T4" fmla="*/ 666780 w 21600"/>
                <a:gd name="T5" fmla="*/ 756841 h 21600"/>
                <a:gd name="T6" fmla="*/ 666780 w 21600"/>
                <a:gd name="T7" fmla="*/ 75684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grpSp>
      <p:grpSp>
        <p:nvGrpSpPr>
          <p:cNvPr id="36" name="Group 930"/>
          <p:cNvGrpSpPr>
            <a:grpSpLocks/>
          </p:cNvGrpSpPr>
          <p:nvPr/>
        </p:nvGrpSpPr>
        <p:grpSpPr bwMode="auto">
          <a:xfrm>
            <a:off x="3771243" y="1665210"/>
            <a:ext cx="866843" cy="970435"/>
            <a:chOff x="0" y="0"/>
            <a:chExt cx="2344291" cy="2622198"/>
          </a:xfrm>
          <a:solidFill>
            <a:schemeClr val="accent1"/>
          </a:solidFill>
        </p:grpSpPr>
        <p:sp>
          <p:nvSpPr>
            <p:cNvPr id="37" name="Shape 928"/>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38" name="Shape 929"/>
            <p:cNvSpPr>
              <a:spLocks/>
            </p:cNvSpPr>
            <p:nvPr/>
          </p:nvSpPr>
          <p:spPr bwMode="auto">
            <a:xfrm>
              <a:off x="562208" y="0"/>
              <a:ext cx="1782083" cy="1362774"/>
            </a:xfrm>
            <a:custGeom>
              <a:avLst/>
              <a:gdLst>
                <a:gd name="T0" fmla="*/ 891042 w 21600"/>
                <a:gd name="T1" fmla="*/ 681387 h 21600"/>
                <a:gd name="T2" fmla="*/ 891042 w 21600"/>
                <a:gd name="T3" fmla="*/ 681387 h 21600"/>
                <a:gd name="T4" fmla="*/ 891042 w 21600"/>
                <a:gd name="T5" fmla="*/ 681387 h 21600"/>
                <a:gd name="T6" fmla="*/ 891042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8577" tIns="28577" rIns="28577" bIns="28577"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grpSp>
      <p:sp>
        <p:nvSpPr>
          <p:cNvPr id="39" name="Shape 931"/>
          <p:cNvSpPr>
            <a:spLocks/>
          </p:cNvSpPr>
          <p:nvPr/>
        </p:nvSpPr>
        <p:spPr bwMode="auto">
          <a:xfrm>
            <a:off x="4438044" y="2248661"/>
            <a:ext cx="423895" cy="772776"/>
          </a:xfrm>
          <a:custGeom>
            <a:avLst/>
            <a:gdLst>
              <a:gd name="T0" fmla="*/ 282908 w 21600"/>
              <a:gd name="T1" fmla="*/ 515209 h 21600"/>
              <a:gd name="T2" fmla="*/ 282908 w 21600"/>
              <a:gd name="T3" fmla="*/ 515209 h 21600"/>
              <a:gd name="T4" fmla="*/ 282908 w 21600"/>
              <a:gd name="T5" fmla="*/ 515209 h 21600"/>
              <a:gd name="T6" fmla="*/ 282908 w 21600"/>
              <a:gd name="T7" fmla="*/ 5152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chemeClr val="accent2"/>
          </a:solidFill>
          <a:ln>
            <a:solidFill>
              <a:schemeClr val="accent2"/>
            </a:solidFill>
          </a:ln>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sz="1350"/>
          </a:p>
        </p:txBody>
      </p:sp>
      <p:sp>
        <p:nvSpPr>
          <p:cNvPr id="40" name="TextBox 83"/>
          <p:cNvSpPr txBox="1"/>
          <p:nvPr/>
        </p:nvSpPr>
        <p:spPr>
          <a:xfrm>
            <a:off x="5889397" y="1903354"/>
            <a:ext cx="2444321" cy="484748"/>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GB" sz="1050" dirty="0">
                <a:solidFill>
                  <a:schemeClr val="bg1">
                    <a:lumMod val="50000"/>
                  </a:schemeClr>
                </a:solidFill>
                <a:latin typeface="Raleway" panose="020B0003030101060003" pitchFamily="34" charset="0"/>
              </a:rPr>
              <a:t>consecttur baraka simanuk hem barakachem tok tok beungek dem demiconsectturconsecttur Baraka adik</a:t>
            </a:r>
          </a:p>
        </p:txBody>
      </p:sp>
      <p:sp>
        <p:nvSpPr>
          <p:cNvPr id="41" name="Text Placeholder 2"/>
          <p:cNvSpPr>
            <a:spLocks noGrp="1"/>
          </p:cNvSpPr>
          <p:nvPr/>
        </p:nvSpPr>
        <p:spPr bwMode="auto">
          <a:xfrm>
            <a:off x="5889397" y="1665211"/>
            <a:ext cx="1636045" cy="22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3" rIns="0" bIns="34293"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s-ES" sz="1800" b="1" dirty="0">
                <a:solidFill>
                  <a:schemeClr val="bg1">
                    <a:lumMod val="50000"/>
                  </a:schemeClr>
                </a:solidFill>
                <a:latin typeface="Roboto Condensed" panose="02000000000000000000" pitchFamily="2" charset="0"/>
                <a:ea typeface="Roboto Condensed" panose="02000000000000000000" pitchFamily="2" charset="0"/>
              </a:rPr>
              <a:t>Title</a:t>
            </a:r>
          </a:p>
        </p:txBody>
      </p:sp>
      <p:sp>
        <p:nvSpPr>
          <p:cNvPr id="42" name="TextBox 85"/>
          <p:cNvSpPr txBox="1"/>
          <p:nvPr/>
        </p:nvSpPr>
        <p:spPr>
          <a:xfrm>
            <a:off x="5722361" y="3478673"/>
            <a:ext cx="2536570" cy="484748"/>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GB" sz="1050" dirty="0">
                <a:solidFill>
                  <a:schemeClr val="bg1">
                    <a:lumMod val="50000"/>
                  </a:schemeClr>
                </a:solidFill>
                <a:latin typeface="Raleway" panose="020B0003030101060003" pitchFamily="34" charset="0"/>
              </a:rPr>
              <a:t>consecttur baraka simanuk hem barakachem tok tok beungek dem demiconsectturconsecttur Baraka adik</a:t>
            </a:r>
          </a:p>
        </p:txBody>
      </p:sp>
      <p:sp>
        <p:nvSpPr>
          <p:cNvPr id="43" name="Text Placeholder 2"/>
          <p:cNvSpPr>
            <a:spLocks noGrp="1"/>
          </p:cNvSpPr>
          <p:nvPr/>
        </p:nvSpPr>
        <p:spPr bwMode="auto">
          <a:xfrm>
            <a:off x="5722361" y="3240530"/>
            <a:ext cx="1624138" cy="22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3" rIns="0" bIns="34293"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s-ES" sz="1800" b="1" dirty="0">
                <a:solidFill>
                  <a:schemeClr val="bg1">
                    <a:lumMod val="50000"/>
                  </a:schemeClr>
                </a:solidFill>
                <a:latin typeface="Roboto Condensed" panose="02000000000000000000" pitchFamily="2" charset="0"/>
                <a:ea typeface="Roboto Condensed" panose="02000000000000000000" pitchFamily="2" charset="0"/>
              </a:rPr>
              <a:t>Title</a:t>
            </a:r>
          </a:p>
        </p:txBody>
      </p:sp>
      <p:sp>
        <p:nvSpPr>
          <p:cNvPr id="44" name="TextBox 87"/>
          <p:cNvSpPr txBox="1"/>
          <p:nvPr/>
        </p:nvSpPr>
        <p:spPr>
          <a:xfrm>
            <a:off x="1052555" y="3485817"/>
            <a:ext cx="2447441" cy="484748"/>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eaLnBrk="1" fontAlgn="auto" hangingPunct="1">
              <a:spcBef>
                <a:spcPts val="0"/>
              </a:spcBef>
              <a:spcAft>
                <a:spcPts val="0"/>
              </a:spcAft>
              <a:defRPr/>
            </a:pPr>
            <a:r>
              <a:rPr lang="en-GB" sz="1050" dirty="0">
                <a:solidFill>
                  <a:schemeClr val="bg1">
                    <a:lumMod val="50000"/>
                  </a:schemeClr>
                </a:solidFill>
                <a:latin typeface="Raleway" panose="020B0003030101060003" pitchFamily="34" charset="0"/>
              </a:rPr>
              <a:t>consecttur baraka simanuk hem barakachem tok tok beungek dem demiconsectturconsecttur Baraka adik</a:t>
            </a:r>
          </a:p>
        </p:txBody>
      </p:sp>
      <p:sp>
        <p:nvSpPr>
          <p:cNvPr id="45" name="Text Placeholder 2"/>
          <p:cNvSpPr>
            <a:spLocks noGrp="1"/>
          </p:cNvSpPr>
          <p:nvPr/>
        </p:nvSpPr>
        <p:spPr bwMode="auto">
          <a:xfrm>
            <a:off x="2189016" y="3240530"/>
            <a:ext cx="1310980" cy="22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3" rIns="0" bIns="34293"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ltLang="es-ES" sz="1800" b="1" dirty="0">
                <a:solidFill>
                  <a:schemeClr val="bg1">
                    <a:lumMod val="50000"/>
                  </a:schemeClr>
                </a:solidFill>
                <a:latin typeface="Roboto Condensed" panose="02000000000000000000" pitchFamily="2" charset="0"/>
                <a:ea typeface="Roboto Condensed" panose="02000000000000000000" pitchFamily="2" charset="0"/>
              </a:rPr>
              <a:t>Title</a:t>
            </a:r>
          </a:p>
        </p:txBody>
      </p:sp>
      <p:sp>
        <p:nvSpPr>
          <p:cNvPr id="46" name="TextBox 90"/>
          <p:cNvSpPr txBox="1"/>
          <p:nvPr/>
        </p:nvSpPr>
        <p:spPr>
          <a:xfrm>
            <a:off x="907345" y="1903354"/>
            <a:ext cx="2410472" cy="484748"/>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eaLnBrk="1" fontAlgn="auto" hangingPunct="1">
              <a:spcBef>
                <a:spcPts val="0"/>
              </a:spcBef>
              <a:spcAft>
                <a:spcPts val="0"/>
              </a:spcAft>
              <a:defRPr/>
            </a:pPr>
            <a:r>
              <a:rPr lang="en-GB" sz="1050" dirty="0">
                <a:solidFill>
                  <a:schemeClr val="bg1">
                    <a:lumMod val="50000"/>
                  </a:schemeClr>
                </a:solidFill>
                <a:latin typeface="Raleway" panose="020B0003030101060003" pitchFamily="34" charset="0"/>
              </a:rPr>
              <a:t>consecttur baraka simanuk hem barakachem tok tok beungek dem demiconsectturconsecttur Baraka adik</a:t>
            </a:r>
          </a:p>
        </p:txBody>
      </p:sp>
      <p:sp>
        <p:nvSpPr>
          <p:cNvPr id="47" name="Text Placeholder 2"/>
          <p:cNvSpPr>
            <a:spLocks noGrp="1"/>
          </p:cNvSpPr>
          <p:nvPr/>
        </p:nvSpPr>
        <p:spPr bwMode="auto">
          <a:xfrm>
            <a:off x="1570472" y="1665211"/>
            <a:ext cx="1745591" cy="22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3" rIns="0" bIns="34293"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ltLang="es-ES" sz="1800" b="1" dirty="0">
                <a:solidFill>
                  <a:schemeClr val="bg1">
                    <a:lumMod val="50000"/>
                  </a:schemeClr>
                </a:solidFill>
                <a:latin typeface="Roboto Condensed" panose="02000000000000000000" pitchFamily="2" charset="0"/>
                <a:ea typeface="Roboto Condensed" panose="02000000000000000000" pitchFamily="2" charset="0"/>
              </a:rPr>
              <a:t>Title </a:t>
            </a:r>
          </a:p>
        </p:txBody>
      </p:sp>
    </p:spTree>
    <p:extLst>
      <p:ext uri="{BB962C8B-B14F-4D97-AF65-F5344CB8AC3E}">
        <p14:creationId xmlns:p14="http://schemas.microsoft.com/office/powerpoint/2010/main" val="61368613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50"/>
                                        <p:tgtEl>
                                          <p:spTgt spid="21"/>
                                        </p:tgtEl>
                                      </p:cBhvr>
                                    </p:animEffect>
                                    <p:anim calcmode="lin" valueType="num">
                                      <p:cBhvr>
                                        <p:cTn id="14" dur="250" fill="hold"/>
                                        <p:tgtEl>
                                          <p:spTgt spid="21"/>
                                        </p:tgtEl>
                                        <p:attrNameLst>
                                          <p:attrName>ppt_x</p:attrName>
                                        </p:attrNameLst>
                                      </p:cBhvr>
                                      <p:tavLst>
                                        <p:tav tm="0">
                                          <p:val>
                                            <p:strVal val="#ppt_x"/>
                                          </p:val>
                                        </p:tav>
                                        <p:tav tm="100000">
                                          <p:val>
                                            <p:strVal val="#ppt_x"/>
                                          </p:val>
                                        </p:tav>
                                      </p:tavLst>
                                    </p:anim>
                                    <p:anim calcmode="lin" valueType="num">
                                      <p:cBhvr>
                                        <p:cTn id="15" dur="25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50"/>
                                        <p:tgtEl>
                                          <p:spTgt spid="26"/>
                                        </p:tgtEl>
                                      </p:cBhvr>
                                    </p:animEffect>
                                    <p:anim calcmode="lin" valueType="num">
                                      <p:cBhvr>
                                        <p:cTn id="20" dur="250" fill="hold"/>
                                        <p:tgtEl>
                                          <p:spTgt spid="26"/>
                                        </p:tgtEl>
                                        <p:attrNameLst>
                                          <p:attrName>ppt_x</p:attrName>
                                        </p:attrNameLst>
                                      </p:cBhvr>
                                      <p:tavLst>
                                        <p:tav tm="0">
                                          <p:val>
                                            <p:strVal val="#ppt_x"/>
                                          </p:val>
                                        </p:tav>
                                        <p:tav tm="100000">
                                          <p:val>
                                            <p:strVal val="#ppt_x"/>
                                          </p:val>
                                        </p:tav>
                                      </p:tavLst>
                                    </p:anim>
                                    <p:anim calcmode="lin" valueType="num">
                                      <p:cBhvr>
                                        <p:cTn id="21" dur="25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50"/>
                                        <p:tgtEl>
                                          <p:spTgt spid="29"/>
                                        </p:tgtEl>
                                      </p:cBhvr>
                                    </p:animEffect>
                                    <p:anim calcmode="lin" valueType="num">
                                      <p:cBhvr>
                                        <p:cTn id="26" dur="250" fill="hold"/>
                                        <p:tgtEl>
                                          <p:spTgt spid="29"/>
                                        </p:tgtEl>
                                        <p:attrNameLst>
                                          <p:attrName>ppt_x</p:attrName>
                                        </p:attrNameLst>
                                      </p:cBhvr>
                                      <p:tavLst>
                                        <p:tav tm="0">
                                          <p:val>
                                            <p:strVal val="#ppt_x"/>
                                          </p:val>
                                        </p:tav>
                                        <p:tav tm="100000">
                                          <p:val>
                                            <p:strVal val="#ppt_x"/>
                                          </p:val>
                                        </p:tav>
                                      </p:tavLst>
                                    </p:anim>
                                    <p:anim calcmode="lin" valueType="num">
                                      <p:cBhvr>
                                        <p:cTn id="27" dur="25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anim calcmode="lin" valueType="num">
                                      <p:cBhvr>
                                        <p:cTn id="32" dur="250" fill="hold"/>
                                        <p:tgtEl>
                                          <p:spTgt spid="33"/>
                                        </p:tgtEl>
                                        <p:attrNameLst>
                                          <p:attrName>ppt_x</p:attrName>
                                        </p:attrNameLst>
                                      </p:cBhvr>
                                      <p:tavLst>
                                        <p:tav tm="0">
                                          <p:val>
                                            <p:strVal val="#ppt_x"/>
                                          </p:val>
                                        </p:tav>
                                        <p:tav tm="100000">
                                          <p:val>
                                            <p:strVal val="#ppt_x"/>
                                          </p:val>
                                        </p:tav>
                                      </p:tavLst>
                                    </p:anim>
                                    <p:anim calcmode="lin" valueType="num">
                                      <p:cBhvr>
                                        <p:cTn id="33" dur="25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250"/>
                                        <p:tgtEl>
                                          <p:spTgt spid="36"/>
                                        </p:tgtEl>
                                      </p:cBhvr>
                                    </p:animEffect>
                                    <p:anim calcmode="lin" valueType="num">
                                      <p:cBhvr>
                                        <p:cTn id="38" dur="250" fill="hold"/>
                                        <p:tgtEl>
                                          <p:spTgt spid="36"/>
                                        </p:tgtEl>
                                        <p:attrNameLst>
                                          <p:attrName>ppt_x</p:attrName>
                                        </p:attrNameLst>
                                      </p:cBhvr>
                                      <p:tavLst>
                                        <p:tav tm="0">
                                          <p:val>
                                            <p:strVal val="#ppt_x"/>
                                          </p:val>
                                        </p:tav>
                                        <p:tav tm="100000">
                                          <p:val>
                                            <p:strVal val="#ppt_x"/>
                                          </p:val>
                                        </p:tav>
                                      </p:tavLst>
                                    </p:anim>
                                    <p:anim calcmode="lin" valueType="num">
                                      <p:cBhvr>
                                        <p:cTn id="39" dur="25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250"/>
                                        <p:tgtEl>
                                          <p:spTgt spid="39"/>
                                        </p:tgtEl>
                                      </p:cBhvr>
                                    </p:animEffec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250"/>
                                        <p:tgtEl>
                                          <p:spTgt spid="40"/>
                                        </p:tgtEl>
                                      </p:cBhvr>
                                    </p:animEffect>
                                    <p:anim calcmode="lin" valueType="num">
                                      <p:cBhvr>
                                        <p:cTn id="50" dur="250" fill="hold"/>
                                        <p:tgtEl>
                                          <p:spTgt spid="40"/>
                                        </p:tgtEl>
                                        <p:attrNameLst>
                                          <p:attrName>ppt_x</p:attrName>
                                        </p:attrNameLst>
                                      </p:cBhvr>
                                      <p:tavLst>
                                        <p:tav tm="0">
                                          <p:val>
                                            <p:strVal val="#ppt_x"/>
                                          </p:val>
                                        </p:tav>
                                        <p:tav tm="100000">
                                          <p:val>
                                            <p:strVal val="#ppt_x"/>
                                          </p:val>
                                        </p:tav>
                                      </p:tavLst>
                                    </p:anim>
                                    <p:anim calcmode="lin" valueType="num">
                                      <p:cBhvr>
                                        <p:cTn id="51" dur="250" fill="hold"/>
                                        <p:tgtEl>
                                          <p:spTgt spid="40"/>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250"/>
                                        <p:tgtEl>
                                          <p:spTgt spid="41"/>
                                        </p:tgtEl>
                                      </p:cBhvr>
                                    </p:animEffect>
                                    <p:anim calcmode="lin" valueType="num">
                                      <p:cBhvr>
                                        <p:cTn id="56" dur="250" fill="hold"/>
                                        <p:tgtEl>
                                          <p:spTgt spid="41"/>
                                        </p:tgtEl>
                                        <p:attrNameLst>
                                          <p:attrName>ppt_x</p:attrName>
                                        </p:attrNameLst>
                                      </p:cBhvr>
                                      <p:tavLst>
                                        <p:tav tm="0">
                                          <p:val>
                                            <p:strVal val="#ppt_x"/>
                                          </p:val>
                                        </p:tav>
                                        <p:tav tm="100000">
                                          <p:val>
                                            <p:strVal val="#ppt_x"/>
                                          </p:val>
                                        </p:tav>
                                      </p:tavLst>
                                    </p:anim>
                                    <p:anim calcmode="lin" valueType="num">
                                      <p:cBhvr>
                                        <p:cTn id="57" dur="250" fill="hold"/>
                                        <p:tgtEl>
                                          <p:spTgt spid="41"/>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250"/>
                                        <p:tgtEl>
                                          <p:spTgt spid="42"/>
                                        </p:tgtEl>
                                      </p:cBhvr>
                                    </p:animEffect>
                                    <p:anim calcmode="lin" valueType="num">
                                      <p:cBhvr>
                                        <p:cTn id="62" dur="250" fill="hold"/>
                                        <p:tgtEl>
                                          <p:spTgt spid="42"/>
                                        </p:tgtEl>
                                        <p:attrNameLst>
                                          <p:attrName>ppt_x</p:attrName>
                                        </p:attrNameLst>
                                      </p:cBhvr>
                                      <p:tavLst>
                                        <p:tav tm="0">
                                          <p:val>
                                            <p:strVal val="#ppt_x"/>
                                          </p:val>
                                        </p:tav>
                                        <p:tav tm="100000">
                                          <p:val>
                                            <p:strVal val="#ppt_x"/>
                                          </p:val>
                                        </p:tav>
                                      </p:tavLst>
                                    </p:anim>
                                    <p:anim calcmode="lin" valueType="num">
                                      <p:cBhvr>
                                        <p:cTn id="63" dur="250" fill="hold"/>
                                        <p:tgtEl>
                                          <p:spTgt spid="42"/>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anim calcmode="lin" valueType="num">
                                      <p:cBhvr>
                                        <p:cTn id="68" dur="250" fill="hold"/>
                                        <p:tgtEl>
                                          <p:spTgt spid="43"/>
                                        </p:tgtEl>
                                        <p:attrNameLst>
                                          <p:attrName>ppt_x</p:attrName>
                                        </p:attrNameLst>
                                      </p:cBhvr>
                                      <p:tavLst>
                                        <p:tav tm="0">
                                          <p:val>
                                            <p:strVal val="#ppt_x"/>
                                          </p:val>
                                        </p:tav>
                                        <p:tav tm="100000">
                                          <p:val>
                                            <p:strVal val="#ppt_x"/>
                                          </p:val>
                                        </p:tav>
                                      </p:tavLst>
                                    </p:anim>
                                    <p:anim calcmode="lin" valueType="num">
                                      <p:cBhvr>
                                        <p:cTn id="69" dur="25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250"/>
                                        <p:tgtEl>
                                          <p:spTgt spid="44"/>
                                        </p:tgtEl>
                                      </p:cBhvr>
                                    </p:animEffect>
                                    <p:anim calcmode="lin" valueType="num">
                                      <p:cBhvr>
                                        <p:cTn id="74" dur="250" fill="hold"/>
                                        <p:tgtEl>
                                          <p:spTgt spid="44"/>
                                        </p:tgtEl>
                                        <p:attrNameLst>
                                          <p:attrName>ppt_x</p:attrName>
                                        </p:attrNameLst>
                                      </p:cBhvr>
                                      <p:tavLst>
                                        <p:tav tm="0">
                                          <p:val>
                                            <p:strVal val="#ppt_x"/>
                                          </p:val>
                                        </p:tav>
                                        <p:tav tm="100000">
                                          <p:val>
                                            <p:strVal val="#ppt_x"/>
                                          </p:val>
                                        </p:tav>
                                      </p:tavLst>
                                    </p:anim>
                                    <p:anim calcmode="lin" valueType="num">
                                      <p:cBhvr>
                                        <p:cTn id="75" dur="250" fill="hold"/>
                                        <p:tgtEl>
                                          <p:spTgt spid="44"/>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250"/>
                                        <p:tgtEl>
                                          <p:spTgt spid="45"/>
                                        </p:tgtEl>
                                      </p:cBhvr>
                                    </p:animEffect>
                                    <p:anim calcmode="lin" valueType="num">
                                      <p:cBhvr>
                                        <p:cTn id="80" dur="250" fill="hold"/>
                                        <p:tgtEl>
                                          <p:spTgt spid="45"/>
                                        </p:tgtEl>
                                        <p:attrNameLst>
                                          <p:attrName>ppt_x</p:attrName>
                                        </p:attrNameLst>
                                      </p:cBhvr>
                                      <p:tavLst>
                                        <p:tav tm="0">
                                          <p:val>
                                            <p:strVal val="#ppt_x"/>
                                          </p:val>
                                        </p:tav>
                                        <p:tav tm="100000">
                                          <p:val>
                                            <p:strVal val="#ppt_x"/>
                                          </p:val>
                                        </p:tav>
                                      </p:tavLst>
                                    </p:anim>
                                    <p:anim calcmode="lin" valueType="num">
                                      <p:cBhvr>
                                        <p:cTn id="81" dur="250" fill="hold"/>
                                        <p:tgtEl>
                                          <p:spTgt spid="45"/>
                                        </p:tgtEl>
                                        <p:attrNameLst>
                                          <p:attrName>ppt_y</p:attrName>
                                        </p:attrNameLst>
                                      </p:cBhvr>
                                      <p:tavLst>
                                        <p:tav tm="0">
                                          <p:val>
                                            <p:strVal val="#ppt_y+.1"/>
                                          </p:val>
                                        </p:tav>
                                        <p:tav tm="100000">
                                          <p:val>
                                            <p:strVal val="#ppt_y"/>
                                          </p:val>
                                        </p:tav>
                                      </p:tavLst>
                                    </p:anim>
                                  </p:childTnLst>
                                </p:cTn>
                              </p:par>
                            </p:childTnLst>
                          </p:cTn>
                        </p:par>
                        <p:par>
                          <p:cTn id="82" fill="hold">
                            <p:stCondLst>
                              <p:cond delay="3250"/>
                            </p:stCondLst>
                            <p:childTnLst>
                              <p:par>
                                <p:cTn id="83" presetID="42"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250"/>
                                        <p:tgtEl>
                                          <p:spTgt spid="47"/>
                                        </p:tgtEl>
                                      </p:cBhvr>
                                    </p:animEffect>
                                    <p:anim calcmode="lin" valueType="num">
                                      <p:cBhvr>
                                        <p:cTn id="86" dur="250" fill="hold"/>
                                        <p:tgtEl>
                                          <p:spTgt spid="47"/>
                                        </p:tgtEl>
                                        <p:attrNameLst>
                                          <p:attrName>ppt_x</p:attrName>
                                        </p:attrNameLst>
                                      </p:cBhvr>
                                      <p:tavLst>
                                        <p:tav tm="0">
                                          <p:val>
                                            <p:strVal val="#ppt_x"/>
                                          </p:val>
                                        </p:tav>
                                        <p:tav tm="100000">
                                          <p:val>
                                            <p:strVal val="#ppt_x"/>
                                          </p:val>
                                        </p:tav>
                                      </p:tavLst>
                                    </p:anim>
                                    <p:anim calcmode="lin" valueType="num">
                                      <p:cBhvr>
                                        <p:cTn id="87" dur="2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P spid="44" grpId="0"/>
      <p:bldP spid="45"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9"/>
          <p:cNvSpPr>
            <a:spLocks/>
          </p:cNvSpPr>
          <p:nvPr/>
        </p:nvSpPr>
        <p:spPr bwMode="auto">
          <a:xfrm>
            <a:off x="434579" y="1881318"/>
            <a:ext cx="1034654" cy="201278"/>
          </a:xfrm>
          <a:custGeom>
            <a:avLst/>
            <a:gdLst>
              <a:gd name="T0" fmla="*/ 0 w 869"/>
              <a:gd name="T1" fmla="*/ 169 h 169"/>
              <a:gd name="T2" fmla="*/ 116 w 869"/>
              <a:gd name="T3" fmla="*/ 82 h 169"/>
              <a:gd name="T4" fmla="*/ 245 w 869"/>
              <a:gd name="T5" fmla="*/ 74 h 169"/>
              <a:gd name="T6" fmla="*/ 362 w 869"/>
              <a:gd name="T7" fmla="*/ 0 h 169"/>
              <a:gd name="T8" fmla="*/ 483 w 869"/>
              <a:gd name="T9" fmla="*/ 0 h 169"/>
              <a:gd name="T10" fmla="*/ 650 w 869"/>
              <a:gd name="T11" fmla="*/ 74 h 169"/>
              <a:gd name="T12" fmla="*/ 784 w 869"/>
              <a:gd name="T13" fmla="*/ 74 h 169"/>
              <a:gd name="T14" fmla="*/ 869 w 869"/>
              <a:gd name="T15" fmla="*/ 169 h 169"/>
              <a:gd name="T16" fmla="*/ 0 w 869"/>
              <a:gd name="T17" fmla="*/ 169 h 169"/>
              <a:gd name="T18" fmla="*/ 0 w 8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169">
                <a:moveTo>
                  <a:pt x="0" y="169"/>
                </a:moveTo>
                <a:lnTo>
                  <a:pt x="116" y="82"/>
                </a:lnTo>
                <a:lnTo>
                  <a:pt x="245" y="74"/>
                </a:lnTo>
                <a:lnTo>
                  <a:pt x="362" y="0"/>
                </a:lnTo>
                <a:lnTo>
                  <a:pt x="483" y="0"/>
                </a:lnTo>
                <a:lnTo>
                  <a:pt x="650" y="74"/>
                </a:lnTo>
                <a:lnTo>
                  <a:pt x="784" y="74"/>
                </a:lnTo>
                <a:lnTo>
                  <a:pt x="869" y="169"/>
                </a:lnTo>
                <a:lnTo>
                  <a:pt x="0" y="169"/>
                </a:lnTo>
                <a:lnTo>
                  <a:pt x="0" y="16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endParaRPr>
          </a:p>
        </p:txBody>
      </p:sp>
      <p:sp>
        <p:nvSpPr>
          <p:cNvPr id="6" name="Freeform 10"/>
          <p:cNvSpPr>
            <a:spLocks noEditPoints="1"/>
          </p:cNvSpPr>
          <p:nvPr/>
        </p:nvSpPr>
        <p:spPr bwMode="auto">
          <a:xfrm>
            <a:off x="407195" y="1796757"/>
            <a:ext cx="2149079" cy="1105241"/>
          </a:xfrm>
          <a:custGeom>
            <a:avLst/>
            <a:gdLst>
              <a:gd name="T0" fmla="*/ 1096 w 1103"/>
              <a:gd name="T1" fmla="*/ 356 h 565"/>
              <a:gd name="T2" fmla="*/ 1096 w 1103"/>
              <a:gd name="T3" fmla="*/ 295 h 565"/>
              <a:gd name="T4" fmla="*/ 1080 w 1103"/>
              <a:gd name="T5" fmla="*/ 237 h 565"/>
              <a:gd name="T6" fmla="*/ 996 w 1103"/>
              <a:gd name="T7" fmla="*/ 71 h 565"/>
              <a:gd name="T8" fmla="*/ 974 w 1103"/>
              <a:gd name="T9" fmla="*/ 60 h 565"/>
              <a:gd name="T10" fmla="*/ 733 w 1103"/>
              <a:gd name="T11" fmla="*/ 60 h 565"/>
              <a:gd name="T12" fmla="*/ 733 w 1103"/>
              <a:gd name="T13" fmla="*/ 329 h 565"/>
              <a:gd name="T14" fmla="*/ 711 w 1103"/>
              <a:gd name="T15" fmla="*/ 329 h 565"/>
              <a:gd name="T16" fmla="*/ 711 w 1103"/>
              <a:gd name="T17" fmla="*/ 40 h 565"/>
              <a:gd name="T18" fmla="*/ 789 w 1103"/>
              <a:gd name="T19" fmla="*/ 40 h 565"/>
              <a:gd name="T20" fmla="*/ 789 w 1103"/>
              <a:gd name="T21" fmla="*/ 0 h 565"/>
              <a:gd name="T22" fmla="*/ 587 w 1103"/>
              <a:gd name="T23" fmla="*/ 0 h 565"/>
              <a:gd name="T24" fmla="*/ 557 w 1103"/>
              <a:gd name="T25" fmla="*/ 160 h 565"/>
              <a:gd name="T26" fmla="*/ 0 w 1103"/>
              <a:gd name="T27" fmla="*/ 160 h 565"/>
              <a:gd name="T28" fmla="*/ 36 w 1103"/>
              <a:gd name="T29" fmla="*/ 342 h 565"/>
              <a:gd name="T30" fmla="*/ 79 w 1103"/>
              <a:gd name="T31" fmla="*/ 342 h 565"/>
              <a:gd name="T32" fmla="*/ 79 w 1103"/>
              <a:gd name="T33" fmla="*/ 505 h 565"/>
              <a:gd name="T34" fmla="*/ 141 w 1103"/>
              <a:gd name="T35" fmla="*/ 505 h 565"/>
              <a:gd name="T36" fmla="*/ 230 w 1103"/>
              <a:gd name="T37" fmla="*/ 565 h 565"/>
              <a:gd name="T38" fmla="*/ 320 w 1103"/>
              <a:gd name="T39" fmla="*/ 505 h 565"/>
              <a:gd name="T40" fmla="*/ 353 w 1103"/>
              <a:gd name="T41" fmla="*/ 505 h 565"/>
              <a:gd name="T42" fmla="*/ 442 w 1103"/>
              <a:gd name="T43" fmla="*/ 565 h 565"/>
              <a:gd name="T44" fmla="*/ 532 w 1103"/>
              <a:gd name="T45" fmla="*/ 505 h 565"/>
              <a:gd name="T46" fmla="*/ 844 w 1103"/>
              <a:gd name="T47" fmla="*/ 505 h 565"/>
              <a:gd name="T48" fmla="*/ 934 w 1103"/>
              <a:gd name="T49" fmla="*/ 565 h 565"/>
              <a:gd name="T50" fmla="*/ 1023 w 1103"/>
              <a:gd name="T51" fmla="*/ 505 h 565"/>
              <a:gd name="T52" fmla="*/ 1087 w 1103"/>
              <a:gd name="T53" fmla="*/ 505 h 565"/>
              <a:gd name="T54" fmla="*/ 1103 w 1103"/>
              <a:gd name="T55" fmla="*/ 489 h 565"/>
              <a:gd name="T56" fmla="*/ 1103 w 1103"/>
              <a:gd name="T57" fmla="*/ 387 h 565"/>
              <a:gd name="T58" fmla="*/ 1096 w 1103"/>
              <a:gd name="T59" fmla="*/ 356 h 565"/>
              <a:gd name="T60" fmla="*/ 230 w 1103"/>
              <a:gd name="T61" fmla="*/ 522 h 565"/>
              <a:gd name="T62" fmla="*/ 178 w 1103"/>
              <a:gd name="T63" fmla="*/ 469 h 565"/>
              <a:gd name="T64" fmla="*/ 230 w 1103"/>
              <a:gd name="T65" fmla="*/ 416 h 565"/>
              <a:gd name="T66" fmla="*/ 283 w 1103"/>
              <a:gd name="T67" fmla="*/ 469 h 565"/>
              <a:gd name="T68" fmla="*/ 230 w 1103"/>
              <a:gd name="T69" fmla="*/ 522 h 565"/>
              <a:gd name="T70" fmla="*/ 442 w 1103"/>
              <a:gd name="T71" fmla="*/ 522 h 565"/>
              <a:gd name="T72" fmla="*/ 389 w 1103"/>
              <a:gd name="T73" fmla="*/ 469 h 565"/>
              <a:gd name="T74" fmla="*/ 442 w 1103"/>
              <a:gd name="T75" fmla="*/ 416 h 565"/>
              <a:gd name="T76" fmla="*/ 495 w 1103"/>
              <a:gd name="T77" fmla="*/ 469 h 565"/>
              <a:gd name="T78" fmla="*/ 442 w 1103"/>
              <a:gd name="T79" fmla="*/ 522 h 565"/>
              <a:gd name="T80" fmla="*/ 934 w 1103"/>
              <a:gd name="T81" fmla="*/ 522 h 565"/>
              <a:gd name="T82" fmla="*/ 881 w 1103"/>
              <a:gd name="T83" fmla="*/ 469 h 565"/>
              <a:gd name="T84" fmla="*/ 934 w 1103"/>
              <a:gd name="T85" fmla="*/ 416 h 565"/>
              <a:gd name="T86" fmla="*/ 986 w 1103"/>
              <a:gd name="T87" fmla="*/ 469 h 565"/>
              <a:gd name="T88" fmla="*/ 934 w 1103"/>
              <a:gd name="T89" fmla="*/ 522 h 565"/>
              <a:gd name="T90" fmla="*/ 1015 w 1103"/>
              <a:gd name="T91" fmla="*/ 213 h 565"/>
              <a:gd name="T92" fmla="*/ 842 w 1103"/>
              <a:gd name="T93" fmla="*/ 213 h 565"/>
              <a:gd name="T94" fmla="*/ 830 w 1103"/>
              <a:gd name="T95" fmla="*/ 194 h 565"/>
              <a:gd name="T96" fmla="*/ 830 w 1103"/>
              <a:gd name="T97" fmla="*/ 113 h 565"/>
              <a:gd name="T98" fmla="*/ 838 w 1103"/>
              <a:gd name="T99" fmla="*/ 106 h 565"/>
              <a:gd name="T100" fmla="*/ 964 w 1103"/>
              <a:gd name="T101" fmla="*/ 106 h 565"/>
              <a:gd name="T102" fmla="*/ 977 w 1103"/>
              <a:gd name="T103" fmla="*/ 114 h 565"/>
              <a:gd name="T104" fmla="*/ 1022 w 1103"/>
              <a:gd name="T105" fmla="*/ 203 h 565"/>
              <a:gd name="T106" fmla="*/ 1015 w 1103"/>
              <a:gd name="T107" fmla="*/ 21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565">
                <a:moveTo>
                  <a:pt x="1096" y="356"/>
                </a:moveTo>
                <a:cubicBezTo>
                  <a:pt x="1096" y="295"/>
                  <a:pt x="1096" y="295"/>
                  <a:pt x="1096" y="295"/>
                </a:cubicBezTo>
                <a:cubicBezTo>
                  <a:pt x="1095" y="274"/>
                  <a:pt x="1090" y="255"/>
                  <a:pt x="1080" y="237"/>
                </a:cubicBezTo>
                <a:cubicBezTo>
                  <a:pt x="996" y="71"/>
                  <a:pt x="996" y="71"/>
                  <a:pt x="996" y="71"/>
                </a:cubicBezTo>
                <a:cubicBezTo>
                  <a:pt x="992" y="64"/>
                  <a:pt x="985" y="60"/>
                  <a:pt x="974" y="60"/>
                </a:cubicBezTo>
                <a:cubicBezTo>
                  <a:pt x="733" y="60"/>
                  <a:pt x="733" y="60"/>
                  <a:pt x="733" y="60"/>
                </a:cubicBezTo>
                <a:cubicBezTo>
                  <a:pt x="733" y="329"/>
                  <a:pt x="733" y="329"/>
                  <a:pt x="733" y="329"/>
                </a:cubicBezTo>
                <a:cubicBezTo>
                  <a:pt x="711" y="329"/>
                  <a:pt x="711" y="329"/>
                  <a:pt x="711" y="329"/>
                </a:cubicBezTo>
                <a:cubicBezTo>
                  <a:pt x="711" y="40"/>
                  <a:pt x="711" y="40"/>
                  <a:pt x="711" y="40"/>
                </a:cubicBezTo>
                <a:cubicBezTo>
                  <a:pt x="789" y="40"/>
                  <a:pt x="789" y="40"/>
                  <a:pt x="789" y="40"/>
                </a:cubicBezTo>
                <a:cubicBezTo>
                  <a:pt x="789" y="0"/>
                  <a:pt x="789" y="0"/>
                  <a:pt x="789" y="0"/>
                </a:cubicBezTo>
                <a:cubicBezTo>
                  <a:pt x="722" y="0"/>
                  <a:pt x="654" y="0"/>
                  <a:pt x="587" y="0"/>
                </a:cubicBezTo>
                <a:cubicBezTo>
                  <a:pt x="557" y="160"/>
                  <a:pt x="557" y="160"/>
                  <a:pt x="557" y="160"/>
                </a:cubicBezTo>
                <a:cubicBezTo>
                  <a:pt x="0" y="160"/>
                  <a:pt x="0" y="160"/>
                  <a:pt x="0" y="160"/>
                </a:cubicBezTo>
                <a:cubicBezTo>
                  <a:pt x="36" y="342"/>
                  <a:pt x="36" y="342"/>
                  <a:pt x="36" y="342"/>
                </a:cubicBezTo>
                <a:cubicBezTo>
                  <a:pt x="79" y="342"/>
                  <a:pt x="79" y="342"/>
                  <a:pt x="79" y="342"/>
                </a:cubicBezTo>
                <a:cubicBezTo>
                  <a:pt x="79" y="396"/>
                  <a:pt x="79" y="451"/>
                  <a:pt x="79" y="505"/>
                </a:cubicBezTo>
                <a:cubicBezTo>
                  <a:pt x="141" y="505"/>
                  <a:pt x="141" y="505"/>
                  <a:pt x="141" y="505"/>
                </a:cubicBezTo>
                <a:cubicBezTo>
                  <a:pt x="155" y="540"/>
                  <a:pt x="190" y="565"/>
                  <a:pt x="230" y="565"/>
                </a:cubicBezTo>
                <a:cubicBezTo>
                  <a:pt x="271" y="565"/>
                  <a:pt x="306" y="540"/>
                  <a:pt x="320" y="505"/>
                </a:cubicBezTo>
                <a:cubicBezTo>
                  <a:pt x="353" y="505"/>
                  <a:pt x="353" y="505"/>
                  <a:pt x="353" y="505"/>
                </a:cubicBezTo>
                <a:cubicBezTo>
                  <a:pt x="367" y="540"/>
                  <a:pt x="402" y="565"/>
                  <a:pt x="442" y="565"/>
                </a:cubicBezTo>
                <a:cubicBezTo>
                  <a:pt x="483" y="565"/>
                  <a:pt x="518" y="540"/>
                  <a:pt x="532" y="505"/>
                </a:cubicBezTo>
                <a:cubicBezTo>
                  <a:pt x="844" y="505"/>
                  <a:pt x="844" y="505"/>
                  <a:pt x="844" y="505"/>
                </a:cubicBezTo>
                <a:cubicBezTo>
                  <a:pt x="858" y="540"/>
                  <a:pt x="893" y="565"/>
                  <a:pt x="934" y="565"/>
                </a:cubicBezTo>
                <a:cubicBezTo>
                  <a:pt x="974" y="565"/>
                  <a:pt x="1009" y="540"/>
                  <a:pt x="1023" y="505"/>
                </a:cubicBezTo>
                <a:cubicBezTo>
                  <a:pt x="1087" y="505"/>
                  <a:pt x="1087" y="505"/>
                  <a:pt x="1087" y="505"/>
                </a:cubicBezTo>
                <a:cubicBezTo>
                  <a:pt x="1096" y="505"/>
                  <a:pt x="1103" y="498"/>
                  <a:pt x="1103" y="489"/>
                </a:cubicBezTo>
                <a:cubicBezTo>
                  <a:pt x="1103" y="387"/>
                  <a:pt x="1103" y="387"/>
                  <a:pt x="1103" y="387"/>
                </a:cubicBezTo>
                <a:cubicBezTo>
                  <a:pt x="1103" y="372"/>
                  <a:pt x="1101" y="369"/>
                  <a:pt x="1096" y="356"/>
                </a:cubicBezTo>
                <a:close/>
                <a:moveTo>
                  <a:pt x="230" y="522"/>
                </a:moveTo>
                <a:cubicBezTo>
                  <a:pt x="201" y="522"/>
                  <a:pt x="178" y="498"/>
                  <a:pt x="178" y="469"/>
                </a:cubicBezTo>
                <a:cubicBezTo>
                  <a:pt x="178" y="440"/>
                  <a:pt x="201" y="416"/>
                  <a:pt x="230" y="416"/>
                </a:cubicBezTo>
                <a:cubicBezTo>
                  <a:pt x="260" y="416"/>
                  <a:pt x="283" y="440"/>
                  <a:pt x="283" y="469"/>
                </a:cubicBezTo>
                <a:cubicBezTo>
                  <a:pt x="283" y="498"/>
                  <a:pt x="260" y="522"/>
                  <a:pt x="230" y="522"/>
                </a:cubicBezTo>
                <a:close/>
                <a:moveTo>
                  <a:pt x="442" y="522"/>
                </a:moveTo>
                <a:cubicBezTo>
                  <a:pt x="413" y="522"/>
                  <a:pt x="389" y="498"/>
                  <a:pt x="389" y="469"/>
                </a:cubicBezTo>
                <a:cubicBezTo>
                  <a:pt x="389" y="440"/>
                  <a:pt x="413" y="416"/>
                  <a:pt x="442" y="416"/>
                </a:cubicBezTo>
                <a:cubicBezTo>
                  <a:pt x="471" y="416"/>
                  <a:pt x="495" y="440"/>
                  <a:pt x="495" y="469"/>
                </a:cubicBezTo>
                <a:cubicBezTo>
                  <a:pt x="495" y="498"/>
                  <a:pt x="471" y="522"/>
                  <a:pt x="442" y="522"/>
                </a:cubicBezTo>
                <a:close/>
                <a:moveTo>
                  <a:pt x="934" y="522"/>
                </a:moveTo>
                <a:cubicBezTo>
                  <a:pt x="904" y="522"/>
                  <a:pt x="881" y="498"/>
                  <a:pt x="881" y="469"/>
                </a:cubicBezTo>
                <a:cubicBezTo>
                  <a:pt x="881" y="440"/>
                  <a:pt x="904" y="416"/>
                  <a:pt x="934" y="416"/>
                </a:cubicBezTo>
                <a:cubicBezTo>
                  <a:pt x="963" y="416"/>
                  <a:pt x="986" y="440"/>
                  <a:pt x="986" y="469"/>
                </a:cubicBezTo>
                <a:cubicBezTo>
                  <a:pt x="986" y="498"/>
                  <a:pt x="963" y="522"/>
                  <a:pt x="934" y="522"/>
                </a:cubicBezTo>
                <a:close/>
                <a:moveTo>
                  <a:pt x="1015" y="213"/>
                </a:moveTo>
                <a:cubicBezTo>
                  <a:pt x="842" y="213"/>
                  <a:pt x="842" y="213"/>
                  <a:pt x="842" y="213"/>
                </a:cubicBezTo>
                <a:cubicBezTo>
                  <a:pt x="831" y="212"/>
                  <a:pt x="830" y="204"/>
                  <a:pt x="830" y="194"/>
                </a:cubicBezTo>
                <a:cubicBezTo>
                  <a:pt x="830" y="113"/>
                  <a:pt x="830" y="113"/>
                  <a:pt x="830" y="113"/>
                </a:cubicBezTo>
                <a:cubicBezTo>
                  <a:pt x="830" y="109"/>
                  <a:pt x="833" y="106"/>
                  <a:pt x="838" y="106"/>
                </a:cubicBezTo>
                <a:cubicBezTo>
                  <a:pt x="964" y="106"/>
                  <a:pt x="964" y="106"/>
                  <a:pt x="964" y="106"/>
                </a:cubicBezTo>
                <a:cubicBezTo>
                  <a:pt x="970" y="106"/>
                  <a:pt x="974" y="109"/>
                  <a:pt x="977" y="114"/>
                </a:cubicBezTo>
                <a:cubicBezTo>
                  <a:pt x="1022" y="203"/>
                  <a:pt x="1022" y="203"/>
                  <a:pt x="1022" y="203"/>
                </a:cubicBezTo>
                <a:cubicBezTo>
                  <a:pt x="1024" y="207"/>
                  <a:pt x="1023" y="212"/>
                  <a:pt x="1015" y="213"/>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endParaRPr>
          </a:p>
        </p:txBody>
      </p:sp>
      <p:sp>
        <p:nvSpPr>
          <p:cNvPr id="7" name="Freeform 16"/>
          <p:cNvSpPr>
            <a:spLocks/>
          </p:cNvSpPr>
          <p:nvPr/>
        </p:nvSpPr>
        <p:spPr bwMode="auto">
          <a:xfrm>
            <a:off x="3377426" y="1449379"/>
            <a:ext cx="1034654" cy="633217"/>
          </a:xfrm>
          <a:custGeom>
            <a:avLst/>
            <a:gdLst>
              <a:gd name="T0" fmla="*/ 0 w 869"/>
              <a:gd name="T1" fmla="*/ 169 h 169"/>
              <a:gd name="T2" fmla="*/ 116 w 869"/>
              <a:gd name="T3" fmla="*/ 82 h 169"/>
              <a:gd name="T4" fmla="*/ 245 w 869"/>
              <a:gd name="T5" fmla="*/ 74 h 169"/>
              <a:gd name="T6" fmla="*/ 362 w 869"/>
              <a:gd name="T7" fmla="*/ 0 h 169"/>
              <a:gd name="T8" fmla="*/ 483 w 869"/>
              <a:gd name="T9" fmla="*/ 0 h 169"/>
              <a:gd name="T10" fmla="*/ 650 w 869"/>
              <a:gd name="T11" fmla="*/ 74 h 169"/>
              <a:gd name="T12" fmla="*/ 784 w 869"/>
              <a:gd name="T13" fmla="*/ 74 h 169"/>
              <a:gd name="T14" fmla="*/ 869 w 869"/>
              <a:gd name="T15" fmla="*/ 169 h 169"/>
              <a:gd name="T16" fmla="*/ 0 w 869"/>
              <a:gd name="T17" fmla="*/ 169 h 169"/>
              <a:gd name="T18" fmla="*/ 0 w 8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169">
                <a:moveTo>
                  <a:pt x="0" y="169"/>
                </a:moveTo>
                <a:lnTo>
                  <a:pt x="116" y="82"/>
                </a:lnTo>
                <a:lnTo>
                  <a:pt x="245" y="74"/>
                </a:lnTo>
                <a:lnTo>
                  <a:pt x="362" y="0"/>
                </a:lnTo>
                <a:lnTo>
                  <a:pt x="483" y="0"/>
                </a:lnTo>
                <a:lnTo>
                  <a:pt x="650" y="74"/>
                </a:lnTo>
                <a:lnTo>
                  <a:pt x="784" y="74"/>
                </a:lnTo>
                <a:lnTo>
                  <a:pt x="869" y="169"/>
                </a:lnTo>
                <a:lnTo>
                  <a:pt x="0" y="169"/>
                </a:lnTo>
                <a:lnTo>
                  <a:pt x="0" y="16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endParaRPr>
          </a:p>
        </p:txBody>
      </p:sp>
      <p:sp>
        <p:nvSpPr>
          <p:cNvPr id="8" name="Freeform 17"/>
          <p:cNvSpPr>
            <a:spLocks noEditPoints="1"/>
          </p:cNvSpPr>
          <p:nvPr/>
        </p:nvSpPr>
        <p:spPr bwMode="auto">
          <a:xfrm>
            <a:off x="3350042" y="1796757"/>
            <a:ext cx="2149079" cy="1105241"/>
          </a:xfrm>
          <a:custGeom>
            <a:avLst/>
            <a:gdLst>
              <a:gd name="T0" fmla="*/ 1096 w 1103"/>
              <a:gd name="T1" fmla="*/ 356 h 565"/>
              <a:gd name="T2" fmla="*/ 1096 w 1103"/>
              <a:gd name="T3" fmla="*/ 295 h 565"/>
              <a:gd name="T4" fmla="*/ 1080 w 1103"/>
              <a:gd name="T5" fmla="*/ 237 h 565"/>
              <a:gd name="T6" fmla="*/ 996 w 1103"/>
              <a:gd name="T7" fmla="*/ 71 h 565"/>
              <a:gd name="T8" fmla="*/ 974 w 1103"/>
              <a:gd name="T9" fmla="*/ 60 h 565"/>
              <a:gd name="T10" fmla="*/ 733 w 1103"/>
              <a:gd name="T11" fmla="*/ 60 h 565"/>
              <a:gd name="T12" fmla="*/ 733 w 1103"/>
              <a:gd name="T13" fmla="*/ 329 h 565"/>
              <a:gd name="T14" fmla="*/ 711 w 1103"/>
              <a:gd name="T15" fmla="*/ 329 h 565"/>
              <a:gd name="T16" fmla="*/ 711 w 1103"/>
              <a:gd name="T17" fmla="*/ 40 h 565"/>
              <a:gd name="T18" fmla="*/ 789 w 1103"/>
              <a:gd name="T19" fmla="*/ 40 h 565"/>
              <a:gd name="T20" fmla="*/ 789 w 1103"/>
              <a:gd name="T21" fmla="*/ 0 h 565"/>
              <a:gd name="T22" fmla="*/ 587 w 1103"/>
              <a:gd name="T23" fmla="*/ 0 h 565"/>
              <a:gd name="T24" fmla="*/ 557 w 1103"/>
              <a:gd name="T25" fmla="*/ 160 h 565"/>
              <a:gd name="T26" fmla="*/ 0 w 1103"/>
              <a:gd name="T27" fmla="*/ 160 h 565"/>
              <a:gd name="T28" fmla="*/ 36 w 1103"/>
              <a:gd name="T29" fmla="*/ 342 h 565"/>
              <a:gd name="T30" fmla="*/ 79 w 1103"/>
              <a:gd name="T31" fmla="*/ 342 h 565"/>
              <a:gd name="T32" fmla="*/ 79 w 1103"/>
              <a:gd name="T33" fmla="*/ 505 h 565"/>
              <a:gd name="T34" fmla="*/ 141 w 1103"/>
              <a:gd name="T35" fmla="*/ 505 h 565"/>
              <a:gd name="T36" fmla="*/ 230 w 1103"/>
              <a:gd name="T37" fmla="*/ 565 h 565"/>
              <a:gd name="T38" fmla="*/ 320 w 1103"/>
              <a:gd name="T39" fmla="*/ 505 h 565"/>
              <a:gd name="T40" fmla="*/ 353 w 1103"/>
              <a:gd name="T41" fmla="*/ 505 h 565"/>
              <a:gd name="T42" fmla="*/ 442 w 1103"/>
              <a:gd name="T43" fmla="*/ 565 h 565"/>
              <a:gd name="T44" fmla="*/ 532 w 1103"/>
              <a:gd name="T45" fmla="*/ 505 h 565"/>
              <a:gd name="T46" fmla="*/ 844 w 1103"/>
              <a:gd name="T47" fmla="*/ 505 h 565"/>
              <a:gd name="T48" fmla="*/ 934 w 1103"/>
              <a:gd name="T49" fmla="*/ 565 h 565"/>
              <a:gd name="T50" fmla="*/ 1023 w 1103"/>
              <a:gd name="T51" fmla="*/ 505 h 565"/>
              <a:gd name="T52" fmla="*/ 1087 w 1103"/>
              <a:gd name="T53" fmla="*/ 505 h 565"/>
              <a:gd name="T54" fmla="*/ 1103 w 1103"/>
              <a:gd name="T55" fmla="*/ 489 h 565"/>
              <a:gd name="T56" fmla="*/ 1103 w 1103"/>
              <a:gd name="T57" fmla="*/ 387 h 565"/>
              <a:gd name="T58" fmla="*/ 1096 w 1103"/>
              <a:gd name="T59" fmla="*/ 356 h 565"/>
              <a:gd name="T60" fmla="*/ 230 w 1103"/>
              <a:gd name="T61" fmla="*/ 522 h 565"/>
              <a:gd name="T62" fmla="*/ 178 w 1103"/>
              <a:gd name="T63" fmla="*/ 469 h 565"/>
              <a:gd name="T64" fmla="*/ 230 w 1103"/>
              <a:gd name="T65" fmla="*/ 416 h 565"/>
              <a:gd name="T66" fmla="*/ 283 w 1103"/>
              <a:gd name="T67" fmla="*/ 469 h 565"/>
              <a:gd name="T68" fmla="*/ 230 w 1103"/>
              <a:gd name="T69" fmla="*/ 522 h 565"/>
              <a:gd name="T70" fmla="*/ 442 w 1103"/>
              <a:gd name="T71" fmla="*/ 522 h 565"/>
              <a:gd name="T72" fmla="*/ 389 w 1103"/>
              <a:gd name="T73" fmla="*/ 469 h 565"/>
              <a:gd name="T74" fmla="*/ 442 w 1103"/>
              <a:gd name="T75" fmla="*/ 416 h 565"/>
              <a:gd name="T76" fmla="*/ 495 w 1103"/>
              <a:gd name="T77" fmla="*/ 469 h 565"/>
              <a:gd name="T78" fmla="*/ 442 w 1103"/>
              <a:gd name="T79" fmla="*/ 522 h 565"/>
              <a:gd name="T80" fmla="*/ 934 w 1103"/>
              <a:gd name="T81" fmla="*/ 522 h 565"/>
              <a:gd name="T82" fmla="*/ 881 w 1103"/>
              <a:gd name="T83" fmla="*/ 469 h 565"/>
              <a:gd name="T84" fmla="*/ 934 w 1103"/>
              <a:gd name="T85" fmla="*/ 416 h 565"/>
              <a:gd name="T86" fmla="*/ 986 w 1103"/>
              <a:gd name="T87" fmla="*/ 469 h 565"/>
              <a:gd name="T88" fmla="*/ 934 w 1103"/>
              <a:gd name="T89" fmla="*/ 522 h 565"/>
              <a:gd name="T90" fmla="*/ 1015 w 1103"/>
              <a:gd name="T91" fmla="*/ 213 h 565"/>
              <a:gd name="T92" fmla="*/ 842 w 1103"/>
              <a:gd name="T93" fmla="*/ 213 h 565"/>
              <a:gd name="T94" fmla="*/ 830 w 1103"/>
              <a:gd name="T95" fmla="*/ 194 h 565"/>
              <a:gd name="T96" fmla="*/ 830 w 1103"/>
              <a:gd name="T97" fmla="*/ 113 h 565"/>
              <a:gd name="T98" fmla="*/ 838 w 1103"/>
              <a:gd name="T99" fmla="*/ 106 h 565"/>
              <a:gd name="T100" fmla="*/ 964 w 1103"/>
              <a:gd name="T101" fmla="*/ 106 h 565"/>
              <a:gd name="T102" fmla="*/ 977 w 1103"/>
              <a:gd name="T103" fmla="*/ 114 h 565"/>
              <a:gd name="T104" fmla="*/ 1022 w 1103"/>
              <a:gd name="T105" fmla="*/ 203 h 565"/>
              <a:gd name="T106" fmla="*/ 1015 w 1103"/>
              <a:gd name="T107" fmla="*/ 21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565">
                <a:moveTo>
                  <a:pt x="1096" y="356"/>
                </a:moveTo>
                <a:cubicBezTo>
                  <a:pt x="1096" y="295"/>
                  <a:pt x="1096" y="295"/>
                  <a:pt x="1096" y="295"/>
                </a:cubicBezTo>
                <a:cubicBezTo>
                  <a:pt x="1095" y="274"/>
                  <a:pt x="1090" y="255"/>
                  <a:pt x="1080" y="237"/>
                </a:cubicBezTo>
                <a:cubicBezTo>
                  <a:pt x="996" y="71"/>
                  <a:pt x="996" y="71"/>
                  <a:pt x="996" y="71"/>
                </a:cubicBezTo>
                <a:cubicBezTo>
                  <a:pt x="992" y="64"/>
                  <a:pt x="985" y="60"/>
                  <a:pt x="974" y="60"/>
                </a:cubicBezTo>
                <a:cubicBezTo>
                  <a:pt x="733" y="60"/>
                  <a:pt x="733" y="60"/>
                  <a:pt x="733" y="60"/>
                </a:cubicBezTo>
                <a:cubicBezTo>
                  <a:pt x="733" y="329"/>
                  <a:pt x="733" y="329"/>
                  <a:pt x="733" y="329"/>
                </a:cubicBezTo>
                <a:cubicBezTo>
                  <a:pt x="711" y="329"/>
                  <a:pt x="711" y="329"/>
                  <a:pt x="711" y="329"/>
                </a:cubicBezTo>
                <a:cubicBezTo>
                  <a:pt x="711" y="40"/>
                  <a:pt x="711" y="40"/>
                  <a:pt x="711" y="40"/>
                </a:cubicBezTo>
                <a:cubicBezTo>
                  <a:pt x="789" y="40"/>
                  <a:pt x="789" y="40"/>
                  <a:pt x="789" y="40"/>
                </a:cubicBezTo>
                <a:cubicBezTo>
                  <a:pt x="789" y="0"/>
                  <a:pt x="789" y="0"/>
                  <a:pt x="789" y="0"/>
                </a:cubicBezTo>
                <a:cubicBezTo>
                  <a:pt x="722" y="0"/>
                  <a:pt x="654" y="0"/>
                  <a:pt x="587" y="0"/>
                </a:cubicBezTo>
                <a:cubicBezTo>
                  <a:pt x="557" y="160"/>
                  <a:pt x="557" y="160"/>
                  <a:pt x="557" y="160"/>
                </a:cubicBezTo>
                <a:cubicBezTo>
                  <a:pt x="0" y="160"/>
                  <a:pt x="0" y="160"/>
                  <a:pt x="0" y="160"/>
                </a:cubicBezTo>
                <a:cubicBezTo>
                  <a:pt x="36" y="342"/>
                  <a:pt x="36" y="342"/>
                  <a:pt x="36" y="342"/>
                </a:cubicBezTo>
                <a:cubicBezTo>
                  <a:pt x="79" y="342"/>
                  <a:pt x="79" y="342"/>
                  <a:pt x="79" y="342"/>
                </a:cubicBezTo>
                <a:cubicBezTo>
                  <a:pt x="79" y="396"/>
                  <a:pt x="79" y="451"/>
                  <a:pt x="79" y="505"/>
                </a:cubicBezTo>
                <a:cubicBezTo>
                  <a:pt x="141" y="505"/>
                  <a:pt x="141" y="505"/>
                  <a:pt x="141" y="505"/>
                </a:cubicBezTo>
                <a:cubicBezTo>
                  <a:pt x="155" y="540"/>
                  <a:pt x="190" y="565"/>
                  <a:pt x="230" y="565"/>
                </a:cubicBezTo>
                <a:cubicBezTo>
                  <a:pt x="271" y="565"/>
                  <a:pt x="306" y="540"/>
                  <a:pt x="320" y="505"/>
                </a:cubicBezTo>
                <a:cubicBezTo>
                  <a:pt x="353" y="505"/>
                  <a:pt x="353" y="505"/>
                  <a:pt x="353" y="505"/>
                </a:cubicBezTo>
                <a:cubicBezTo>
                  <a:pt x="367" y="540"/>
                  <a:pt x="402" y="565"/>
                  <a:pt x="442" y="565"/>
                </a:cubicBezTo>
                <a:cubicBezTo>
                  <a:pt x="483" y="565"/>
                  <a:pt x="518" y="540"/>
                  <a:pt x="532" y="505"/>
                </a:cubicBezTo>
                <a:cubicBezTo>
                  <a:pt x="844" y="505"/>
                  <a:pt x="844" y="505"/>
                  <a:pt x="844" y="505"/>
                </a:cubicBezTo>
                <a:cubicBezTo>
                  <a:pt x="858" y="540"/>
                  <a:pt x="893" y="565"/>
                  <a:pt x="934" y="565"/>
                </a:cubicBezTo>
                <a:cubicBezTo>
                  <a:pt x="974" y="565"/>
                  <a:pt x="1009" y="540"/>
                  <a:pt x="1023" y="505"/>
                </a:cubicBezTo>
                <a:cubicBezTo>
                  <a:pt x="1087" y="505"/>
                  <a:pt x="1087" y="505"/>
                  <a:pt x="1087" y="505"/>
                </a:cubicBezTo>
                <a:cubicBezTo>
                  <a:pt x="1096" y="505"/>
                  <a:pt x="1103" y="498"/>
                  <a:pt x="1103" y="489"/>
                </a:cubicBezTo>
                <a:cubicBezTo>
                  <a:pt x="1103" y="387"/>
                  <a:pt x="1103" y="387"/>
                  <a:pt x="1103" y="387"/>
                </a:cubicBezTo>
                <a:cubicBezTo>
                  <a:pt x="1103" y="372"/>
                  <a:pt x="1101" y="369"/>
                  <a:pt x="1096" y="356"/>
                </a:cubicBezTo>
                <a:close/>
                <a:moveTo>
                  <a:pt x="230" y="522"/>
                </a:moveTo>
                <a:cubicBezTo>
                  <a:pt x="201" y="522"/>
                  <a:pt x="178" y="498"/>
                  <a:pt x="178" y="469"/>
                </a:cubicBezTo>
                <a:cubicBezTo>
                  <a:pt x="178" y="440"/>
                  <a:pt x="201" y="416"/>
                  <a:pt x="230" y="416"/>
                </a:cubicBezTo>
                <a:cubicBezTo>
                  <a:pt x="260" y="416"/>
                  <a:pt x="283" y="440"/>
                  <a:pt x="283" y="469"/>
                </a:cubicBezTo>
                <a:cubicBezTo>
                  <a:pt x="283" y="498"/>
                  <a:pt x="260" y="522"/>
                  <a:pt x="230" y="522"/>
                </a:cubicBezTo>
                <a:close/>
                <a:moveTo>
                  <a:pt x="442" y="522"/>
                </a:moveTo>
                <a:cubicBezTo>
                  <a:pt x="413" y="522"/>
                  <a:pt x="389" y="498"/>
                  <a:pt x="389" y="469"/>
                </a:cubicBezTo>
                <a:cubicBezTo>
                  <a:pt x="389" y="440"/>
                  <a:pt x="413" y="416"/>
                  <a:pt x="442" y="416"/>
                </a:cubicBezTo>
                <a:cubicBezTo>
                  <a:pt x="471" y="416"/>
                  <a:pt x="495" y="440"/>
                  <a:pt x="495" y="469"/>
                </a:cubicBezTo>
                <a:cubicBezTo>
                  <a:pt x="495" y="498"/>
                  <a:pt x="471" y="522"/>
                  <a:pt x="442" y="522"/>
                </a:cubicBezTo>
                <a:close/>
                <a:moveTo>
                  <a:pt x="934" y="522"/>
                </a:moveTo>
                <a:cubicBezTo>
                  <a:pt x="904" y="522"/>
                  <a:pt x="881" y="498"/>
                  <a:pt x="881" y="469"/>
                </a:cubicBezTo>
                <a:cubicBezTo>
                  <a:pt x="881" y="440"/>
                  <a:pt x="904" y="416"/>
                  <a:pt x="934" y="416"/>
                </a:cubicBezTo>
                <a:cubicBezTo>
                  <a:pt x="963" y="416"/>
                  <a:pt x="986" y="440"/>
                  <a:pt x="986" y="469"/>
                </a:cubicBezTo>
                <a:cubicBezTo>
                  <a:pt x="986" y="498"/>
                  <a:pt x="963" y="522"/>
                  <a:pt x="934" y="522"/>
                </a:cubicBezTo>
                <a:close/>
                <a:moveTo>
                  <a:pt x="1015" y="213"/>
                </a:moveTo>
                <a:cubicBezTo>
                  <a:pt x="842" y="213"/>
                  <a:pt x="842" y="213"/>
                  <a:pt x="842" y="213"/>
                </a:cubicBezTo>
                <a:cubicBezTo>
                  <a:pt x="831" y="212"/>
                  <a:pt x="830" y="204"/>
                  <a:pt x="830" y="194"/>
                </a:cubicBezTo>
                <a:cubicBezTo>
                  <a:pt x="830" y="113"/>
                  <a:pt x="830" y="113"/>
                  <a:pt x="830" y="113"/>
                </a:cubicBezTo>
                <a:cubicBezTo>
                  <a:pt x="830" y="109"/>
                  <a:pt x="833" y="106"/>
                  <a:pt x="838" y="106"/>
                </a:cubicBezTo>
                <a:cubicBezTo>
                  <a:pt x="964" y="106"/>
                  <a:pt x="964" y="106"/>
                  <a:pt x="964" y="106"/>
                </a:cubicBezTo>
                <a:cubicBezTo>
                  <a:pt x="970" y="106"/>
                  <a:pt x="974" y="109"/>
                  <a:pt x="977" y="114"/>
                </a:cubicBezTo>
                <a:cubicBezTo>
                  <a:pt x="1022" y="203"/>
                  <a:pt x="1022" y="203"/>
                  <a:pt x="1022" y="203"/>
                </a:cubicBezTo>
                <a:cubicBezTo>
                  <a:pt x="1024" y="207"/>
                  <a:pt x="1023" y="212"/>
                  <a:pt x="1015" y="213"/>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endParaRPr>
          </a:p>
        </p:txBody>
      </p:sp>
      <p:sp>
        <p:nvSpPr>
          <p:cNvPr id="9" name="Freeform 19"/>
          <p:cNvSpPr>
            <a:spLocks/>
          </p:cNvSpPr>
          <p:nvPr/>
        </p:nvSpPr>
        <p:spPr bwMode="auto">
          <a:xfrm>
            <a:off x="6347658" y="1614369"/>
            <a:ext cx="1034654" cy="382838"/>
          </a:xfrm>
          <a:custGeom>
            <a:avLst/>
            <a:gdLst>
              <a:gd name="T0" fmla="*/ 0 w 869"/>
              <a:gd name="T1" fmla="*/ 169 h 169"/>
              <a:gd name="T2" fmla="*/ 116 w 869"/>
              <a:gd name="T3" fmla="*/ 82 h 169"/>
              <a:gd name="T4" fmla="*/ 245 w 869"/>
              <a:gd name="T5" fmla="*/ 74 h 169"/>
              <a:gd name="T6" fmla="*/ 362 w 869"/>
              <a:gd name="T7" fmla="*/ 0 h 169"/>
              <a:gd name="T8" fmla="*/ 483 w 869"/>
              <a:gd name="T9" fmla="*/ 0 h 169"/>
              <a:gd name="T10" fmla="*/ 650 w 869"/>
              <a:gd name="T11" fmla="*/ 74 h 169"/>
              <a:gd name="T12" fmla="*/ 784 w 869"/>
              <a:gd name="T13" fmla="*/ 74 h 169"/>
              <a:gd name="T14" fmla="*/ 869 w 869"/>
              <a:gd name="T15" fmla="*/ 169 h 169"/>
              <a:gd name="T16" fmla="*/ 0 w 869"/>
              <a:gd name="T17" fmla="*/ 169 h 169"/>
              <a:gd name="T18" fmla="*/ 0 w 869"/>
              <a:gd name="T1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169">
                <a:moveTo>
                  <a:pt x="0" y="169"/>
                </a:moveTo>
                <a:lnTo>
                  <a:pt x="116" y="82"/>
                </a:lnTo>
                <a:lnTo>
                  <a:pt x="245" y="74"/>
                </a:lnTo>
                <a:lnTo>
                  <a:pt x="362" y="0"/>
                </a:lnTo>
                <a:lnTo>
                  <a:pt x="483" y="0"/>
                </a:lnTo>
                <a:lnTo>
                  <a:pt x="650" y="74"/>
                </a:lnTo>
                <a:lnTo>
                  <a:pt x="784" y="74"/>
                </a:lnTo>
                <a:lnTo>
                  <a:pt x="869" y="169"/>
                </a:lnTo>
                <a:lnTo>
                  <a:pt x="0" y="169"/>
                </a:lnTo>
                <a:lnTo>
                  <a:pt x="0" y="16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endParaRPr>
          </a:p>
        </p:txBody>
      </p:sp>
      <p:sp>
        <p:nvSpPr>
          <p:cNvPr id="10" name="Freeform 20"/>
          <p:cNvSpPr>
            <a:spLocks noEditPoints="1"/>
          </p:cNvSpPr>
          <p:nvPr/>
        </p:nvSpPr>
        <p:spPr bwMode="auto">
          <a:xfrm>
            <a:off x="6320274" y="1711367"/>
            <a:ext cx="2149079" cy="1105241"/>
          </a:xfrm>
          <a:custGeom>
            <a:avLst/>
            <a:gdLst>
              <a:gd name="T0" fmla="*/ 1096 w 1103"/>
              <a:gd name="T1" fmla="*/ 356 h 565"/>
              <a:gd name="T2" fmla="*/ 1096 w 1103"/>
              <a:gd name="T3" fmla="*/ 295 h 565"/>
              <a:gd name="T4" fmla="*/ 1080 w 1103"/>
              <a:gd name="T5" fmla="*/ 237 h 565"/>
              <a:gd name="T6" fmla="*/ 996 w 1103"/>
              <a:gd name="T7" fmla="*/ 71 h 565"/>
              <a:gd name="T8" fmla="*/ 974 w 1103"/>
              <a:gd name="T9" fmla="*/ 60 h 565"/>
              <a:gd name="T10" fmla="*/ 733 w 1103"/>
              <a:gd name="T11" fmla="*/ 60 h 565"/>
              <a:gd name="T12" fmla="*/ 733 w 1103"/>
              <a:gd name="T13" fmla="*/ 329 h 565"/>
              <a:gd name="T14" fmla="*/ 711 w 1103"/>
              <a:gd name="T15" fmla="*/ 329 h 565"/>
              <a:gd name="T16" fmla="*/ 711 w 1103"/>
              <a:gd name="T17" fmla="*/ 40 h 565"/>
              <a:gd name="T18" fmla="*/ 789 w 1103"/>
              <a:gd name="T19" fmla="*/ 40 h 565"/>
              <a:gd name="T20" fmla="*/ 789 w 1103"/>
              <a:gd name="T21" fmla="*/ 0 h 565"/>
              <a:gd name="T22" fmla="*/ 587 w 1103"/>
              <a:gd name="T23" fmla="*/ 0 h 565"/>
              <a:gd name="T24" fmla="*/ 557 w 1103"/>
              <a:gd name="T25" fmla="*/ 160 h 565"/>
              <a:gd name="T26" fmla="*/ 0 w 1103"/>
              <a:gd name="T27" fmla="*/ 160 h 565"/>
              <a:gd name="T28" fmla="*/ 36 w 1103"/>
              <a:gd name="T29" fmla="*/ 342 h 565"/>
              <a:gd name="T30" fmla="*/ 79 w 1103"/>
              <a:gd name="T31" fmla="*/ 342 h 565"/>
              <a:gd name="T32" fmla="*/ 79 w 1103"/>
              <a:gd name="T33" fmla="*/ 505 h 565"/>
              <a:gd name="T34" fmla="*/ 141 w 1103"/>
              <a:gd name="T35" fmla="*/ 505 h 565"/>
              <a:gd name="T36" fmla="*/ 230 w 1103"/>
              <a:gd name="T37" fmla="*/ 565 h 565"/>
              <a:gd name="T38" fmla="*/ 320 w 1103"/>
              <a:gd name="T39" fmla="*/ 505 h 565"/>
              <a:gd name="T40" fmla="*/ 353 w 1103"/>
              <a:gd name="T41" fmla="*/ 505 h 565"/>
              <a:gd name="T42" fmla="*/ 442 w 1103"/>
              <a:gd name="T43" fmla="*/ 565 h 565"/>
              <a:gd name="T44" fmla="*/ 532 w 1103"/>
              <a:gd name="T45" fmla="*/ 505 h 565"/>
              <a:gd name="T46" fmla="*/ 844 w 1103"/>
              <a:gd name="T47" fmla="*/ 505 h 565"/>
              <a:gd name="T48" fmla="*/ 934 w 1103"/>
              <a:gd name="T49" fmla="*/ 565 h 565"/>
              <a:gd name="T50" fmla="*/ 1023 w 1103"/>
              <a:gd name="T51" fmla="*/ 505 h 565"/>
              <a:gd name="T52" fmla="*/ 1087 w 1103"/>
              <a:gd name="T53" fmla="*/ 505 h 565"/>
              <a:gd name="T54" fmla="*/ 1103 w 1103"/>
              <a:gd name="T55" fmla="*/ 489 h 565"/>
              <a:gd name="T56" fmla="*/ 1103 w 1103"/>
              <a:gd name="T57" fmla="*/ 387 h 565"/>
              <a:gd name="T58" fmla="*/ 1096 w 1103"/>
              <a:gd name="T59" fmla="*/ 356 h 565"/>
              <a:gd name="T60" fmla="*/ 230 w 1103"/>
              <a:gd name="T61" fmla="*/ 522 h 565"/>
              <a:gd name="T62" fmla="*/ 178 w 1103"/>
              <a:gd name="T63" fmla="*/ 469 h 565"/>
              <a:gd name="T64" fmla="*/ 230 w 1103"/>
              <a:gd name="T65" fmla="*/ 416 h 565"/>
              <a:gd name="T66" fmla="*/ 283 w 1103"/>
              <a:gd name="T67" fmla="*/ 469 h 565"/>
              <a:gd name="T68" fmla="*/ 230 w 1103"/>
              <a:gd name="T69" fmla="*/ 522 h 565"/>
              <a:gd name="T70" fmla="*/ 442 w 1103"/>
              <a:gd name="T71" fmla="*/ 522 h 565"/>
              <a:gd name="T72" fmla="*/ 389 w 1103"/>
              <a:gd name="T73" fmla="*/ 469 h 565"/>
              <a:gd name="T74" fmla="*/ 442 w 1103"/>
              <a:gd name="T75" fmla="*/ 416 h 565"/>
              <a:gd name="T76" fmla="*/ 495 w 1103"/>
              <a:gd name="T77" fmla="*/ 469 h 565"/>
              <a:gd name="T78" fmla="*/ 442 w 1103"/>
              <a:gd name="T79" fmla="*/ 522 h 565"/>
              <a:gd name="T80" fmla="*/ 934 w 1103"/>
              <a:gd name="T81" fmla="*/ 522 h 565"/>
              <a:gd name="T82" fmla="*/ 881 w 1103"/>
              <a:gd name="T83" fmla="*/ 469 h 565"/>
              <a:gd name="T84" fmla="*/ 934 w 1103"/>
              <a:gd name="T85" fmla="*/ 416 h 565"/>
              <a:gd name="T86" fmla="*/ 986 w 1103"/>
              <a:gd name="T87" fmla="*/ 469 h 565"/>
              <a:gd name="T88" fmla="*/ 934 w 1103"/>
              <a:gd name="T89" fmla="*/ 522 h 565"/>
              <a:gd name="T90" fmla="*/ 1015 w 1103"/>
              <a:gd name="T91" fmla="*/ 213 h 565"/>
              <a:gd name="T92" fmla="*/ 842 w 1103"/>
              <a:gd name="T93" fmla="*/ 213 h 565"/>
              <a:gd name="T94" fmla="*/ 830 w 1103"/>
              <a:gd name="T95" fmla="*/ 194 h 565"/>
              <a:gd name="T96" fmla="*/ 830 w 1103"/>
              <a:gd name="T97" fmla="*/ 113 h 565"/>
              <a:gd name="T98" fmla="*/ 838 w 1103"/>
              <a:gd name="T99" fmla="*/ 106 h 565"/>
              <a:gd name="T100" fmla="*/ 964 w 1103"/>
              <a:gd name="T101" fmla="*/ 106 h 565"/>
              <a:gd name="T102" fmla="*/ 977 w 1103"/>
              <a:gd name="T103" fmla="*/ 114 h 565"/>
              <a:gd name="T104" fmla="*/ 1022 w 1103"/>
              <a:gd name="T105" fmla="*/ 203 h 565"/>
              <a:gd name="T106" fmla="*/ 1015 w 1103"/>
              <a:gd name="T107" fmla="*/ 21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565">
                <a:moveTo>
                  <a:pt x="1096" y="356"/>
                </a:moveTo>
                <a:cubicBezTo>
                  <a:pt x="1096" y="295"/>
                  <a:pt x="1096" y="295"/>
                  <a:pt x="1096" y="295"/>
                </a:cubicBezTo>
                <a:cubicBezTo>
                  <a:pt x="1095" y="274"/>
                  <a:pt x="1090" y="255"/>
                  <a:pt x="1080" y="237"/>
                </a:cubicBezTo>
                <a:cubicBezTo>
                  <a:pt x="996" y="71"/>
                  <a:pt x="996" y="71"/>
                  <a:pt x="996" y="71"/>
                </a:cubicBezTo>
                <a:cubicBezTo>
                  <a:pt x="992" y="64"/>
                  <a:pt x="985" y="60"/>
                  <a:pt x="974" y="60"/>
                </a:cubicBezTo>
                <a:cubicBezTo>
                  <a:pt x="733" y="60"/>
                  <a:pt x="733" y="60"/>
                  <a:pt x="733" y="60"/>
                </a:cubicBezTo>
                <a:cubicBezTo>
                  <a:pt x="733" y="329"/>
                  <a:pt x="733" y="329"/>
                  <a:pt x="733" y="329"/>
                </a:cubicBezTo>
                <a:cubicBezTo>
                  <a:pt x="711" y="329"/>
                  <a:pt x="711" y="329"/>
                  <a:pt x="711" y="329"/>
                </a:cubicBezTo>
                <a:cubicBezTo>
                  <a:pt x="711" y="40"/>
                  <a:pt x="711" y="40"/>
                  <a:pt x="711" y="40"/>
                </a:cubicBezTo>
                <a:cubicBezTo>
                  <a:pt x="789" y="40"/>
                  <a:pt x="789" y="40"/>
                  <a:pt x="789" y="40"/>
                </a:cubicBezTo>
                <a:cubicBezTo>
                  <a:pt x="789" y="0"/>
                  <a:pt x="789" y="0"/>
                  <a:pt x="789" y="0"/>
                </a:cubicBezTo>
                <a:cubicBezTo>
                  <a:pt x="722" y="0"/>
                  <a:pt x="654" y="0"/>
                  <a:pt x="587" y="0"/>
                </a:cubicBezTo>
                <a:cubicBezTo>
                  <a:pt x="557" y="160"/>
                  <a:pt x="557" y="160"/>
                  <a:pt x="557" y="160"/>
                </a:cubicBezTo>
                <a:cubicBezTo>
                  <a:pt x="0" y="160"/>
                  <a:pt x="0" y="160"/>
                  <a:pt x="0" y="160"/>
                </a:cubicBezTo>
                <a:cubicBezTo>
                  <a:pt x="36" y="342"/>
                  <a:pt x="36" y="342"/>
                  <a:pt x="36" y="342"/>
                </a:cubicBezTo>
                <a:cubicBezTo>
                  <a:pt x="79" y="342"/>
                  <a:pt x="79" y="342"/>
                  <a:pt x="79" y="342"/>
                </a:cubicBezTo>
                <a:cubicBezTo>
                  <a:pt x="79" y="396"/>
                  <a:pt x="79" y="451"/>
                  <a:pt x="79" y="505"/>
                </a:cubicBezTo>
                <a:cubicBezTo>
                  <a:pt x="141" y="505"/>
                  <a:pt x="141" y="505"/>
                  <a:pt x="141" y="505"/>
                </a:cubicBezTo>
                <a:cubicBezTo>
                  <a:pt x="155" y="540"/>
                  <a:pt x="190" y="565"/>
                  <a:pt x="230" y="565"/>
                </a:cubicBezTo>
                <a:cubicBezTo>
                  <a:pt x="271" y="565"/>
                  <a:pt x="306" y="540"/>
                  <a:pt x="320" y="505"/>
                </a:cubicBezTo>
                <a:cubicBezTo>
                  <a:pt x="353" y="505"/>
                  <a:pt x="353" y="505"/>
                  <a:pt x="353" y="505"/>
                </a:cubicBezTo>
                <a:cubicBezTo>
                  <a:pt x="367" y="540"/>
                  <a:pt x="402" y="565"/>
                  <a:pt x="442" y="565"/>
                </a:cubicBezTo>
                <a:cubicBezTo>
                  <a:pt x="483" y="565"/>
                  <a:pt x="518" y="540"/>
                  <a:pt x="532" y="505"/>
                </a:cubicBezTo>
                <a:cubicBezTo>
                  <a:pt x="844" y="505"/>
                  <a:pt x="844" y="505"/>
                  <a:pt x="844" y="505"/>
                </a:cubicBezTo>
                <a:cubicBezTo>
                  <a:pt x="858" y="540"/>
                  <a:pt x="893" y="565"/>
                  <a:pt x="934" y="565"/>
                </a:cubicBezTo>
                <a:cubicBezTo>
                  <a:pt x="974" y="565"/>
                  <a:pt x="1009" y="540"/>
                  <a:pt x="1023" y="505"/>
                </a:cubicBezTo>
                <a:cubicBezTo>
                  <a:pt x="1087" y="505"/>
                  <a:pt x="1087" y="505"/>
                  <a:pt x="1087" y="505"/>
                </a:cubicBezTo>
                <a:cubicBezTo>
                  <a:pt x="1096" y="505"/>
                  <a:pt x="1103" y="498"/>
                  <a:pt x="1103" y="489"/>
                </a:cubicBezTo>
                <a:cubicBezTo>
                  <a:pt x="1103" y="387"/>
                  <a:pt x="1103" y="387"/>
                  <a:pt x="1103" y="387"/>
                </a:cubicBezTo>
                <a:cubicBezTo>
                  <a:pt x="1103" y="372"/>
                  <a:pt x="1101" y="369"/>
                  <a:pt x="1096" y="356"/>
                </a:cubicBezTo>
                <a:close/>
                <a:moveTo>
                  <a:pt x="230" y="522"/>
                </a:moveTo>
                <a:cubicBezTo>
                  <a:pt x="201" y="522"/>
                  <a:pt x="178" y="498"/>
                  <a:pt x="178" y="469"/>
                </a:cubicBezTo>
                <a:cubicBezTo>
                  <a:pt x="178" y="440"/>
                  <a:pt x="201" y="416"/>
                  <a:pt x="230" y="416"/>
                </a:cubicBezTo>
                <a:cubicBezTo>
                  <a:pt x="260" y="416"/>
                  <a:pt x="283" y="440"/>
                  <a:pt x="283" y="469"/>
                </a:cubicBezTo>
                <a:cubicBezTo>
                  <a:pt x="283" y="498"/>
                  <a:pt x="260" y="522"/>
                  <a:pt x="230" y="522"/>
                </a:cubicBezTo>
                <a:close/>
                <a:moveTo>
                  <a:pt x="442" y="522"/>
                </a:moveTo>
                <a:cubicBezTo>
                  <a:pt x="413" y="522"/>
                  <a:pt x="389" y="498"/>
                  <a:pt x="389" y="469"/>
                </a:cubicBezTo>
                <a:cubicBezTo>
                  <a:pt x="389" y="440"/>
                  <a:pt x="413" y="416"/>
                  <a:pt x="442" y="416"/>
                </a:cubicBezTo>
                <a:cubicBezTo>
                  <a:pt x="471" y="416"/>
                  <a:pt x="495" y="440"/>
                  <a:pt x="495" y="469"/>
                </a:cubicBezTo>
                <a:cubicBezTo>
                  <a:pt x="495" y="498"/>
                  <a:pt x="471" y="522"/>
                  <a:pt x="442" y="522"/>
                </a:cubicBezTo>
                <a:close/>
                <a:moveTo>
                  <a:pt x="934" y="522"/>
                </a:moveTo>
                <a:cubicBezTo>
                  <a:pt x="904" y="522"/>
                  <a:pt x="881" y="498"/>
                  <a:pt x="881" y="469"/>
                </a:cubicBezTo>
                <a:cubicBezTo>
                  <a:pt x="881" y="440"/>
                  <a:pt x="904" y="416"/>
                  <a:pt x="934" y="416"/>
                </a:cubicBezTo>
                <a:cubicBezTo>
                  <a:pt x="963" y="416"/>
                  <a:pt x="986" y="440"/>
                  <a:pt x="986" y="469"/>
                </a:cubicBezTo>
                <a:cubicBezTo>
                  <a:pt x="986" y="498"/>
                  <a:pt x="963" y="522"/>
                  <a:pt x="934" y="522"/>
                </a:cubicBezTo>
                <a:close/>
                <a:moveTo>
                  <a:pt x="1015" y="213"/>
                </a:moveTo>
                <a:cubicBezTo>
                  <a:pt x="842" y="213"/>
                  <a:pt x="842" y="213"/>
                  <a:pt x="842" y="213"/>
                </a:cubicBezTo>
                <a:cubicBezTo>
                  <a:pt x="831" y="212"/>
                  <a:pt x="830" y="204"/>
                  <a:pt x="830" y="194"/>
                </a:cubicBezTo>
                <a:cubicBezTo>
                  <a:pt x="830" y="113"/>
                  <a:pt x="830" y="113"/>
                  <a:pt x="830" y="113"/>
                </a:cubicBezTo>
                <a:cubicBezTo>
                  <a:pt x="830" y="109"/>
                  <a:pt x="833" y="106"/>
                  <a:pt x="838" y="106"/>
                </a:cubicBezTo>
                <a:cubicBezTo>
                  <a:pt x="964" y="106"/>
                  <a:pt x="964" y="106"/>
                  <a:pt x="964" y="106"/>
                </a:cubicBezTo>
                <a:cubicBezTo>
                  <a:pt x="970" y="106"/>
                  <a:pt x="974" y="109"/>
                  <a:pt x="977" y="114"/>
                </a:cubicBezTo>
                <a:cubicBezTo>
                  <a:pt x="1022" y="203"/>
                  <a:pt x="1022" y="203"/>
                  <a:pt x="1022" y="203"/>
                </a:cubicBezTo>
                <a:cubicBezTo>
                  <a:pt x="1024" y="207"/>
                  <a:pt x="1023" y="212"/>
                  <a:pt x="1015" y="213"/>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endParaRPr>
          </a:p>
        </p:txBody>
      </p:sp>
      <p:sp>
        <p:nvSpPr>
          <p:cNvPr id="12" name="TextBox 67"/>
          <p:cNvSpPr txBox="1"/>
          <p:nvPr/>
        </p:nvSpPr>
        <p:spPr>
          <a:xfrm>
            <a:off x="445725" y="3656942"/>
            <a:ext cx="2074047" cy="715802"/>
          </a:xfrm>
          <a:prstGeom prst="rect">
            <a:avLst/>
          </a:prstGeom>
          <a:noFill/>
        </p:spPr>
        <p:txBody>
          <a:bodyPr wrap="square" rtlCol="0">
            <a:spAutoFit/>
          </a:bodyPr>
          <a:lstStyle/>
          <a:p>
            <a:pPr>
              <a:lnSpc>
                <a:spcPct val="150000"/>
              </a:lnSpc>
            </a:pPr>
            <a:r>
              <a:rPr lang="zh-CN" altLang="en-US" sz="900" dirty="0">
                <a:solidFill>
                  <a:schemeClr val="tx1">
                    <a:lumMod val="85000"/>
                    <a:lumOff val="15000"/>
                  </a:schemeClr>
                </a:solidFill>
                <a:latin typeface="微软雅黑" pitchFamily="34" charset="-122"/>
                <a:ea typeface="微软雅黑" pitchFamily="34" charset="-122"/>
                <a:sym typeface="Gill Sans" charset="0"/>
              </a:rPr>
              <a:t>用途概况：</a:t>
            </a:r>
            <a:r>
              <a:rPr lang="zh-CN" altLang="en-US" sz="90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a:t>
            </a:r>
          </a:p>
        </p:txBody>
      </p:sp>
      <p:sp>
        <p:nvSpPr>
          <p:cNvPr id="13" name="TextBox 68"/>
          <p:cNvSpPr txBox="1"/>
          <p:nvPr/>
        </p:nvSpPr>
        <p:spPr>
          <a:xfrm>
            <a:off x="799708" y="3271931"/>
            <a:ext cx="1107996" cy="276999"/>
          </a:xfrm>
          <a:prstGeom prst="rect">
            <a:avLst/>
          </a:prstGeom>
          <a:noFill/>
        </p:spPr>
        <p:txBody>
          <a:bodyPr wrap="none"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TextBox 73"/>
          <p:cNvSpPr txBox="1"/>
          <p:nvPr/>
        </p:nvSpPr>
        <p:spPr>
          <a:xfrm>
            <a:off x="3377427" y="3656942"/>
            <a:ext cx="2074047" cy="715802"/>
          </a:xfrm>
          <a:prstGeom prst="rect">
            <a:avLst/>
          </a:prstGeom>
          <a:noFill/>
        </p:spPr>
        <p:txBody>
          <a:bodyPr wrap="square" rtlCol="0">
            <a:spAutoFit/>
          </a:bodyPr>
          <a:lstStyle/>
          <a:p>
            <a:pPr>
              <a:lnSpc>
                <a:spcPct val="150000"/>
              </a:lnSpc>
            </a:pPr>
            <a:r>
              <a:rPr lang="zh-CN" altLang="en-US" sz="900" dirty="0">
                <a:solidFill>
                  <a:prstClr val="black">
                    <a:lumMod val="85000"/>
                    <a:lumOff val="15000"/>
                  </a:prstClr>
                </a:solidFill>
                <a:latin typeface="微软雅黑" pitchFamily="34" charset="-122"/>
                <a:ea typeface="微软雅黑" pitchFamily="34" charset="-122"/>
                <a:sym typeface="Gill Sans" charset="0"/>
              </a:rPr>
              <a:t>用途概况：</a:t>
            </a:r>
            <a:r>
              <a:rPr lang="zh-CN" altLang="en-US" sz="90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a:t>
            </a:r>
          </a:p>
        </p:txBody>
      </p:sp>
      <p:sp>
        <p:nvSpPr>
          <p:cNvPr id="16" name="TextBox 74"/>
          <p:cNvSpPr txBox="1"/>
          <p:nvPr/>
        </p:nvSpPr>
        <p:spPr>
          <a:xfrm>
            <a:off x="3680028" y="3224339"/>
            <a:ext cx="1107996" cy="276999"/>
          </a:xfrm>
          <a:prstGeom prst="rect">
            <a:avLst/>
          </a:prstGeom>
          <a:noFill/>
        </p:spPr>
        <p:txBody>
          <a:bodyPr wrap="none"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TextBox 76"/>
          <p:cNvSpPr txBox="1"/>
          <p:nvPr/>
        </p:nvSpPr>
        <p:spPr>
          <a:xfrm>
            <a:off x="6386385" y="3656942"/>
            <a:ext cx="2074047" cy="715802"/>
          </a:xfrm>
          <a:prstGeom prst="rect">
            <a:avLst/>
          </a:prstGeom>
          <a:noFill/>
        </p:spPr>
        <p:txBody>
          <a:bodyPr wrap="square" rtlCol="0">
            <a:spAutoFit/>
          </a:bodyPr>
          <a:lstStyle/>
          <a:p>
            <a:pPr>
              <a:lnSpc>
                <a:spcPct val="150000"/>
              </a:lnSpc>
            </a:pPr>
            <a:r>
              <a:rPr lang="zh-CN" altLang="en-US" sz="900" dirty="0">
                <a:solidFill>
                  <a:prstClr val="black">
                    <a:lumMod val="85000"/>
                    <a:lumOff val="15000"/>
                  </a:prstClr>
                </a:solidFill>
                <a:latin typeface="微软雅黑" pitchFamily="34" charset="-122"/>
                <a:ea typeface="微软雅黑" pitchFamily="34" charset="-122"/>
                <a:sym typeface="Gill Sans" charset="0"/>
              </a:rPr>
              <a:t>用途概况：</a:t>
            </a:r>
            <a:r>
              <a:rPr lang="zh-CN" altLang="en-US" sz="900" dirty="0">
                <a:solidFill>
                  <a:prstClr val="black">
                    <a:lumMod val="50000"/>
                    <a:lumOff val="50000"/>
                  </a:prstClr>
                </a:solidFill>
                <a:latin typeface="微软雅黑" pitchFamily="34" charset="-122"/>
                <a:ea typeface="微软雅黑" pitchFamily="34" charset="-122"/>
                <a:sym typeface="Gill Sans" charset="0"/>
              </a:rPr>
              <a:t>此处添加详细文本描述，建议与标题相关并符合整体语言风格，语言描述尽量简洁。</a:t>
            </a:r>
          </a:p>
        </p:txBody>
      </p:sp>
      <p:sp>
        <p:nvSpPr>
          <p:cNvPr id="19" name="TextBox 77"/>
          <p:cNvSpPr txBox="1"/>
          <p:nvPr/>
        </p:nvSpPr>
        <p:spPr>
          <a:xfrm>
            <a:off x="6668360" y="3224339"/>
            <a:ext cx="1107996" cy="276999"/>
          </a:xfrm>
          <a:prstGeom prst="rect">
            <a:avLst/>
          </a:prstGeom>
          <a:noFill/>
        </p:spPr>
        <p:txBody>
          <a:bodyPr wrap="none"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85518924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3" grpId="0"/>
      <p:bldP spid="15" grpId="0"/>
      <p:bldP spid="1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46777"/>
            <a:ext cx="5647320" cy="314427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835611" y="1443696"/>
            <a:ext cx="3730398" cy="1039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5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5749732" y="3091515"/>
            <a:ext cx="2816278" cy="3547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just"/>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a:spLocks/>
          </p:cNvSpPr>
          <p:nvPr/>
        </p:nvSpPr>
        <p:spPr>
          <a:xfrm>
            <a:off x="5749732" y="3484359"/>
            <a:ext cx="2816278" cy="94471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defRPr sz="1800">
                <a:solidFill>
                  <a:srgbClr val="000000"/>
                </a:solidFill>
              </a:defRPr>
            </a:pP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2"/>
          <p:cNvSpPr txBox="1">
            <a:spLocks/>
          </p:cNvSpPr>
          <p:nvPr/>
        </p:nvSpPr>
        <p:spPr>
          <a:xfrm>
            <a:off x="5084058" y="1569616"/>
            <a:ext cx="3277164" cy="86777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p>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p>
          <a:p>
            <a:pPr algn="just">
              <a:lnSpc>
                <a:spcPct val="120000"/>
              </a:lnSpc>
              <a:defRPr sz="1800">
                <a:solidFill>
                  <a:srgbClr val="000000"/>
                </a:solidFill>
              </a:defRPr>
            </a:pP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0776439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2334837" y="2115748"/>
            <a:ext cx="0" cy="859088"/>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2" name="任意多边形 11"/>
          <p:cNvSpPr/>
          <p:nvPr/>
        </p:nvSpPr>
        <p:spPr>
          <a:xfrm>
            <a:off x="3710719" y="3588193"/>
            <a:ext cx="0" cy="859088"/>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3" name="任意多边形 12"/>
          <p:cNvSpPr/>
          <p:nvPr/>
        </p:nvSpPr>
        <p:spPr>
          <a:xfrm>
            <a:off x="5842853" y="2579073"/>
            <a:ext cx="0" cy="859088"/>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4" name="任意多边形 13"/>
          <p:cNvSpPr/>
          <p:nvPr/>
        </p:nvSpPr>
        <p:spPr>
          <a:xfrm>
            <a:off x="6700156" y="2138226"/>
            <a:ext cx="0" cy="859088"/>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5" name="任意多边形 14"/>
          <p:cNvSpPr/>
          <p:nvPr/>
        </p:nvSpPr>
        <p:spPr>
          <a:xfrm>
            <a:off x="4825994" y="1387392"/>
            <a:ext cx="0" cy="859088"/>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6" name="任意多边形 15"/>
          <p:cNvSpPr/>
          <p:nvPr/>
        </p:nvSpPr>
        <p:spPr>
          <a:xfrm>
            <a:off x="2092855" y="2152738"/>
            <a:ext cx="5125214" cy="2464223"/>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nvGrpSpPr>
          <p:cNvPr id="17" name="组合 16"/>
          <p:cNvGrpSpPr/>
          <p:nvPr/>
        </p:nvGrpSpPr>
        <p:grpSpPr>
          <a:xfrm>
            <a:off x="6353592" y="1514335"/>
            <a:ext cx="667851" cy="577857"/>
            <a:chOff x="8471587" y="2198088"/>
            <a:chExt cx="890516" cy="770518"/>
          </a:xfrm>
        </p:grpSpPr>
        <p:sp>
          <p:nvSpPr>
            <p:cNvPr id="18" name="泪滴形 17"/>
            <p:cNvSpPr/>
            <p:nvPr/>
          </p:nvSpPr>
          <p:spPr>
            <a:xfrm rot="8100000">
              <a:off x="8531586" y="2198088"/>
              <a:ext cx="770518" cy="770518"/>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sp>
          <p:nvSpPr>
            <p:cNvPr id="19" name="矩形 18"/>
            <p:cNvSpPr/>
            <p:nvPr/>
          </p:nvSpPr>
          <p:spPr>
            <a:xfrm>
              <a:off x="8471587" y="2401523"/>
              <a:ext cx="890516" cy="385768"/>
            </a:xfrm>
            <a:prstGeom prst="rect">
              <a:avLst/>
            </a:prstGeom>
          </p:spPr>
          <p:txBody>
            <a:bodyPr wrap="square">
              <a:spAutoFit/>
            </a:bodyPr>
            <a:lstStyle/>
            <a:p>
              <a:pPr algn="ctr"/>
              <a:r>
                <a:rPr lang="en-US" altLang="zh-CN" sz="1280" b="1" dirty="0">
                  <a:solidFill>
                    <a:schemeClr val="bg1"/>
                  </a:solidFill>
                  <a:latin typeface="Kartika" panose="02020503030404060203" pitchFamily="18" charset="0"/>
                  <a:ea typeface="微软雅黑" panose="020B0503020204020204" pitchFamily="34" charset="-122"/>
                  <a:cs typeface="Kartika" panose="02020503030404060203" pitchFamily="18" charset="0"/>
                </a:rPr>
                <a:t>2015</a:t>
              </a:r>
              <a:endParaRPr lang="zh-CN" altLang="en-US" sz="128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0" name="组合 19"/>
          <p:cNvGrpSpPr/>
          <p:nvPr/>
        </p:nvGrpSpPr>
        <p:grpSpPr>
          <a:xfrm>
            <a:off x="5499415" y="1845807"/>
            <a:ext cx="689360" cy="689360"/>
            <a:chOff x="7332620" y="2640074"/>
            <a:chExt cx="919197" cy="919197"/>
          </a:xfrm>
        </p:grpSpPr>
        <p:sp>
          <p:nvSpPr>
            <p:cNvPr id="21" name="泪滴形 20"/>
            <p:cNvSpPr/>
            <p:nvPr/>
          </p:nvSpPr>
          <p:spPr>
            <a:xfrm rot="8100000">
              <a:off x="7332620" y="2640074"/>
              <a:ext cx="919197" cy="919197"/>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sp>
          <p:nvSpPr>
            <p:cNvPr id="22" name="矩形 21"/>
            <p:cNvSpPr/>
            <p:nvPr/>
          </p:nvSpPr>
          <p:spPr>
            <a:xfrm>
              <a:off x="7345306" y="2926302"/>
              <a:ext cx="890515" cy="430910"/>
            </a:xfrm>
            <a:prstGeom prst="rect">
              <a:avLst/>
            </a:prstGeom>
          </p:spPr>
          <p:txBody>
            <a:bodyPr wrap="square">
              <a:spAutoFit/>
            </a:bodyPr>
            <a:lstStyle/>
            <a:p>
              <a:pPr algn="ctr"/>
              <a:r>
                <a:rPr lang="en-US" altLang="zh-CN" sz="15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2016</a:t>
              </a:r>
              <a:endParaRPr lang="zh-CN" altLang="en-US" sz="15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3" name="组合 22"/>
          <p:cNvGrpSpPr/>
          <p:nvPr/>
        </p:nvGrpSpPr>
        <p:grpSpPr>
          <a:xfrm>
            <a:off x="4422506" y="2184962"/>
            <a:ext cx="815413" cy="904004"/>
            <a:chOff x="5896663" y="3092306"/>
            <a:chExt cx="1087277" cy="1205405"/>
          </a:xfrm>
        </p:grpSpPr>
        <p:sp>
          <p:nvSpPr>
            <p:cNvPr id="24" name="泪滴形 23"/>
            <p:cNvSpPr/>
            <p:nvPr/>
          </p:nvSpPr>
          <p:spPr>
            <a:xfrm rot="8100000">
              <a:off x="5896663" y="3092306"/>
              <a:ext cx="1087277" cy="1087277"/>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sp>
          <p:nvSpPr>
            <p:cNvPr id="25" name="矩形 24"/>
            <p:cNvSpPr/>
            <p:nvPr/>
          </p:nvSpPr>
          <p:spPr>
            <a:xfrm>
              <a:off x="5999423" y="3435889"/>
              <a:ext cx="890516" cy="861822"/>
            </a:xfrm>
            <a:prstGeom prst="rect">
              <a:avLst/>
            </a:prstGeom>
          </p:spPr>
          <p:txBody>
            <a:bodyPr wrap="square">
              <a:spAutoFit/>
            </a:bodyPr>
            <a:lstStyle/>
            <a:p>
              <a:pPr algn="ctr"/>
              <a:r>
                <a:rPr lang="en-US" altLang="zh-CN" b="1" dirty="0">
                  <a:solidFill>
                    <a:schemeClr val="bg1"/>
                  </a:solidFill>
                  <a:latin typeface="Kartika" panose="02020503030404060203" pitchFamily="18" charset="0"/>
                  <a:ea typeface="微软雅黑" panose="020B0503020204020204" pitchFamily="34" charset="-122"/>
                  <a:cs typeface="Kartika" panose="02020503030404060203" pitchFamily="18" charset="0"/>
                </a:rPr>
                <a:t>2017</a:t>
              </a:r>
              <a:endParaRPr lang="zh-CN" altLang="en-US"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6" name="组合 25"/>
          <p:cNvGrpSpPr/>
          <p:nvPr/>
        </p:nvGrpSpPr>
        <p:grpSpPr>
          <a:xfrm>
            <a:off x="3229307" y="2528484"/>
            <a:ext cx="937659" cy="1036723"/>
            <a:chOff x="4305643" y="3550361"/>
            <a:chExt cx="1250281" cy="1382374"/>
          </a:xfrm>
        </p:grpSpPr>
        <p:sp>
          <p:nvSpPr>
            <p:cNvPr id="27" name="泪滴形 26"/>
            <p:cNvSpPr/>
            <p:nvPr/>
          </p:nvSpPr>
          <p:spPr>
            <a:xfrm rot="8100000">
              <a:off x="4305643" y="3550361"/>
              <a:ext cx="1250281" cy="1250281"/>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sp>
          <p:nvSpPr>
            <p:cNvPr id="28" name="矩形 27"/>
            <p:cNvSpPr/>
            <p:nvPr/>
          </p:nvSpPr>
          <p:spPr>
            <a:xfrm>
              <a:off x="4400754" y="3947795"/>
              <a:ext cx="1032992" cy="984940"/>
            </a:xfrm>
            <a:prstGeom prst="rect">
              <a:avLst/>
            </a:prstGeom>
          </p:spPr>
          <p:txBody>
            <a:bodyPr wrap="square">
              <a:spAutoFit/>
            </a:bodyPr>
            <a:lstStyle/>
            <a:p>
              <a:pPr algn="ctr"/>
              <a:r>
                <a:rPr lang="en-US" altLang="zh-CN" sz="21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2018</a:t>
              </a:r>
              <a:endParaRPr lang="zh-CN" altLang="en-US" sz="21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29" name="组合 28"/>
          <p:cNvGrpSpPr/>
          <p:nvPr/>
        </p:nvGrpSpPr>
        <p:grpSpPr>
          <a:xfrm>
            <a:off x="1894836" y="2907164"/>
            <a:ext cx="1061995" cy="1061995"/>
            <a:chOff x="2526251" y="4055294"/>
            <a:chExt cx="1416071" cy="1416071"/>
          </a:xfrm>
        </p:grpSpPr>
        <p:sp>
          <p:nvSpPr>
            <p:cNvPr id="30" name="泪滴形 29"/>
            <p:cNvSpPr/>
            <p:nvPr/>
          </p:nvSpPr>
          <p:spPr>
            <a:xfrm rot="8100000">
              <a:off x="2526251" y="4055294"/>
              <a:ext cx="1416071" cy="1416071"/>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tx1"/>
                </a:solidFill>
              </a:endParaRPr>
            </a:p>
          </p:txBody>
        </p:sp>
        <p:sp>
          <p:nvSpPr>
            <p:cNvPr id="31" name="矩形 30"/>
            <p:cNvSpPr/>
            <p:nvPr/>
          </p:nvSpPr>
          <p:spPr>
            <a:xfrm>
              <a:off x="2609532" y="4565818"/>
              <a:ext cx="1194900" cy="615587"/>
            </a:xfrm>
            <a:prstGeom prst="rect">
              <a:avLst/>
            </a:prstGeom>
          </p:spPr>
          <p:txBody>
            <a:bodyPr wrap="square">
              <a:spAutoFit/>
            </a:bodyPr>
            <a:lstStyle/>
            <a:p>
              <a:pPr algn="ctr"/>
              <a:r>
                <a:rPr lang="en-US" altLang="zh-CN" sz="24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2019</a:t>
              </a:r>
              <a:endParaRPr lang="zh-CN" altLang="en-US" sz="24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32" name="文本框 31"/>
          <p:cNvSpPr txBox="1"/>
          <p:nvPr/>
        </p:nvSpPr>
        <p:spPr>
          <a:xfrm>
            <a:off x="2967273" y="1359064"/>
            <a:ext cx="1800493" cy="969496"/>
          </a:xfrm>
          <a:prstGeom prst="rect">
            <a:avLst/>
          </a:prstGeom>
          <a:noFill/>
          <a:effectLst/>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903207" y="2696072"/>
            <a:ext cx="1800493" cy="969496"/>
          </a:xfrm>
          <a:prstGeom prst="rect">
            <a:avLst/>
          </a:prstGeom>
          <a:noFill/>
          <a:effectLst/>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724223" y="3623930"/>
            <a:ext cx="1800493" cy="969496"/>
          </a:xfrm>
          <a:prstGeom prst="rect">
            <a:avLst/>
          </a:prstGeom>
          <a:noFill/>
          <a:effectLst/>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840356" y="4236054"/>
            <a:ext cx="1800493" cy="969496"/>
          </a:xfrm>
          <a:prstGeom prst="rect">
            <a:avLst/>
          </a:prstGeom>
          <a:noFill/>
          <a:effectLst/>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33180" y="2145709"/>
            <a:ext cx="1800493" cy="969496"/>
          </a:xfrm>
          <a:prstGeom prst="rect">
            <a:avLst/>
          </a:prstGeom>
          <a:noFill/>
          <a:effectLst/>
        </p:spPr>
        <p:txBody>
          <a:bodyPr wrap="none"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7238543"/>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 presetClass="entr" presetSubtype="1" decel="2800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decel="28000"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decel="2800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ppt_x"/>
                                          </p:val>
                                        </p:tav>
                                        <p:tav tm="100000">
                                          <p:val>
                                            <p:strVal val="#ppt_x"/>
                                          </p:val>
                                        </p:tav>
                                      </p:tavLst>
                                    </p:anim>
                                    <p:anim calcmode="lin" valueType="num">
                                      <p:cBhvr additive="base">
                                        <p:cTn id="20" dur="75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1" decel="28000" fill="hold" nodeType="withEffect">
                                  <p:stCondLst>
                                    <p:cond delay="7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750" fill="hold"/>
                                        <p:tgtEl>
                                          <p:spTgt spid="26"/>
                                        </p:tgtEl>
                                        <p:attrNameLst>
                                          <p:attrName>ppt_x</p:attrName>
                                        </p:attrNameLst>
                                      </p:cBhvr>
                                      <p:tavLst>
                                        <p:tav tm="0">
                                          <p:val>
                                            <p:strVal val="#ppt_x"/>
                                          </p:val>
                                        </p:tav>
                                        <p:tav tm="100000">
                                          <p:val>
                                            <p:strVal val="#ppt_x"/>
                                          </p:val>
                                        </p:tav>
                                      </p:tavLst>
                                    </p:anim>
                                    <p:anim calcmode="lin" valueType="num">
                                      <p:cBhvr additive="base">
                                        <p:cTn id="24" dur="75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1" decel="28000" fill="hold" nodeType="withEffect">
                                  <p:stCondLst>
                                    <p:cond delay="10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par>
                          <p:cTn id="45" fill="hold">
                            <p:stCondLst>
                              <p:cond delay="2750"/>
                            </p:stCondLst>
                            <p:childTnLst>
                              <p:par>
                                <p:cTn id="46" presetID="2" presetClass="entr" presetSubtype="8" decel="2800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750" fill="hold"/>
                                        <p:tgtEl>
                                          <p:spTgt spid="32"/>
                                        </p:tgtEl>
                                        <p:attrNameLst>
                                          <p:attrName>ppt_x</p:attrName>
                                        </p:attrNameLst>
                                      </p:cBhvr>
                                      <p:tavLst>
                                        <p:tav tm="0">
                                          <p:val>
                                            <p:strVal val="0-#ppt_w/2"/>
                                          </p:val>
                                        </p:tav>
                                        <p:tav tm="100000">
                                          <p:val>
                                            <p:strVal val="#ppt_x"/>
                                          </p:val>
                                        </p:tav>
                                      </p:tavLst>
                                    </p:anim>
                                    <p:anim calcmode="lin" valueType="num">
                                      <p:cBhvr additive="base">
                                        <p:cTn id="49" dur="750" fill="hold"/>
                                        <p:tgtEl>
                                          <p:spTgt spid="32"/>
                                        </p:tgtEl>
                                        <p:attrNameLst>
                                          <p:attrName>ppt_y</p:attrName>
                                        </p:attrNameLst>
                                      </p:cBhvr>
                                      <p:tavLst>
                                        <p:tav tm="0">
                                          <p:val>
                                            <p:strVal val="#ppt_y"/>
                                          </p:val>
                                        </p:tav>
                                        <p:tav tm="100000">
                                          <p:val>
                                            <p:strVal val="#ppt_y"/>
                                          </p:val>
                                        </p:tav>
                                      </p:tavLst>
                                    </p:anim>
                                  </p:childTnLst>
                                </p:cTn>
                              </p:par>
                              <p:par>
                                <p:cTn id="50" presetID="2" presetClass="entr" presetSubtype="8" decel="28000" fill="hold" grpId="0" nodeType="withEffect">
                                  <p:stCondLst>
                                    <p:cond delay="25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750" fill="hold"/>
                                        <p:tgtEl>
                                          <p:spTgt spid="36"/>
                                        </p:tgtEl>
                                        <p:attrNameLst>
                                          <p:attrName>ppt_x</p:attrName>
                                        </p:attrNameLst>
                                      </p:cBhvr>
                                      <p:tavLst>
                                        <p:tav tm="0">
                                          <p:val>
                                            <p:strVal val="0-#ppt_w/2"/>
                                          </p:val>
                                        </p:tav>
                                        <p:tav tm="100000">
                                          <p:val>
                                            <p:strVal val="#ppt_x"/>
                                          </p:val>
                                        </p:tav>
                                      </p:tavLst>
                                    </p:anim>
                                    <p:anim calcmode="lin" valueType="num">
                                      <p:cBhvr additive="base">
                                        <p:cTn id="53" dur="750" fill="hold"/>
                                        <p:tgtEl>
                                          <p:spTgt spid="36"/>
                                        </p:tgtEl>
                                        <p:attrNameLst>
                                          <p:attrName>ppt_y</p:attrName>
                                        </p:attrNameLst>
                                      </p:cBhvr>
                                      <p:tavLst>
                                        <p:tav tm="0">
                                          <p:val>
                                            <p:strVal val="#ppt_y"/>
                                          </p:val>
                                        </p:tav>
                                        <p:tav tm="100000">
                                          <p:val>
                                            <p:strVal val="#ppt_y"/>
                                          </p:val>
                                        </p:tav>
                                      </p:tavLst>
                                    </p:anim>
                                  </p:childTnLst>
                                </p:cTn>
                              </p:par>
                              <p:par>
                                <p:cTn id="54" presetID="2" presetClass="entr" presetSubtype="2" decel="28000" fill="hold" grpId="0" nodeType="withEffect">
                                  <p:stCondLst>
                                    <p:cond delay="5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750" fill="hold"/>
                                        <p:tgtEl>
                                          <p:spTgt spid="33"/>
                                        </p:tgtEl>
                                        <p:attrNameLst>
                                          <p:attrName>ppt_x</p:attrName>
                                        </p:attrNameLst>
                                      </p:cBhvr>
                                      <p:tavLst>
                                        <p:tav tm="0">
                                          <p:val>
                                            <p:strVal val="1+#ppt_w/2"/>
                                          </p:val>
                                        </p:tav>
                                        <p:tav tm="100000">
                                          <p:val>
                                            <p:strVal val="#ppt_x"/>
                                          </p:val>
                                        </p:tav>
                                      </p:tavLst>
                                    </p:anim>
                                    <p:anim calcmode="lin" valueType="num">
                                      <p:cBhvr additive="base">
                                        <p:cTn id="57" dur="750" fill="hold"/>
                                        <p:tgtEl>
                                          <p:spTgt spid="33"/>
                                        </p:tgtEl>
                                        <p:attrNameLst>
                                          <p:attrName>ppt_y</p:attrName>
                                        </p:attrNameLst>
                                      </p:cBhvr>
                                      <p:tavLst>
                                        <p:tav tm="0">
                                          <p:val>
                                            <p:strVal val="#ppt_y"/>
                                          </p:val>
                                        </p:tav>
                                        <p:tav tm="100000">
                                          <p:val>
                                            <p:strVal val="#ppt_y"/>
                                          </p:val>
                                        </p:tav>
                                      </p:tavLst>
                                    </p:anim>
                                  </p:childTnLst>
                                </p:cTn>
                              </p:par>
                              <p:par>
                                <p:cTn id="58" presetID="2" presetClass="entr" presetSubtype="2" decel="28000" fill="hold" grpId="0" nodeType="withEffect">
                                  <p:stCondLst>
                                    <p:cond delay="75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750" fill="hold"/>
                                        <p:tgtEl>
                                          <p:spTgt spid="34"/>
                                        </p:tgtEl>
                                        <p:attrNameLst>
                                          <p:attrName>ppt_x</p:attrName>
                                        </p:attrNameLst>
                                      </p:cBhvr>
                                      <p:tavLst>
                                        <p:tav tm="0">
                                          <p:val>
                                            <p:strVal val="1+#ppt_w/2"/>
                                          </p:val>
                                        </p:tav>
                                        <p:tav tm="100000">
                                          <p:val>
                                            <p:strVal val="#ppt_x"/>
                                          </p:val>
                                        </p:tav>
                                      </p:tavLst>
                                    </p:anim>
                                    <p:anim calcmode="lin" valueType="num">
                                      <p:cBhvr additive="base">
                                        <p:cTn id="61" dur="75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2" decel="28000" fill="hold" grpId="0" nodeType="withEffect">
                                  <p:stCondLst>
                                    <p:cond delay="100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750" fill="hold"/>
                                        <p:tgtEl>
                                          <p:spTgt spid="35"/>
                                        </p:tgtEl>
                                        <p:attrNameLst>
                                          <p:attrName>ppt_x</p:attrName>
                                        </p:attrNameLst>
                                      </p:cBhvr>
                                      <p:tavLst>
                                        <p:tav tm="0">
                                          <p:val>
                                            <p:strVal val="1+#ppt_w/2"/>
                                          </p:val>
                                        </p:tav>
                                        <p:tav tm="100000">
                                          <p:val>
                                            <p:strVal val="#ppt_x"/>
                                          </p:val>
                                        </p:tav>
                                      </p:tavLst>
                                    </p:anim>
                                    <p:anim calcmode="lin" valueType="num">
                                      <p:cBhvr additive="base">
                                        <p:cTn id="65"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32" grpId="0"/>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0291FBF1-8C60-4EC0-8F2A-732C36FFC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99512" y="-1999512"/>
            <a:ext cx="5145088" cy="9144112"/>
          </a:xfrm>
          <a:prstGeom prst="rect">
            <a:avLst/>
          </a:prstGeom>
        </p:spPr>
      </p:pic>
      <p:sp>
        <p:nvSpPr>
          <p:cNvPr id="15" name="矩形 14">
            <a:extLst>
              <a:ext uri="{FF2B5EF4-FFF2-40B4-BE49-F238E27FC236}">
                <a16:creationId xmlns:a16="http://schemas.microsoft.com/office/drawing/2014/main" id="{284106CA-9BC0-4248-94B4-38ECA3833AC0}"/>
              </a:ext>
            </a:extLst>
          </p:cNvPr>
          <p:cNvSpPr/>
          <p:nvPr/>
        </p:nvSpPr>
        <p:spPr>
          <a:xfrm>
            <a:off x="1387725" y="1461951"/>
            <a:ext cx="6442363" cy="17872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8AEF43E-BD9A-4F67-9691-C5F10B3979E9}"/>
              </a:ext>
            </a:extLst>
          </p:cNvPr>
          <p:cNvSpPr/>
          <p:nvPr/>
        </p:nvSpPr>
        <p:spPr>
          <a:xfrm>
            <a:off x="2270952" y="1058322"/>
            <a:ext cx="4833995" cy="739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TextBox 6">
            <a:extLst>
              <a:ext uri="{FF2B5EF4-FFF2-40B4-BE49-F238E27FC236}">
                <a16:creationId xmlns:a16="http://schemas.microsoft.com/office/drawing/2014/main" id="{E01233D0-E64A-4898-9712-4BA411F051BB}"/>
              </a:ext>
            </a:extLst>
          </p:cNvPr>
          <p:cNvSpPr txBox="1">
            <a:spLocks noChangeArrowheads="1"/>
          </p:cNvSpPr>
          <p:nvPr/>
        </p:nvSpPr>
        <p:spPr bwMode="auto">
          <a:xfrm>
            <a:off x="2499768" y="2682777"/>
            <a:ext cx="4284476" cy="307777"/>
          </a:xfrm>
          <a:prstGeom prst="rect">
            <a:avLst/>
          </a:prstGeom>
          <a:noFill/>
          <a:ln w="9525">
            <a:noFill/>
            <a:miter lim="800000"/>
            <a:headEnd/>
            <a:tailEnd/>
          </a:ln>
          <a:extLst/>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eaLnBrk="1" fontAlgn="base" hangingPunct="1">
              <a:buClrTx/>
              <a:buSzTx/>
              <a:buFontTx/>
              <a:buNone/>
            </a:pPr>
            <a:r>
              <a:rPr lang="zh-CN" altLang="en-US" dirty="0">
                <a:solidFill>
                  <a:schemeClr val="tx1">
                    <a:lumMod val="65000"/>
                    <a:lumOff val="35000"/>
                  </a:schemeClr>
                </a:solidFill>
                <a:latin typeface="Verdana" pitchFamily="34" charset="0"/>
              </a:rPr>
              <a:t>动态</a:t>
            </a:r>
            <a:r>
              <a:rPr lang="en-US" altLang="zh-CN" dirty="0">
                <a:solidFill>
                  <a:schemeClr val="tx1">
                    <a:lumMod val="65000"/>
                    <a:lumOff val="35000"/>
                  </a:schemeClr>
                </a:solidFill>
                <a:latin typeface="Verdana" pitchFamily="34" charset="0"/>
              </a:rPr>
              <a:t>PPT/</a:t>
            </a:r>
            <a:r>
              <a:rPr lang="zh-CN" altLang="en-US" dirty="0">
                <a:solidFill>
                  <a:schemeClr val="tx1">
                    <a:lumMod val="65000"/>
                    <a:lumOff val="35000"/>
                  </a:schemeClr>
                </a:solidFill>
                <a:latin typeface="Verdana" pitchFamily="34" charset="0"/>
              </a:rPr>
              <a:t>产品推广</a:t>
            </a:r>
            <a:r>
              <a:rPr lang="en-US" altLang="zh-CN" dirty="0">
                <a:solidFill>
                  <a:schemeClr val="tx1">
                    <a:lumMod val="65000"/>
                    <a:lumOff val="35000"/>
                  </a:schemeClr>
                </a:solidFill>
                <a:latin typeface="Verdana" pitchFamily="34" charset="0"/>
              </a:rPr>
              <a:t>/</a:t>
            </a:r>
            <a:r>
              <a:rPr lang="zh-CN" altLang="en-US" dirty="0">
                <a:solidFill>
                  <a:schemeClr val="tx1">
                    <a:lumMod val="65000"/>
                    <a:lumOff val="35000"/>
                  </a:schemeClr>
                </a:solidFill>
                <a:latin typeface="Verdana" pitchFamily="34" charset="0"/>
              </a:rPr>
              <a:t>总结计划</a:t>
            </a:r>
            <a:r>
              <a:rPr lang="en-US" altLang="zh-CN" dirty="0">
                <a:solidFill>
                  <a:schemeClr val="tx1">
                    <a:lumMod val="65000"/>
                    <a:lumOff val="35000"/>
                  </a:schemeClr>
                </a:solidFill>
                <a:latin typeface="Verdana" pitchFamily="34" charset="0"/>
              </a:rPr>
              <a:t>/</a:t>
            </a:r>
            <a:r>
              <a:rPr lang="zh-CN" altLang="en-US" dirty="0">
                <a:solidFill>
                  <a:schemeClr val="tx1">
                    <a:lumMod val="65000"/>
                    <a:lumOff val="35000"/>
                  </a:schemeClr>
                </a:solidFill>
                <a:latin typeface="Verdana" pitchFamily="34" charset="0"/>
              </a:rPr>
              <a:t>宣传策划</a:t>
            </a:r>
            <a:r>
              <a:rPr lang="en-US" altLang="zh-CN" dirty="0">
                <a:solidFill>
                  <a:schemeClr val="tx1">
                    <a:lumMod val="65000"/>
                    <a:lumOff val="35000"/>
                  </a:schemeClr>
                </a:solidFill>
                <a:latin typeface="Verdana" pitchFamily="34" charset="0"/>
              </a:rPr>
              <a:t>/</a:t>
            </a:r>
            <a:r>
              <a:rPr lang="zh-CN" altLang="en-US" dirty="0">
                <a:solidFill>
                  <a:schemeClr val="tx1">
                    <a:lumMod val="65000"/>
                    <a:lumOff val="35000"/>
                  </a:schemeClr>
                </a:solidFill>
                <a:latin typeface="Verdana" pitchFamily="34" charset="0"/>
              </a:rPr>
              <a:t>项目介绍等</a:t>
            </a:r>
            <a:endParaRPr lang="en-US" altLang="zh-CN" dirty="0">
              <a:solidFill>
                <a:schemeClr val="tx1">
                  <a:lumMod val="65000"/>
                  <a:lumOff val="35000"/>
                </a:schemeClr>
              </a:solidFill>
              <a:latin typeface="Verdana" pitchFamily="34" charset="0"/>
            </a:endParaRPr>
          </a:p>
        </p:txBody>
      </p:sp>
      <p:sp>
        <p:nvSpPr>
          <p:cNvPr id="18" name="TextBox 5">
            <a:extLst>
              <a:ext uri="{FF2B5EF4-FFF2-40B4-BE49-F238E27FC236}">
                <a16:creationId xmlns:a16="http://schemas.microsoft.com/office/drawing/2014/main" id="{CDE4E4FF-C5E8-4093-BFE7-36993BF10E25}"/>
              </a:ext>
            </a:extLst>
          </p:cNvPr>
          <p:cNvSpPr txBox="1"/>
          <p:nvPr/>
        </p:nvSpPr>
        <p:spPr>
          <a:xfrm>
            <a:off x="2122022" y="1790031"/>
            <a:ext cx="5909436" cy="746358"/>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zh-CN" altLang="en-US" sz="4400" spc="300" dirty="0">
                <a:solidFill>
                  <a:schemeClr val="tx1">
                    <a:lumMod val="75000"/>
                    <a:lumOff val="25000"/>
                  </a:schemeClr>
                </a:solidFill>
                <a:latin typeface="微软雅黑" pitchFamily="34" charset="-122"/>
                <a:ea typeface="微软雅黑" pitchFamily="34" charset="-122"/>
                <a:sym typeface="微软雅黑" pitchFamily="34" charset="-122"/>
              </a:rPr>
              <a:t>演讲完毕 谢谢观看</a:t>
            </a:r>
          </a:p>
        </p:txBody>
      </p:sp>
      <p:sp>
        <p:nvSpPr>
          <p:cNvPr id="19" name="TextBox 5">
            <a:extLst>
              <a:ext uri="{FF2B5EF4-FFF2-40B4-BE49-F238E27FC236}">
                <a16:creationId xmlns:a16="http://schemas.microsoft.com/office/drawing/2014/main" id="{66988433-4FF2-46A2-B940-A7008BA2A4E9}"/>
              </a:ext>
            </a:extLst>
          </p:cNvPr>
          <p:cNvSpPr txBox="1"/>
          <p:nvPr/>
        </p:nvSpPr>
        <p:spPr>
          <a:xfrm>
            <a:off x="2614069" y="847755"/>
            <a:ext cx="4490878" cy="100027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4400" dirty="0">
                <a:solidFill>
                  <a:schemeClr val="tx1">
                    <a:lumMod val="75000"/>
                    <a:lumOff val="25000"/>
                  </a:schemeClr>
                </a:solidFill>
                <a:latin typeface="Vladimir Script" panose="03050402040407070305" pitchFamily="66" charset="0"/>
                <a:ea typeface="方正姚体" panose="02010601030101010101" pitchFamily="2" charset="-122"/>
                <a:cs typeface="Clear Sans Light" pitchFamily="34" charset="0"/>
              </a:rPr>
              <a:t>POWERPOINT</a:t>
            </a:r>
            <a:endParaRPr lang="id-ID" altLang="zh-CN" sz="4400" dirty="0">
              <a:solidFill>
                <a:schemeClr val="tx1">
                  <a:lumMod val="75000"/>
                  <a:lumOff val="25000"/>
                </a:schemeClr>
              </a:solidFill>
              <a:latin typeface="Vladimir Script" panose="03050402040407070305" pitchFamily="66" charset="0"/>
              <a:ea typeface="方正姚体" panose="02010601030101010101" pitchFamily="2" charset="-122"/>
              <a:cs typeface="Clear Sans Light" pitchFamily="34" charset="0"/>
            </a:endParaRPr>
          </a:p>
        </p:txBody>
      </p:sp>
    </p:spTree>
    <p:extLst>
      <p:ext uri="{BB962C8B-B14F-4D97-AF65-F5344CB8AC3E}">
        <p14:creationId xmlns:p14="http://schemas.microsoft.com/office/powerpoint/2010/main" val="3795511509"/>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500"/>
                            </p:stCondLst>
                            <p:childTnLst>
                              <p:par>
                                <p:cTn id="17" presetID="52" presetClass="entr" presetSubtype="0" fill="hold" grpId="0" nodeType="after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Scale>
                                      <p:cBhvr>
                                        <p:cTn id="19" dur="1000" decel="50000" fill="hold">
                                          <p:stCondLst>
                                            <p:cond delay="0"/>
                                          </p:stCondLst>
                                        </p:cTn>
                                        <p:tgtEl>
                                          <p:spTgt spid="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9">
                                            <p:txEl>
                                              <p:pRg st="0" end="0"/>
                                            </p:txEl>
                                          </p:spTgt>
                                        </p:tgtEl>
                                        <p:attrNameLst>
                                          <p:attrName>ppt_x</p:attrName>
                                          <p:attrName>ppt_y</p:attrName>
                                        </p:attrNameLst>
                                      </p:cBhvr>
                                    </p:animMotion>
                                    <p:animEffect transition="in" filter="fade">
                                      <p:cBhvr>
                                        <p:cTn id="21" dur="1000"/>
                                        <p:tgtEl>
                                          <p:spTgt spid="19">
                                            <p:txEl>
                                              <p:pRg st="0" end="0"/>
                                            </p:txEl>
                                          </p:spTgt>
                                        </p:tgtEl>
                                      </p:cBhvr>
                                    </p:animEffect>
                                  </p:childTnLst>
                                </p:cTn>
                              </p:par>
                            </p:childTnLst>
                          </p:cTn>
                        </p:par>
                        <p:par>
                          <p:cTn id="22" fill="hold">
                            <p:stCondLst>
                              <p:cond delay="2500"/>
                            </p:stCondLst>
                            <p:childTnLst>
                              <p:par>
                                <p:cTn id="23" presetID="52" presetClass="entr" presetSubtype="0"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Scale>
                                      <p:cBhvr>
                                        <p:cTn id="25" dur="1000" decel="50000" fill="hold">
                                          <p:stCondLst>
                                            <p:cond delay="0"/>
                                          </p:stCondLst>
                                        </p:cTn>
                                        <p:tgtEl>
                                          <p:spTgt spid="1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8">
                                            <p:txEl>
                                              <p:pRg st="0" end="0"/>
                                            </p:txEl>
                                          </p:spTgt>
                                        </p:tgtEl>
                                        <p:attrNameLst>
                                          <p:attrName>ppt_x</p:attrName>
                                          <p:attrName>ppt_y</p:attrName>
                                        </p:attrNameLst>
                                      </p:cBhvr>
                                    </p:animMotion>
                                    <p:animEffect transition="in" filter="fade">
                                      <p:cBhvr>
                                        <p:cTn id="27" dur="1000"/>
                                        <p:tgtEl>
                                          <p:spTgt spid="18">
                                            <p:txEl>
                                              <p:pRg st="0" end="0"/>
                                            </p:txEl>
                                          </p:spTgt>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build="p"/>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10BE9A0-323A-44B9-9485-AE57CACC0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99512" y="-1999512"/>
            <a:ext cx="5145088" cy="9144112"/>
          </a:xfrm>
          <a:prstGeom prst="rect">
            <a:avLst/>
          </a:prstGeom>
        </p:spPr>
      </p:pic>
      <p:sp>
        <p:nvSpPr>
          <p:cNvPr id="15" name="TextBox 11"/>
          <p:cNvSpPr txBox="1">
            <a:spLocks noChangeArrowheads="1"/>
          </p:cNvSpPr>
          <p:nvPr/>
        </p:nvSpPr>
        <p:spPr bwMode="auto">
          <a:xfrm>
            <a:off x="4213170" y="1946896"/>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Tx/>
              <a:buNone/>
            </a:pPr>
            <a:r>
              <a:rPr lang="zh-CN" altLang="en-US" sz="2400" dirty="0">
                <a:solidFill>
                  <a:schemeClr val="tx1">
                    <a:lumMod val="75000"/>
                    <a:lumOff val="25000"/>
                  </a:schemeClr>
                </a:solidFill>
                <a:latin typeface="微软雅黑" pitchFamily="34" charset="-122"/>
                <a:ea typeface="微软雅黑" pitchFamily="34" charset="-122"/>
              </a:rPr>
              <a:t>工作回顾</a:t>
            </a:r>
          </a:p>
        </p:txBody>
      </p:sp>
      <p:sp>
        <p:nvSpPr>
          <p:cNvPr id="17" name="TextBox 1"/>
          <p:cNvSpPr txBox="1">
            <a:spLocks noChangeArrowheads="1"/>
          </p:cNvSpPr>
          <p:nvPr/>
        </p:nvSpPr>
        <p:spPr bwMode="auto">
          <a:xfrm>
            <a:off x="4196384" y="2517302"/>
            <a:ext cx="3317141"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dirty="0">
                <a:solidFill>
                  <a:schemeClr val="tx1">
                    <a:lumMod val="75000"/>
                    <a:lumOff val="2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2818755" y="1923061"/>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3200" b="1" dirty="0">
                  <a:solidFill>
                    <a:srgbClr val="FFFFFF"/>
                  </a:solidFill>
                </a:rPr>
                <a:t>01</a:t>
              </a:r>
            </a:p>
          </p:txBody>
        </p:sp>
      </p:grpSp>
    </p:spTree>
    <p:extLst>
      <p:ext uri="{BB962C8B-B14F-4D97-AF65-F5344CB8AC3E}">
        <p14:creationId xmlns:p14="http://schemas.microsoft.com/office/powerpoint/2010/main" val="717667044"/>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758630" y="2627626"/>
            <a:ext cx="1777513" cy="813609"/>
            <a:chOff x="1221767" y="2192338"/>
            <a:chExt cx="2370017" cy="1084811"/>
          </a:xfrm>
        </p:grpSpPr>
        <p:sp>
          <p:nvSpPr>
            <p:cNvPr id="32" name="矩形 31"/>
            <p:cNvSpPr/>
            <p:nvPr/>
          </p:nvSpPr>
          <p:spPr>
            <a:xfrm>
              <a:off x="1477528" y="2192338"/>
              <a:ext cx="2114256" cy="400109"/>
            </a:xfrm>
            <a:prstGeom prst="rect">
              <a:avLst/>
            </a:prstGeom>
          </p:spPr>
          <p:txBody>
            <a:bodyPr wrap="none">
              <a:spAutoFit/>
            </a:bodyPr>
            <a:lstStyle/>
            <a:p>
              <a:pPr algn="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1221767" y="2523609"/>
              <a:ext cx="2370017" cy="753540"/>
            </a:xfrm>
            <a:prstGeom prst="rect">
              <a:avLst/>
            </a:prstGeom>
          </p:spPr>
          <p:txBody>
            <a:bodyPr wrap="square">
              <a:spAutoFit/>
            </a:bodyPr>
            <a:lstStyle/>
            <a:p>
              <a:pPr algn="r">
                <a:lnSpc>
                  <a:spcPct val="130000"/>
                </a:lnSpc>
              </a:pPr>
              <a:r>
                <a:rPr lang="zh-CN" altLang="en-US" sz="788"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34" name="组合 33"/>
          <p:cNvGrpSpPr/>
          <p:nvPr/>
        </p:nvGrpSpPr>
        <p:grpSpPr>
          <a:xfrm>
            <a:off x="6607859" y="2627627"/>
            <a:ext cx="1777513" cy="813609"/>
            <a:chOff x="3106598" y="5073134"/>
            <a:chExt cx="2370017" cy="1084811"/>
          </a:xfrm>
        </p:grpSpPr>
        <p:sp>
          <p:nvSpPr>
            <p:cNvPr id="35" name="矩形 34"/>
            <p:cNvSpPr/>
            <p:nvPr/>
          </p:nvSpPr>
          <p:spPr>
            <a:xfrm>
              <a:off x="3106598" y="5073134"/>
              <a:ext cx="2114253" cy="400109"/>
            </a:xfrm>
            <a:prstGeom prst="rect">
              <a:avLst/>
            </a:prstGeom>
          </p:spPr>
          <p:txBody>
            <a:bodyPr wrap="none">
              <a:spAutoFit/>
            </a:bodyPr>
            <a:lstStyle/>
            <a:p>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3106598" y="5404405"/>
              <a:ext cx="2370017" cy="753540"/>
            </a:xfrm>
            <a:prstGeom prst="rect">
              <a:avLst/>
            </a:prstGeom>
          </p:spPr>
          <p:txBody>
            <a:bodyPr wrap="square">
              <a:spAutoFit/>
            </a:bodyPr>
            <a:lstStyle/>
            <a:p>
              <a:pPr>
                <a:lnSpc>
                  <a:spcPct val="130000"/>
                </a:lnSpc>
              </a:pPr>
              <a:r>
                <a:rPr lang="zh-CN" altLang="en-US" sz="788"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37" name="组合 36"/>
          <p:cNvGrpSpPr/>
          <p:nvPr/>
        </p:nvGrpSpPr>
        <p:grpSpPr>
          <a:xfrm>
            <a:off x="758630" y="1638192"/>
            <a:ext cx="1777513" cy="813609"/>
            <a:chOff x="1221767" y="2192338"/>
            <a:chExt cx="2370017" cy="1084811"/>
          </a:xfrm>
        </p:grpSpPr>
        <p:sp>
          <p:nvSpPr>
            <p:cNvPr id="38" name="矩形 37"/>
            <p:cNvSpPr/>
            <p:nvPr/>
          </p:nvSpPr>
          <p:spPr>
            <a:xfrm>
              <a:off x="1477528" y="2192338"/>
              <a:ext cx="2114256" cy="400109"/>
            </a:xfrm>
            <a:prstGeom prst="rect">
              <a:avLst/>
            </a:prstGeom>
          </p:spPr>
          <p:txBody>
            <a:bodyPr wrap="none">
              <a:spAutoFit/>
            </a:bodyPr>
            <a:lstStyle/>
            <a:p>
              <a:pPr algn="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1221767" y="2523609"/>
              <a:ext cx="2370017" cy="753540"/>
            </a:xfrm>
            <a:prstGeom prst="rect">
              <a:avLst/>
            </a:prstGeom>
          </p:spPr>
          <p:txBody>
            <a:bodyPr wrap="square">
              <a:spAutoFit/>
            </a:bodyPr>
            <a:lstStyle/>
            <a:p>
              <a:pPr algn="r">
                <a:lnSpc>
                  <a:spcPct val="130000"/>
                </a:lnSpc>
              </a:pPr>
              <a:r>
                <a:rPr lang="zh-CN" altLang="en-US" sz="788"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40" name="组合 39"/>
          <p:cNvGrpSpPr/>
          <p:nvPr/>
        </p:nvGrpSpPr>
        <p:grpSpPr>
          <a:xfrm>
            <a:off x="6607859" y="1638193"/>
            <a:ext cx="1777513" cy="813609"/>
            <a:chOff x="3106598" y="5073134"/>
            <a:chExt cx="2370017" cy="1084811"/>
          </a:xfrm>
        </p:grpSpPr>
        <p:sp>
          <p:nvSpPr>
            <p:cNvPr id="41" name="矩形 40"/>
            <p:cNvSpPr/>
            <p:nvPr/>
          </p:nvSpPr>
          <p:spPr>
            <a:xfrm>
              <a:off x="3106598" y="5073134"/>
              <a:ext cx="2114253" cy="400109"/>
            </a:xfrm>
            <a:prstGeom prst="rect">
              <a:avLst/>
            </a:prstGeom>
          </p:spPr>
          <p:txBody>
            <a:bodyPr wrap="none">
              <a:spAutoFit/>
            </a:bodyPr>
            <a:lstStyle/>
            <a:p>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3106598" y="5404405"/>
              <a:ext cx="2370017" cy="753540"/>
            </a:xfrm>
            <a:prstGeom prst="rect">
              <a:avLst/>
            </a:prstGeom>
          </p:spPr>
          <p:txBody>
            <a:bodyPr wrap="square">
              <a:spAutoFit/>
            </a:bodyPr>
            <a:lstStyle/>
            <a:p>
              <a:pPr>
                <a:lnSpc>
                  <a:spcPct val="130000"/>
                </a:lnSpc>
              </a:pPr>
              <a:r>
                <a:rPr lang="zh-CN" altLang="en-US" sz="788"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43" name="组合 42"/>
          <p:cNvGrpSpPr/>
          <p:nvPr/>
        </p:nvGrpSpPr>
        <p:grpSpPr>
          <a:xfrm>
            <a:off x="758630" y="3617061"/>
            <a:ext cx="1777513" cy="813609"/>
            <a:chOff x="1221767" y="2192338"/>
            <a:chExt cx="2370017" cy="1084811"/>
          </a:xfrm>
        </p:grpSpPr>
        <p:sp>
          <p:nvSpPr>
            <p:cNvPr id="44" name="矩形 43"/>
            <p:cNvSpPr/>
            <p:nvPr/>
          </p:nvSpPr>
          <p:spPr>
            <a:xfrm>
              <a:off x="1477528" y="2192338"/>
              <a:ext cx="2114256" cy="400109"/>
            </a:xfrm>
            <a:prstGeom prst="rect">
              <a:avLst/>
            </a:prstGeom>
          </p:spPr>
          <p:txBody>
            <a:bodyPr wrap="none">
              <a:spAutoFit/>
            </a:bodyPr>
            <a:lstStyle/>
            <a:p>
              <a:pPr algn="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44"/>
            <p:cNvSpPr/>
            <p:nvPr/>
          </p:nvSpPr>
          <p:spPr>
            <a:xfrm>
              <a:off x="1221767" y="2523609"/>
              <a:ext cx="2370017" cy="753540"/>
            </a:xfrm>
            <a:prstGeom prst="rect">
              <a:avLst/>
            </a:prstGeom>
          </p:spPr>
          <p:txBody>
            <a:bodyPr wrap="square">
              <a:spAutoFit/>
            </a:bodyPr>
            <a:lstStyle/>
            <a:p>
              <a:pPr algn="r">
                <a:lnSpc>
                  <a:spcPct val="130000"/>
                </a:lnSpc>
              </a:pPr>
              <a:r>
                <a:rPr lang="zh-CN" altLang="en-US" sz="788"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46" name="组合 45"/>
          <p:cNvGrpSpPr/>
          <p:nvPr/>
        </p:nvGrpSpPr>
        <p:grpSpPr>
          <a:xfrm>
            <a:off x="6607859" y="3617062"/>
            <a:ext cx="1777513" cy="813609"/>
            <a:chOff x="3106598" y="5073134"/>
            <a:chExt cx="2370017" cy="1084811"/>
          </a:xfrm>
        </p:grpSpPr>
        <p:sp>
          <p:nvSpPr>
            <p:cNvPr id="47" name="矩形 46"/>
            <p:cNvSpPr/>
            <p:nvPr/>
          </p:nvSpPr>
          <p:spPr>
            <a:xfrm>
              <a:off x="3106598" y="5073134"/>
              <a:ext cx="2114253" cy="400109"/>
            </a:xfrm>
            <a:prstGeom prst="rect">
              <a:avLst/>
            </a:prstGeom>
          </p:spPr>
          <p:txBody>
            <a:bodyPr wrap="none">
              <a:spAutoFit/>
            </a:bodyPr>
            <a:lstStyle/>
            <a:p>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CLICK ADD TITLE</a:t>
              </a:r>
              <a:endPar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矩形 47"/>
            <p:cNvSpPr/>
            <p:nvPr/>
          </p:nvSpPr>
          <p:spPr>
            <a:xfrm>
              <a:off x="3106598" y="5404405"/>
              <a:ext cx="2370017" cy="753540"/>
            </a:xfrm>
            <a:prstGeom prst="rect">
              <a:avLst/>
            </a:prstGeom>
          </p:spPr>
          <p:txBody>
            <a:bodyPr wrap="square">
              <a:spAutoFit/>
            </a:bodyPr>
            <a:lstStyle/>
            <a:p>
              <a:pPr>
                <a:lnSpc>
                  <a:spcPct val="130000"/>
                </a:lnSpc>
              </a:pPr>
              <a:r>
                <a:rPr lang="zh-CN" altLang="en-US" sz="788"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3" name="组合 2"/>
          <p:cNvGrpSpPr/>
          <p:nvPr/>
        </p:nvGrpSpPr>
        <p:grpSpPr>
          <a:xfrm>
            <a:off x="3402368" y="2966387"/>
            <a:ext cx="958075" cy="743719"/>
            <a:chOff x="4536490" y="3954124"/>
            <a:chExt cx="1277433" cy="991625"/>
          </a:xfrm>
        </p:grpSpPr>
        <p:grpSp>
          <p:nvGrpSpPr>
            <p:cNvPr id="30" name="组合 29"/>
            <p:cNvGrpSpPr/>
            <p:nvPr/>
          </p:nvGrpSpPr>
          <p:grpSpPr>
            <a:xfrm>
              <a:off x="4536490" y="3954124"/>
              <a:ext cx="1277433" cy="991625"/>
              <a:chOff x="4795439" y="4004932"/>
              <a:chExt cx="1073775" cy="833533"/>
            </a:xfrm>
          </p:grpSpPr>
          <p:sp>
            <p:nvSpPr>
              <p:cNvPr id="14" name="Freeform 7"/>
              <p:cNvSpPr>
                <a:spLocks/>
              </p:cNvSpPr>
              <p:nvPr/>
            </p:nvSpPr>
            <p:spPr bwMode="auto">
              <a:xfrm>
                <a:off x="4795439" y="4021645"/>
                <a:ext cx="877402" cy="816820"/>
              </a:xfrm>
              <a:custGeom>
                <a:avLst/>
                <a:gdLst>
                  <a:gd name="T0" fmla="*/ 0 w 223"/>
                  <a:gd name="T1" fmla="*/ 149 h 208"/>
                  <a:gd name="T2" fmla="*/ 30 w 223"/>
                  <a:gd name="T3" fmla="*/ 106 h 208"/>
                  <a:gd name="T4" fmla="*/ 82 w 223"/>
                  <a:gd name="T5" fmla="*/ 44 h 208"/>
                  <a:gd name="T6" fmla="*/ 106 w 223"/>
                  <a:gd name="T7" fmla="*/ 8 h 208"/>
                  <a:gd name="T8" fmla="*/ 152 w 223"/>
                  <a:gd name="T9" fmla="*/ 15 h 208"/>
                  <a:gd name="T10" fmla="*/ 156 w 223"/>
                  <a:gd name="T11" fmla="*/ 32 h 208"/>
                  <a:gd name="T12" fmla="*/ 203 w 223"/>
                  <a:gd name="T13" fmla="*/ 116 h 208"/>
                  <a:gd name="T14" fmla="*/ 219 w 223"/>
                  <a:gd name="T15" fmla="*/ 133 h 208"/>
                  <a:gd name="T16" fmla="*/ 198 w 223"/>
                  <a:gd name="T17" fmla="*/ 172 h 208"/>
                  <a:gd name="T18" fmla="*/ 159 w 223"/>
                  <a:gd name="T19" fmla="*/ 176 h 208"/>
                  <a:gd name="T20" fmla="*/ 78 w 223"/>
                  <a:gd name="T21" fmla="*/ 188 h 208"/>
                  <a:gd name="T22" fmla="*/ 31 w 223"/>
                  <a:gd name="T23" fmla="*/ 197 h 208"/>
                  <a:gd name="T24" fmla="*/ 0 w 223"/>
                  <a:gd name="T25"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08">
                    <a:moveTo>
                      <a:pt x="0" y="149"/>
                    </a:moveTo>
                    <a:cubicBezTo>
                      <a:pt x="0" y="119"/>
                      <a:pt x="7" y="111"/>
                      <a:pt x="30" y="106"/>
                    </a:cubicBezTo>
                    <a:cubicBezTo>
                      <a:pt x="66" y="99"/>
                      <a:pt x="81" y="81"/>
                      <a:pt x="82" y="44"/>
                    </a:cubicBezTo>
                    <a:cubicBezTo>
                      <a:pt x="83" y="26"/>
                      <a:pt x="91" y="15"/>
                      <a:pt x="106" y="8"/>
                    </a:cubicBezTo>
                    <a:cubicBezTo>
                      <a:pt x="122" y="0"/>
                      <a:pt x="139" y="4"/>
                      <a:pt x="152" y="15"/>
                    </a:cubicBezTo>
                    <a:cubicBezTo>
                      <a:pt x="156" y="18"/>
                      <a:pt x="157" y="27"/>
                      <a:pt x="156" y="32"/>
                    </a:cubicBezTo>
                    <a:cubicBezTo>
                      <a:pt x="147" y="73"/>
                      <a:pt x="163" y="102"/>
                      <a:pt x="203" y="116"/>
                    </a:cubicBezTo>
                    <a:cubicBezTo>
                      <a:pt x="210" y="118"/>
                      <a:pt x="218" y="126"/>
                      <a:pt x="219" y="133"/>
                    </a:cubicBezTo>
                    <a:cubicBezTo>
                      <a:pt x="223" y="151"/>
                      <a:pt x="211" y="162"/>
                      <a:pt x="198" y="172"/>
                    </a:cubicBezTo>
                    <a:cubicBezTo>
                      <a:pt x="186" y="181"/>
                      <a:pt x="174" y="183"/>
                      <a:pt x="159" y="176"/>
                    </a:cubicBezTo>
                    <a:cubicBezTo>
                      <a:pt x="119" y="156"/>
                      <a:pt x="98" y="163"/>
                      <a:pt x="78" y="188"/>
                    </a:cubicBezTo>
                    <a:cubicBezTo>
                      <a:pt x="63" y="206"/>
                      <a:pt x="51" y="208"/>
                      <a:pt x="31" y="197"/>
                    </a:cubicBezTo>
                    <a:cubicBezTo>
                      <a:pt x="10" y="185"/>
                      <a:pt x="0" y="166"/>
                      <a:pt x="0" y="1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16"/>
              <p:cNvSpPr>
                <a:spLocks/>
              </p:cNvSpPr>
              <p:nvPr/>
            </p:nvSpPr>
            <p:spPr bwMode="auto">
              <a:xfrm>
                <a:off x="5428423" y="4004932"/>
                <a:ext cx="440791" cy="440791"/>
              </a:xfrm>
              <a:custGeom>
                <a:avLst/>
                <a:gdLst>
                  <a:gd name="T0" fmla="*/ 112 w 112"/>
                  <a:gd name="T1" fmla="*/ 56 h 112"/>
                  <a:gd name="T2" fmla="*/ 56 w 112"/>
                  <a:gd name="T3" fmla="*/ 112 h 112"/>
                  <a:gd name="T4" fmla="*/ 0 w 112"/>
                  <a:gd name="T5" fmla="*/ 57 h 112"/>
                  <a:gd name="T6" fmla="*/ 56 w 112"/>
                  <a:gd name="T7" fmla="*/ 0 h 112"/>
                  <a:gd name="T8" fmla="*/ 112 w 112"/>
                  <a:gd name="T9" fmla="*/ 56 h 112"/>
                </a:gdLst>
                <a:ahLst/>
                <a:cxnLst>
                  <a:cxn ang="0">
                    <a:pos x="T0" y="T1"/>
                  </a:cxn>
                  <a:cxn ang="0">
                    <a:pos x="T2" y="T3"/>
                  </a:cxn>
                  <a:cxn ang="0">
                    <a:pos x="T4" y="T5"/>
                  </a:cxn>
                  <a:cxn ang="0">
                    <a:pos x="T6" y="T7"/>
                  </a:cxn>
                  <a:cxn ang="0">
                    <a:pos x="T8" y="T9"/>
                  </a:cxn>
                </a:cxnLst>
                <a:rect l="0" t="0" r="r" b="b"/>
                <a:pathLst>
                  <a:path w="112" h="112">
                    <a:moveTo>
                      <a:pt x="112" y="56"/>
                    </a:moveTo>
                    <a:cubicBezTo>
                      <a:pt x="112" y="90"/>
                      <a:pt x="90" y="112"/>
                      <a:pt x="56" y="112"/>
                    </a:cubicBezTo>
                    <a:cubicBezTo>
                      <a:pt x="25" y="112"/>
                      <a:pt x="1" y="88"/>
                      <a:pt x="0" y="57"/>
                    </a:cubicBezTo>
                    <a:cubicBezTo>
                      <a:pt x="0" y="26"/>
                      <a:pt x="25" y="1"/>
                      <a:pt x="56" y="0"/>
                    </a:cubicBezTo>
                    <a:cubicBezTo>
                      <a:pt x="87" y="0"/>
                      <a:pt x="112" y="24"/>
                      <a:pt x="112" y="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文本框 51"/>
            <p:cNvSpPr txBox="1"/>
            <p:nvPr/>
          </p:nvSpPr>
          <p:spPr>
            <a:xfrm>
              <a:off x="5026993" y="4370811"/>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3398641" y="2170478"/>
            <a:ext cx="961802" cy="743718"/>
            <a:chOff x="4531520" y="2892912"/>
            <a:chExt cx="1282403" cy="991624"/>
          </a:xfrm>
        </p:grpSpPr>
        <p:grpSp>
          <p:nvGrpSpPr>
            <p:cNvPr id="25" name="组合 24"/>
            <p:cNvGrpSpPr/>
            <p:nvPr/>
          </p:nvGrpSpPr>
          <p:grpSpPr>
            <a:xfrm>
              <a:off x="4531520" y="2892912"/>
              <a:ext cx="1282403" cy="991624"/>
              <a:chOff x="4791261" y="3112906"/>
              <a:chExt cx="1077953" cy="833532"/>
            </a:xfrm>
          </p:grpSpPr>
          <p:sp>
            <p:nvSpPr>
              <p:cNvPr id="12" name="Freeform 5"/>
              <p:cNvSpPr>
                <a:spLocks/>
              </p:cNvSpPr>
              <p:nvPr/>
            </p:nvSpPr>
            <p:spPr bwMode="auto">
              <a:xfrm>
                <a:off x="4791261" y="3112906"/>
                <a:ext cx="881580" cy="833532"/>
              </a:xfrm>
              <a:custGeom>
                <a:avLst/>
                <a:gdLst>
                  <a:gd name="T0" fmla="*/ 0 w 224"/>
                  <a:gd name="T1" fmla="*/ 63 h 212"/>
                  <a:gd name="T2" fmla="*/ 37 w 224"/>
                  <a:gd name="T3" fmla="*/ 6 h 212"/>
                  <a:gd name="T4" fmla="*/ 79 w 224"/>
                  <a:gd name="T5" fmla="*/ 17 h 212"/>
                  <a:gd name="T6" fmla="*/ 156 w 224"/>
                  <a:gd name="T7" fmla="*/ 33 h 212"/>
                  <a:gd name="T8" fmla="*/ 217 w 224"/>
                  <a:gd name="T9" fmla="*/ 56 h 212"/>
                  <a:gd name="T10" fmla="*/ 199 w 224"/>
                  <a:gd name="T11" fmla="*/ 92 h 212"/>
                  <a:gd name="T12" fmla="*/ 157 w 224"/>
                  <a:gd name="T13" fmla="*/ 170 h 212"/>
                  <a:gd name="T14" fmla="*/ 143 w 224"/>
                  <a:gd name="T15" fmla="*/ 199 h 212"/>
                  <a:gd name="T16" fmla="*/ 82 w 224"/>
                  <a:gd name="T17" fmla="*/ 161 h 212"/>
                  <a:gd name="T18" fmla="*/ 30 w 224"/>
                  <a:gd name="T19" fmla="*/ 101 h 212"/>
                  <a:gd name="T20" fmla="*/ 0 w 224"/>
                  <a:gd name="T21" fmla="*/ 6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2">
                    <a:moveTo>
                      <a:pt x="0" y="63"/>
                    </a:moveTo>
                    <a:cubicBezTo>
                      <a:pt x="0" y="38"/>
                      <a:pt x="15" y="15"/>
                      <a:pt x="37" y="6"/>
                    </a:cubicBezTo>
                    <a:cubicBezTo>
                      <a:pt x="53" y="0"/>
                      <a:pt x="67" y="0"/>
                      <a:pt x="79" y="17"/>
                    </a:cubicBezTo>
                    <a:cubicBezTo>
                      <a:pt x="99" y="45"/>
                      <a:pt x="123" y="49"/>
                      <a:pt x="156" y="33"/>
                    </a:cubicBezTo>
                    <a:cubicBezTo>
                      <a:pt x="183" y="19"/>
                      <a:pt x="208" y="29"/>
                      <a:pt x="217" y="56"/>
                    </a:cubicBezTo>
                    <a:cubicBezTo>
                      <a:pt x="224" y="78"/>
                      <a:pt x="220" y="85"/>
                      <a:pt x="199" y="92"/>
                    </a:cubicBezTo>
                    <a:cubicBezTo>
                      <a:pt x="166" y="103"/>
                      <a:pt x="147" y="137"/>
                      <a:pt x="157" y="170"/>
                    </a:cubicBezTo>
                    <a:cubicBezTo>
                      <a:pt x="163" y="187"/>
                      <a:pt x="156" y="193"/>
                      <a:pt x="143" y="199"/>
                    </a:cubicBezTo>
                    <a:cubicBezTo>
                      <a:pt x="113" y="212"/>
                      <a:pt x="84" y="194"/>
                      <a:pt x="82" y="161"/>
                    </a:cubicBezTo>
                    <a:cubicBezTo>
                      <a:pt x="80" y="125"/>
                      <a:pt x="65" y="107"/>
                      <a:pt x="30" y="101"/>
                    </a:cubicBezTo>
                    <a:cubicBezTo>
                      <a:pt x="7" y="96"/>
                      <a:pt x="0" y="87"/>
                      <a:pt x="0" y="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8"/>
              <p:cNvSpPr>
                <a:spLocks/>
              </p:cNvSpPr>
              <p:nvPr/>
            </p:nvSpPr>
            <p:spPr bwMode="auto">
              <a:xfrm>
                <a:off x="5424245" y="3493114"/>
                <a:ext cx="444969" cy="449147"/>
              </a:xfrm>
              <a:custGeom>
                <a:avLst/>
                <a:gdLst>
                  <a:gd name="T0" fmla="*/ 113 w 113"/>
                  <a:gd name="T1" fmla="*/ 57 h 114"/>
                  <a:gd name="T2" fmla="*/ 56 w 113"/>
                  <a:gd name="T3" fmla="*/ 114 h 114"/>
                  <a:gd name="T4" fmla="*/ 0 w 113"/>
                  <a:gd name="T5" fmla="*/ 58 h 114"/>
                  <a:gd name="T6" fmla="*/ 59 w 113"/>
                  <a:gd name="T7" fmla="*/ 0 h 114"/>
                  <a:gd name="T8" fmla="*/ 113 w 113"/>
                  <a:gd name="T9" fmla="*/ 57 h 114"/>
                </a:gdLst>
                <a:ahLst/>
                <a:cxnLst>
                  <a:cxn ang="0">
                    <a:pos x="T0" y="T1"/>
                  </a:cxn>
                  <a:cxn ang="0">
                    <a:pos x="T2" y="T3"/>
                  </a:cxn>
                  <a:cxn ang="0">
                    <a:pos x="T4" y="T5"/>
                  </a:cxn>
                  <a:cxn ang="0">
                    <a:pos x="T6" y="T7"/>
                  </a:cxn>
                  <a:cxn ang="0">
                    <a:pos x="T8" y="T9"/>
                  </a:cxn>
                </a:cxnLst>
                <a:rect l="0" t="0" r="r" b="b"/>
                <a:pathLst>
                  <a:path w="113" h="114">
                    <a:moveTo>
                      <a:pt x="113" y="57"/>
                    </a:moveTo>
                    <a:cubicBezTo>
                      <a:pt x="113" y="89"/>
                      <a:pt x="88" y="114"/>
                      <a:pt x="56" y="114"/>
                    </a:cubicBezTo>
                    <a:cubicBezTo>
                      <a:pt x="26" y="113"/>
                      <a:pt x="1" y="88"/>
                      <a:pt x="0" y="58"/>
                    </a:cubicBezTo>
                    <a:cubicBezTo>
                      <a:pt x="0" y="25"/>
                      <a:pt x="26" y="0"/>
                      <a:pt x="59" y="0"/>
                    </a:cubicBezTo>
                    <a:cubicBezTo>
                      <a:pt x="89" y="1"/>
                      <a:pt x="113" y="26"/>
                      <a:pt x="113" y="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 name="文本框 52"/>
            <p:cNvSpPr txBox="1"/>
            <p:nvPr/>
          </p:nvSpPr>
          <p:spPr>
            <a:xfrm>
              <a:off x="5018723" y="3259895"/>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4205734" y="1622476"/>
            <a:ext cx="717623" cy="1060590"/>
            <a:chOff x="5607644" y="2162242"/>
            <a:chExt cx="956831" cy="1414120"/>
          </a:xfrm>
        </p:grpSpPr>
        <p:grpSp>
          <p:nvGrpSpPr>
            <p:cNvPr id="26" name="组合 25"/>
            <p:cNvGrpSpPr/>
            <p:nvPr/>
          </p:nvGrpSpPr>
          <p:grpSpPr>
            <a:xfrm>
              <a:off x="5607644" y="2162242"/>
              <a:ext cx="956831" cy="1414120"/>
              <a:chOff x="5695821" y="2498725"/>
              <a:chExt cx="804286" cy="1188671"/>
            </a:xfrm>
          </p:grpSpPr>
          <p:sp>
            <p:nvSpPr>
              <p:cNvPr id="13" name="Freeform 6"/>
              <p:cNvSpPr>
                <a:spLocks/>
              </p:cNvSpPr>
              <p:nvPr/>
            </p:nvSpPr>
            <p:spPr bwMode="auto">
              <a:xfrm>
                <a:off x="5695821" y="2498725"/>
                <a:ext cx="804286" cy="846067"/>
              </a:xfrm>
              <a:custGeom>
                <a:avLst/>
                <a:gdLst>
                  <a:gd name="T0" fmla="*/ 103 w 204"/>
                  <a:gd name="T1" fmla="*/ 1 h 215"/>
                  <a:gd name="T2" fmla="*/ 153 w 204"/>
                  <a:gd name="T3" fmla="*/ 33 h 215"/>
                  <a:gd name="T4" fmla="*/ 150 w 204"/>
                  <a:gd name="T5" fmla="*/ 54 h 215"/>
                  <a:gd name="T6" fmla="*/ 175 w 204"/>
                  <a:gd name="T7" fmla="*/ 130 h 215"/>
                  <a:gd name="T8" fmla="*/ 181 w 204"/>
                  <a:gd name="T9" fmla="*/ 199 h 215"/>
                  <a:gd name="T10" fmla="*/ 145 w 204"/>
                  <a:gd name="T11" fmla="*/ 199 h 215"/>
                  <a:gd name="T12" fmla="*/ 56 w 204"/>
                  <a:gd name="T13" fmla="*/ 200 h 215"/>
                  <a:gd name="T14" fmla="*/ 25 w 204"/>
                  <a:gd name="T15" fmla="*/ 201 h 215"/>
                  <a:gd name="T16" fmla="*/ 28 w 204"/>
                  <a:gd name="T17" fmla="*/ 131 h 215"/>
                  <a:gd name="T18" fmla="*/ 54 w 204"/>
                  <a:gd name="T19" fmla="*/ 57 h 215"/>
                  <a:gd name="T20" fmla="*/ 57 w 204"/>
                  <a:gd name="T21" fmla="*/ 21 h 215"/>
                  <a:gd name="T22" fmla="*/ 103 w 204"/>
                  <a:gd name="T23" fmla="*/ 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15">
                    <a:moveTo>
                      <a:pt x="103" y="1"/>
                    </a:moveTo>
                    <a:cubicBezTo>
                      <a:pt x="123" y="3"/>
                      <a:pt x="148" y="12"/>
                      <a:pt x="153" y="33"/>
                    </a:cubicBezTo>
                    <a:cubicBezTo>
                      <a:pt x="155" y="40"/>
                      <a:pt x="153" y="47"/>
                      <a:pt x="150" y="54"/>
                    </a:cubicBezTo>
                    <a:cubicBezTo>
                      <a:pt x="135" y="88"/>
                      <a:pt x="144" y="111"/>
                      <a:pt x="175" y="130"/>
                    </a:cubicBezTo>
                    <a:cubicBezTo>
                      <a:pt x="201" y="147"/>
                      <a:pt x="204" y="179"/>
                      <a:pt x="181" y="199"/>
                    </a:cubicBezTo>
                    <a:cubicBezTo>
                      <a:pt x="169" y="210"/>
                      <a:pt x="159" y="215"/>
                      <a:pt x="145" y="199"/>
                    </a:cubicBezTo>
                    <a:cubicBezTo>
                      <a:pt x="120" y="173"/>
                      <a:pt x="81" y="173"/>
                      <a:pt x="56" y="200"/>
                    </a:cubicBezTo>
                    <a:cubicBezTo>
                      <a:pt x="44" y="211"/>
                      <a:pt x="36" y="209"/>
                      <a:pt x="25" y="201"/>
                    </a:cubicBezTo>
                    <a:cubicBezTo>
                      <a:pt x="0" y="182"/>
                      <a:pt x="1" y="149"/>
                      <a:pt x="28" y="131"/>
                    </a:cubicBezTo>
                    <a:cubicBezTo>
                      <a:pt x="58" y="110"/>
                      <a:pt x="65" y="89"/>
                      <a:pt x="54" y="57"/>
                    </a:cubicBezTo>
                    <a:cubicBezTo>
                      <a:pt x="50" y="45"/>
                      <a:pt x="49" y="32"/>
                      <a:pt x="57" y="21"/>
                    </a:cubicBezTo>
                    <a:cubicBezTo>
                      <a:pt x="67" y="6"/>
                      <a:pt x="85" y="0"/>
                      <a:pt x="103"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15"/>
              <p:cNvSpPr>
                <a:spLocks/>
              </p:cNvSpPr>
              <p:nvPr/>
            </p:nvSpPr>
            <p:spPr bwMode="auto">
              <a:xfrm>
                <a:off x="5873390" y="3234071"/>
                <a:ext cx="444969" cy="453325"/>
              </a:xfrm>
              <a:custGeom>
                <a:avLst/>
                <a:gdLst>
                  <a:gd name="T0" fmla="*/ 56 w 113"/>
                  <a:gd name="T1" fmla="*/ 114 h 115"/>
                  <a:gd name="T2" fmla="*/ 1 w 113"/>
                  <a:gd name="T3" fmla="*/ 58 h 115"/>
                  <a:gd name="T4" fmla="*/ 58 w 113"/>
                  <a:gd name="T5" fmla="*/ 1 h 115"/>
                  <a:gd name="T6" fmla="*/ 113 w 113"/>
                  <a:gd name="T7" fmla="*/ 58 h 115"/>
                  <a:gd name="T8" fmla="*/ 56 w 113"/>
                  <a:gd name="T9" fmla="*/ 114 h 115"/>
                </a:gdLst>
                <a:ahLst/>
                <a:cxnLst>
                  <a:cxn ang="0">
                    <a:pos x="T0" y="T1"/>
                  </a:cxn>
                  <a:cxn ang="0">
                    <a:pos x="T2" y="T3"/>
                  </a:cxn>
                  <a:cxn ang="0">
                    <a:pos x="T4" y="T5"/>
                  </a:cxn>
                  <a:cxn ang="0">
                    <a:pos x="T6" y="T7"/>
                  </a:cxn>
                  <a:cxn ang="0">
                    <a:pos x="T8" y="T9"/>
                  </a:cxn>
                </a:cxnLst>
                <a:rect l="0" t="0" r="r" b="b"/>
                <a:pathLst>
                  <a:path w="113" h="115">
                    <a:moveTo>
                      <a:pt x="56" y="114"/>
                    </a:moveTo>
                    <a:cubicBezTo>
                      <a:pt x="25" y="114"/>
                      <a:pt x="0" y="88"/>
                      <a:pt x="1" y="58"/>
                    </a:cubicBezTo>
                    <a:cubicBezTo>
                      <a:pt x="1" y="25"/>
                      <a:pt x="26" y="0"/>
                      <a:pt x="58" y="1"/>
                    </a:cubicBezTo>
                    <a:cubicBezTo>
                      <a:pt x="88" y="2"/>
                      <a:pt x="113" y="27"/>
                      <a:pt x="113" y="58"/>
                    </a:cubicBezTo>
                    <a:cubicBezTo>
                      <a:pt x="113" y="88"/>
                      <a:pt x="86" y="115"/>
                      <a:pt x="56" y="1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 name="文本框 53"/>
            <p:cNvSpPr txBox="1"/>
            <p:nvPr/>
          </p:nvSpPr>
          <p:spPr>
            <a:xfrm>
              <a:off x="6029103" y="2694974"/>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4196414" y="3173285"/>
            <a:ext cx="706440" cy="1092278"/>
            <a:chOff x="5595218" y="4229988"/>
            <a:chExt cx="941920" cy="1456370"/>
          </a:xfrm>
        </p:grpSpPr>
        <p:grpSp>
          <p:nvGrpSpPr>
            <p:cNvPr id="29" name="组合 28"/>
            <p:cNvGrpSpPr/>
            <p:nvPr/>
          </p:nvGrpSpPr>
          <p:grpSpPr>
            <a:xfrm>
              <a:off x="5595218" y="4229988"/>
              <a:ext cx="941920" cy="1456370"/>
              <a:chOff x="5685376" y="4236816"/>
              <a:chExt cx="791752" cy="1224185"/>
            </a:xfrm>
          </p:grpSpPr>
          <p:sp>
            <p:nvSpPr>
              <p:cNvPr id="20" name="Freeform 13"/>
              <p:cNvSpPr>
                <a:spLocks/>
              </p:cNvSpPr>
              <p:nvPr/>
            </p:nvSpPr>
            <p:spPr bwMode="auto">
              <a:xfrm>
                <a:off x="5685376" y="4629558"/>
                <a:ext cx="791752" cy="831443"/>
              </a:xfrm>
              <a:custGeom>
                <a:avLst/>
                <a:gdLst>
                  <a:gd name="T0" fmla="*/ 70 w 201"/>
                  <a:gd name="T1" fmla="*/ 198 h 211"/>
                  <a:gd name="T2" fmla="*/ 54 w 201"/>
                  <a:gd name="T3" fmla="*/ 152 h 211"/>
                  <a:gd name="T4" fmla="*/ 29 w 201"/>
                  <a:gd name="T5" fmla="*/ 76 h 211"/>
                  <a:gd name="T6" fmla="*/ 35 w 201"/>
                  <a:gd name="T7" fmla="*/ 2 h 211"/>
                  <a:gd name="T8" fmla="*/ 55 w 201"/>
                  <a:gd name="T9" fmla="*/ 5 h 211"/>
                  <a:gd name="T10" fmla="*/ 153 w 201"/>
                  <a:gd name="T11" fmla="*/ 7 h 211"/>
                  <a:gd name="T12" fmla="*/ 169 w 201"/>
                  <a:gd name="T13" fmla="*/ 2 h 211"/>
                  <a:gd name="T14" fmla="*/ 199 w 201"/>
                  <a:gd name="T15" fmla="*/ 39 h 211"/>
                  <a:gd name="T16" fmla="*/ 180 w 201"/>
                  <a:gd name="T17" fmla="*/ 78 h 211"/>
                  <a:gd name="T18" fmla="*/ 152 w 201"/>
                  <a:gd name="T19" fmla="*/ 160 h 211"/>
                  <a:gd name="T20" fmla="*/ 141 w 201"/>
                  <a:gd name="T21" fmla="*/ 193 h 211"/>
                  <a:gd name="T22" fmla="*/ 70 w 201"/>
                  <a:gd name="T23" fmla="*/ 19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11">
                    <a:moveTo>
                      <a:pt x="70" y="198"/>
                    </a:moveTo>
                    <a:cubicBezTo>
                      <a:pt x="50" y="186"/>
                      <a:pt x="46" y="174"/>
                      <a:pt x="54" y="152"/>
                    </a:cubicBezTo>
                    <a:cubicBezTo>
                      <a:pt x="66" y="119"/>
                      <a:pt x="59" y="98"/>
                      <a:pt x="29" y="76"/>
                    </a:cubicBezTo>
                    <a:cubicBezTo>
                      <a:pt x="0" y="55"/>
                      <a:pt x="3" y="17"/>
                      <a:pt x="35" y="2"/>
                    </a:cubicBezTo>
                    <a:cubicBezTo>
                      <a:pt x="40" y="0"/>
                      <a:pt x="50" y="2"/>
                      <a:pt x="55" y="5"/>
                    </a:cubicBezTo>
                    <a:cubicBezTo>
                      <a:pt x="88" y="36"/>
                      <a:pt x="119" y="36"/>
                      <a:pt x="153" y="7"/>
                    </a:cubicBezTo>
                    <a:cubicBezTo>
                      <a:pt x="157" y="3"/>
                      <a:pt x="165" y="0"/>
                      <a:pt x="169" y="2"/>
                    </a:cubicBezTo>
                    <a:cubicBezTo>
                      <a:pt x="185" y="8"/>
                      <a:pt x="196" y="20"/>
                      <a:pt x="199" y="39"/>
                    </a:cubicBezTo>
                    <a:cubicBezTo>
                      <a:pt x="201" y="55"/>
                      <a:pt x="194" y="69"/>
                      <a:pt x="180" y="78"/>
                    </a:cubicBezTo>
                    <a:cubicBezTo>
                      <a:pt x="143" y="102"/>
                      <a:pt x="137" y="117"/>
                      <a:pt x="152" y="160"/>
                    </a:cubicBezTo>
                    <a:cubicBezTo>
                      <a:pt x="157" y="175"/>
                      <a:pt x="150" y="184"/>
                      <a:pt x="141" y="193"/>
                    </a:cubicBezTo>
                    <a:cubicBezTo>
                      <a:pt x="123" y="210"/>
                      <a:pt x="93" y="211"/>
                      <a:pt x="70" y="19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14"/>
              <p:cNvSpPr>
                <a:spLocks/>
              </p:cNvSpPr>
              <p:nvPr/>
            </p:nvSpPr>
            <p:spPr bwMode="auto">
              <a:xfrm>
                <a:off x="5846233" y="4236816"/>
                <a:ext cx="507640" cy="503462"/>
              </a:xfrm>
              <a:custGeom>
                <a:avLst/>
                <a:gdLst>
                  <a:gd name="T0" fmla="*/ 35 w 129"/>
                  <a:gd name="T1" fmla="*/ 113 h 128"/>
                  <a:gd name="T2" fmla="*/ 16 w 129"/>
                  <a:gd name="T3" fmla="*/ 34 h 128"/>
                  <a:gd name="T4" fmla="*/ 93 w 129"/>
                  <a:gd name="T5" fmla="*/ 16 h 128"/>
                  <a:gd name="T6" fmla="*/ 112 w 129"/>
                  <a:gd name="T7" fmla="*/ 94 h 128"/>
                  <a:gd name="T8" fmla="*/ 35 w 129"/>
                  <a:gd name="T9" fmla="*/ 113 h 128"/>
                </a:gdLst>
                <a:ahLst/>
                <a:cxnLst>
                  <a:cxn ang="0">
                    <a:pos x="T0" y="T1"/>
                  </a:cxn>
                  <a:cxn ang="0">
                    <a:pos x="T2" y="T3"/>
                  </a:cxn>
                  <a:cxn ang="0">
                    <a:pos x="T4" y="T5"/>
                  </a:cxn>
                  <a:cxn ang="0">
                    <a:pos x="T6" y="T7"/>
                  </a:cxn>
                  <a:cxn ang="0">
                    <a:pos x="T8" y="T9"/>
                  </a:cxn>
                </a:cxnLst>
                <a:rect l="0" t="0" r="r" b="b"/>
                <a:pathLst>
                  <a:path w="129" h="128">
                    <a:moveTo>
                      <a:pt x="35" y="113"/>
                    </a:moveTo>
                    <a:cubicBezTo>
                      <a:pt x="9" y="97"/>
                      <a:pt x="0" y="61"/>
                      <a:pt x="16" y="34"/>
                    </a:cubicBezTo>
                    <a:cubicBezTo>
                      <a:pt x="32" y="9"/>
                      <a:pt x="67" y="0"/>
                      <a:pt x="93" y="16"/>
                    </a:cubicBezTo>
                    <a:cubicBezTo>
                      <a:pt x="120" y="31"/>
                      <a:pt x="129" y="67"/>
                      <a:pt x="112" y="94"/>
                    </a:cubicBezTo>
                    <a:cubicBezTo>
                      <a:pt x="97" y="120"/>
                      <a:pt x="61" y="128"/>
                      <a:pt x="35" y="11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5" name="文本框 54"/>
            <p:cNvSpPr txBox="1"/>
            <p:nvPr/>
          </p:nvSpPr>
          <p:spPr>
            <a:xfrm>
              <a:off x="6029103" y="4923166"/>
              <a:ext cx="108942" cy="162520"/>
            </a:xfrm>
            <a:custGeom>
              <a:avLst/>
              <a:gdLst/>
              <a:ahLst/>
              <a:cxnLst/>
              <a:rect l="l" t="t" r="r" b="b"/>
              <a:pathLst>
                <a:path w="108942" h="162520">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4755599" y="2170478"/>
            <a:ext cx="969258" cy="751175"/>
            <a:chOff x="6340799" y="2892912"/>
            <a:chExt cx="1292344" cy="1001566"/>
          </a:xfrm>
        </p:grpSpPr>
        <p:grpSp>
          <p:nvGrpSpPr>
            <p:cNvPr id="27" name="组合 26"/>
            <p:cNvGrpSpPr/>
            <p:nvPr/>
          </p:nvGrpSpPr>
          <p:grpSpPr>
            <a:xfrm>
              <a:off x="6340799" y="2892912"/>
              <a:ext cx="1292344" cy="1001566"/>
              <a:chOff x="6312091" y="3112906"/>
              <a:chExt cx="1086309" cy="841889"/>
            </a:xfrm>
          </p:grpSpPr>
          <p:sp>
            <p:nvSpPr>
              <p:cNvPr id="16" name="Freeform 9"/>
              <p:cNvSpPr>
                <a:spLocks/>
              </p:cNvSpPr>
              <p:nvPr/>
            </p:nvSpPr>
            <p:spPr bwMode="auto">
              <a:xfrm>
                <a:off x="6523086" y="3112906"/>
                <a:ext cx="875314" cy="841889"/>
              </a:xfrm>
              <a:custGeom>
                <a:avLst/>
                <a:gdLst>
                  <a:gd name="T0" fmla="*/ 222 w 222"/>
                  <a:gd name="T1" fmla="*/ 63 h 214"/>
                  <a:gd name="T2" fmla="*/ 190 w 222"/>
                  <a:gd name="T3" fmla="*/ 100 h 214"/>
                  <a:gd name="T4" fmla="*/ 138 w 222"/>
                  <a:gd name="T5" fmla="*/ 161 h 214"/>
                  <a:gd name="T6" fmla="*/ 73 w 222"/>
                  <a:gd name="T7" fmla="*/ 194 h 214"/>
                  <a:gd name="T8" fmla="*/ 65 w 222"/>
                  <a:gd name="T9" fmla="*/ 175 h 214"/>
                  <a:gd name="T10" fmla="*/ 15 w 222"/>
                  <a:gd name="T11" fmla="*/ 90 h 214"/>
                  <a:gd name="T12" fmla="*/ 3 w 222"/>
                  <a:gd name="T13" fmla="*/ 80 h 214"/>
                  <a:gd name="T14" fmla="*/ 19 w 222"/>
                  <a:gd name="T15" fmla="*/ 35 h 214"/>
                  <a:gd name="T16" fmla="*/ 62 w 222"/>
                  <a:gd name="T17" fmla="*/ 31 h 214"/>
                  <a:gd name="T18" fmla="*/ 146 w 222"/>
                  <a:gd name="T19" fmla="*/ 12 h 214"/>
                  <a:gd name="T20" fmla="*/ 181 w 222"/>
                  <a:gd name="T21" fmla="*/ 5 h 214"/>
                  <a:gd name="T22" fmla="*/ 222 w 222"/>
                  <a:gd name="T23" fmla="*/ 6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214">
                    <a:moveTo>
                      <a:pt x="222" y="63"/>
                    </a:moveTo>
                    <a:cubicBezTo>
                      <a:pt x="221" y="86"/>
                      <a:pt x="214" y="96"/>
                      <a:pt x="190" y="100"/>
                    </a:cubicBezTo>
                    <a:cubicBezTo>
                      <a:pt x="156" y="107"/>
                      <a:pt x="141" y="124"/>
                      <a:pt x="138" y="161"/>
                    </a:cubicBezTo>
                    <a:cubicBezTo>
                      <a:pt x="135" y="196"/>
                      <a:pt x="102" y="214"/>
                      <a:pt x="73" y="194"/>
                    </a:cubicBezTo>
                    <a:cubicBezTo>
                      <a:pt x="68" y="191"/>
                      <a:pt x="64" y="181"/>
                      <a:pt x="65" y="175"/>
                    </a:cubicBezTo>
                    <a:cubicBezTo>
                      <a:pt x="73" y="131"/>
                      <a:pt x="58" y="105"/>
                      <a:pt x="15" y="90"/>
                    </a:cubicBezTo>
                    <a:cubicBezTo>
                      <a:pt x="10" y="89"/>
                      <a:pt x="4" y="84"/>
                      <a:pt x="3" y="80"/>
                    </a:cubicBezTo>
                    <a:cubicBezTo>
                      <a:pt x="0" y="62"/>
                      <a:pt x="4" y="46"/>
                      <a:pt x="19" y="35"/>
                    </a:cubicBezTo>
                    <a:cubicBezTo>
                      <a:pt x="32" y="25"/>
                      <a:pt x="47" y="23"/>
                      <a:pt x="62" y="31"/>
                    </a:cubicBezTo>
                    <a:cubicBezTo>
                      <a:pt x="102" y="50"/>
                      <a:pt x="118" y="47"/>
                      <a:pt x="146" y="12"/>
                    </a:cubicBezTo>
                    <a:cubicBezTo>
                      <a:pt x="157" y="0"/>
                      <a:pt x="169" y="2"/>
                      <a:pt x="181" y="5"/>
                    </a:cubicBezTo>
                    <a:cubicBezTo>
                      <a:pt x="204" y="11"/>
                      <a:pt x="222" y="37"/>
                      <a:pt x="222" y="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0"/>
              <p:cNvSpPr>
                <a:spLocks/>
              </p:cNvSpPr>
              <p:nvPr/>
            </p:nvSpPr>
            <p:spPr bwMode="auto">
              <a:xfrm>
                <a:off x="6312091" y="3488936"/>
                <a:ext cx="449147" cy="449147"/>
              </a:xfrm>
              <a:custGeom>
                <a:avLst/>
                <a:gdLst>
                  <a:gd name="T0" fmla="*/ 114 w 114"/>
                  <a:gd name="T1" fmla="*/ 57 h 114"/>
                  <a:gd name="T2" fmla="*/ 57 w 114"/>
                  <a:gd name="T3" fmla="*/ 114 h 114"/>
                  <a:gd name="T4" fmla="*/ 1 w 114"/>
                  <a:gd name="T5" fmla="*/ 58 h 114"/>
                  <a:gd name="T6" fmla="*/ 58 w 114"/>
                  <a:gd name="T7" fmla="*/ 1 h 114"/>
                  <a:gd name="T8" fmla="*/ 114 w 114"/>
                  <a:gd name="T9" fmla="*/ 57 h 114"/>
                </a:gdLst>
                <a:ahLst/>
                <a:cxnLst>
                  <a:cxn ang="0">
                    <a:pos x="T0" y="T1"/>
                  </a:cxn>
                  <a:cxn ang="0">
                    <a:pos x="T2" y="T3"/>
                  </a:cxn>
                  <a:cxn ang="0">
                    <a:pos x="T4" y="T5"/>
                  </a:cxn>
                  <a:cxn ang="0">
                    <a:pos x="T6" y="T7"/>
                  </a:cxn>
                  <a:cxn ang="0">
                    <a:pos x="T8" y="T9"/>
                  </a:cxn>
                </a:cxnLst>
                <a:rect l="0" t="0" r="r" b="b"/>
                <a:pathLst>
                  <a:path w="114" h="114">
                    <a:moveTo>
                      <a:pt x="114" y="57"/>
                    </a:moveTo>
                    <a:cubicBezTo>
                      <a:pt x="114" y="88"/>
                      <a:pt x="88" y="114"/>
                      <a:pt x="57" y="114"/>
                    </a:cubicBezTo>
                    <a:cubicBezTo>
                      <a:pt x="26" y="113"/>
                      <a:pt x="1" y="88"/>
                      <a:pt x="1" y="58"/>
                    </a:cubicBezTo>
                    <a:cubicBezTo>
                      <a:pt x="0" y="27"/>
                      <a:pt x="27" y="0"/>
                      <a:pt x="58" y="1"/>
                    </a:cubicBezTo>
                    <a:cubicBezTo>
                      <a:pt x="88" y="1"/>
                      <a:pt x="114" y="27"/>
                      <a:pt x="114" y="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6" name="文本框 55"/>
            <p:cNvSpPr txBox="1"/>
            <p:nvPr/>
          </p:nvSpPr>
          <p:spPr>
            <a:xfrm>
              <a:off x="6949064" y="3265311"/>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4729504" y="2938427"/>
            <a:ext cx="1015856" cy="762358"/>
            <a:chOff x="6306006" y="3916844"/>
            <a:chExt cx="1354474" cy="1016477"/>
          </a:xfrm>
        </p:grpSpPr>
        <p:grpSp>
          <p:nvGrpSpPr>
            <p:cNvPr id="28" name="组合 27"/>
            <p:cNvGrpSpPr/>
            <p:nvPr/>
          </p:nvGrpSpPr>
          <p:grpSpPr>
            <a:xfrm>
              <a:off x="6306006" y="3916844"/>
              <a:ext cx="1354474" cy="1016477"/>
              <a:chOff x="6282845" y="3973596"/>
              <a:chExt cx="1138534" cy="854423"/>
            </a:xfrm>
          </p:grpSpPr>
          <p:sp>
            <p:nvSpPr>
              <p:cNvPr id="18" name="Freeform 11"/>
              <p:cNvSpPr>
                <a:spLocks/>
              </p:cNvSpPr>
              <p:nvPr/>
            </p:nvSpPr>
            <p:spPr bwMode="auto">
              <a:xfrm>
                <a:off x="6531443" y="4017467"/>
                <a:ext cx="889936" cy="810552"/>
              </a:xfrm>
              <a:custGeom>
                <a:avLst/>
                <a:gdLst>
                  <a:gd name="T0" fmla="*/ 191 w 226"/>
                  <a:gd name="T1" fmla="*/ 194 h 206"/>
                  <a:gd name="T2" fmla="*/ 143 w 226"/>
                  <a:gd name="T3" fmla="*/ 186 h 206"/>
                  <a:gd name="T4" fmla="*/ 64 w 226"/>
                  <a:gd name="T5" fmla="*/ 173 h 206"/>
                  <a:gd name="T6" fmla="*/ 2 w 226"/>
                  <a:gd name="T7" fmla="*/ 134 h 206"/>
                  <a:gd name="T8" fmla="*/ 14 w 226"/>
                  <a:gd name="T9" fmla="*/ 118 h 206"/>
                  <a:gd name="T10" fmla="*/ 61 w 226"/>
                  <a:gd name="T11" fmla="*/ 31 h 206"/>
                  <a:gd name="T12" fmla="*/ 64 w 226"/>
                  <a:gd name="T13" fmla="*/ 15 h 206"/>
                  <a:gd name="T14" fmla="*/ 110 w 226"/>
                  <a:gd name="T15" fmla="*/ 6 h 206"/>
                  <a:gd name="T16" fmla="*/ 136 w 226"/>
                  <a:gd name="T17" fmla="*/ 41 h 206"/>
                  <a:gd name="T18" fmla="*/ 195 w 226"/>
                  <a:gd name="T19" fmla="*/ 104 h 206"/>
                  <a:gd name="T20" fmla="*/ 219 w 226"/>
                  <a:gd name="T21" fmla="*/ 129 h 206"/>
                  <a:gd name="T22" fmla="*/ 191 w 226"/>
                  <a:gd name="T23" fmla="*/ 19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06">
                    <a:moveTo>
                      <a:pt x="191" y="194"/>
                    </a:moveTo>
                    <a:cubicBezTo>
                      <a:pt x="171" y="206"/>
                      <a:pt x="159" y="204"/>
                      <a:pt x="143" y="186"/>
                    </a:cubicBezTo>
                    <a:cubicBezTo>
                      <a:pt x="119" y="161"/>
                      <a:pt x="97" y="157"/>
                      <a:pt x="64" y="173"/>
                    </a:cubicBezTo>
                    <a:cubicBezTo>
                      <a:pt x="32" y="189"/>
                      <a:pt x="0" y="169"/>
                      <a:pt x="2" y="134"/>
                    </a:cubicBezTo>
                    <a:cubicBezTo>
                      <a:pt x="2" y="128"/>
                      <a:pt x="8" y="120"/>
                      <a:pt x="14" y="118"/>
                    </a:cubicBezTo>
                    <a:cubicBezTo>
                      <a:pt x="56" y="102"/>
                      <a:pt x="71" y="76"/>
                      <a:pt x="61" y="31"/>
                    </a:cubicBezTo>
                    <a:cubicBezTo>
                      <a:pt x="60" y="26"/>
                      <a:pt x="61" y="18"/>
                      <a:pt x="64" y="15"/>
                    </a:cubicBezTo>
                    <a:cubicBezTo>
                      <a:pt x="77" y="4"/>
                      <a:pt x="93" y="0"/>
                      <a:pt x="110" y="6"/>
                    </a:cubicBezTo>
                    <a:cubicBezTo>
                      <a:pt x="126" y="12"/>
                      <a:pt x="135" y="24"/>
                      <a:pt x="136" y="41"/>
                    </a:cubicBezTo>
                    <a:cubicBezTo>
                      <a:pt x="140" y="86"/>
                      <a:pt x="151" y="98"/>
                      <a:pt x="195" y="104"/>
                    </a:cubicBezTo>
                    <a:cubicBezTo>
                      <a:pt x="211" y="106"/>
                      <a:pt x="216" y="117"/>
                      <a:pt x="219" y="129"/>
                    </a:cubicBezTo>
                    <a:cubicBezTo>
                      <a:pt x="226" y="153"/>
                      <a:pt x="213" y="181"/>
                      <a:pt x="191" y="19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12"/>
              <p:cNvSpPr>
                <a:spLocks/>
              </p:cNvSpPr>
              <p:nvPr/>
            </p:nvSpPr>
            <p:spPr bwMode="auto">
              <a:xfrm>
                <a:off x="6282845" y="3973596"/>
                <a:ext cx="505551" cy="507640"/>
              </a:xfrm>
              <a:custGeom>
                <a:avLst/>
                <a:gdLst>
                  <a:gd name="T0" fmla="*/ 93 w 128"/>
                  <a:gd name="T1" fmla="*/ 113 h 129"/>
                  <a:gd name="T2" fmla="*/ 15 w 128"/>
                  <a:gd name="T3" fmla="*/ 93 h 129"/>
                  <a:gd name="T4" fmla="*/ 34 w 128"/>
                  <a:gd name="T5" fmla="*/ 16 h 129"/>
                  <a:gd name="T6" fmla="*/ 113 w 128"/>
                  <a:gd name="T7" fmla="*/ 36 h 129"/>
                  <a:gd name="T8" fmla="*/ 93 w 128"/>
                  <a:gd name="T9" fmla="*/ 113 h 129"/>
                </a:gdLst>
                <a:ahLst/>
                <a:cxnLst>
                  <a:cxn ang="0">
                    <a:pos x="T0" y="T1"/>
                  </a:cxn>
                  <a:cxn ang="0">
                    <a:pos x="T2" y="T3"/>
                  </a:cxn>
                  <a:cxn ang="0">
                    <a:pos x="T4" y="T5"/>
                  </a:cxn>
                  <a:cxn ang="0">
                    <a:pos x="T6" y="T7"/>
                  </a:cxn>
                  <a:cxn ang="0">
                    <a:pos x="T8" y="T9"/>
                  </a:cxn>
                </a:cxnLst>
                <a:rect l="0" t="0" r="r" b="b"/>
                <a:pathLst>
                  <a:path w="128" h="129">
                    <a:moveTo>
                      <a:pt x="93" y="113"/>
                    </a:moveTo>
                    <a:cubicBezTo>
                      <a:pt x="67" y="129"/>
                      <a:pt x="31" y="120"/>
                      <a:pt x="15" y="93"/>
                    </a:cubicBezTo>
                    <a:cubicBezTo>
                      <a:pt x="0" y="67"/>
                      <a:pt x="8" y="33"/>
                      <a:pt x="34" y="16"/>
                    </a:cubicBezTo>
                    <a:cubicBezTo>
                      <a:pt x="61" y="0"/>
                      <a:pt x="97" y="9"/>
                      <a:pt x="113" y="36"/>
                    </a:cubicBezTo>
                    <a:cubicBezTo>
                      <a:pt x="128" y="62"/>
                      <a:pt x="119" y="98"/>
                      <a:pt x="93" y="11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 name="文本框 56"/>
            <p:cNvSpPr txBox="1"/>
            <p:nvPr/>
          </p:nvSpPr>
          <p:spPr>
            <a:xfrm>
              <a:off x="7004428" y="4379064"/>
              <a:ext cx="108049" cy="161627"/>
            </a:xfrm>
            <a:custGeom>
              <a:avLst/>
              <a:gdLst/>
              <a:ahLst/>
              <a:cxnLst/>
              <a:rect l="l" t="t" r="r" b="b"/>
              <a:pathLst>
                <a:path w="108049" h="161627">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1262531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淘宝网Chenying0907出品 20"/>
          <p:cNvGrpSpPr/>
          <p:nvPr>
            <p:custDataLst>
              <p:tags r:id="rId1"/>
            </p:custDataLst>
          </p:nvPr>
        </p:nvGrpSpPr>
        <p:grpSpPr bwMode="auto">
          <a:xfrm>
            <a:off x="2028826" y="1631660"/>
            <a:ext cx="4527947" cy="2830991"/>
            <a:chOff x="0" y="0"/>
            <a:chExt cx="6037179" cy="3773236"/>
          </a:xfrm>
        </p:grpSpPr>
        <p:sp>
          <p:nvSpPr>
            <p:cNvPr id="26632" name="形状 3"/>
            <p:cNvSpPr/>
            <p:nvPr/>
          </p:nvSpPr>
          <p:spPr bwMode="auto">
            <a:xfrm>
              <a:off x="0" y="0"/>
              <a:ext cx="6037179" cy="3773236"/>
            </a:xfrm>
            <a:custGeom>
              <a:avLst/>
              <a:gdLst>
                <a:gd name="T0" fmla="*/ 0 w 6037179"/>
                <a:gd name="T1" fmla="*/ 3773236 h 3773236"/>
                <a:gd name="T2" fmla="*/ 3050033 w 6037179"/>
                <a:gd name="T3" fmla="*/ 864700 h 3773236"/>
                <a:gd name="T4" fmla="*/ 5040727 w 6037179"/>
                <a:gd name="T5" fmla="*/ 0 h 3773236"/>
                <a:gd name="T6" fmla="*/ 6037179 w 6037179"/>
                <a:gd name="T7" fmla="*/ 754647 h 3773236"/>
                <a:gd name="T8" fmla="*/ 5253297 w 6037179"/>
                <a:gd name="T9" fmla="*/ 1886618 h 3773236"/>
                <a:gd name="T10" fmla="*/ 5200155 w 6037179"/>
                <a:gd name="T11" fmla="*/ 1414963 h 3773236"/>
                <a:gd name="T12" fmla="*/ 754647 w 6037179"/>
                <a:gd name="T13" fmla="*/ 2751318 h 3773236"/>
                <a:gd name="T14" fmla="*/ 754647 w 6037179"/>
                <a:gd name="T15" fmla="*/ 2751318 h 3773236"/>
                <a:gd name="T16" fmla="*/ 0 60000 65536"/>
                <a:gd name="T17" fmla="*/ 0 60000 65536"/>
                <a:gd name="T18" fmla="*/ 0 60000 65536"/>
                <a:gd name="T19" fmla="*/ 0 60000 65536"/>
                <a:gd name="T20" fmla="*/ 0 60000 65536"/>
                <a:gd name="T21" fmla="*/ 0 60000 65536"/>
                <a:gd name="T22" fmla="*/ 0 60000 65536"/>
                <a:gd name="T23" fmla="*/ 0 60000 65536"/>
                <a:gd name="T24" fmla="*/ 0 w 6037179"/>
                <a:gd name="T25" fmla="*/ 0 h 3773236"/>
                <a:gd name="T26" fmla="*/ 6037179 w 6037179"/>
                <a:gd name="T27" fmla="*/ 3773236 h 37732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37179" h="3773236">
                  <a:moveTo>
                    <a:pt x="0" y="3773236"/>
                  </a:moveTo>
                  <a:cubicBezTo>
                    <a:pt x="670797" y="2096242"/>
                    <a:pt x="1687475" y="1126730"/>
                    <a:pt x="3050033" y="864700"/>
                  </a:cubicBezTo>
                  <a:cubicBezTo>
                    <a:pt x="4412591" y="602669"/>
                    <a:pt x="5076156" y="314436"/>
                    <a:pt x="5040727" y="0"/>
                  </a:cubicBezTo>
                  <a:lnTo>
                    <a:pt x="6037179" y="754647"/>
                  </a:lnTo>
                  <a:lnTo>
                    <a:pt x="5253297" y="1886618"/>
                  </a:lnTo>
                  <a:lnTo>
                    <a:pt x="5200155" y="1414963"/>
                  </a:lnTo>
                  <a:cubicBezTo>
                    <a:pt x="2739581" y="1624587"/>
                    <a:pt x="1257745" y="2070039"/>
                    <a:pt x="754647" y="2751318"/>
                  </a:cubicBezTo>
                  <a:cubicBezTo>
                    <a:pt x="251549" y="3432597"/>
                    <a:pt x="0" y="3773236"/>
                    <a:pt x="0" y="37732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3" name="淘宝网Chenying0907出品 5"/>
            <p:cNvSpPr>
              <a:spLocks noChangeArrowheads="1"/>
            </p:cNvSpPr>
            <p:nvPr/>
          </p:nvSpPr>
          <p:spPr bwMode="auto">
            <a:xfrm>
              <a:off x="750595" y="2405736"/>
              <a:ext cx="156966" cy="156966"/>
            </a:xfrm>
            <a:prstGeom prst="ellipse">
              <a:avLst/>
            </a:prstGeom>
            <a:solidFill>
              <a:schemeClr val="bg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4" name="淘宝网Chenying0907出品 6"/>
            <p:cNvSpPr>
              <a:spLocks noChangeArrowheads="1"/>
            </p:cNvSpPr>
            <p:nvPr/>
          </p:nvSpPr>
          <p:spPr bwMode="auto">
            <a:xfrm>
              <a:off x="845206" y="2682771"/>
              <a:ext cx="1406662" cy="376757"/>
            </a:xfrm>
            <a:custGeom>
              <a:avLst/>
              <a:gdLst>
                <a:gd name="T0" fmla="*/ 0 w 1406662"/>
                <a:gd name="T1" fmla="*/ 0 h 1090465"/>
                <a:gd name="T2" fmla="*/ 1406662 w 1406662"/>
                <a:gd name="T3" fmla="*/ 0 h 1090465"/>
                <a:gd name="T4" fmla="*/ 1406662 w 1406662"/>
                <a:gd name="T5" fmla="*/ 1090465 h 1090465"/>
                <a:gd name="T6" fmla="*/ 0 w 1406662"/>
                <a:gd name="T7" fmla="*/ 1090465 h 1090465"/>
                <a:gd name="T8" fmla="*/ 0 w 1406662"/>
                <a:gd name="T9" fmla="*/ 0 h 1090465"/>
                <a:gd name="T10" fmla="*/ 0 60000 65536"/>
                <a:gd name="T11" fmla="*/ 0 60000 65536"/>
                <a:gd name="T12" fmla="*/ 0 60000 65536"/>
                <a:gd name="T13" fmla="*/ 0 60000 65536"/>
                <a:gd name="T14" fmla="*/ 0 60000 65536"/>
                <a:gd name="T15" fmla="*/ 0 w 1406662"/>
                <a:gd name="T16" fmla="*/ 0 h 1090465"/>
                <a:gd name="T17" fmla="*/ 1406662 w 1406662"/>
                <a:gd name="T18" fmla="*/ 1090465 h 1090465"/>
              </a:gdLst>
              <a:ahLst/>
              <a:cxnLst>
                <a:cxn ang="T10">
                  <a:pos x="T0" y="T1"/>
                </a:cxn>
                <a:cxn ang="T11">
                  <a:pos x="T2" y="T3"/>
                </a:cxn>
                <a:cxn ang="T12">
                  <a:pos x="T4" y="T5"/>
                </a:cxn>
                <a:cxn ang="T13">
                  <a:pos x="T6" y="T7"/>
                </a:cxn>
                <a:cxn ang="T14">
                  <a:pos x="T8" y="T9"/>
                </a:cxn>
              </a:cxnLst>
              <a:rect l="T15" t="T16" r="T17" b="T18"/>
              <a:pathLst>
                <a:path w="1406662" h="1090465">
                  <a:moveTo>
                    <a:pt x="0" y="0"/>
                  </a:moveTo>
                  <a:lnTo>
                    <a:pt x="1406662" y="0"/>
                  </a:lnTo>
                  <a:lnTo>
                    <a:pt x="1406662" y="1090465"/>
                  </a:lnTo>
                  <a:lnTo>
                    <a:pt x="0" y="109046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73"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dirty="0">
                  <a:solidFill>
                    <a:schemeClr val="accent2"/>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accent2"/>
                </a:solidFill>
                <a:latin typeface="微软雅黑" panose="020B0503020204020204" pitchFamily="34" charset="-122"/>
                <a:ea typeface="微软雅黑" panose="020B0503020204020204" pitchFamily="34" charset="-122"/>
                <a:cs typeface="Lato Regular"/>
              </a:endParaRPr>
            </a:p>
          </p:txBody>
        </p:sp>
        <p:sp>
          <p:nvSpPr>
            <p:cNvPr id="26635" name="淘宝网Chenying0907出品 7"/>
            <p:cNvSpPr>
              <a:spLocks noChangeArrowheads="1"/>
            </p:cNvSpPr>
            <p:nvPr/>
          </p:nvSpPr>
          <p:spPr bwMode="auto">
            <a:xfrm>
              <a:off x="2152254" y="1350016"/>
              <a:ext cx="283747" cy="283747"/>
            </a:xfrm>
            <a:prstGeom prst="ellipse">
              <a:avLst/>
            </a:prstGeom>
            <a:solidFill>
              <a:schemeClr val="bg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6" name="淘宝网Chenying0907出品 8"/>
            <p:cNvSpPr>
              <a:spLocks noChangeArrowheads="1"/>
            </p:cNvSpPr>
            <p:nvPr/>
          </p:nvSpPr>
          <p:spPr bwMode="auto">
            <a:xfrm>
              <a:off x="2046721" y="2091524"/>
              <a:ext cx="1448923" cy="314211"/>
            </a:xfrm>
            <a:custGeom>
              <a:avLst/>
              <a:gdLst>
                <a:gd name="T0" fmla="*/ 0 w 1448922"/>
                <a:gd name="T1" fmla="*/ 0 h 2052640"/>
                <a:gd name="T2" fmla="*/ 1448922 w 1448922"/>
                <a:gd name="T3" fmla="*/ 0 h 2052640"/>
                <a:gd name="T4" fmla="*/ 1448922 w 1448922"/>
                <a:gd name="T5" fmla="*/ 2052640 h 2052640"/>
                <a:gd name="T6" fmla="*/ 0 w 1448922"/>
                <a:gd name="T7" fmla="*/ 2052640 h 2052640"/>
                <a:gd name="T8" fmla="*/ 0 w 1448922"/>
                <a:gd name="T9" fmla="*/ 0 h 2052640"/>
                <a:gd name="T10" fmla="*/ 0 60000 65536"/>
                <a:gd name="T11" fmla="*/ 0 60000 65536"/>
                <a:gd name="T12" fmla="*/ 0 60000 65536"/>
                <a:gd name="T13" fmla="*/ 0 60000 65536"/>
                <a:gd name="T14" fmla="*/ 0 60000 65536"/>
                <a:gd name="T15" fmla="*/ 0 w 1448922"/>
                <a:gd name="T16" fmla="*/ 0 h 2052640"/>
                <a:gd name="T17" fmla="*/ 1448922 w 1448922"/>
                <a:gd name="T18" fmla="*/ 2052640 h 2052640"/>
              </a:gdLst>
              <a:ahLst/>
              <a:cxnLst>
                <a:cxn ang="T10">
                  <a:pos x="T0" y="T1"/>
                </a:cxn>
                <a:cxn ang="T11">
                  <a:pos x="T2" y="T3"/>
                </a:cxn>
                <a:cxn ang="T12">
                  <a:pos x="T4" y="T5"/>
                </a:cxn>
                <a:cxn ang="T13">
                  <a:pos x="T6" y="T7"/>
                </a:cxn>
                <a:cxn ang="T14">
                  <a:pos x="T8" y="T9"/>
                </a:cxn>
              </a:cxnLst>
              <a:rect l="T15" t="T16" r="T17" b="T18"/>
              <a:pathLst>
                <a:path w="1448922" h="2052640">
                  <a:moveTo>
                    <a:pt x="0" y="0"/>
                  </a:moveTo>
                  <a:lnTo>
                    <a:pt x="1448922" y="0"/>
                  </a:lnTo>
                  <a:lnTo>
                    <a:pt x="1448922" y="2052640"/>
                  </a:lnTo>
                  <a:lnTo>
                    <a:pt x="0" y="205264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352"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dirty="0">
                  <a:solidFill>
                    <a:schemeClr val="accent2"/>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accent2"/>
                </a:solidFill>
                <a:latin typeface="微软雅黑" panose="020B0503020204020204" pitchFamily="34" charset="-122"/>
                <a:ea typeface="微软雅黑" panose="020B0503020204020204" pitchFamily="34" charset="-122"/>
                <a:cs typeface="Lato Regular"/>
              </a:endParaRPr>
            </a:p>
          </p:txBody>
        </p:sp>
        <p:sp>
          <p:nvSpPr>
            <p:cNvPr id="26637" name="淘宝网Chenying0907出品 9"/>
            <p:cNvSpPr>
              <a:spLocks noChangeArrowheads="1"/>
            </p:cNvSpPr>
            <p:nvPr/>
          </p:nvSpPr>
          <p:spPr bwMode="auto">
            <a:xfrm>
              <a:off x="3818515" y="954629"/>
              <a:ext cx="392416" cy="392416"/>
            </a:xfrm>
            <a:prstGeom prst="ellipse">
              <a:avLst/>
            </a:prstGeom>
            <a:solidFill>
              <a:schemeClr val="bg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8" name="淘宝网Chenying0907出品 10"/>
            <p:cNvSpPr>
              <a:spLocks noChangeArrowheads="1"/>
            </p:cNvSpPr>
            <p:nvPr/>
          </p:nvSpPr>
          <p:spPr bwMode="auto">
            <a:xfrm>
              <a:off x="3534866" y="1677400"/>
              <a:ext cx="1881151" cy="392424"/>
            </a:xfrm>
            <a:custGeom>
              <a:avLst/>
              <a:gdLst>
                <a:gd name="T0" fmla="*/ 0 w 1448922"/>
                <a:gd name="T1" fmla="*/ 0 h 2622399"/>
                <a:gd name="T2" fmla="*/ 1448922 w 1448922"/>
                <a:gd name="T3" fmla="*/ 0 h 2622399"/>
                <a:gd name="T4" fmla="*/ 1448922 w 1448922"/>
                <a:gd name="T5" fmla="*/ 2622399 h 2622399"/>
                <a:gd name="T6" fmla="*/ 0 w 1448922"/>
                <a:gd name="T7" fmla="*/ 2622399 h 2622399"/>
                <a:gd name="T8" fmla="*/ 0 w 1448922"/>
                <a:gd name="T9" fmla="*/ 0 h 2622399"/>
                <a:gd name="T10" fmla="*/ 0 60000 65536"/>
                <a:gd name="T11" fmla="*/ 0 60000 65536"/>
                <a:gd name="T12" fmla="*/ 0 60000 65536"/>
                <a:gd name="T13" fmla="*/ 0 60000 65536"/>
                <a:gd name="T14" fmla="*/ 0 60000 65536"/>
                <a:gd name="T15" fmla="*/ 0 w 1448922"/>
                <a:gd name="T16" fmla="*/ 0 h 2622399"/>
                <a:gd name="T17" fmla="*/ 1448922 w 1448922"/>
                <a:gd name="T18" fmla="*/ 2622399 h 2622399"/>
              </a:gdLst>
              <a:ahLst/>
              <a:cxnLst>
                <a:cxn ang="T10">
                  <a:pos x="T0" y="T1"/>
                </a:cxn>
                <a:cxn ang="T11">
                  <a:pos x="T2" y="T3"/>
                </a:cxn>
                <a:cxn ang="T12">
                  <a:pos x="T4" y="T5"/>
                </a:cxn>
                <a:cxn ang="T13">
                  <a:pos x="T6" y="T7"/>
                </a:cxn>
                <a:cxn ang="T14">
                  <a:pos x="T8" y="T9"/>
                </a:cxn>
              </a:cxnLst>
              <a:rect l="T15" t="T16" r="T17" b="T18"/>
              <a:pathLst>
                <a:path w="1448922" h="2622399">
                  <a:moveTo>
                    <a:pt x="0" y="0"/>
                  </a:moveTo>
                  <a:lnTo>
                    <a:pt x="1448922" y="0"/>
                  </a:lnTo>
                  <a:lnTo>
                    <a:pt x="1448922" y="2622399"/>
                  </a:lnTo>
                  <a:lnTo>
                    <a:pt x="0" y="26223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7933"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accent2"/>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accent2"/>
                </a:solidFill>
                <a:latin typeface="微软雅黑" panose="020B0503020204020204" pitchFamily="34" charset="-122"/>
                <a:ea typeface="微软雅黑" panose="020B0503020204020204" pitchFamily="34" charset="-122"/>
                <a:cs typeface="Lato Regular"/>
              </a:endParaRPr>
            </a:p>
          </p:txBody>
        </p:sp>
      </p:grpSp>
      <p:sp>
        <p:nvSpPr>
          <p:cNvPr id="26629" name="PA_淘宝网Chenying0907出品 12"/>
          <p:cNvSpPr>
            <a:spLocks noChangeArrowheads="1"/>
          </p:cNvSpPr>
          <p:nvPr>
            <p:custDataLst>
              <p:tags r:id="rId2"/>
            </p:custDataLst>
          </p:nvPr>
        </p:nvSpPr>
        <p:spPr bwMode="auto">
          <a:xfrm>
            <a:off x="1088232" y="1829364"/>
            <a:ext cx="2540794"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Quisque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velit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nisi,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pretium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ut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lacinia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in,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elementum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id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enim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Cras</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ultricies</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ligula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sed</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magna dictum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porta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Quisque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velit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nisi,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pretium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ut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lacinia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in,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elementum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id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enim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Vivamus</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magna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justo</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lacinia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consectetur</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sed.</a:t>
            </a:r>
          </a:p>
        </p:txBody>
      </p:sp>
      <p:sp>
        <p:nvSpPr>
          <p:cNvPr id="26630" name="PA_淘宝网Chenying0907出品 13"/>
          <p:cNvSpPr>
            <a:spLocks noChangeArrowheads="1"/>
          </p:cNvSpPr>
          <p:nvPr>
            <p:custDataLst>
              <p:tags r:id="rId3"/>
            </p:custDataLst>
          </p:nvPr>
        </p:nvSpPr>
        <p:spPr bwMode="auto">
          <a:xfrm>
            <a:off x="3611166" y="4074387"/>
            <a:ext cx="27562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631" name="PA_淘宝网Chenying0907出品 14"/>
          <p:cNvSpPr>
            <a:spLocks noChangeArrowheads="1"/>
          </p:cNvSpPr>
          <p:nvPr>
            <p:custDataLst>
              <p:tags r:id="rId4"/>
            </p:custDataLst>
          </p:nvPr>
        </p:nvSpPr>
        <p:spPr bwMode="auto">
          <a:xfrm>
            <a:off x="5595938" y="3141838"/>
            <a:ext cx="27562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 </a:t>
            </a:r>
            <a:r>
              <a:rPr lang="en-US" altLang="zh-CN" sz="900" dirty="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780104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6629">
                                            <p:txEl>
                                              <p:pRg st="0" end="0"/>
                                            </p:txEl>
                                          </p:spTgt>
                                        </p:tgtEl>
                                        <p:attrNameLst>
                                          <p:attrName>style.visibility</p:attrName>
                                        </p:attrNameLst>
                                      </p:cBhvr>
                                      <p:to>
                                        <p:strVal val="visible"/>
                                      </p:to>
                                    </p:set>
                                    <p:animEffect transition="in" filter="fade">
                                      <p:cBhvr>
                                        <p:cTn id="10" dur="500"/>
                                        <p:tgtEl>
                                          <p:spTgt spid="26629">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26630"/>
                                        </p:tgtEl>
                                        <p:attrNameLst>
                                          <p:attrName>style.visibility</p:attrName>
                                        </p:attrNameLst>
                                      </p:cBhvr>
                                      <p:to>
                                        <p:strVal val="visible"/>
                                      </p:to>
                                    </p:set>
                                    <p:animEffect transition="in" filter="fade">
                                      <p:cBhvr>
                                        <p:cTn id="13" dur="500"/>
                                        <p:tgtEl>
                                          <p:spTgt spid="266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631"/>
                                        </p:tgtEl>
                                        <p:attrNameLst>
                                          <p:attrName>style.visibility</p:attrName>
                                        </p:attrNameLst>
                                      </p:cBhvr>
                                      <p:to>
                                        <p:strVal val="visible"/>
                                      </p:to>
                                    </p:set>
                                    <p:animEffect transition="in" filter="fade">
                                      <p:cBhvr>
                                        <p:cTn id="18"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P spid="26630" grpId="0"/>
      <p:bldP spid="266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57044" y="2483854"/>
            <a:ext cx="4034032" cy="1296543"/>
            <a:chOff x="2557044" y="2483087"/>
            <a:chExt cx="4034032" cy="1296143"/>
          </a:xfrm>
        </p:grpSpPr>
        <p:sp>
          <p:nvSpPr>
            <p:cNvPr id="3"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9" name="Oval 20"/>
          <p:cNvSpPr>
            <a:spLocks noChangeArrowheads="1"/>
          </p:cNvSpPr>
          <p:nvPr/>
        </p:nvSpPr>
        <p:spPr bwMode="auto">
          <a:xfrm>
            <a:off x="3770394" y="1577130"/>
            <a:ext cx="807948" cy="805343"/>
          </a:xfrm>
          <a:prstGeom prst="ellipse">
            <a:avLst/>
          </a:prstGeom>
          <a:solidFill>
            <a:schemeClr val="accent3"/>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3</a:t>
            </a:r>
          </a:p>
        </p:txBody>
      </p:sp>
      <p:sp>
        <p:nvSpPr>
          <p:cNvPr id="10" name="Oval 25"/>
          <p:cNvSpPr>
            <a:spLocks noChangeArrowheads="1"/>
          </p:cNvSpPr>
          <p:nvPr/>
        </p:nvSpPr>
        <p:spPr bwMode="auto">
          <a:xfrm>
            <a:off x="4918082" y="1611401"/>
            <a:ext cx="807949" cy="805342"/>
          </a:xfrm>
          <a:prstGeom prst="ellipse">
            <a:avLst/>
          </a:prstGeom>
          <a:solidFill>
            <a:schemeClr val="accent4"/>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4</a:t>
            </a:r>
          </a:p>
        </p:txBody>
      </p:sp>
      <p:sp>
        <p:nvSpPr>
          <p:cNvPr id="11" name="Oval 5"/>
          <p:cNvSpPr>
            <a:spLocks noChangeArrowheads="1"/>
          </p:cNvSpPr>
          <p:nvPr/>
        </p:nvSpPr>
        <p:spPr bwMode="auto">
          <a:xfrm>
            <a:off x="1714836" y="2947924"/>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1</a:t>
            </a:r>
          </a:p>
        </p:txBody>
      </p:sp>
      <p:sp>
        <p:nvSpPr>
          <p:cNvPr id="12" name="Oval 30"/>
          <p:cNvSpPr>
            <a:spLocks noChangeArrowheads="1"/>
          </p:cNvSpPr>
          <p:nvPr/>
        </p:nvSpPr>
        <p:spPr bwMode="auto">
          <a:xfrm>
            <a:off x="6733823" y="2982194"/>
            <a:ext cx="807948" cy="805343"/>
          </a:xfrm>
          <a:prstGeom prst="ellipse">
            <a:avLst/>
          </a:prstGeom>
          <a:solidFill>
            <a:schemeClr val="accent2"/>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6</a:t>
            </a:r>
          </a:p>
        </p:txBody>
      </p:sp>
      <p:sp>
        <p:nvSpPr>
          <p:cNvPr id="13" name="Oval 10"/>
          <p:cNvSpPr>
            <a:spLocks noChangeArrowheads="1"/>
          </p:cNvSpPr>
          <p:nvPr/>
        </p:nvSpPr>
        <p:spPr bwMode="auto">
          <a:xfrm>
            <a:off x="2554192" y="2142582"/>
            <a:ext cx="807949" cy="805342"/>
          </a:xfrm>
          <a:prstGeom prst="ellipse">
            <a:avLst/>
          </a:prstGeom>
          <a:solidFill>
            <a:schemeClr val="accent2"/>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2</a:t>
            </a:r>
          </a:p>
        </p:txBody>
      </p:sp>
      <p:sp>
        <p:nvSpPr>
          <p:cNvPr id="14" name="Oval 15"/>
          <p:cNvSpPr>
            <a:spLocks noChangeArrowheads="1"/>
          </p:cNvSpPr>
          <p:nvPr/>
        </p:nvSpPr>
        <p:spPr bwMode="auto">
          <a:xfrm>
            <a:off x="5891613" y="2118309"/>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5</a:t>
            </a:r>
          </a:p>
        </p:txBody>
      </p:sp>
      <p:grpSp>
        <p:nvGrpSpPr>
          <p:cNvPr id="15" name="组合 14"/>
          <p:cNvGrpSpPr/>
          <p:nvPr/>
        </p:nvGrpSpPr>
        <p:grpSpPr>
          <a:xfrm>
            <a:off x="467544" y="1059387"/>
            <a:ext cx="8280920" cy="1754229"/>
            <a:chOff x="467544" y="1059061"/>
            <a:chExt cx="8280920" cy="1753688"/>
          </a:xfrm>
        </p:grpSpPr>
        <p:sp>
          <p:nvSpPr>
            <p:cNvPr id="16" name="Rectangle 58"/>
            <p:cNvSpPr>
              <a:spLocks noChangeArrowheads="1"/>
            </p:cNvSpPr>
            <p:nvPr/>
          </p:nvSpPr>
          <p:spPr bwMode="auto">
            <a:xfrm>
              <a:off x="3186561" y="1059061"/>
              <a:ext cx="1781483" cy="396909"/>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17" name="Rectangle 61"/>
            <p:cNvSpPr>
              <a:spLocks noChangeArrowheads="1"/>
            </p:cNvSpPr>
            <p:nvPr/>
          </p:nvSpPr>
          <p:spPr bwMode="auto">
            <a:xfrm>
              <a:off x="4716016" y="1059062"/>
              <a:ext cx="1781483" cy="39691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18" name="Rectangle 64"/>
            <p:cNvSpPr>
              <a:spLocks noChangeArrowheads="1"/>
            </p:cNvSpPr>
            <p:nvPr/>
          </p:nvSpPr>
          <p:spPr bwMode="auto">
            <a:xfrm>
              <a:off x="467544" y="2355726"/>
              <a:ext cx="1781483" cy="396909"/>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19" name="Rectangle 67"/>
            <p:cNvSpPr>
              <a:spLocks noChangeArrowheads="1"/>
            </p:cNvSpPr>
            <p:nvPr/>
          </p:nvSpPr>
          <p:spPr bwMode="auto">
            <a:xfrm>
              <a:off x="6966981" y="2415839"/>
              <a:ext cx="1781483" cy="396910"/>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20" name="Rectangle 70"/>
            <p:cNvSpPr>
              <a:spLocks noChangeArrowheads="1"/>
            </p:cNvSpPr>
            <p:nvPr/>
          </p:nvSpPr>
          <p:spPr bwMode="auto">
            <a:xfrm>
              <a:off x="1187624" y="1553754"/>
              <a:ext cx="1781484" cy="396909"/>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21" name="Rectangle 73"/>
            <p:cNvSpPr>
              <a:spLocks noChangeArrowheads="1"/>
            </p:cNvSpPr>
            <p:nvPr/>
          </p:nvSpPr>
          <p:spPr bwMode="auto">
            <a:xfrm>
              <a:off x="6750958" y="1641106"/>
              <a:ext cx="1781482" cy="396910"/>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grpSp>
      <p:sp>
        <p:nvSpPr>
          <p:cNvPr id="22" name="Oval 44"/>
          <p:cNvSpPr>
            <a:spLocks noChangeArrowheads="1"/>
          </p:cNvSpPr>
          <p:nvPr/>
        </p:nvSpPr>
        <p:spPr bwMode="gray">
          <a:xfrm>
            <a:off x="4004502" y="3363449"/>
            <a:ext cx="1313274" cy="1297972"/>
          </a:xfrm>
          <a:prstGeom prst="ellipse">
            <a:avLst/>
          </a:prstGeom>
          <a:solidFill>
            <a:schemeClr val="accent1"/>
          </a:solidFill>
          <a:ln w="9525" algn="ctr">
            <a:noFill/>
            <a:round/>
          </a:ln>
        </p:spPr>
        <p:txBody>
          <a:bodyPr wrap="none" anchor="ct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单击此处</a:t>
            </a:r>
          </a:p>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添加文字</a:t>
            </a:r>
          </a:p>
        </p:txBody>
      </p:sp>
    </p:spTree>
    <p:extLst>
      <p:ext uri="{BB962C8B-B14F-4D97-AF65-F5344CB8AC3E}">
        <p14:creationId xmlns:p14="http://schemas.microsoft.com/office/powerpoint/2010/main" val="4124125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3" y="5105955"/>
            <a:ext cx="9143998" cy="53425"/>
          </a:xfrm>
          <a:custGeom>
            <a:avLst/>
            <a:gdLst>
              <a:gd name="connsiteX0" fmla="*/ 8131581 w 12191997"/>
              <a:gd name="connsiteY0" fmla="*/ 0 h 71211"/>
              <a:gd name="connsiteX1" fmla="*/ 8802015 w 12191997"/>
              <a:gd name="connsiteY1" fmla="*/ 0 h 71211"/>
              <a:gd name="connsiteX2" fmla="*/ 8839826 w 12191997"/>
              <a:gd name="connsiteY2" fmla="*/ 0 h 71211"/>
              <a:gd name="connsiteX3" fmla="*/ 9472449 w 12191997"/>
              <a:gd name="connsiteY3" fmla="*/ 0 h 71211"/>
              <a:gd name="connsiteX4" fmla="*/ 9510260 w 12191997"/>
              <a:gd name="connsiteY4" fmla="*/ 0 h 71211"/>
              <a:gd name="connsiteX5" fmla="*/ 10142883 w 12191997"/>
              <a:gd name="connsiteY5" fmla="*/ 0 h 71211"/>
              <a:gd name="connsiteX6" fmla="*/ 10180694 w 12191997"/>
              <a:gd name="connsiteY6" fmla="*/ 0 h 71211"/>
              <a:gd name="connsiteX7" fmla="*/ 10813317 w 12191997"/>
              <a:gd name="connsiteY7" fmla="*/ 0 h 71211"/>
              <a:gd name="connsiteX8" fmla="*/ 10851128 w 12191997"/>
              <a:gd name="connsiteY8" fmla="*/ 0 h 71211"/>
              <a:gd name="connsiteX9" fmla="*/ 11483752 w 12191997"/>
              <a:gd name="connsiteY9" fmla="*/ 0 h 71211"/>
              <a:gd name="connsiteX10" fmla="*/ 11521562 w 12191997"/>
              <a:gd name="connsiteY10" fmla="*/ 0 h 71211"/>
              <a:gd name="connsiteX11" fmla="*/ 12191997 w 12191997"/>
              <a:gd name="connsiteY11" fmla="*/ 0 h 71211"/>
              <a:gd name="connsiteX12" fmla="*/ 12191997 w 12191997"/>
              <a:gd name="connsiteY12" fmla="*/ 71211 h 71211"/>
              <a:gd name="connsiteX13" fmla="*/ 11521562 w 12191997"/>
              <a:gd name="connsiteY13" fmla="*/ 71211 h 71211"/>
              <a:gd name="connsiteX14" fmla="*/ 11483752 w 12191997"/>
              <a:gd name="connsiteY14" fmla="*/ 71211 h 71211"/>
              <a:gd name="connsiteX15" fmla="*/ 10851128 w 12191997"/>
              <a:gd name="connsiteY15" fmla="*/ 71211 h 71211"/>
              <a:gd name="connsiteX16" fmla="*/ 10813317 w 12191997"/>
              <a:gd name="connsiteY16" fmla="*/ 71211 h 71211"/>
              <a:gd name="connsiteX17" fmla="*/ 10180694 w 12191997"/>
              <a:gd name="connsiteY17" fmla="*/ 71211 h 71211"/>
              <a:gd name="connsiteX18" fmla="*/ 10142883 w 12191997"/>
              <a:gd name="connsiteY18" fmla="*/ 71211 h 71211"/>
              <a:gd name="connsiteX19" fmla="*/ 9510260 w 12191997"/>
              <a:gd name="connsiteY19" fmla="*/ 71211 h 71211"/>
              <a:gd name="connsiteX20" fmla="*/ 9472449 w 12191997"/>
              <a:gd name="connsiteY20" fmla="*/ 71211 h 71211"/>
              <a:gd name="connsiteX21" fmla="*/ 8839826 w 12191997"/>
              <a:gd name="connsiteY21" fmla="*/ 71211 h 71211"/>
              <a:gd name="connsiteX22" fmla="*/ 8802015 w 12191997"/>
              <a:gd name="connsiteY22" fmla="*/ 71211 h 71211"/>
              <a:gd name="connsiteX23" fmla="*/ 8131581 w 12191997"/>
              <a:gd name="connsiteY23" fmla="*/ 71211 h 71211"/>
              <a:gd name="connsiteX24" fmla="*/ 4065791 w 12191997"/>
              <a:gd name="connsiteY24" fmla="*/ 0 h 71211"/>
              <a:gd name="connsiteX25" fmla="*/ 4736223 w 12191997"/>
              <a:gd name="connsiteY25" fmla="*/ 0 h 71211"/>
              <a:gd name="connsiteX26" fmla="*/ 4774034 w 12191997"/>
              <a:gd name="connsiteY26" fmla="*/ 0 h 71211"/>
              <a:gd name="connsiteX27" fmla="*/ 5406658 w 12191997"/>
              <a:gd name="connsiteY27" fmla="*/ 0 h 71211"/>
              <a:gd name="connsiteX28" fmla="*/ 5444468 w 12191997"/>
              <a:gd name="connsiteY28" fmla="*/ 0 h 71211"/>
              <a:gd name="connsiteX29" fmla="*/ 6077091 w 12191997"/>
              <a:gd name="connsiteY29" fmla="*/ 0 h 71211"/>
              <a:gd name="connsiteX30" fmla="*/ 6114902 w 12191997"/>
              <a:gd name="connsiteY30" fmla="*/ 0 h 71211"/>
              <a:gd name="connsiteX31" fmla="*/ 6747525 w 12191997"/>
              <a:gd name="connsiteY31" fmla="*/ 0 h 71211"/>
              <a:gd name="connsiteX32" fmla="*/ 6785336 w 12191997"/>
              <a:gd name="connsiteY32" fmla="*/ 0 h 71211"/>
              <a:gd name="connsiteX33" fmla="*/ 7417960 w 12191997"/>
              <a:gd name="connsiteY33" fmla="*/ 0 h 71211"/>
              <a:gd name="connsiteX34" fmla="*/ 7455770 w 12191997"/>
              <a:gd name="connsiteY34" fmla="*/ 0 h 71211"/>
              <a:gd name="connsiteX35" fmla="*/ 8126205 w 12191997"/>
              <a:gd name="connsiteY35" fmla="*/ 0 h 71211"/>
              <a:gd name="connsiteX36" fmla="*/ 8126205 w 12191997"/>
              <a:gd name="connsiteY36" fmla="*/ 71211 h 71211"/>
              <a:gd name="connsiteX37" fmla="*/ 7455770 w 12191997"/>
              <a:gd name="connsiteY37" fmla="*/ 71211 h 71211"/>
              <a:gd name="connsiteX38" fmla="*/ 7417960 w 12191997"/>
              <a:gd name="connsiteY38" fmla="*/ 71211 h 71211"/>
              <a:gd name="connsiteX39" fmla="*/ 6785336 w 12191997"/>
              <a:gd name="connsiteY39" fmla="*/ 71211 h 71211"/>
              <a:gd name="connsiteX40" fmla="*/ 6747525 w 12191997"/>
              <a:gd name="connsiteY40" fmla="*/ 71211 h 71211"/>
              <a:gd name="connsiteX41" fmla="*/ 6114902 w 12191997"/>
              <a:gd name="connsiteY41" fmla="*/ 71211 h 71211"/>
              <a:gd name="connsiteX42" fmla="*/ 6077091 w 12191997"/>
              <a:gd name="connsiteY42" fmla="*/ 71211 h 71211"/>
              <a:gd name="connsiteX43" fmla="*/ 5444468 w 12191997"/>
              <a:gd name="connsiteY43" fmla="*/ 71211 h 71211"/>
              <a:gd name="connsiteX44" fmla="*/ 5406658 w 12191997"/>
              <a:gd name="connsiteY44" fmla="*/ 71211 h 71211"/>
              <a:gd name="connsiteX45" fmla="*/ 4774034 w 12191997"/>
              <a:gd name="connsiteY45" fmla="*/ 71211 h 71211"/>
              <a:gd name="connsiteX46" fmla="*/ 4736223 w 12191997"/>
              <a:gd name="connsiteY46" fmla="*/ 71211 h 71211"/>
              <a:gd name="connsiteX47" fmla="*/ 4065791 w 12191997"/>
              <a:gd name="connsiteY47" fmla="*/ 71211 h 71211"/>
              <a:gd name="connsiteX48" fmla="*/ 0 w 12191997"/>
              <a:gd name="connsiteY48" fmla="*/ 0 h 71211"/>
              <a:gd name="connsiteX49" fmla="*/ 670434 w 12191997"/>
              <a:gd name="connsiteY49" fmla="*/ 0 h 71211"/>
              <a:gd name="connsiteX50" fmla="*/ 708245 w 12191997"/>
              <a:gd name="connsiteY50" fmla="*/ 0 h 71211"/>
              <a:gd name="connsiteX51" fmla="*/ 1340868 w 12191997"/>
              <a:gd name="connsiteY51" fmla="*/ 0 h 71211"/>
              <a:gd name="connsiteX52" fmla="*/ 1378679 w 12191997"/>
              <a:gd name="connsiteY52" fmla="*/ 0 h 71211"/>
              <a:gd name="connsiteX53" fmla="*/ 2011301 w 12191997"/>
              <a:gd name="connsiteY53" fmla="*/ 0 h 71211"/>
              <a:gd name="connsiteX54" fmla="*/ 2049112 w 12191997"/>
              <a:gd name="connsiteY54" fmla="*/ 0 h 71211"/>
              <a:gd name="connsiteX55" fmla="*/ 2681735 w 12191997"/>
              <a:gd name="connsiteY55" fmla="*/ 0 h 71211"/>
              <a:gd name="connsiteX56" fmla="*/ 2719547 w 12191997"/>
              <a:gd name="connsiteY56" fmla="*/ 0 h 71211"/>
              <a:gd name="connsiteX57" fmla="*/ 3352170 w 12191997"/>
              <a:gd name="connsiteY57" fmla="*/ 0 h 71211"/>
              <a:gd name="connsiteX58" fmla="*/ 3389981 w 12191997"/>
              <a:gd name="connsiteY58" fmla="*/ 0 h 71211"/>
              <a:gd name="connsiteX59" fmla="*/ 4060415 w 12191997"/>
              <a:gd name="connsiteY59" fmla="*/ 0 h 71211"/>
              <a:gd name="connsiteX60" fmla="*/ 4060415 w 12191997"/>
              <a:gd name="connsiteY60" fmla="*/ 71211 h 71211"/>
              <a:gd name="connsiteX61" fmla="*/ 3389981 w 12191997"/>
              <a:gd name="connsiteY61" fmla="*/ 71211 h 71211"/>
              <a:gd name="connsiteX62" fmla="*/ 3352170 w 12191997"/>
              <a:gd name="connsiteY62" fmla="*/ 71211 h 71211"/>
              <a:gd name="connsiteX63" fmla="*/ 2719547 w 12191997"/>
              <a:gd name="connsiteY63" fmla="*/ 71211 h 71211"/>
              <a:gd name="connsiteX64" fmla="*/ 2681735 w 12191997"/>
              <a:gd name="connsiteY64" fmla="*/ 71211 h 71211"/>
              <a:gd name="connsiteX65" fmla="*/ 2049112 w 12191997"/>
              <a:gd name="connsiteY65" fmla="*/ 71211 h 71211"/>
              <a:gd name="connsiteX66" fmla="*/ 2011301 w 12191997"/>
              <a:gd name="connsiteY66" fmla="*/ 71211 h 71211"/>
              <a:gd name="connsiteX67" fmla="*/ 1378679 w 12191997"/>
              <a:gd name="connsiteY67" fmla="*/ 71211 h 71211"/>
              <a:gd name="connsiteX68" fmla="*/ 1340868 w 12191997"/>
              <a:gd name="connsiteY68" fmla="*/ 71211 h 71211"/>
              <a:gd name="connsiteX69" fmla="*/ 708245 w 12191997"/>
              <a:gd name="connsiteY69" fmla="*/ 71211 h 71211"/>
              <a:gd name="connsiteX70" fmla="*/ 670434 w 12191997"/>
              <a:gd name="connsiteY70" fmla="*/ 71211 h 71211"/>
              <a:gd name="connsiteX71" fmla="*/ 0 w 12191997"/>
              <a:gd name="connsiteY71" fmla="*/ 71211 h 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71211">
                <a:moveTo>
                  <a:pt x="8131581" y="0"/>
                </a:moveTo>
                <a:lnTo>
                  <a:pt x="8802015" y="0"/>
                </a:lnTo>
                <a:lnTo>
                  <a:pt x="8839826" y="0"/>
                </a:lnTo>
                <a:lnTo>
                  <a:pt x="9472449" y="0"/>
                </a:lnTo>
                <a:lnTo>
                  <a:pt x="9510260" y="0"/>
                </a:lnTo>
                <a:lnTo>
                  <a:pt x="10142883" y="0"/>
                </a:lnTo>
                <a:lnTo>
                  <a:pt x="10180694" y="0"/>
                </a:lnTo>
                <a:lnTo>
                  <a:pt x="10813317" y="0"/>
                </a:lnTo>
                <a:lnTo>
                  <a:pt x="10851128" y="0"/>
                </a:lnTo>
                <a:lnTo>
                  <a:pt x="11483752" y="0"/>
                </a:lnTo>
                <a:lnTo>
                  <a:pt x="11521562" y="0"/>
                </a:lnTo>
                <a:lnTo>
                  <a:pt x="12191997" y="0"/>
                </a:lnTo>
                <a:lnTo>
                  <a:pt x="12191997" y="71211"/>
                </a:lnTo>
                <a:lnTo>
                  <a:pt x="11521562" y="71211"/>
                </a:lnTo>
                <a:lnTo>
                  <a:pt x="11483752" y="71211"/>
                </a:lnTo>
                <a:lnTo>
                  <a:pt x="10851128" y="71211"/>
                </a:lnTo>
                <a:lnTo>
                  <a:pt x="10813317" y="71211"/>
                </a:lnTo>
                <a:lnTo>
                  <a:pt x="10180694" y="71211"/>
                </a:lnTo>
                <a:lnTo>
                  <a:pt x="10142883" y="71211"/>
                </a:lnTo>
                <a:lnTo>
                  <a:pt x="9510260" y="71211"/>
                </a:lnTo>
                <a:lnTo>
                  <a:pt x="9472449" y="71211"/>
                </a:lnTo>
                <a:lnTo>
                  <a:pt x="8839826" y="71211"/>
                </a:lnTo>
                <a:lnTo>
                  <a:pt x="8802015" y="71211"/>
                </a:lnTo>
                <a:lnTo>
                  <a:pt x="8131581" y="71211"/>
                </a:lnTo>
                <a:close/>
                <a:moveTo>
                  <a:pt x="4065791" y="0"/>
                </a:moveTo>
                <a:lnTo>
                  <a:pt x="4736223" y="0"/>
                </a:lnTo>
                <a:lnTo>
                  <a:pt x="4774034" y="0"/>
                </a:lnTo>
                <a:lnTo>
                  <a:pt x="5406658" y="0"/>
                </a:lnTo>
                <a:lnTo>
                  <a:pt x="5444468" y="0"/>
                </a:lnTo>
                <a:lnTo>
                  <a:pt x="6077091" y="0"/>
                </a:lnTo>
                <a:lnTo>
                  <a:pt x="6114902" y="0"/>
                </a:lnTo>
                <a:lnTo>
                  <a:pt x="6747525" y="0"/>
                </a:lnTo>
                <a:lnTo>
                  <a:pt x="6785336" y="0"/>
                </a:lnTo>
                <a:lnTo>
                  <a:pt x="7417960" y="0"/>
                </a:lnTo>
                <a:lnTo>
                  <a:pt x="7455770" y="0"/>
                </a:lnTo>
                <a:lnTo>
                  <a:pt x="8126205" y="0"/>
                </a:lnTo>
                <a:lnTo>
                  <a:pt x="8126205" y="71211"/>
                </a:lnTo>
                <a:lnTo>
                  <a:pt x="7455770" y="71211"/>
                </a:lnTo>
                <a:lnTo>
                  <a:pt x="7417960" y="71211"/>
                </a:lnTo>
                <a:lnTo>
                  <a:pt x="6785336" y="71211"/>
                </a:lnTo>
                <a:lnTo>
                  <a:pt x="6747525" y="71211"/>
                </a:lnTo>
                <a:lnTo>
                  <a:pt x="6114902" y="71211"/>
                </a:lnTo>
                <a:lnTo>
                  <a:pt x="6077091" y="71211"/>
                </a:lnTo>
                <a:lnTo>
                  <a:pt x="5444468" y="71211"/>
                </a:lnTo>
                <a:lnTo>
                  <a:pt x="5406658" y="71211"/>
                </a:lnTo>
                <a:lnTo>
                  <a:pt x="4774034" y="71211"/>
                </a:lnTo>
                <a:lnTo>
                  <a:pt x="4736223" y="71211"/>
                </a:lnTo>
                <a:lnTo>
                  <a:pt x="4065791" y="71211"/>
                </a:lnTo>
                <a:close/>
                <a:moveTo>
                  <a:pt x="0" y="0"/>
                </a:moveTo>
                <a:lnTo>
                  <a:pt x="670434" y="0"/>
                </a:lnTo>
                <a:lnTo>
                  <a:pt x="708245" y="0"/>
                </a:lnTo>
                <a:lnTo>
                  <a:pt x="1340868" y="0"/>
                </a:lnTo>
                <a:lnTo>
                  <a:pt x="1378679" y="0"/>
                </a:lnTo>
                <a:lnTo>
                  <a:pt x="2011301" y="0"/>
                </a:lnTo>
                <a:lnTo>
                  <a:pt x="2049112" y="0"/>
                </a:lnTo>
                <a:lnTo>
                  <a:pt x="2681735" y="0"/>
                </a:lnTo>
                <a:lnTo>
                  <a:pt x="2719547" y="0"/>
                </a:lnTo>
                <a:lnTo>
                  <a:pt x="3352170" y="0"/>
                </a:lnTo>
                <a:lnTo>
                  <a:pt x="3389981" y="0"/>
                </a:lnTo>
                <a:lnTo>
                  <a:pt x="4060415" y="0"/>
                </a:lnTo>
                <a:lnTo>
                  <a:pt x="4060415" y="71211"/>
                </a:lnTo>
                <a:lnTo>
                  <a:pt x="3389981" y="71211"/>
                </a:lnTo>
                <a:lnTo>
                  <a:pt x="3352170" y="71211"/>
                </a:lnTo>
                <a:lnTo>
                  <a:pt x="2719547" y="71211"/>
                </a:lnTo>
                <a:lnTo>
                  <a:pt x="2681735" y="71211"/>
                </a:lnTo>
                <a:lnTo>
                  <a:pt x="2049112" y="71211"/>
                </a:lnTo>
                <a:lnTo>
                  <a:pt x="2011301" y="71211"/>
                </a:lnTo>
                <a:lnTo>
                  <a:pt x="1378679" y="71211"/>
                </a:lnTo>
                <a:lnTo>
                  <a:pt x="1340868" y="71211"/>
                </a:lnTo>
                <a:lnTo>
                  <a:pt x="708245" y="71211"/>
                </a:lnTo>
                <a:lnTo>
                  <a:pt x="670434" y="71211"/>
                </a:lnTo>
                <a:lnTo>
                  <a:pt x="0" y="712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a:p>
        </p:txBody>
      </p:sp>
      <p:sp>
        <p:nvSpPr>
          <p:cNvPr id="8" name="Line 14"/>
          <p:cNvSpPr>
            <a:spLocks noChangeShapeType="1"/>
          </p:cNvSpPr>
          <p:nvPr/>
        </p:nvSpPr>
        <p:spPr bwMode="auto">
          <a:xfrm rot="10800000">
            <a:off x="4573191" y="138706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solidFill>
                <a:prstClr val="black"/>
              </a:solidFill>
              <a:latin typeface="微软雅黑" pitchFamily="34" charset="-122"/>
              <a:ea typeface="微软雅黑" pitchFamily="34" charset="-122"/>
            </a:endParaRPr>
          </a:p>
        </p:txBody>
      </p:sp>
      <p:sp>
        <p:nvSpPr>
          <p:cNvPr id="9" name="Line 15"/>
          <p:cNvSpPr>
            <a:spLocks noChangeShapeType="1"/>
          </p:cNvSpPr>
          <p:nvPr/>
        </p:nvSpPr>
        <p:spPr bwMode="auto">
          <a:xfrm rot="10800000">
            <a:off x="4573191" y="1387062"/>
            <a:ext cx="0" cy="0"/>
          </a:xfrm>
          <a:prstGeom prst="line">
            <a:avLst/>
          </a:prstGeom>
          <a:noFill/>
          <a:ln w="1588" cap="flat">
            <a:solidFill>
              <a:srgbClr val="88867A"/>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a:solidFill>
                <a:prstClr val="black"/>
              </a:solidFill>
              <a:latin typeface="微软雅黑" pitchFamily="34" charset="-122"/>
              <a:ea typeface="微软雅黑" pitchFamily="34" charset="-122"/>
            </a:endParaRPr>
          </a:p>
        </p:txBody>
      </p:sp>
      <p:grpSp>
        <p:nvGrpSpPr>
          <p:cNvPr id="2" name="Group 86"/>
          <p:cNvGrpSpPr/>
          <p:nvPr/>
        </p:nvGrpSpPr>
        <p:grpSpPr>
          <a:xfrm>
            <a:off x="3487342" y="880356"/>
            <a:ext cx="2201465" cy="3577742"/>
            <a:chOff x="4649788" y="967712"/>
            <a:chExt cx="2935287" cy="4768850"/>
          </a:xfrm>
        </p:grpSpPr>
        <p:sp>
          <p:nvSpPr>
            <p:cNvPr id="11"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4E5B6F">
                <a:alpha val="15000"/>
              </a:srgbClr>
            </a:solidFill>
            <a:ln>
              <a:noFill/>
            </a:ln>
          </p:spPr>
          <p:txBody>
            <a:bodyPr vert="horz" wrap="square" lIns="91440" tIns="45720" rIns="91440" bIns="45720" numCol="1" anchor="t" anchorCtr="0" compatLnSpc="1">
              <a:prstTxWarp prst="textNoShape">
                <a:avLst/>
              </a:prstTxWarp>
            </a:bodyPr>
            <a:lstStyle/>
            <a:p>
              <a:pPr defTabSz="685800">
                <a:defRPr/>
              </a:pPr>
              <a:endParaRPr lang="id-ID" sz="1400" kern="0" dirty="0">
                <a:solidFill>
                  <a:prstClr val="black"/>
                </a:solidFill>
                <a:latin typeface="微软雅黑" pitchFamily="34" charset="-122"/>
                <a:ea typeface="微软雅黑" pitchFamily="34" charset="-122"/>
              </a:endParaRPr>
            </a:p>
          </p:txBody>
        </p:sp>
        <p:sp>
          <p:nvSpPr>
            <p:cNvPr id="12"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4E5B6F">
                <a:alpha val="15000"/>
              </a:srgbClr>
            </a:solidFill>
            <a:ln>
              <a:noFill/>
            </a:ln>
          </p:spPr>
          <p:txBody>
            <a:bodyPr vert="horz" wrap="square" lIns="91440" tIns="45720" rIns="91440" bIns="45720" numCol="1" anchor="t" anchorCtr="0" compatLnSpc="1">
              <a:prstTxWarp prst="textNoShape">
                <a:avLst/>
              </a:prstTxWarp>
            </a:bodyPr>
            <a:lstStyle/>
            <a:p>
              <a:pPr defTabSz="685800">
                <a:defRPr/>
              </a:pPr>
              <a:endParaRPr lang="id-ID" sz="1400" kern="0" dirty="0">
                <a:solidFill>
                  <a:prstClr val="black"/>
                </a:solidFill>
                <a:latin typeface="微软雅黑" pitchFamily="34" charset="-122"/>
                <a:ea typeface="微软雅黑" pitchFamily="34" charset="-122"/>
              </a:endParaRPr>
            </a:p>
          </p:txBody>
        </p:sp>
      </p:grpSp>
      <p:cxnSp>
        <p:nvCxnSpPr>
          <p:cNvPr id="13" name="Elbow Connector 89"/>
          <p:cNvCxnSpPr>
            <a:stCxn id="18" idx="14"/>
          </p:cNvCxnSpPr>
          <p:nvPr/>
        </p:nvCxnSpPr>
        <p:spPr>
          <a:xfrm rot="10800000">
            <a:off x="2663405" y="1848958"/>
            <a:ext cx="1292104" cy="1020451"/>
          </a:xfrm>
          <a:prstGeom prst="bentConnector3">
            <a:avLst>
              <a:gd name="adj1" fmla="val 50000"/>
            </a:avLst>
          </a:prstGeom>
          <a:noFill/>
          <a:ln w="31750" cap="flat" cmpd="sng" algn="ctr">
            <a:solidFill>
              <a:schemeClr val="accent1"/>
            </a:solidFill>
            <a:prstDash val="solid"/>
            <a:miter lim="800000"/>
            <a:tailEnd type="oval" w="lg" len="lg"/>
          </a:ln>
          <a:effectLst/>
        </p:spPr>
      </p:cxnSp>
      <p:cxnSp>
        <p:nvCxnSpPr>
          <p:cNvPr id="14" name="Elbow Connector 90"/>
          <p:cNvCxnSpPr/>
          <p:nvPr/>
        </p:nvCxnSpPr>
        <p:spPr>
          <a:xfrm rot="10800000" flipV="1">
            <a:off x="2388216" y="3615732"/>
            <a:ext cx="1444592" cy="355252"/>
          </a:xfrm>
          <a:prstGeom prst="bentConnector3">
            <a:avLst>
              <a:gd name="adj1" fmla="val 50000"/>
            </a:avLst>
          </a:prstGeom>
          <a:noFill/>
          <a:ln w="31750" cap="flat" cmpd="sng" algn="ctr">
            <a:solidFill>
              <a:schemeClr val="accent3"/>
            </a:solidFill>
            <a:prstDash val="solid"/>
            <a:miter lim="800000"/>
            <a:tailEnd type="oval" w="lg" len="lg"/>
          </a:ln>
          <a:effectLst/>
        </p:spPr>
      </p:cxnSp>
      <p:cxnSp>
        <p:nvCxnSpPr>
          <p:cNvPr id="15" name="Elbow Connector 91"/>
          <p:cNvCxnSpPr>
            <a:stCxn id="21" idx="12"/>
          </p:cNvCxnSpPr>
          <p:nvPr/>
        </p:nvCxnSpPr>
        <p:spPr>
          <a:xfrm rot="10800000" flipH="1">
            <a:off x="5222838" y="2018829"/>
            <a:ext cx="945002" cy="850316"/>
          </a:xfrm>
          <a:prstGeom prst="bentConnector3">
            <a:avLst>
              <a:gd name="adj1" fmla="val 54401"/>
            </a:avLst>
          </a:prstGeom>
          <a:noFill/>
          <a:ln w="31750" cap="flat" cmpd="sng" algn="ctr">
            <a:solidFill>
              <a:schemeClr val="accent2"/>
            </a:solidFill>
            <a:prstDash val="solid"/>
            <a:miter lim="800000"/>
            <a:tailEnd type="oval" w="lg" len="lg"/>
          </a:ln>
          <a:effectLst/>
        </p:spPr>
      </p:cxnSp>
      <p:cxnSp>
        <p:nvCxnSpPr>
          <p:cNvPr id="16" name="Elbow Connector 92"/>
          <p:cNvCxnSpPr/>
          <p:nvPr/>
        </p:nvCxnSpPr>
        <p:spPr>
          <a:xfrm>
            <a:off x="5222838" y="3739420"/>
            <a:ext cx="1173200" cy="267763"/>
          </a:xfrm>
          <a:prstGeom prst="bentConnector3">
            <a:avLst>
              <a:gd name="adj1" fmla="val 50000"/>
            </a:avLst>
          </a:prstGeom>
          <a:noFill/>
          <a:ln w="31750" cap="flat" cmpd="sng" algn="ctr">
            <a:solidFill>
              <a:schemeClr val="accent4"/>
            </a:solidFill>
            <a:prstDash val="solid"/>
            <a:miter lim="800000"/>
            <a:tailEnd type="oval" w="lg" len="lg"/>
          </a:ln>
          <a:effectLst/>
        </p:spPr>
      </p:cxnSp>
      <p:grpSp>
        <p:nvGrpSpPr>
          <p:cNvPr id="3" name="Group 93"/>
          <p:cNvGrpSpPr/>
          <p:nvPr/>
        </p:nvGrpSpPr>
        <p:grpSpPr>
          <a:xfrm>
            <a:off x="3815953" y="2128516"/>
            <a:ext cx="881063" cy="1005198"/>
            <a:chOff x="5087938" y="2631412"/>
            <a:chExt cx="1174750" cy="1339850"/>
          </a:xfrm>
          <a:solidFill>
            <a:schemeClr val="accent1"/>
          </a:solidFill>
        </p:grpSpPr>
        <p:sp>
          <p:nvSpPr>
            <p:cNvPr id="18" name="Freeform 19"/>
            <p:cNvSpPr>
              <a:spLocks/>
            </p:cNvSpPr>
            <p:nvPr/>
          </p:nvSpPr>
          <p:spPr bwMode="auto">
            <a:xfrm rot="10800000">
              <a:off x="5087938" y="2631412"/>
              <a:ext cx="1174750" cy="1339850"/>
            </a:xfrm>
            <a:custGeom>
              <a:avLst/>
              <a:gdLst>
                <a:gd name="T0" fmla="*/ 336 w 423"/>
                <a:gd name="T1" fmla="*/ 0 h 483"/>
                <a:gd name="T2" fmla="*/ 313 w 423"/>
                <a:gd name="T3" fmla="*/ 42 h 483"/>
                <a:gd name="T4" fmla="*/ 262 w 423"/>
                <a:gd name="T5" fmla="*/ 62 h 483"/>
                <a:gd name="T6" fmla="*/ 210 w 423"/>
                <a:gd name="T7" fmla="*/ 42 h 483"/>
                <a:gd name="T8" fmla="*/ 187 w 423"/>
                <a:gd name="T9" fmla="*/ 0 h 483"/>
                <a:gd name="T10" fmla="*/ 63 w 423"/>
                <a:gd name="T11" fmla="*/ 0 h 483"/>
                <a:gd name="T12" fmla="*/ 63 w 423"/>
                <a:gd name="T13" fmla="*/ 190 h 483"/>
                <a:gd name="T14" fmla="*/ 55 w 423"/>
                <a:gd name="T15" fmla="*/ 190 h 483"/>
                <a:gd name="T16" fmla="*/ 0 w 423"/>
                <a:gd name="T17" fmla="*/ 250 h 483"/>
                <a:gd name="T18" fmla="*/ 55 w 423"/>
                <a:gd name="T19" fmla="*/ 309 h 483"/>
                <a:gd name="T20" fmla="*/ 63 w 423"/>
                <a:gd name="T21" fmla="*/ 310 h 483"/>
                <a:gd name="T22" fmla="*/ 63 w 423"/>
                <a:gd name="T23" fmla="*/ 483 h 483"/>
                <a:gd name="T24" fmla="*/ 216 w 423"/>
                <a:gd name="T25" fmla="*/ 483 h 483"/>
                <a:gd name="T26" fmla="*/ 319 w 423"/>
                <a:gd name="T27" fmla="*/ 195 h 483"/>
                <a:gd name="T28" fmla="*/ 356 w 423"/>
                <a:gd name="T29" fmla="*/ 127 h 483"/>
                <a:gd name="T30" fmla="*/ 423 w 423"/>
                <a:gd name="T31" fmla="*/ 0 h 483"/>
                <a:gd name="T32" fmla="*/ 336 w 42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grpFill/>
            <a:ln>
              <a:noFill/>
            </a:ln>
          </p:spPr>
          <p:txBody>
            <a:bodyPr vert="horz" wrap="square" lIns="91440" tIns="45720" rIns="91440" bIns="45720" numCol="1" anchor="t" anchorCtr="0" compatLnSpc="1">
              <a:prstTxWarp prst="textNoShape">
                <a:avLst/>
              </a:prstTxWarp>
            </a:bodyPr>
            <a:lstStyle/>
            <a:p>
              <a:pPr defTabSz="685800">
                <a:defRPr/>
              </a:pPr>
              <a:endParaRPr lang="id-ID" sz="1400" kern="0" dirty="0">
                <a:solidFill>
                  <a:prstClr val="black"/>
                </a:solidFill>
                <a:latin typeface="微软雅黑" pitchFamily="34" charset="-122"/>
                <a:ea typeface="微软雅黑" pitchFamily="34" charset="-122"/>
              </a:endParaRPr>
            </a:p>
          </p:txBody>
        </p:sp>
        <p:sp>
          <p:nvSpPr>
            <p:cNvPr id="19" name="TextBox 95"/>
            <p:cNvSpPr txBox="1"/>
            <p:nvPr/>
          </p:nvSpPr>
          <p:spPr>
            <a:xfrm>
              <a:off x="5474252" y="3256239"/>
              <a:ext cx="542490" cy="410243"/>
            </a:xfrm>
            <a:prstGeom prst="rect">
              <a:avLst/>
            </a:prstGeom>
            <a:grpFill/>
          </p:spPr>
          <p:txBody>
            <a:bodyPr wrap="square" rtlCol="0">
              <a:spAutoFit/>
            </a:bodyPr>
            <a:lstStyle/>
            <a:p>
              <a:pPr algn="ctr" defTabSz="685800">
                <a:defRPr/>
              </a:pPr>
              <a:r>
                <a:rPr lang="id-ID" sz="1400" kern="0" dirty="0">
                  <a:solidFill>
                    <a:prstClr val="white"/>
                  </a:solidFill>
                  <a:latin typeface="微软雅黑" pitchFamily="34" charset="-122"/>
                  <a:ea typeface="微软雅黑" pitchFamily="34" charset="-122"/>
                </a:rPr>
                <a:t>01</a:t>
              </a:r>
              <a:endParaRPr lang="en-US" sz="1400" kern="0" dirty="0">
                <a:solidFill>
                  <a:prstClr val="white"/>
                </a:solidFill>
                <a:latin typeface="微软雅黑" pitchFamily="34" charset="-122"/>
                <a:ea typeface="微软雅黑" pitchFamily="34" charset="-122"/>
              </a:endParaRPr>
            </a:p>
          </p:txBody>
        </p:sp>
      </p:grpSp>
      <p:grpSp>
        <p:nvGrpSpPr>
          <p:cNvPr id="4" name="Group 96"/>
          <p:cNvGrpSpPr/>
          <p:nvPr/>
        </p:nvGrpSpPr>
        <p:grpSpPr>
          <a:xfrm>
            <a:off x="4600575" y="2128516"/>
            <a:ext cx="759619" cy="1133825"/>
            <a:chOff x="6134100" y="2631412"/>
            <a:chExt cx="1012825" cy="1511300"/>
          </a:xfrm>
          <a:solidFill>
            <a:schemeClr val="accent2"/>
          </a:solidFill>
        </p:grpSpPr>
        <p:sp>
          <p:nvSpPr>
            <p:cNvPr id="21" name="Freeform 20"/>
            <p:cNvSpPr>
              <a:spLocks/>
            </p:cNvSpPr>
            <p:nvPr/>
          </p:nvSpPr>
          <p:spPr bwMode="auto">
            <a:xfrm rot="10800000">
              <a:off x="6134100" y="2631412"/>
              <a:ext cx="1012825" cy="1511300"/>
            </a:xfrm>
            <a:custGeom>
              <a:avLst/>
              <a:gdLst>
                <a:gd name="T0" fmla="*/ 365 w 365"/>
                <a:gd name="T1" fmla="*/ 387 h 545"/>
                <a:gd name="T2" fmla="*/ 323 w 365"/>
                <a:gd name="T3" fmla="*/ 363 h 545"/>
                <a:gd name="T4" fmla="*/ 303 w 365"/>
                <a:gd name="T5" fmla="*/ 312 h 545"/>
                <a:gd name="T6" fmla="*/ 323 w 365"/>
                <a:gd name="T7" fmla="*/ 260 h 545"/>
                <a:gd name="T8" fmla="*/ 365 w 365"/>
                <a:gd name="T9" fmla="*/ 237 h 545"/>
                <a:gd name="T10" fmla="*/ 365 w 365"/>
                <a:gd name="T11" fmla="*/ 62 h 545"/>
                <a:gd name="T12" fmla="*/ 231 w 365"/>
                <a:gd name="T13" fmla="*/ 62 h 545"/>
                <a:gd name="T14" fmla="*/ 230 w 365"/>
                <a:gd name="T15" fmla="*/ 55 h 545"/>
                <a:gd name="T16" fmla="*/ 170 w 365"/>
                <a:gd name="T17" fmla="*/ 0 h 545"/>
                <a:gd name="T18" fmla="*/ 111 w 365"/>
                <a:gd name="T19" fmla="*/ 55 h 545"/>
                <a:gd name="T20" fmla="*/ 110 w 365"/>
                <a:gd name="T21" fmla="*/ 62 h 545"/>
                <a:gd name="T22" fmla="*/ 0 w 365"/>
                <a:gd name="T23" fmla="*/ 62 h 545"/>
                <a:gd name="T24" fmla="*/ 66 w 365"/>
                <a:gd name="T25" fmla="*/ 189 h 545"/>
                <a:gd name="T26" fmla="*/ 103 w 365"/>
                <a:gd name="T27" fmla="*/ 257 h 545"/>
                <a:gd name="T28" fmla="*/ 206 w 365"/>
                <a:gd name="T29" fmla="*/ 545 h 545"/>
                <a:gd name="T30" fmla="*/ 365 w 365"/>
                <a:gd name="T31" fmla="*/ 545 h 545"/>
                <a:gd name="T32" fmla="*/ 365 w 365"/>
                <a:gd name="T33" fmla="*/ 3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grpFill/>
            <a:ln>
              <a:noFill/>
            </a:ln>
          </p:spPr>
          <p:txBody>
            <a:bodyPr vert="horz" wrap="square" lIns="91440" tIns="45720" rIns="91440" bIns="45720" numCol="1" anchor="t" anchorCtr="0" compatLnSpc="1">
              <a:prstTxWarp prst="textNoShape">
                <a:avLst/>
              </a:prstTxWarp>
            </a:bodyPr>
            <a:lstStyle/>
            <a:p>
              <a:pPr defTabSz="685800">
                <a:defRPr/>
              </a:pPr>
              <a:endParaRPr lang="id-ID" sz="1400" kern="0" dirty="0">
                <a:solidFill>
                  <a:prstClr val="black"/>
                </a:solidFill>
                <a:latin typeface="微软雅黑" pitchFamily="34" charset="-122"/>
                <a:ea typeface="微软雅黑" pitchFamily="34" charset="-122"/>
              </a:endParaRPr>
            </a:p>
          </p:txBody>
        </p:sp>
        <p:sp>
          <p:nvSpPr>
            <p:cNvPr id="22" name="TextBox 98"/>
            <p:cNvSpPr txBox="1"/>
            <p:nvPr/>
          </p:nvSpPr>
          <p:spPr>
            <a:xfrm>
              <a:off x="6294788" y="3256239"/>
              <a:ext cx="542490" cy="410243"/>
            </a:xfrm>
            <a:prstGeom prst="rect">
              <a:avLst/>
            </a:prstGeom>
            <a:grpFill/>
          </p:spPr>
          <p:txBody>
            <a:bodyPr wrap="square" rtlCol="0">
              <a:spAutoFit/>
            </a:bodyPr>
            <a:lstStyle/>
            <a:p>
              <a:pPr algn="ctr" defTabSz="685800">
                <a:defRPr/>
              </a:pPr>
              <a:r>
                <a:rPr lang="id-ID" sz="1400" kern="0" dirty="0">
                  <a:solidFill>
                    <a:prstClr val="white"/>
                  </a:solidFill>
                  <a:latin typeface="微软雅黑" pitchFamily="34" charset="-122"/>
                  <a:ea typeface="微软雅黑" pitchFamily="34" charset="-122"/>
                </a:rPr>
                <a:t>02</a:t>
              </a:r>
              <a:endParaRPr lang="en-US" sz="1400" kern="0" dirty="0">
                <a:solidFill>
                  <a:prstClr val="white"/>
                </a:solidFill>
                <a:latin typeface="微软雅黑" pitchFamily="34" charset="-122"/>
                <a:ea typeface="微软雅黑" pitchFamily="34" charset="-122"/>
              </a:endParaRPr>
            </a:p>
          </p:txBody>
        </p:sp>
      </p:grpSp>
      <p:grpSp>
        <p:nvGrpSpPr>
          <p:cNvPr id="10" name="Group 99"/>
          <p:cNvGrpSpPr/>
          <p:nvPr/>
        </p:nvGrpSpPr>
        <p:grpSpPr>
          <a:xfrm>
            <a:off x="3762376" y="3037244"/>
            <a:ext cx="802481" cy="1145735"/>
            <a:chOff x="5016500" y="3842674"/>
            <a:chExt cx="1069975" cy="1527175"/>
          </a:xfrm>
          <a:solidFill>
            <a:schemeClr val="accent3"/>
          </a:solidFill>
        </p:grpSpPr>
        <p:sp>
          <p:nvSpPr>
            <p:cNvPr id="24" name="Freeform 18"/>
            <p:cNvSpPr>
              <a:spLocks/>
            </p:cNvSpPr>
            <p:nvPr/>
          </p:nvSpPr>
          <p:spPr bwMode="auto">
            <a:xfrm rot="10800000">
              <a:off x="5016500" y="3842674"/>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grpFill/>
            <a:ln>
              <a:noFill/>
            </a:ln>
          </p:spPr>
          <p:txBody>
            <a:bodyPr vert="horz" wrap="square" lIns="91440" tIns="45720" rIns="91440" bIns="45720" numCol="1" anchor="t" anchorCtr="0" compatLnSpc="1">
              <a:prstTxWarp prst="textNoShape">
                <a:avLst/>
              </a:prstTxWarp>
            </a:bodyPr>
            <a:lstStyle/>
            <a:p>
              <a:pPr defTabSz="685800">
                <a:defRPr/>
              </a:pPr>
              <a:endParaRPr lang="id-ID" sz="1400" kern="0" dirty="0">
                <a:solidFill>
                  <a:prstClr val="black"/>
                </a:solidFill>
                <a:latin typeface="微软雅黑" pitchFamily="34" charset="-122"/>
                <a:ea typeface="微软雅黑" pitchFamily="34" charset="-122"/>
              </a:endParaRPr>
            </a:p>
          </p:txBody>
        </p:sp>
        <p:sp>
          <p:nvSpPr>
            <p:cNvPr id="25" name="TextBox 101"/>
            <p:cNvSpPr txBox="1"/>
            <p:nvPr/>
          </p:nvSpPr>
          <p:spPr>
            <a:xfrm>
              <a:off x="5211441" y="4386949"/>
              <a:ext cx="542490" cy="410243"/>
            </a:xfrm>
            <a:prstGeom prst="rect">
              <a:avLst/>
            </a:prstGeom>
            <a:grpFill/>
          </p:spPr>
          <p:txBody>
            <a:bodyPr wrap="square" rtlCol="0">
              <a:spAutoFit/>
            </a:bodyPr>
            <a:lstStyle/>
            <a:p>
              <a:pPr algn="ctr" defTabSz="685800">
                <a:defRPr/>
              </a:pPr>
              <a:r>
                <a:rPr lang="id-ID" sz="1400" kern="0" dirty="0">
                  <a:solidFill>
                    <a:prstClr val="white"/>
                  </a:solidFill>
                  <a:latin typeface="微软雅黑" pitchFamily="34" charset="-122"/>
                  <a:ea typeface="微软雅黑" pitchFamily="34" charset="-122"/>
                </a:rPr>
                <a:t>04</a:t>
              </a:r>
              <a:endParaRPr lang="en-US" sz="1400" kern="0" dirty="0">
                <a:solidFill>
                  <a:prstClr val="white"/>
                </a:solidFill>
                <a:latin typeface="微软雅黑" pitchFamily="34" charset="-122"/>
                <a:ea typeface="微软雅黑" pitchFamily="34" charset="-122"/>
              </a:endParaRPr>
            </a:p>
          </p:txBody>
        </p:sp>
      </p:grpSp>
      <p:grpSp>
        <p:nvGrpSpPr>
          <p:cNvPr id="17" name="Group 102"/>
          <p:cNvGrpSpPr/>
          <p:nvPr/>
        </p:nvGrpSpPr>
        <p:grpSpPr>
          <a:xfrm>
            <a:off x="4469607" y="3167061"/>
            <a:ext cx="945356" cy="1015917"/>
            <a:chOff x="5959475" y="4015711"/>
            <a:chExt cx="1260475" cy="1354138"/>
          </a:xfrm>
        </p:grpSpPr>
        <p:sp>
          <p:nvSpPr>
            <p:cNvPr id="27" name="Freeform 17"/>
            <p:cNvSpPr>
              <a:spLocks/>
            </p:cNvSpPr>
            <p:nvPr/>
          </p:nvSpPr>
          <p:spPr bwMode="auto">
            <a:xfrm rot="10800000">
              <a:off x="5959475" y="4015711"/>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800">
                <a:defRPr/>
              </a:pPr>
              <a:endParaRPr lang="id-ID" sz="1400" kern="0" dirty="0">
                <a:solidFill>
                  <a:prstClr val="black"/>
                </a:solidFill>
                <a:latin typeface="微软雅黑" pitchFamily="34" charset="-122"/>
                <a:ea typeface="微软雅黑" pitchFamily="34" charset="-122"/>
              </a:endParaRPr>
            </a:p>
          </p:txBody>
        </p:sp>
        <p:sp>
          <p:nvSpPr>
            <p:cNvPr id="28" name="TextBox 104"/>
            <p:cNvSpPr txBox="1"/>
            <p:nvPr/>
          </p:nvSpPr>
          <p:spPr>
            <a:xfrm>
              <a:off x="6446650" y="4386948"/>
              <a:ext cx="542489" cy="410243"/>
            </a:xfrm>
            <a:prstGeom prst="rect">
              <a:avLst/>
            </a:prstGeom>
            <a:noFill/>
          </p:spPr>
          <p:txBody>
            <a:bodyPr wrap="square" rtlCol="0">
              <a:spAutoFit/>
            </a:bodyPr>
            <a:lstStyle/>
            <a:p>
              <a:pPr algn="ctr" defTabSz="685800">
                <a:defRPr/>
              </a:pPr>
              <a:r>
                <a:rPr lang="id-ID" sz="1400" kern="0" dirty="0">
                  <a:solidFill>
                    <a:prstClr val="white"/>
                  </a:solidFill>
                  <a:latin typeface="微软雅黑" pitchFamily="34" charset="-122"/>
                  <a:ea typeface="微软雅黑" pitchFamily="34" charset="-122"/>
                </a:rPr>
                <a:t>03</a:t>
              </a:r>
              <a:endParaRPr lang="en-US" sz="1400" kern="0" dirty="0">
                <a:solidFill>
                  <a:prstClr val="white"/>
                </a:solidFill>
                <a:latin typeface="微软雅黑" pitchFamily="34" charset="-122"/>
                <a:ea typeface="微软雅黑" pitchFamily="34" charset="-122"/>
              </a:endParaRPr>
            </a:p>
          </p:txBody>
        </p:sp>
      </p:grpSp>
      <p:grpSp>
        <p:nvGrpSpPr>
          <p:cNvPr id="20" name="Group 105"/>
          <p:cNvGrpSpPr/>
          <p:nvPr/>
        </p:nvGrpSpPr>
        <p:grpSpPr>
          <a:xfrm>
            <a:off x="6252892" y="1625870"/>
            <a:ext cx="1631484" cy="1141255"/>
            <a:chOff x="8337180" y="1961424"/>
            <a:chExt cx="2175309" cy="1521204"/>
          </a:xfrm>
        </p:grpSpPr>
        <p:sp>
          <p:nvSpPr>
            <p:cNvPr id="30" name="Content Placeholder 19"/>
            <p:cNvSpPr txBox="1">
              <a:spLocks/>
            </p:cNvSpPr>
            <p:nvPr/>
          </p:nvSpPr>
          <p:spPr>
            <a:xfrm>
              <a:off x="8379302" y="2508775"/>
              <a:ext cx="1852237"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50000"/>
                </a:lnSpc>
                <a:spcBef>
                  <a:spcPts val="0"/>
                </a:spcBef>
                <a:buNone/>
                <a:defRPr/>
              </a:pPr>
              <a:r>
                <a:rPr lang="zh-CN" altLang="en-US" sz="8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id-ID" sz="800" dirty="0">
                <a:solidFill>
                  <a:schemeClr val="tx1">
                    <a:lumMod val="50000"/>
                    <a:lumOff val="50000"/>
                  </a:schemeClr>
                </a:solidFill>
                <a:latin typeface="微软雅黑" pitchFamily="34" charset="-122"/>
                <a:ea typeface="微软雅黑" pitchFamily="34" charset="-122"/>
              </a:endParaRPr>
            </a:p>
          </p:txBody>
        </p:sp>
        <p:sp>
          <p:nvSpPr>
            <p:cNvPr id="31" name="TextBox 107"/>
            <p:cNvSpPr txBox="1"/>
            <p:nvPr/>
          </p:nvSpPr>
          <p:spPr>
            <a:xfrm>
              <a:off x="8337180" y="2018190"/>
              <a:ext cx="197796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grpSp>
          <p:nvGrpSpPr>
            <p:cNvPr id="23" name="Group 108"/>
            <p:cNvGrpSpPr/>
            <p:nvPr/>
          </p:nvGrpSpPr>
          <p:grpSpPr>
            <a:xfrm>
              <a:off x="9873105" y="1961424"/>
              <a:ext cx="639384" cy="522365"/>
              <a:chOff x="9938474" y="1797050"/>
              <a:chExt cx="841375" cy="687388"/>
            </a:xfrm>
            <a:solidFill>
              <a:srgbClr val="7FD13B"/>
            </a:solidFill>
          </p:grpSpPr>
          <p:sp>
            <p:nvSpPr>
              <p:cNvPr id="33" name="Freeform 24"/>
              <p:cNvSpPr>
                <a:spLocks/>
              </p:cNvSpPr>
              <p:nvPr/>
            </p:nvSpPr>
            <p:spPr bwMode="auto">
              <a:xfrm>
                <a:off x="10400816" y="2177976"/>
                <a:ext cx="282574" cy="68263"/>
              </a:xfrm>
              <a:custGeom>
                <a:avLst/>
                <a:gdLst>
                  <a:gd name="T0" fmla="*/ 37 w 806"/>
                  <a:gd name="T1" fmla="*/ 73 h 196"/>
                  <a:gd name="T2" fmla="*/ 314 w 806"/>
                  <a:gd name="T3" fmla="*/ 73 h 196"/>
                  <a:gd name="T4" fmla="*/ 746 w 806"/>
                  <a:gd name="T5" fmla="*/ 191 h 196"/>
                  <a:gd name="T6" fmla="*/ 764 w 806"/>
                  <a:gd name="T7" fmla="*/ 196 h 196"/>
                  <a:gd name="T8" fmla="*/ 796 w 806"/>
                  <a:gd name="T9" fmla="*/ 179 h 196"/>
                  <a:gd name="T10" fmla="*/ 783 w 806"/>
                  <a:gd name="T11" fmla="*/ 128 h 196"/>
                  <a:gd name="T12" fmla="*/ 314 w 806"/>
                  <a:gd name="T13" fmla="*/ 0 h 196"/>
                  <a:gd name="T14" fmla="*/ 37 w 806"/>
                  <a:gd name="T15" fmla="*/ 0 h 196"/>
                  <a:gd name="T16" fmla="*/ 0 w 806"/>
                  <a:gd name="T17" fmla="*/ 36 h 196"/>
                  <a:gd name="T18" fmla="*/ 37 w 806"/>
                  <a:gd name="T19" fmla="*/ 7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6">
                    <a:moveTo>
                      <a:pt x="37" y="73"/>
                    </a:moveTo>
                    <a:cubicBezTo>
                      <a:pt x="314" y="73"/>
                      <a:pt x="314" y="73"/>
                      <a:pt x="314" y="73"/>
                    </a:cubicBezTo>
                    <a:cubicBezTo>
                      <a:pt x="466" y="73"/>
                      <a:pt x="615" y="114"/>
                      <a:pt x="746" y="191"/>
                    </a:cubicBezTo>
                    <a:cubicBezTo>
                      <a:pt x="751" y="195"/>
                      <a:pt x="758" y="196"/>
                      <a:pt x="764" y="196"/>
                    </a:cubicBezTo>
                    <a:cubicBezTo>
                      <a:pt x="777" y="196"/>
                      <a:pt x="789" y="190"/>
                      <a:pt x="796" y="179"/>
                    </a:cubicBezTo>
                    <a:cubicBezTo>
                      <a:pt x="806" y="161"/>
                      <a:pt x="800" y="139"/>
                      <a:pt x="783" y="128"/>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34" name="Freeform 25"/>
              <p:cNvSpPr>
                <a:spLocks/>
              </p:cNvSpPr>
              <p:nvPr/>
            </p:nvSpPr>
            <p:spPr bwMode="auto">
              <a:xfrm>
                <a:off x="10400816" y="2052562"/>
                <a:ext cx="282574"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7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1"/>
                      <a:pt x="796" y="179"/>
                    </a:cubicBezTo>
                    <a:cubicBezTo>
                      <a:pt x="806" y="162"/>
                      <a:pt x="800" y="139"/>
                      <a:pt x="783" y="129"/>
                    </a:cubicBezTo>
                    <a:cubicBezTo>
                      <a:pt x="641" y="45"/>
                      <a:pt x="479" y="0"/>
                      <a:pt x="314" y="0"/>
                    </a:cubicBezTo>
                    <a:cubicBezTo>
                      <a:pt x="37" y="0"/>
                      <a:pt x="37" y="0"/>
                      <a:pt x="37" y="0"/>
                    </a:cubicBezTo>
                    <a:cubicBezTo>
                      <a:pt x="17" y="0"/>
                      <a:pt x="0" y="17"/>
                      <a:pt x="0" y="37"/>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35" name="Freeform 26"/>
              <p:cNvSpPr>
                <a:spLocks/>
              </p:cNvSpPr>
              <p:nvPr/>
            </p:nvSpPr>
            <p:spPr bwMode="auto">
              <a:xfrm>
                <a:off x="10400816" y="2052562"/>
                <a:ext cx="282574"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6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36" name="Freeform 27"/>
              <p:cNvSpPr>
                <a:spLocks/>
              </p:cNvSpPr>
              <p:nvPr/>
            </p:nvSpPr>
            <p:spPr bwMode="auto">
              <a:xfrm>
                <a:off x="10400816" y="2168449"/>
                <a:ext cx="282574" cy="69850"/>
              </a:xfrm>
              <a:custGeom>
                <a:avLst/>
                <a:gdLst>
                  <a:gd name="T0" fmla="*/ 314 w 806"/>
                  <a:gd name="T1" fmla="*/ 73 h 197"/>
                  <a:gd name="T2" fmla="*/ 746 w 806"/>
                  <a:gd name="T3" fmla="*/ 192 h 197"/>
                  <a:gd name="T4" fmla="*/ 764 w 806"/>
                  <a:gd name="T5" fmla="*/ 197 h 197"/>
                  <a:gd name="T6" fmla="*/ 796 w 806"/>
                  <a:gd name="T7" fmla="*/ 179 h 197"/>
                  <a:gd name="T8" fmla="*/ 783 w 806"/>
                  <a:gd name="T9" fmla="*/ 129 h 197"/>
                  <a:gd name="T10" fmla="*/ 314 w 806"/>
                  <a:gd name="T11" fmla="*/ 0 h 197"/>
                  <a:gd name="T12" fmla="*/ 37 w 806"/>
                  <a:gd name="T13" fmla="*/ 0 h 197"/>
                  <a:gd name="T14" fmla="*/ 0 w 806"/>
                  <a:gd name="T15" fmla="*/ 37 h 197"/>
                  <a:gd name="T16" fmla="*/ 37 w 806"/>
                  <a:gd name="T17" fmla="*/ 73 h 197"/>
                  <a:gd name="T18" fmla="*/ 314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14" y="73"/>
                    </a:move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7"/>
                    </a:cubicBezTo>
                    <a:cubicBezTo>
                      <a:pt x="0" y="57"/>
                      <a:pt x="17" y="73"/>
                      <a:pt x="37" y="73"/>
                    </a:cubicBezTo>
                    <a:lnTo>
                      <a:pt x="314" y="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37" name="Freeform 28"/>
              <p:cNvSpPr>
                <a:spLocks noEditPoints="1"/>
              </p:cNvSpPr>
              <p:nvPr/>
            </p:nvSpPr>
            <p:spPr bwMode="auto">
              <a:xfrm>
                <a:off x="9938474" y="1797050"/>
                <a:ext cx="841375" cy="687388"/>
              </a:xfrm>
              <a:custGeom>
                <a:avLst/>
                <a:gdLst>
                  <a:gd name="T0" fmla="*/ 2075 w 2393"/>
                  <a:gd name="T1" fmla="*/ 3 h 1963"/>
                  <a:gd name="T2" fmla="*/ 2041 w 2393"/>
                  <a:gd name="T3" fmla="*/ 1 h 1963"/>
                  <a:gd name="T4" fmla="*/ 2018 w 2393"/>
                  <a:gd name="T5" fmla="*/ 0 h 1963"/>
                  <a:gd name="T6" fmla="*/ 1663 w 2393"/>
                  <a:gd name="T7" fmla="*/ 69 h 1963"/>
                  <a:gd name="T8" fmla="*/ 1223 w 2393"/>
                  <a:gd name="T9" fmla="*/ 392 h 1963"/>
                  <a:gd name="T10" fmla="*/ 1197 w 2393"/>
                  <a:gd name="T11" fmla="*/ 406 h 1963"/>
                  <a:gd name="T12" fmla="*/ 501 w 2393"/>
                  <a:gd name="T13" fmla="*/ 226 h 1963"/>
                  <a:gd name="T14" fmla="*/ 0 w 2393"/>
                  <a:gd name="T15" fmla="*/ 226 h 1963"/>
                  <a:gd name="T16" fmla="*/ 0 w 2393"/>
                  <a:gd name="T17" fmla="*/ 1761 h 1963"/>
                  <a:gd name="T18" fmla="*/ 501 w 2393"/>
                  <a:gd name="T19" fmla="*/ 1761 h 1963"/>
                  <a:gd name="T20" fmla="*/ 1159 w 2393"/>
                  <a:gd name="T21" fmla="*/ 1941 h 1963"/>
                  <a:gd name="T22" fmla="*/ 1160 w 2393"/>
                  <a:gd name="T23" fmla="*/ 1942 h 1963"/>
                  <a:gd name="T24" fmla="*/ 1197 w 2393"/>
                  <a:gd name="T25" fmla="*/ 1963 h 1963"/>
                  <a:gd name="T26" fmla="*/ 1234 w 2393"/>
                  <a:gd name="T27" fmla="*/ 1941 h 1963"/>
                  <a:gd name="T28" fmla="*/ 1892 w 2393"/>
                  <a:gd name="T29" fmla="*/ 1761 h 1963"/>
                  <a:gd name="T30" fmla="*/ 2393 w 2393"/>
                  <a:gd name="T31" fmla="*/ 1761 h 1963"/>
                  <a:gd name="T32" fmla="*/ 2393 w 2393"/>
                  <a:gd name="T33" fmla="*/ 226 h 1963"/>
                  <a:gd name="T34" fmla="*/ 2075 w 2393"/>
                  <a:gd name="T35" fmla="*/ 226 h 1963"/>
                  <a:gd name="T36" fmla="*/ 2075 w 2393"/>
                  <a:gd name="T37" fmla="*/ 3 h 1963"/>
                  <a:gd name="T38" fmla="*/ 2247 w 2393"/>
                  <a:gd name="T39" fmla="*/ 1614 h 1963"/>
                  <a:gd name="T40" fmla="*/ 1892 w 2393"/>
                  <a:gd name="T41" fmla="*/ 1614 h 1963"/>
                  <a:gd name="T42" fmla="*/ 1312 w 2393"/>
                  <a:gd name="T43" fmla="*/ 1737 h 1963"/>
                  <a:gd name="T44" fmla="*/ 1929 w 2393"/>
                  <a:gd name="T45" fmla="*/ 1454 h 1963"/>
                  <a:gd name="T46" fmla="*/ 2032 w 2393"/>
                  <a:gd name="T47" fmla="*/ 1461 h 1963"/>
                  <a:gd name="T48" fmla="*/ 2075 w 2393"/>
                  <a:gd name="T49" fmla="*/ 1469 h 1963"/>
                  <a:gd name="T50" fmla="*/ 2075 w 2393"/>
                  <a:gd name="T51" fmla="*/ 373 h 1963"/>
                  <a:gd name="T52" fmla="*/ 2247 w 2393"/>
                  <a:gd name="T53" fmla="*/ 373 h 1963"/>
                  <a:gd name="T54" fmla="*/ 2247 w 2393"/>
                  <a:gd name="T55" fmla="*/ 1614 h 1963"/>
                  <a:gd name="T56" fmla="*/ 146 w 2393"/>
                  <a:gd name="T57" fmla="*/ 373 h 1963"/>
                  <a:gd name="T58" fmla="*/ 501 w 2393"/>
                  <a:gd name="T59" fmla="*/ 373 h 1963"/>
                  <a:gd name="T60" fmla="*/ 1123 w 2393"/>
                  <a:gd name="T61" fmla="*/ 533 h 1963"/>
                  <a:gd name="T62" fmla="*/ 1123 w 2393"/>
                  <a:gd name="T63" fmla="*/ 1756 h 1963"/>
                  <a:gd name="T64" fmla="*/ 501 w 2393"/>
                  <a:gd name="T65" fmla="*/ 1614 h 1963"/>
                  <a:gd name="T66" fmla="*/ 146 w 2393"/>
                  <a:gd name="T67" fmla="*/ 1614 h 1963"/>
                  <a:gd name="T68" fmla="*/ 146 w 2393"/>
                  <a:gd name="T69" fmla="*/ 373 h 1963"/>
                  <a:gd name="T70" fmla="*/ 1689 w 2393"/>
                  <a:gd name="T71" fmla="*/ 137 h 1963"/>
                  <a:gd name="T72" fmla="*/ 2002 w 2393"/>
                  <a:gd name="T73" fmla="*/ 73 h 1963"/>
                  <a:gd name="T74" fmla="*/ 2002 w 2393"/>
                  <a:gd name="T75" fmla="*/ 1384 h 1963"/>
                  <a:gd name="T76" fmla="*/ 1929 w 2393"/>
                  <a:gd name="T77" fmla="*/ 1381 h 1963"/>
                  <a:gd name="T78" fmla="*/ 1569 w 2393"/>
                  <a:gd name="T79" fmla="*/ 1455 h 1963"/>
                  <a:gd name="T80" fmla="*/ 1233 w 2393"/>
                  <a:gd name="T81" fmla="*/ 1718 h 1963"/>
                  <a:gd name="T82" fmla="*/ 1233 w 2393"/>
                  <a:gd name="T83" fmla="*/ 501 h 1963"/>
                  <a:gd name="T84" fmla="*/ 1689 w 2393"/>
                  <a:gd name="T85" fmla="*/ 137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3" h="1963">
                    <a:moveTo>
                      <a:pt x="2075" y="3"/>
                    </a:moveTo>
                    <a:cubicBezTo>
                      <a:pt x="2041" y="1"/>
                      <a:pt x="2041" y="1"/>
                      <a:pt x="2041" y="1"/>
                    </a:cubicBezTo>
                    <a:cubicBezTo>
                      <a:pt x="2040" y="1"/>
                      <a:pt x="2032" y="0"/>
                      <a:pt x="2018" y="0"/>
                    </a:cubicBezTo>
                    <a:cubicBezTo>
                      <a:pt x="1965" y="0"/>
                      <a:pt x="1825" y="7"/>
                      <a:pt x="1663" y="69"/>
                    </a:cubicBezTo>
                    <a:cubicBezTo>
                      <a:pt x="1487" y="136"/>
                      <a:pt x="1340" y="244"/>
                      <a:pt x="1223" y="392"/>
                    </a:cubicBezTo>
                    <a:cubicBezTo>
                      <a:pt x="1214" y="397"/>
                      <a:pt x="1205" y="401"/>
                      <a:pt x="1197" y="406"/>
                    </a:cubicBezTo>
                    <a:cubicBezTo>
                      <a:pt x="984" y="288"/>
                      <a:pt x="744" y="226"/>
                      <a:pt x="501" y="226"/>
                    </a:cubicBezTo>
                    <a:cubicBezTo>
                      <a:pt x="0" y="226"/>
                      <a:pt x="0" y="226"/>
                      <a:pt x="0" y="226"/>
                    </a:cubicBezTo>
                    <a:cubicBezTo>
                      <a:pt x="0" y="1761"/>
                      <a:pt x="0" y="1761"/>
                      <a:pt x="0" y="1761"/>
                    </a:cubicBezTo>
                    <a:cubicBezTo>
                      <a:pt x="501" y="1761"/>
                      <a:pt x="501" y="1761"/>
                      <a:pt x="501" y="1761"/>
                    </a:cubicBezTo>
                    <a:cubicBezTo>
                      <a:pt x="732" y="1761"/>
                      <a:pt x="960" y="1823"/>
                      <a:pt x="1159" y="1941"/>
                    </a:cubicBezTo>
                    <a:cubicBezTo>
                      <a:pt x="1160" y="1942"/>
                      <a:pt x="1160" y="1942"/>
                      <a:pt x="1160" y="1942"/>
                    </a:cubicBezTo>
                    <a:cubicBezTo>
                      <a:pt x="1197" y="1963"/>
                      <a:pt x="1197" y="1963"/>
                      <a:pt x="1197" y="1963"/>
                    </a:cubicBezTo>
                    <a:cubicBezTo>
                      <a:pt x="1234" y="1941"/>
                      <a:pt x="1234" y="1941"/>
                      <a:pt x="1234" y="1941"/>
                    </a:cubicBezTo>
                    <a:cubicBezTo>
                      <a:pt x="1433" y="1823"/>
                      <a:pt x="1661" y="1761"/>
                      <a:pt x="1892" y="1761"/>
                    </a:cubicBezTo>
                    <a:cubicBezTo>
                      <a:pt x="2393" y="1761"/>
                      <a:pt x="2393" y="1761"/>
                      <a:pt x="2393" y="1761"/>
                    </a:cubicBezTo>
                    <a:cubicBezTo>
                      <a:pt x="2393" y="226"/>
                      <a:pt x="2393" y="226"/>
                      <a:pt x="2393" y="226"/>
                    </a:cubicBezTo>
                    <a:cubicBezTo>
                      <a:pt x="2075" y="226"/>
                      <a:pt x="2075" y="226"/>
                      <a:pt x="2075" y="226"/>
                    </a:cubicBezTo>
                    <a:lnTo>
                      <a:pt x="2075" y="3"/>
                    </a:lnTo>
                    <a:close/>
                    <a:moveTo>
                      <a:pt x="2247" y="1614"/>
                    </a:moveTo>
                    <a:cubicBezTo>
                      <a:pt x="1892" y="1614"/>
                      <a:pt x="1892" y="1614"/>
                      <a:pt x="1892" y="1614"/>
                    </a:cubicBezTo>
                    <a:cubicBezTo>
                      <a:pt x="1692" y="1614"/>
                      <a:pt x="1495" y="1656"/>
                      <a:pt x="1312" y="1737"/>
                    </a:cubicBezTo>
                    <a:cubicBezTo>
                      <a:pt x="1519" y="1494"/>
                      <a:pt x="1781" y="1454"/>
                      <a:pt x="1929" y="1454"/>
                    </a:cubicBezTo>
                    <a:cubicBezTo>
                      <a:pt x="1992" y="1454"/>
                      <a:pt x="2031" y="1461"/>
                      <a:pt x="2032" y="1461"/>
                    </a:cubicBezTo>
                    <a:cubicBezTo>
                      <a:pt x="2075" y="1469"/>
                      <a:pt x="2075" y="1469"/>
                      <a:pt x="2075" y="1469"/>
                    </a:cubicBezTo>
                    <a:cubicBezTo>
                      <a:pt x="2075" y="373"/>
                      <a:pt x="2075" y="373"/>
                      <a:pt x="2075" y="373"/>
                    </a:cubicBezTo>
                    <a:cubicBezTo>
                      <a:pt x="2247" y="373"/>
                      <a:pt x="2247" y="373"/>
                      <a:pt x="2247" y="373"/>
                    </a:cubicBezTo>
                    <a:lnTo>
                      <a:pt x="2247" y="1614"/>
                    </a:lnTo>
                    <a:close/>
                    <a:moveTo>
                      <a:pt x="146" y="373"/>
                    </a:moveTo>
                    <a:cubicBezTo>
                      <a:pt x="501" y="373"/>
                      <a:pt x="501" y="373"/>
                      <a:pt x="501" y="373"/>
                    </a:cubicBezTo>
                    <a:cubicBezTo>
                      <a:pt x="718" y="373"/>
                      <a:pt x="933" y="428"/>
                      <a:pt x="1123" y="533"/>
                    </a:cubicBezTo>
                    <a:cubicBezTo>
                      <a:pt x="1123" y="1756"/>
                      <a:pt x="1123" y="1756"/>
                      <a:pt x="1123" y="1756"/>
                    </a:cubicBezTo>
                    <a:cubicBezTo>
                      <a:pt x="930" y="1663"/>
                      <a:pt x="717" y="1614"/>
                      <a:pt x="501" y="1614"/>
                    </a:cubicBezTo>
                    <a:cubicBezTo>
                      <a:pt x="146" y="1614"/>
                      <a:pt x="146" y="1614"/>
                      <a:pt x="146" y="1614"/>
                    </a:cubicBezTo>
                    <a:lnTo>
                      <a:pt x="146" y="373"/>
                    </a:lnTo>
                    <a:close/>
                    <a:moveTo>
                      <a:pt x="1689" y="137"/>
                    </a:moveTo>
                    <a:cubicBezTo>
                      <a:pt x="1826" y="85"/>
                      <a:pt x="1945" y="75"/>
                      <a:pt x="2002" y="73"/>
                    </a:cubicBezTo>
                    <a:cubicBezTo>
                      <a:pt x="2002" y="1384"/>
                      <a:pt x="2002" y="1384"/>
                      <a:pt x="2002" y="1384"/>
                    </a:cubicBezTo>
                    <a:cubicBezTo>
                      <a:pt x="1983" y="1382"/>
                      <a:pt x="1958" y="1381"/>
                      <a:pt x="1929" y="1381"/>
                    </a:cubicBezTo>
                    <a:cubicBezTo>
                      <a:pt x="1842" y="1381"/>
                      <a:pt x="1709" y="1394"/>
                      <a:pt x="1569" y="1455"/>
                    </a:cubicBezTo>
                    <a:cubicBezTo>
                      <a:pt x="1438" y="1512"/>
                      <a:pt x="1325" y="1601"/>
                      <a:pt x="1233" y="1718"/>
                    </a:cubicBezTo>
                    <a:cubicBezTo>
                      <a:pt x="1233" y="501"/>
                      <a:pt x="1233" y="501"/>
                      <a:pt x="1233" y="501"/>
                    </a:cubicBezTo>
                    <a:cubicBezTo>
                      <a:pt x="1348" y="331"/>
                      <a:pt x="1502" y="208"/>
                      <a:pt x="1689" y="13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grpSp>
      </p:grpSp>
      <p:grpSp>
        <p:nvGrpSpPr>
          <p:cNvPr id="26" name="Group 114"/>
          <p:cNvGrpSpPr/>
          <p:nvPr/>
        </p:nvGrpSpPr>
        <p:grpSpPr>
          <a:xfrm>
            <a:off x="827666" y="3172650"/>
            <a:ext cx="1505969" cy="1225851"/>
            <a:chOff x="1103554" y="4552204"/>
            <a:chExt cx="2007959" cy="1633963"/>
          </a:xfrm>
        </p:grpSpPr>
        <p:sp>
          <p:nvSpPr>
            <p:cNvPr id="39" name="Content Placeholder 19"/>
            <p:cNvSpPr txBox="1">
              <a:spLocks/>
            </p:cNvSpPr>
            <p:nvPr/>
          </p:nvSpPr>
          <p:spPr>
            <a:xfrm>
              <a:off x="1113978" y="5039756"/>
              <a:ext cx="1977966"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lnSpc>
                  <a:spcPct val="150000"/>
                </a:lnSpc>
                <a:spcBef>
                  <a:spcPts val="0"/>
                </a:spcBef>
                <a:buNone/>
                <a:defRPr/>
              </a:pPr>
              <a:r>
                <a:rPr lang="zh-CN" altLang="en-US" sz="8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id-ID" sz="800" dirty="0">
                <a:solidFill>
                  <a:schemeClr val="tx1">
                    <a:lumMod val="50000"/>
                    <a:lumOff val="50000"/>
                  </a:schemeClr>
                </a:solidFill>
                <a:latin typeface="微软雅黑" pitchFamily="34" charset="-122"/>
                <a:ea typeface="微软雅黑" pitchFamily="34" charset="-122"/>
              </a:endParaRPr>
            </a:p>
          </p:txBody>
        </p:sp>
        <p:sp>
          <p:nvSpPr>
            <p:cNvPr id="40" name="TextBox 116"/>
            <p:cNvSpPr txBox="1"/>
            <p:nvPr/>
          </p:nvSpPr>
          <p:spPr>
            <a:xfrm>
              <a:off x="1133547" y="4648092"/>
              <a:ext cx="1977966" cy="369218"/>
            </a:xfrm>
            <a:prstGeom prst="rect">
              <a:avLst/>
            </a:prstGeom>
            <a:noFill/>
          </p:spPr>
          <p:txBody>
            <a:bodyPr wrap="square" rtlCol="0">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grpSp>
          <p:nvGrpSpPr>
            <p:cNvPr id="29" name="Group 117"/>
            <p:cNvGrpSpPr/>
            <p:nvPr/>
          </p:nvGrpSpPr>
          <p:grpSpPr>
            <a:xfrm>
              <a:off x="1103554" y="4552204"/>
              <a:ext cx="623960" cy="467874"/>
              <a:chOff x="2740154" y="2484540"/>
              <a:chExt cx="3508879" cy="2631119"/>
            </a:xfrm>
            <a:solidFill>
              <a:srgbClr val="00ADDC"/>
            </a:solidFill>
          </p:grpSpPr>
          <p:sp>
            <p:nvSpPr>
              <p:cNvPr id="42" name="Freeform 15"/>
              <p:cNvSpPr>
                <a:spLocks noEditPoints="1"/>
              </p:cNvSpPr>
              <p:nvPr/>
            </p:nvSpPr>
            <p:spPr bwMode="auto">
              <a:xfrm>
                <a:off x="2740154" y="2484540"/>
                <a:ext cx="3028949" cy="2616187"/>
              </a:xfrm>
              <a:custGeom>
                <a:avLst/>
                <a:gdLst>
                  <a:gd name="T0" fmla="*/ 92 w 805"/>
                  <a:gd name="T1" fmla="*/ 695 h 695"/>
                  <a:gd name="T2" fmla="*/ 56 w 805"/>
                  <a:gd name="T3" fmla="*/ 665 h 695"/>
                  <a:gd name="T4" fmla="*/ 55 w 805"/>
                  <a:gd name="T5" fmla="*/ 663 h 695"/>
                  <a:gd name="T6" fmla="*/ 69 w 805"/>
                  <a:gd name="T7" fmla="*/ 628 h 695"/>
                  <a:gd name="T8" fmla="*/ 71 w 805"/>
                  <a:gd name="T9" fmla="*/ 625 h 695"/>
                  <a:gd name="T10" fmla="*/ 83 w 805"/>
                  <a:gd name="T11" fmla="*/ 612 h 695"/>
                  <a:gd name="T12" fmla="*/ 142 w 805"/>
                  <a:gd name="T13" fmla="*/ 516 h 695"/>
                  <a:gd name="T14" fmla="*/ 0 w 805"/>
                  <a:gd name="T15" fmla="*/ 293 h 695"/>
                  <a:gd name="T16" fmla="*/ 403 w 805"/>
                  <a:gd name="T17" fmla="*/ 0 h 695"/>
                  <a:gd name="T18" fmla="*/ 805 w 805"/>
                  <a:gd name="T19" fmla="*/ 293 h 695"/>
                  <a:gd name="T20" fmla="*/ 403 w 805"/>
                  <a:gd name="T21" fmla="*/ 585 h 695"/>
                  <a:gd name="T22" fmla="*/ 346 w 805"/>
                  <a:gd name="T23" fmla="*/ 583 h 695"/>
                  <a:gd name="T24" fmla="*/ 147 w 805"/>
                  <a:gd name="T25" fmla="*/ 685 h 695"/>
                  <a:gd name="T26" fmla="*/ 96 w 805"/>
                  <a:gd name="T27" fmla="*/ 695 h 695"/>
                  <a:gd name="T28" fmla="*/ 92 w 805"/>
                  <a:gd name="T29" fmla="*/ 695 h 695"/>
                  <a:gd name="T30" fmla="*/ 90 w 805"/>
                  <a:gd name="T31" fmla="*/ 659 h 695"/>
                  <a:gd name="T32" fmla="*/ 92 w 805"/>
                  <a:gd name="T33" fmla="*/ 660 h 695"/>
                  <a:gd name="T34" fmla="*/ 138 w 805"/>
                  <a:gd name="T35" fmla="*/ 652 h 695"/>
                  <a:gd name="T36" fmla="*/ 329 w 805"/>
                  <a:gd name="T37" fmla="*/ 551 h 695"/>
                  <a:gd name="T38" fmla="*/ 334 w 805"/>
                  <a:gd name="T39" fmla="*/ 546 h 695"/>
                  <a:gd name="T40" fmla="*/ 342 w 805"/>
                  <a:gd name="T41" fmla="*/ 547 h 695"/>
                  <a:gd name="T42" fmla="*/ 403 w 805"/>
                  <a:gd name="T43" fmla="*/ 550 h 695"/>
                  <a:gd name="T44" fmla="*/ 770 w 805"/>
                  <a:gd name="T45" fmla="*/ 293 h 695"/>
                  <a:gd name="T46" fmla="*/ 403 w 805"/>
                  <a:gd name="T47" fmla="*/ 35 h 695"/>
                  <a:gd name="T48" fmla="*/ 35 w 805"/>
                  <a:gd name="T49" fmla="*/ 293 h 695"/>
                  <a:gd name="T50" fmla="*/ 171 w 805"/>
                  <a:gd name="T51" fmla="*/ 493 h 695"/>
                  <a:gd name="T52" fmla="*/ 183 w 805"/>
                  <a:gd name="T53" fmla="*/ 500 h 695"/>
                  <a:gd name="T54" fmla="*/ 180 w 805"/>
                  <a:gd name="T55" fmla="*/ 513 h 695"/>
                  <a:gd name="T56" fmla="*/ 108 w 805"/>
                  <a:gd name="T57" fmla="*/ 636 h 695"/>
                  <a:gd name="T58" fmla="*/ 97 w 805"/>
                  <a:gd name="T59" fmla="*/ 648 h 695"/>
                  <a:gd name="T60" fmla="*/ 95 w 805"/>
                  <a:gd name="T61" fmla="*/ 651 h 695"/>
                  <a:gd name="T62" fmla="*/ 90 w 805"/>
                  <a:gd name="T63" fmla="*/ 657 h 695"/>
                  <a:gd name="T64" fmla="*/ 90 w 805"/>
                  <a:gd name="T65" fmla="*/ 65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5" h="695">
                    <a:moveTo>
                      <a:pt x="92" y="695"/>
                    </a:moveTo>
                    <a:cubicBezTo>
                      <a:pt x="75" y="695"/>
                      <a:pt x="59" y="683"/>
                      <a:pt x="56" y="665"/>
                    </a:cubicBezTo>
                    <a:cubicBezTo>
                      <a:pt x="55" y="663"/>
                      <a:pt x="55" y="663"/>
                      <a:pt x="55" y="663"/>
                    </a:cubicBezTo>
                    <a:cubicBezTo>
                      <a:pt x="53" y="646"/>
                      <a:pt x="62" y="635"/>
                      <a:pt x="69" y="628"/>
                    </a:cubicBezTo>
                    <a:cubicBezTo>
                      <a:pt x="71" y="625"/>
                      <a:pt x="71" y="625"/>
                      <a:pt x="71" y="625"/>
                    </a:cubicBezTo>
                    <a:cubicBezTo>
                      <a:pt x="75" y="620"/>
                      <a:pt x="79" y="616"/>
                      <a:pt x="83" y="612"/>
                    </a:cubicBezTo>
                    <a:cubicBezTo>
                      <a:pt x="104" y="589"/>
                      <a:pt x="126" y="565"/>
                      <a:pt x="142" y="516"/>
                    </a:cubicBezTo>
                    <a:cubicBezTo>
                      <a:pt x="51" y="461"/>
                      <a:pt x="0" y="380"/>
                      <a:pt x="0" y="293"/>
                    </a:cubicBezTo>
                    <a:cubicBezTo>
                      <a:pt x="0" y="131"/>
                      <a:pt x="180" y="0"/>
                      <a:pt x="403" y="0"/>
                    </a:cubicBezTo>
                    <a:cubicBezTo>
                      <a:pt x="625" y="0"/>
                      <a:pt x="805" y="131"/>
                      <a:pt x="805" y="293"/>
                    </a:cubicBezTo>
                    <a:cubicBezTo>
                      <a:pt x="805" y="454"/>
                      <a:pt x="625" y="585"/>
                      <a:pt x="403" y="585"/>
                    </a:cubicBezTo>
                    <a:cubicBezTo>
                      <a:pt x="384" y="585"/>
                      <a:pt x="365" y="584"/>
                      <a:pt x="346" y="583"/>
                    </a:cubicBezTo>
                    <a:cubicBezTo>
                      <a:pt x="289" y="632"/>
                      <a:pt x="222" y="666"/>
                      <a:pt x="147" y="685"/>
                    </a:cubicBezTo>
                    <a:cubicBezTo>
                      <a:pt x="132" y="689"/>
                      <a:pt x="115" y="693"/>
                      <a:pt x="96" y="695"/>
                    </a:cubicBezTo>
                    <a:lnTo>
                      <a:pt x="92" y="695"/>
                    </a:lnTo>
                    <a:close/>
                    <a:moveTo>
                      <a:pt x="90" y="659"/>
                    </a:moveTo>
                    <a:cubicBezTo>
                      <a:pt x="91" y="660"/>
                      <a:pt x="91" y="660"/>
                      <a:pt x="92" y="660"/>
                    </a:cubicBezTo>
                    <a:cubicBezTo>
                      <a:pt x="109" y="658"/>
                      <a:pt x="125" y="655"/>
                      <a:pt x="138" y="652"/>
                    </a:cubicBezTo>
                    <a:cubicBezTo>
                      <a:pt x="210" y="633"/>
                      <a:pt x="274" y="599"/>
                      <a:pt x="329" y="551"/>
                    </a:cubicBezTo>
                    <a:cubicBezTo>
                      <a:pt x="334" y="546"/>
                      <a:pt x="334" y="546"/>
                      <a:pt x="334" y="546"/>
                    </a:cubicBezTo>
                    <a:cubicBezTo>
                      <a:pt x="342" y="547"/>
                      <a:pt x="342" y="547"/>
                      <a:pt x="342" y="547"/>
                    </a:cubicBezTo>
                    <a:cubicBezTo>
                      <a:pt x="363" y="549"/>
                      <a:pt x="383" y="550"/>
                      <a:pt x="403" y="550"/>
                    </a:cubicBezTo>
                    <a:cubicBezTo>
                      <a:pt x="605" y="550"/>
                      <a:pt x="770" y="435"/>
                      <a:pt x="770" y="293"/>
                    </a:cubicBezTo>
                    <a:cubicBezTo>
                      <a:pt x="770" y="151"/>
                      <a:pt x="605" y="35"/>
                      <a:pt x="403" y="35"/>
                    </a:cubicBezTo>
                    <a:cubicBezTo>
                      <a:pt x="200" y="35"/>
                      <a:pt x="35" y="151"/>
                      <a:pt x="35" y="293"/>
                    </a:cubicBezTo>
                    <a:cubicBezTo>
                      <a:pt x="35" y="371"/>
                      <a:pt x="85" y="444"/>
                      <a:pt x="171" y="493"/>
                    </a:cubicBezTo>
                    <a:cubicBezTo>
                      <a:pt x="183" y="500"/>
                      <a:pt x="183" y="500"/>
                      <a:pt x="183" y="500"/>
                    </a:cubicBezTo>
                    <a:cubicBezTo>
                      <a:pt x="180" y="513"/>
                      <a:pt x="180" y="513"/>
                      <a:pt x="180" y="513"/>
                    </a:cubicBezTo>
                    <a:cubicBezTo>
                      <a:pt x="161" y="579"/>
                      <a:pt x="133" y="609"/>
                      <a:pt x="108" y="636"/>
                    </a:cubicBezTo>
                    <a:cubicBezTo>
                      <a:pt x="105" y="640"/>
                      <a:pt x="101" y="644"/>
                      <a:pt x="97" y="648"/>
                    </a:cubicBezTo>
                    <a:cubicBezTo>
                      <a:pt x="95" y="651"/>
                      <a:pt x="95" y="651"/>
                      <a:pt x="95" y="651"/>
                    </a:cubicBezTo>
                    <a:cubicBezTo>
                      <a:pt x="93" y="653"/>
                      <a:pt x="90" y="656"/>
                      <a:pt x="90" y="657"/>
                    </a:cubicBezTo>
                    <a:lnTo>
                      <a:pt x="90" y="659"/>
                    </a:lnTo>
                    <a:close/>
                  </a:path>
                </a:pathLst>
              </a:custGeom>
              <a:solidFill>
                <a:srgbClr val="6CA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43" name="Freeform 16"/>
              <p:cNvSpPr>
                <a:spLocks/>
              </p:cNvSpPr>
              <p:nvPr/>
            </p:nvSpPr>
            <p:spPr bwMode="auto">
              <a:xfrm>
                <a:off x="4359913" y="3317027"/>
                <a:ext cx="1889120" cy="1798632"/>
              </a:xfrm>
              <a:custGeom>
                <a:avLst/>
                <a:gdLst>
                  <a:gd name="T0" fmla="*/ 448 w 502"/>
                  <a:gd name="T1" fmla="*/ 425 h 478"/>
                  <a:gd name="T2" fmla="*/ 439 w 502"/>
                  <a:gd name="T3" fmla="*/ 416 h 478"/>
                  <a:gd name="T4" fmla="*/ 395 w 502"/>
                  <a:gd name="T5" fmla="*/ 343 h 478"/>
                  <a:gd name="T6" fmla="*/ 502 w 502"/>
                  <a:gd name="T7" fmla="*/ 175 h 478"/>
                  <a:gd name="T8" fmla="*/ 381 w 502"/>
                  <a:gd name="T9" fmla="*/ 0 h 478"/>
                  <a:gd name="T10" fmla="*/ 383 w 502"/>
                  <a:gd name="T11" fmla="*/ 29 h 478"/>
                  <a:gd name="T12" fmla="*/ 383 w 502"/>
                  <a:gd name="T13" fmla="*/ 31 h 478"/>
                  <a:gd name="T14" fmla="*/ 475 w 502"/>
                  <a:gd name="T15" fmla="*/ 175 h 478"/>
                  <a:gd name="T16" fmla="*/ 373 w 502"/>
                  <a:gd name="T17" fmla="*/ 326 h 478"/>
                  <a:gd name="T18" fmla="*/ 364 w 502"/>
                  <a:gd name="T19" fmla="*/ 331 h 478"/>
                  <a:gd name="T20" fmla="*/ 367 w 502"/>
                  <a:gd name="T21" fmla="*/ 341 h 478"/>
                  <a:gd name="T22" fmla="*/ 420 w 502"/>
                  <a:gd name="T23" fmla="*/ 434 h 478"/>
                  <a:gd name="T24" fmla="*/ 428 w 502"/>
                  <a:gd name="T25" fmla="*/ 443 h 478"/>
                  <a:gd name="T26" fmla="*/ 430 w 502"/>
                  <a:gd name="T27" fmla="*/ 445 h 478"/>
                  <a:gd name="T28" fmla="*/ 434 w 502"/>
                  <a:gd name="T29" fmla="*/ 450 h 478"/>
                  <a:gd name="T30" fmla="*/ 434 w 502"/>
                  <a:gd name="T31" fmla="*/ 451 h 478"/>
                  <a:gd name="T32" fmla="*/ 433 w 502"/>
                  <a:gd name="T33" fmla="*/ 452 h 478"/>
                  <a:gd name="T34" fmla="*/ 398 w 502"/>
                  <a:gd name="T35" fmla="*/ 445 h 478"/>
                  <a:gd name="T36" fmla="*/ 254 w 502"/>
                  <a:gd name="T37" fmla="*/ 370 h 478"/>
                  <a:gd name="T38" fmla="*/ 250 w 502"/>
                  <a:gd name="T39" fmla="*/ 366 h 478"/>
                  <a:gd name="T40" fmla="*/ 244 w 502"/>
                  <a:gd name="T41" fmla="*/ 367 h 478"/>
                  <a:gd name="T42" fmla="*/ 199 w 502"/>
                  <a:gd name="T43" fmla="*/ 369 h 478"/>
                  <a:gd name="T44" fmla="*/ 45 w 502"/>
                  <a:gd name="T45" fmla="*/ 336 h 478"/>
                  <a:gd name="T46" fmla="*/ 0 w 502"/>
                  <a:gd name="T47" fmla="*/ 342 h 478"/>
                  <a:gd name="T48" fmla="*/ 199 w 502"/>
                  <a:gd name="T49" fmla="*/ 396 h 478"/>
                  <a:gd name="T50" fmla="*/ 241 w 502"/>
                  <a:gd name="T51" fmla="*/ 393 h 478"/>
                  <a:gd name="T52" fmla="*/ 391 w 502"/>
                  <a:gd name="T53" fmla="*/ 471 h 478"/>
                  <a:gd name="T54" fmla="*/ 430 w 502"/>
                  <a:gd name="T55" fmla="*/ 478 h 478"/>
                  <a:gd name="T56" fmla="*/ 433 w 502"/>
                  <a:gd name="T57" fmla="*/ 478 h 478"/>
                  <a:gd name="T58" fmla="*/ 460 w 502"/>
                  <a:gd name="T59" fmla="*/ 456 h 478"/>
                  <a:gd name="T60" fmla="*/ 460 w 502"/>
                  <a:gd name="T61" fmla="*/ 454 h 478"/>
                  <a:gd name="T62" fmla="*/ 450 w 502"/>
                  <a:gd name="T63" fmla="*/ 427 h 478"/>
                  <a:gd name="T64" fmla="*/ 448 w 502"/>
                  <a:gd name="T65" fmla="*/ 4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2" h="478">
                    <a:moveTo>
                      <a:pt x="448" y="425"/>
                    </a:moveTo>
                    <a:cubicBezTo>
                      <a:pt x="445" y="422"/>
                      <a:pt x="442" y="419"/>
                      <a:pt x="439" y="416"/>
                    </a:cubicBezTo>
                    <a:cubicBezTo>
                      <a:pt x="423" y="398"/>
                      <a:pt x="407" y="381"/>
                      <a:pt x="395" y="343"/>
                    </a:cubicBezTo>
                    <a:cubicBezTo>
                      <a:pt x="463" y="302"/>
                      <a:pt x="502" y="241"/>
                      <a:pt x="502" y="175"/>
                    </a:cubicBezTo>
                    <a:cubicBezTo>
                      <a:pt x="502" y="104"/>
                      <a:pt x="454" y="40"/>
                      <a:pt x="381" y="0"/>
                    </a:cubicBezTo>
                    <a:cubicBezTo>
                      <a:pt x="383" y="9"/>
                      <a:pt x="383" y="19"/>
                      <a:pt x="383" y="29"/>
                    </a:cubicBezTo>
                    <a:cubicBezTo>
                      <a:pt x="383" y="30"/>
                      <a:pt x="383" y="30"/>
                      <a:pt x="383" y="31"/>
                    </a:cubicBezTo>
                    <a:cubicBezTo>
                      <a:pt x="440" y="66"/>
                      <a:pt x="475" y="118"/>
                      <a:pt x="475" y="175"/>
                    </a:cubicBezTo>
                    <a:cubicBezTo>
                      <a:pt x="475" y="234"/>
                      <a:pt x="438" y="289"/>
                      <a:pt x="373" y="326"/>
                    </a:cubicBezTo>
                    <a:cubicBezTo>
                      <a:pt x="364" y="331"/>
                      <a:pt x="364" y="331"/>
                      <a:pt x="364" y="331"/>
                    </a:cubicBezTo>
                    <a:cubicBezTo>
                      <a:pt x="367" y="341"/>
                      <a:pt x="367" y="341"/>
                      <a:pt x="367" y="341"/>
                    </a:cubicBezTo>
                    <a:cubicBezTo>
                      <a:pt x="381" y="391"/>
                      <a:pt x="402" y="414"/>
                      <a:pt x="420" y="434"/>
                    </a:cubicBezTo>
                    <a:cubicBezTo>
                      <a:pt x="423" y="437"/>
                      <a:pt x="426" y="440"/>
                      <a:pt x="428" y="443"/>
                    </a:cubicBezTo>
                    <a:cubicBezTo>
                      <a:pt x="430" y="445"/>
                      <a:pt x="430" y="445"/>
                      <a:pt x="430" y="445"/>
                    </a:cubicBezTo>
                    <a:cubicBezTo>
                      <a:pt x="432" y="446"/>
                      <a:pt x="434" y="449"/>
                      <a:pt x="434" y="450"/>
                    </a:cubicBezTo>
                    <a:cubicBezTo>
                      <a:pt x="434" y="451"/>
                      <a:pt x="434" y="451"/>
                      <a:pt x="434" y="451"/>
                    </a:cubicBezTo>
                    <a:cubicBezTo>
                      <a:pt x="433" y="452"/>
                      <a:pt x="433" y="452"/>
                      <a:pt x="433" y="452"/>
                    </a:cubicBezTo>
                    <a:cubicBezTo>
                      <a:pt x="419" y="450"/>
                      <a:pt x="408" y="448"/>
                      <a:pt x="398" y="445"/>
                    </a:cubicBezTo>
                    <a:cubicBezTo>
                      <a:pt x="344" y="431"/>
                      <a:pt x="295" y="406"/>
                      <a:pt x="254" y="370"/>
                    </a:cubicBezTo>
                    <a:cubicBezTo>
                      <a:pt x="250" y="366"/>
                      <a:pt x="250" y="366"/>
                      <a:pt x="250" y="366"/>
                    </a:cubicBezTo>
                    <a:cubicBezTo>
                      <a:pt x="244" y="367"/>
                      <a:pt x="244" y="367"/>
                      <a:pt x="244" y="367"/>
                    </a:cubicBezTo>
                    <a:cubicBezTo>
                      <a:pt x="229" y="368"/>
                      <a:pt x="213" y="369"/>
                      <a:pt x="199" y="369"/>
                    </a:cubicBezTo>
                    <a:cubicBezTo>
                      <a:pt x="142" y="369"/>
                      <a:pt x="89" y="357"/>
                      <a:pt x="45" y="336"/>
                    </a:cubicBezTo>
                    <a:cubicBezTo>
                      <a:pt x="30" y="339"/>
                      <a:pt x="15" y="340"/>
                      <a:pt x="0" y="342"/>
                    </a:cubicBezTo>
                    <a:cubicBezTo>
                      <a:pt x="53" y="375"/>
                      <a:pt x="123" y="396"/>
                      <a:pt x="199" y="396"/>
                    </a:cubicBezTo>
                    <a:cubicBezTo>
                      <a:pt x="212" y="396"/>
                      <a:pt x="227" y="395"/>
                      <a:pt x="241" y="393"/>
                    </a:cubicBezTo>
                    <a:cubicBezTo>
                      <a:pt x="284" y="430"/>
                      <a:pt x="335" y="456"/>
                      <a:pt x="391" y="471"/>
                    </a:cubicBezTo>
                    <a:cubicBezTo>
                      <a:pt x="402" y="474"/>
                      <a:pt x="415" y="476"/>
                      <a:pt x="430" y="478"/>
                    </a:cubicBezTo>
                    <a:cubicBezTo>
                      <a:pt x="433" y="478"/>
                      <a:pt x="433" y="478"/>
                      <a:pt x="433" y="478"/>
                    </a:cubicBezTo>
                    <a:cubicBezTo>
                      <a:pt x="446" y="478"/>
                      <a:pt x="457" y="469"/>
                      <a:pt x="460" y="456"/>
                    </a:cubicBezTo>
                    <a:cubicBezTo>
                      <a:pt x="460" y="454"/>
                      <a:pt x="460" y="454"/>
                      <a:pt x="460" y="454"/>
                    </a:cubicBezTo>
                    <a:cubicBezTo>
                      <a:pt x="462" y="441"/>
                      <a:pt x="455" y="433"/>
                      <a:pt x="450" y="427"/>
                    </a:cubicBezTo>
                    <a:lnTo>
                      <a:pt x="448" y="425"/>
                    </a:lnTo>
                    <a:close/>
                  </a:path>
                </a:pathLst>
              </a:custGeom>
              <a:solidFill>
                <a:srgbClr val="6CA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grpSp>
      </p:grpSp>
      <p:grpSp>
        <p:nvGrpSpPr>
          <p:cNvPr id="32" name="Group 120"/>
          <p:cNvGrpSpPr/>
          <p:nvPr/>
        </p:nvGrpSpPr>
        <p:grpSpPr>
          <a:xfrm>
            <a:off x="1043819" y="1440142"/>
            <a:ext cx="1541555" cy="1308441"/>
            <a:chOff x="1391759" y="1713863"/>
            <a:chExt cx="2055406" cy="1744050"/>
          </a:xfrm>
        </p:grpSpPr>
        <p:sp>
          <p:nvSpPr>
            <p:cNvPr id="45" name="Content Placeholder 19"/>
            <p:cNvSpPr txBox="1">
              <a:spLocks/>
            </p:cNvSpPr>
            <p:nvPr/>
          </p:nvSpPr>
          <p:spPr>
            <a:xfrm>
              <a:off x="1391759" y="2311502"/>
              <a:ext cx="2055404"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lnSpc>
                  <a:spcPct val="150000"/>
                </a:lnSpc>
                <a:spcBef>
                  <a:spcPts val="0"/>
                </a:spcBef>
                <a:buNone/>
                <a:defRPr/>
              </a:pPr>
              <a:r>
                <a:rPr lang="zh-CN" altLang="en-US" sz="8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a:t>
              </a:r>
              <a:endParaRPr lang="id-ID" sz="800" dirty="0">
                <a:solidFill>
                  <a:schemeClr val="tx1">
                    <a:lumMod val="50000"/>
                    <a:lumOff val="50000"/>
                  </a:schemeClr>
                </a:solidFill>
                <a:latin typeface="微软雅黑" pitchFamily="34" charset="-122"/>
                <a:ea typeface="微软雅黑" pitchFamily="34" charset="-122"/>
              </a:endParaRPr>
            </a:p>
          </p:txBody>
        </p:sp>
        <p:sp>
          <p:nvSpPr>
            <p:cNvPr id="46" name="TextBox 122"/>
            <p:cNvSpPr txBox="1"/>
            <p:nvPr/>
          </p:nvSpPr>
          <p:spPr>
            <a:xfrm>
              <a:off x="1469198" y="1974605"/>
              <a:ext cx="1977967" cy="369218"/>
            </a:xfrm>
            <a:prstGeom prst="rect">
              <a:avLst/>
            </a:prstGeom>
            <a:noFill/>
          </p:spPr>
          <p:txBody>
            <a:bodyPr wrap="square" rtlCol="0">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grpSp>
          <p:nvGrpSpPr>
            <p:cNvPr id="38" name="Group 123"/>
            <p:cNvGrpSpPr/>
            <p:nvPr/>
          </p:nvGrpSpPr>
          <p:grpSpPr>
            <a:xfrm>
              <a:off x="1515818" y="1713863"/>
              <a:ext cx="541624" cy="612605"/>
              <a:chOff x="1508755" y="1591206"/>
              <a:chExt cx="557213" cy="630237"/>
            </a:xfrm>
            <a:solidFill>
              <a:srgbClr val="EA157A"/>
            </a:solidFill>
          </p:grpSpPr>
          <p:sp>
            <p:nvSpPr>
              <p:cNvPr id="48" name="Freeform 32"/>
              <p:cNvSpPr>
                <a:spLocks noEditPoints="1"/>
              </p:cNvSpPr>
              <p:nvPr/>
            </p:nvSpPr>
            <p:spPr bwMode="auto">
              <a:xfrm>
                <a:off x="1537330" y="1889656"/>
                <a:ext cx="528638" cy="269875"/>
              </a:xfrm>
              <a:custGeom>
                <a:avLst/>
                <a:gdLst>
                  <a:gd name="T0" fmla="*/ 185 w 203"/>
                  <a:gd name="T1" fmla="*/ 16 h 104"/>
                  <a:gd name="T2" fmla="*/ 169 w 203"/>
                  <a:gd name="T3" fmla="*/ 10 h 104"/>
                  <a:gd name="T4" fmla="*/ 170 w 203"/>
                  <a:gd name="T5" fmla="*/ 0 h 104"/>
                  <a:gd name="T6" fmla="*/ 0 w 203"/>
                  <a:gd name="T7" fmla="*/ 0 h 104"/>
                  <a:gd name="T8" fmla="*/ 50 w 203"/>
                  <a:gd name="T9" fmla="*/ 104 h 104"/>
                  <a:gd name="T10" fmla="*/ 119 w 203"/>
                  <a:gd name="T11" fmla="*/ 104 h 104"/>
                  <a:gd name="T12" fmla="*/ 146 w 203"/>
                  <a:gd name="T13" fmla="*/ 79 h 104"/>
                  <a:gd name="T14" fmla="*/ 154 w 203"/>
                  <a:gd name="T15" fmla="*/ 80 h 104"/>
                  <a:gd name="T16" fmla="*/ 192 w 203"/>
                  <a:gd name="T17" fmla="*/ 62 h 104"/>
                  <a:gd name="T18" fmla="*/ 185 w 203"/>
                  <a:gd name="T19" fmla="*/ 16 h 104"/>
                  <a:gd name="T20" fmla="*/ 177 w 203"/>
                  <a:gd name="T21" fmla="*/ 51 h 104"/>
                  <a:gd name="T22" fmla="*/ 156 w 203"/>
                  <a:gd name="T23" fmla="*/ 62 h 104"/>
                  <a:gd name="T24" fmla="*/ 167 w 203"/>
                  <a:gd name="T25" fmla="*/ 28 h 104"/>
                  <a:gd name="T26" fmla="*/ 174 w 203"/>
                  <a:gd name="T27" fmla="*/ 31 h 104"/>
                  <a:gd name="T28" fmla="*/ 177 w 203"/>
                  <a:gd name="T29"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104">
                    <a:moveTo>
                      <a:pt x="185" y="16"/>
                    </a:moveTo>
                    <a:cubicBezTo>
                      <a:pt x="180" y="12"/>
                      <a:pt x="175" y="10"/>
                      <a:pt x="169" y="10"/>
                    </a:cubicBezTo>
                    <a:cubicBezTo>
                      <a:pt x="169" y="6"/>
                      <a:pt x="170" y="3"/>
                      <a:pt x="170" y="0"/>
                    </a:cubicBezTo>
                    <a:cubicBezTo>
                      <a:pt x="0" y="0"/>
                      <a:pt x="0" y="0"/>
                      <a:pt x="0" y="0"/>
                    </a:cubicBezTo>
                    <a:cubicBezTo>
                      <a:pt x="0" y="46"/>
                      <a:pt x="21" y="86"/>
                      <a:pt x="50" y="104"/>
                    </a:cubicBezTo>
                    <a:cubicBezTo>
                      <a:pt x="119" y="104"/>
                      <a:pt x="119" y="104"/>
                      <a:pt x="119" y="104"/>
                    </a:cubicBezTo>
                    <a:cubicBezTo>
                      <a:pt x="129" y="98"/>
                      <a:pt x="138" y="90"/>
                      <a:pt x="146" y="79"/>
                    </a:cubicBezTo>
                    <a:cubicBezTo>
                      <a:pt x="148" y="80"/>
                      <a:pt x="151" y="80"/>
                      <a:pt x="154" y="80"/>
                    </a:cubicBezTo>
                    <a:cubicBezTo>
                      <a:pt x="168" y="80"/>
                      <a:pt x="184" y="72"/>
                      <a:pt x="192" y="62"/>
                    </a:cubicBezTo>
                    <a:cubicBezTo>
                      <a:pt x="203" y="47"/>
                      <a:pt x="200" y="27"/>
                      <a:pt x="185" y="16"/>
                    </a:cubicBezTo>
                    <a:close/>
                    <a:moveTo>
                      <a:pt x="177" y="51"/>
                    </a:moveTo>
                    <a:cubicBezTo>
                      <a:pt x="173" y="56"/>
                      <a:pt x="164" y="61"/>
                      <a:pt x="156" y="62"/>
                    </a:cubicBezTo>
                    <a:cubicBezTo>
                      <a:pt x="161" y="52"/>
                      <a:pt x="165" y="40"/>
                      <a:pt x="167" y="28"/>
                    </a:cubicBezTo>
                    <a:cubicBezTo>
                      <a:pt x="170" y="28"/>
                      <a:pt x="172" y="29"/>
                      <a:pt x="174" y="31"/>
                    </a:cubicBezTo>
                    <a:cubicBezTo>
                      <a:pt x="180" y="35"/>
                      <a:pt x="182" y="44"/>
                      <a:pt x="177"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49" name="Freeform 33"/>
              <p:cNvSpPr>
                <a:spLocks/>
              </p:cNvSpPr>
              <p:nvPr/>
            </p:nvSpPr>
            <p:spPr bwMode="auto">
              <a:xfrm>
                <a:off x="1508755" y="2178581"/>
                <a:ext cx="496888" cy="42862"/>
              </a:xfrm>
              <a:custGeom>
                <a:avLst/>
                <a:gdLst>
                  <a:gd name="T0" fmla="*/ 0 w 191"/>
                  <a:gd name="T1" fmla="*/ 1 h 17"/>
                  <a:gd name="T2" fmla="*/ 16 w 191"/>
                  <a:gd name="T3" fmla="*/ 17 h 17"/>
                  <a:gd name="T4" fmla="*/ 176 w 191"/>
                  <a:gd name="T5" fmla="*/ 17 h 17"/>
                  <a:gd name="T6" fmla="*/ 191 w 191"/>
                  <a:gd name="T7" fmla="*/ 1 h 17"/>
                  <a:gd name="T8" fmla="*/ 191 w 191"/>
                  <a:gd name="T9" fmla="*/ 0 h 17"/>
                  <a:gd name="T10" fmla="*/ 0 w 191"/>
                  <a:gd name="T11" fmla="*/ 0 h 17"/>
                  <a:gd name="T12" fmla="*/ 0 w 191"/>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91" h="17">
                    <a:moveTo>
                      <a:pt x="0" y="1"/>
                    </a:moveTo>
                    <a:cubicBezTo>
                      <a:pt x="0" y="10"/>
                      <a:pt x="7" y="17"/>
                      <a:pt x="16" y="17"/>
                    </a:cubicBezTo>
                    <a:cubicBezTo>
                      <a:pt x="176" y="17"/>
                      <a:pt x="176" y="17"/>
                      <a:pt x="176" y="17"/>
                    </a:cubicBezTo>
                    <a:cubicBezTo>
                      <a:pt x="184" y="17"/>
                      <a:pt x="191" y="10"/>
                      <a:pt x="191" y="1"/>
                    </a:cubicBezTo>
                    <a:cubicBezTo>
                      <a:pt x="191" y="0"/>
                      <a:pt x="191" y="0"/>
                      <a:pt x="191" y="0"/>
                    </a:cubicBezTo>
                    <a:cubicBezTo>
                      <a:pt x="0" y="0"/>
                      <a:pt x="0" y="0"/>
                      <a:pt x="0" y="0"/>
                    </a:cubicBez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50" name="Freeform 34"/>
              <p:cNvSpPr>
                <a:spLocks/>
              </p:cNvSpPr>
              <p:nvPr/>
            </p:nvSpPr>
            <p:spPr bwMode="auto">
              <a:xfrm>
                <a:off x="1642104" y="1654705"/>
                <a:ext cx="44450" cy="169862"/>
              </a:xfrm>
              <a:custGeom>
                <a:avLst/>
                <a:gdLst>
                  <a:gd name="T0" fmla="*/ 7 w 17"/>
                  <a:gd name="T1" fmla="*/ 56 h 66"/>
                  <a:gd name="T2" fmla="*/ 0 w 17"/>
                  <a:gd name="T3" fmla="*/ 66 h 66"/>
                  <a:gd name="T4" fmla="*/ 7 w 17"/>
                  <a:gd name="T5" fmla="*/ 66 h 66"/>
                  <a:gd name="T6" fmla="*/ 11 w 17"/>
                  <a:gd name="T7" fmla="*/ 62 h 66"/>
                  <a:gd name="T8" fmla="*/ 17 w 17"/>
                  <a:gd name="T9" fmla="*/ 53 h 66"/>
                  <a:gd name="T10" fmla="*/ 11 w 17"/>
                  <a:gd name="T11" fmla="*/ 43 h 66"/>
                  <a:gd name="T12" fmla="*/ 7 w 17"/>
                  <a:gd name="T13" fmla="*/ 40 h 66"/>
                  <a:gd name="T14" fmla="*/ 11 w 17"/>
                  <a:gd name="T15" fmla="*/ 36 h 66"/>
                  <a:gd name="T16" fmla="*/ 17 w 17"/>
                  <a:gd name="T17" fmla="*/ 27 h 66"/>
                  <a:gd name="T18" fmla="*/ 11 w 17"/>
                  <a:gd name="T19" fmla="*/ 17 h 66"/>
                  <a:gd name="T20" fmla="*/ 7 w 17"/>
                  <a:gd name="T21" fmla="*/ 13 h 66"/>
                  <a:gd name="T22" fmla="*/ 11 w 17"/>
                  <a:gd name="T23" fmla="*/ 10 h 66"/>
                  <a:gd name="T24" fmla="*/ 17 w 17"/>
                  <a:gd name="T25" fmla="*/ 0 h 66"/>
                  <a:gd name="T26" fmla="*/ 10 w 17"/>
                  <a:gd name="T27" fmla="*/ 0 h 66"/>
                  <a:gd name="T28" fmla="*/ 7 w 17"/>
                  <a:gd name="T29" fmla="*/ 4 h 66"/>
                  <a:gd name="T30" fmla="*/ 0 w 17"/>
                  <a:gd name="T31" fmla="*/ 13 h 66"/>
                  <a:gd name="T32" fmla="*/ 7 w 17"/>
                  <a:gd name="T33" fmla="*/ 23 h 66"/>
                  <a:gd name="T34" fmla="*/ 10 w 17"/>
                  <a:gd name="T35" fmla="*/ 27 h 66"/>
                  <a:gd name="T36" fmla="*/ 7 w 17"/>
                  <a:gd name="T37" fmla="*/ 30 h 66"/>
                  <a:gd name="T38" fmla="*/ 0 w 17"/>
                  <a:gd name="T39" fmla="*/ 40 h 66"/>
                  <a:gd name="T40" fmla="*/ 7 w 17"/>
                  <a:gd name="T41" fmla="*/ 49 h 66"/>
                  <a:gd name="T42" fmla="*/ 10 w 17"/>
                  <a:gd name="T43" fmla="*/ 53 h 66"/>
                  <a:gd name="T44" fmla="*/ 7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7" y="56"/>
                    </a:moveTo>
                    <a:cubicBezTo>
                      <a:pt x="4" y="58"/>
                      <a:pt x="0" y="60"/>
                      <a:pt x="0" y="66"/>
                    </a:cubicBezTo>
                    <a:cubicBezTo>
                      <a:pt x="7" y="66"/>
                      <a:pt x="7" y="66"/>
                      <a:pt x="7" y="66"/>
                    </a:cubicBezTo>
                    <a:cubicBezTo>
                      <a:pt x="7" y="64"/>
                      <a:pt x="8" y="64"/>
                      <a:pt x="11" y="62"/>
                    </a:cubicBezTo>
                    <a:cubicBezTo>
                      <a:pt x="14" y="60"/>
                      <a:pt x="17" y="58"/>
                      <a:pt x="17" y="53"/>
                    </a:cubicBezTo>
                    <a:cubicBezTo>
                      <a:pt x="17" y="47"/>
                      <a:pt x="14" y="45"/>
                      <a:pt x="11" y="43"/>
                    </a:cubicBezTo>
                    <a:cubicBezTo>
                      <a:pt x="8" y="41"/>
                      <a:pt x="7" y="41"/>
                      <a:pt x="7" y="40"/>
                    </a:cubicBezTo>
                    <a:cubicBezTo>
                      <a:pt x="7" y="38"/>
                      <a:pt x="8" y="38"/>
                      <a:pt x="11" y="36"/>
                    </a:cubicBezTo>
                    <a:cubicBezTo>
                      <a:pt x="14" y="34"/>
                      <a:pt x="17" y="32"/>
                      <a:pt x="17" y="27"/>
                    </a:cubicBezTo>
                    <a:cubicBezTo>
                      <a:pt x="17" y="21"/>
                      <a:pt x="14" y="19"/>
                      <a:pt x="11" y="17"/>
                    </a:cubicBezTo>
                    <a:cubicBezTo>
                      <a:pt x="8" y="15"/>
                      <a:pt x="7" y="15"/>
                      <a:pt x="7" y="13"/>
                    </a:cubicBezTo>
                    <a:cubicBezTo>
                      <a:pt x="7" y="12"/>
                      <a:pt x="8" y="12"/>
                      <a:pt x="11" y="10"/>
                    </a:cubicBezTo>
                    <a:cubicBezTo>
                      <a:pt x="14" y="8"/>
                      <a:pt x="17" y="6"/>
                      <a:pt x="17" y="0"/>
                    </a:cubicBezTo>
                    <a:cubicBezTo>
                      <a:pt x="10" y="0"/>
                      <a:pt x="10" y="0"/>
                      <a:pt x="10" y="0"/>
                    </a:cubicBezTo>
                    <a:cubicBezTo>
                      <a:pt x="10" y="2"/>
                      <a:pt x="9" y="2"/>
                      <a:pt x="7" y="4"/>
                    </a:cubicBezTo>
                    <a:cubicBezTo>
                      <a:pt x="4" y="6"/>
                      <a:pt x="0" y="8"/>
                      <a:pt x="0" y="13"/>
                    </a:cubicBezTo>
                    <a:cubicBezTo>
                      <a:pt x="0" y="19"/>
                      <a:pt x="4" y="21"/>
                      <a:pt x="7" y="23"/>
                    </a:cubicBezTo>
                    <a:cubicBezTo>
                      <a:pt x="9" y="25"/>
                      <a:pt x="10" y="25"/>
                      <a:pt x="10" y="27"/>
                    </a:cubicBezTo>
                    <a:cubicBezTo>
                      <a:pt x="10" y="28"/>
                      <a:pt x="9" y="28"/>
                      <a:pt x="7" y="30"/>
                    </a:cubicBezTo>
                    <a:cubicBezTo>
                      <a:pt x="4" y="32"/>
                      <a:pt x="0" y="34"/>
                      <a:pt x="0" y="40"/>
                    </a:cubicBezTo>
                    <a:cubicBezTo>
                      <a:pt x="0" y="45"/>
                      <a:pt x="4" y="47"/>
                      <a:pt x="7" y="49"/>
                    </a:cubicBezTo>
                    <a:cubicBezTo>
                      <a:pt x="9" y="51"/>
                      <a:pt x="10" y="51"/>
                      <a:pt x="10" y="53"/>
                    </a:cubicBezTo>
                    <a:cubicBezTo>
                      <a:pt x="10" y="54"/>
                      <a:pt x="9" y="54"/>
                      <a:pt x="7"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51" name="Freeform 35"/>
              <p:cNvSpPr>
                <a:spLocks/>
              </p:cNvSpPr>
              <p:nvPr/>
            </p:nvSpPr>
            <p:spPr bwMode="auto">
              <a:xfrm>
                <a:off x="1737355" y="1591206"/>
                <a:ext cx="47625" cy="171450"/>
              </a:xfrm>
              <a:custGeom>
                <a:avLst/>
                <a:gdLst>
                  <a:gd name="T0" fmla="*/ 7 w 18"/>
                  <a:gd name="T1" fmla="*/ 56 h 66"/>
                  <a:gd name="T2" fmla="*/ 0 w 18"/>
                  <a:gd name="T3" fmla="*/ 66 h 66"/>
                  <a:gd name="T4" fmla="*/ 8 w 18"/>
                  <a:gd name="T5" fmla="*/ 66 h 66"/>
                  <a:gd name="T6" fmla="*/ 11 w 18"/>
                  <a:gd name="T7" fmla="*/ 62 h 66"/>
                  <a:gd name="T8" fmla="*/ 18 w 18"/>
                  <a:gd name="T9" fmla="*/ 53 h 66"/>
                  <a:gd name="T10" fmla="*/ 11 w 18"/>
                  <a:gd name="T11" fmla="*/ 43 h 66"/>
                  <a:gd name="T12" fmla="*/ 8 w 18"/>
                  <a:gd name="T13" fmla="*/ 40 h 66"/>
                  <a:gd name="T14" fmla="*/ 11 w 18"/>
                  <a:gd name="T15" fmla="*/ 36 h 66"/>
                  <a:gd name="T16" fmla="*/ 18 w 18"/>
                  <a:gd name="T17" fmla="*/ 27 h 66"/>
                  <a:gd name="T18" fmla="*/ 11 w 18"/>
                  <a:gd name="T19" fmla="*/ 17 h 66"/>
                  <a:gd name="T20" fmla="*/ 8 w 18"/>
                  <a:gd name="T21" fmla="*/ 13 h 66"/>
                  <a:gd name="T22" fmla="*/ 11 w 18"/>
                  <a:gd name="T23" fmla="*/ 10 h 66"/>
                  <a:gd name="T24" fmla="*/ 18 w 18"/>
                  <a:gd name="T25" fmla="*/ 0 h 66"/>
                  <a:gd name="T26" fmla="*/ 11 w 18"/>
                  <a:gd name="T27" fmla="*/ 0 h 66"/>
                  <a:gd name="T28" fmla="*/ 7 w 18"/>
                  <a:gd name="T29" fmla="*/ 4 h 66"/>
                  <a:gd name="T30" fmla="*/ 0 w 18"/>
                  <a:gd name="T31" fmla="*/ 13 h 66"/>
                  <a:gd name="T32" fmla="*/ 7 w 18"/>
                  <a:gd name="T33" fmla="*/ 23 h 66"/>
                  <a:gd name="T34" fmla="*/ 11 w 18"/>
                  <a:gd name="T35" fmla="*/ 27 h 66"/>
                  <a:gd name="T36" fmla="*/ 7 w 18"/>
                  <a:gd name="T37" fmla="*/ 30 h 66"/>
                  <a:gd name="T38" fmla="*/ 0 w 18"/>
                  <a:gd name="T39" fmla="*/ 40 h 66"/>
                  <a:gd name="T40" fmla="*/ 7 w 18"/>
                  <a:gd name="T41" fmla="*/ 49 h 66"/>
                  <a:gd name="T42" fmla="*/ 11 w 18"/>
                  <a:gd name="T43" fmla="*/ 53 h 66"/>
                  <a:gd name="T44" fmla="*/ 7 w 18"/>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66">
                    <a:moveTo>
                      <a:pt x="7" y="56"/>
                    </a:moveTo>
                    <a:cubicBezTo>
                      <a:pt x="4" y="58"/>
                      <a:pt x="0" y="60"/>
                      <a:pt x="0" y="66"/>
                    </a:cubicBezTo>
                    <a:cubicBezTo>
                      <a:pt x="8" y="66"/>
                      <a:pt x="8" y="66"/>
                      <a:pt x="8" y="66"/>
                    </a:cubicBezTo>
                    <a:cubicBezTo>
                      <a:pt x="8" y="64"/>
                      <a:pt x="8" y="64"/>
                      <a:pt x="11" y="62"/>
                    </a:cubicBezTo>
                    <a:cubicBezTo>
                      <a:pt x="14" y="60"/>
                      <a:pt x="18" y="58"/>
                      <a:pt x="18" y="53"/>
                    </a:cubicBezTo>
                    <a:cubicBezTo>
                      <a:pt x="18" y="47"/>
                      <a:pt x="14" y="45"/>
                      <a:pt x="11" y="43"/>
                    </a:cubicBezTo>
                    <a:cubicBezTo>
                      <a:pt x="8" y="41"/>
                      <a:pt x="8" y="41"/>
                      <a:pt x="8" y="40"/>
                    </a:cubicBezTo>
                    <a:cubicBezTo>
                      <a:pt x="8" y="38"/>
                      <a:pt x="8" y="38"/>
                      <a:pt x="11" y="36"/>
                    </a:cubicBezTo>
                    <a:cubicBezTo>
                      <a:pt x="14" y="34"/>
                      <a:pt x="18" y="32"/>
                      <a:pt x="18" y="27"/>
                    </a:cubicBezTo>
                    <a:cubicBezTo>
                      <a:pt x="18" y="21"/>
                      <a:pt x="14" y="19"/>
                      <a:pt x="11" y="17"/>
                    </a:cubicBezTo>
                    <a:cubicBezTo>
                      <a:pt x="8" y="15"/>
                      <a:pt x="8" y="15"/>
                      <a:pt x="8" y="13"/>
                    </a:cubicBezTo>
                    <a:cubicBezTo>
                      <a:pt x="8" y="12"/>
                      <a:pt x="8" y="12"/>
                      <a:pt x="11" y="10"/>
                    </a:cubicBezTo>
                    <a:cubicBezTo>
                      <a:pt x="14" y="8"/>
                      <a:pt x="18" y="6"/>
                      <a:pt x="18" y="0"/>
                    </a:cubicBezTo>
                    <a:cubicBezTo>
                      <a:pt x="11" y="0"/>
                      <a:pt x="11" y="0"/>
                      <a:pt x="11" y="0"/>
                    </a:cubicBezTo>
                    <a:cubicBezTo>
                      <a:pt x="11" y="2"/>
                      <a:pt x="10" y="2"/>
                      <a:pt x="7" y="4"/>
                    </a:cubicBezTo>
                    <a:cubicBezTo>
                      <a:pt x="4" y="6"/>
                      <a:pt x="0" y="8"/>
                      <a:pt x="0" y="13"/>
                    </a:cubicBezTo>
                    <a:cubicBezTo>
                      <a:pt x="0" y="19"/>
                      <a:pt x="4" y="21"/>
                      <a:pt x="7" y="23"/>
                    </a:cubicBezTo>
                    <a:cubicBezTo>
                      <a:pt x="10" y="25"/>
                      <a:pt x="11" y="25"/>
                      <a:pt x="11" y="27"/>
                    </a:cubicBezTo>
                    <a:cubicBezTo>
                      <a:pt x="11" y="28"/>
                      <a:pt x="10" y="28"/>
                      <a:pt x="7" y="30"/>
                    </a:cubicBezTo>
                    <a:cubicBezTo>
                      <a:pt x="4" y="32"/>
                      <a:pt x="0" y="34"/>
                      <a:pt x="0" y="40"/>
                    </a:cubicBezTo>
                    <a:cubicBezTo>
                      <a:pt x="0" y="45"/>
                      <a:pt x="4" y="47"/>
                      <a:pt x="7" y="49"/>
                    </a:cubicBezTo>
                    <a:cubicBezTo>
                      <a:pt x="10" y="51"/>
                      <a:pt x="11" y="51"/>
                      <a:pt x="11" y="53"/>
                    </a:cubicBezTo>
                    <a:cubicBezTo>
                      <a:pt x="11" y="54"/>
                      <a:pt x="10" y="54"/>
                      <a:pt x="7"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52" name="Freeform 36"/>
              <p:cNvSpPr>
                <a:spLocks/>
              </p:cNvSpPr>
              <p:nvPr/>
            </p:nvSpPr>
            <p:spPr bwMode="auto">
              <a:xfrm>
                <a:off x="1837367" y="1675343"/>
                <a:ext cx="44450" cy="171450"/>
              </a:xfrm>
              <a:custGeom>
                <a:avLst/>
                <a:gdLst>
                  <a:gd name="T0" fmla="*/ 6 w 17"/>
                  <a:gd name="T1" fmla="*/ 56 h 66"/>
                  <a:gd name="T2" fmla="*/ 0 w 17"/>
                  <a:gd name="T3" fmla="*/ 66 h 66"/>
                  <a:gd name="T4" fmla="*/ 7 w 17"/>
                  <a:gd name="T5" fmla="*/ 66 h 66"/>
                  <a:gd name="T6" fmla="*/ 10 w 17"/>
                  <a:gd name="T7" fmla="*/ 62 h 66"/>
                  <a:gd name="T8" fmla="*/ 17 w 17"/>
                  <a:gd name="T9" fmla="*/ 53 h 66"/>
                  <a:gd name="T10" fmla="*/ 10 w 17"/>
                  <a:gd name="T11" fmla="*/ 43 h 66"/>
                  <a:gd name="T12" fmla="*/ 7 w 17"/>
                  <a:gd name="T13" fmla="*/ 40 h 66"/>
                  <a:gd name="T14" fmla="*/ 10 w 17"/>
                  <a:gd name="T15" fmla="*/ 36 h 66"/>
                  <a:gd name="T16" fmla="*/ 17 w 17"/>
                  <a:gd name="T17" fmla="*/ 27 h 66"/>
                  <a:gd name="T18" fmla="*/ 10 w 17"/>
                  <a:gd name="T19" fmla="*/ 17 h 66"/>
                  <a:gd name="T20" fmla="*/ 7 w 17"/>
                  <a:gd name="T21" fmla="*/ 13 h 66"/>
                  <a:gd name="T22" fmla="*/ 10 w 17"/>
                  <a:gd name="T23" fmla="*/ 10 h 66"/>
                  <a:gd name="T24" fmla="*/ 17 w 17"/>
                  <a:gd name="T25" fmla="*/ 0 h 66"/>
                  <a:gd name="T26" fmla="*/ 10 w 17"/>
                  <a:gd name="T27" fmla="*/ 0 h 66"/>
                  <a:gd name="T28" fmla="*/ 6 w 17"/>
                  <a:gd name="T29" fmla="*/ 4 h 66"/>
                  <a:gd name="T30" fmla="*/ 0 w 17"/>
                  <a:gd name="T31" fmla="*/ 13 h 66"/>
                  <a:gd name="T32" fmla="*/ 6 w 17"/>
                  <a:gd name="T33" fmla="*/ 23 h 66"/>
                  <a:gd name="T34" fmla="*/ 10 w 17"/>
                  <a:gd name="T35" fmla="*/ 27 h 66"/>
                  <a:gd name="T36" fmla="*/ 6 w 17"/>
                  <a:gd name="T37" fmla="*/ 30 h 66"/>
                  <a:gd name="T38" fmla="*/ 0 w 17"/>
                  <a:gd name="T39" fmla="*/ 40 h 66"/>
                  <a:gd name="T40" fmla="*/ 6 w 17"/>
                  <a:gd name="T41" fmla="*/ 49 h 66"/>
                  <a:gd name="T42" fmla="*/ 10 w 17"/>
                  <a:gd name="T43" fmla="*/ 53 h 66"/>
                  <a:gd name="T44" fmla="*/ 6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6" y="56"/>
                    </a:moveTo>
                    <a:cubicBezTo>
                      <a:pt x="3" y="58"/>
                      <a:pt x="0" y="60"/>
                      <a:pt x="0" y="66"/>
                    </a:cubicBezTo>
                    <a:cubicBezTo>
                      <a:pt x="7" y="66"/>
                      <a:pt x="7" y="66"/>
                      <a:pt x="7" y="66"/>
                    </a:cubicBezTo>
                    <a:cubicBezTo>
                      <a:pt x="7" y="64"/>
                      <a:pt x="8" y="64"/>
                      <a:pt x="10" y="62"/>
                    </a:cubicBezTo>
                    <a:cubicBezTo>
                      <a:pt x="13" y="60"/>
                      <a:pt x="17" y="58"/>
                      <a:pt x="17" y="53"/>
                    </a:cubicBezTo>
                    <a:cubicBezTo>
                      <a:pt x="17" y="47"/>
                      <a:pt x="13" y="45"/>
                      <a:pt x="10" y="43"/>
                    </a:cubicBezTo>
                    <a:cubicBezTo>
                      <a:pt x="8" y="41"/>
                      <a:pt x="7" y="41"/>
                      <a:pt x="7" y="40"/>
                    </a:cubicBezTo>
                    <a:cubicBezTo>
                      <a:pt x="7" y="38"/>
                      <a:pt x="8" y="38"/>
                      <a:pt x="10" y="36"/>
                    </a:cubicBezTo>
                    <a:cubicBezTo>
                      <a:pt x="13" y="34"/>
                      <a:pt x="17" y="32"/>
                      <a:pt x="17" y="27"/>
                    </a:cubicBezTo>
                    <a:cubicBezTo>
                      <a:pt x="17" y="21"/>
                      <a:pt x="13" y="19"/>
                      <a:pt x="10" y="17"/>
                    </a:cubicBezTo>
                    <a:cubicBezTo>
                      <a:pt x="8" y="15"/>
                      <a:pt x="7" y="15"/>
                      <a:pt x="7" y="13"/>
                    </a:cubicBezTo>
                    <a:cubicBezTo>
                      <a:pt x="7" y="12"/>
                      <a:pt x="8" y="12"/>
                      <a:pt x="10" y="10"/>
                    </a:cubicBezTo>
                    <a:cubicBezTo>
                      <a:pt x="13" y="8"/>
                      <a:pt x="17" y="6"/>
                      <a:pt x="17" y="0"/>
                    </a:cubicBezTo>
                    <a:cubicBezTo>
                      <a:pt x="10" y="0"/>
                      <a:pt x="10" y="0"/>
                      <a:pt x="10" y="0"/>
                    </a:cubicBezTo>
                    <a:cubicBezTo>
                      <a:pt x="10" y="2"/>
                      <a:pt x="9" y="2"/>
                      <a:pt x="6" y="4"/>
                    </a:cubicBezTo>
                    <a:cubicBezTo>
                      <a:pt x="3" y="6"/>
                      <a:pt x="0" y="8"/>
                      <a:pt x="0" y="13"/>
                    </a:cubicBezTo>
                    <a:cubicBezTo>
                      <a:pt x="0" y="19"/>
                      <a:pt x="3" y="21"/>
                      <a:pt x="6" y="23"/>
                    </a:cubicBezTo>
                    <a:cubicBezTo>
                      <a:pt x="9" y="25"/>
                      <a:pt x="10" y="25"/>
                      <a:pt x="10" y="27"/>
                    </a:cubicBezTo>
                    <a:cubicBezTo>
                      <a:pt x="10" y="28"/>
                      <a:pt x="9" y="28"/>
                      <a:pt x="6" y="30"/>
                    </a:cubicBezTo>
                    <a:cubicBezTo>
                      <a:pt x="3" y="32"/>
                      <a:pt x="0" y="34"/>
                      <a:pt x="0" y="40"/>
                    </a:cubicBezTo>
                    <a:cubicBezTo>
                      <a:pt x="0" y="45"/>
                      <a:pt x="3" y="47"/>
                      <a:pt x="6" y="49"/>
                    </a:cubicBezTo>
                    <a:cubicBezTo>
                      <a:pt x="9" y="51"/>
                      <a:pt x="10" y="51"/>
                      <a:pt x="10" y="53"/>
                    </a:cubicBezTo>
                    <a:cubicBezTo>
                      <a:pt x="10" y="54"/>
                      <a:pt x="9" y="54"/>
                      <a:pt x="6"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grpSp>
      </p:grpSp>
      <p:grpSp>
        <p:nvGrpSpPr>
          <p:cNvPr id="41" name="Group 129"/>
          <p:cNvGrpSpPr/>
          <p:nvPr/>
        </p:nvGrpSpPr>
        <p:grpSpPr>
          <a:xfrm>
            <a:off x="6512742" y="3140198"/>
            <a:ext cx="1483475" cy="1108287"/>
            <a:chOff x="8683656" y="4575274"/>
            <a:chExt cx="1977966" cy="1477260"/>
          </a:xfrm>
        </p:grpSpPr>
        <p:sp>
          <p:nvSpPr>
            <p:cNvPr id="54" name="Content Placeholder 19"/>
            <p:cNvSpPr txBox="1">
              <a:spLocks/>
            </p:cNvSpPr>
            <p:nvPr/>
          </p:nvSpPr>
          <p:spPr>
            <a:xfrm>
              <a:off x="8683656" y="5078681"/>
              <a:ext cx="1977966"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50000"/>
                </a:lnSpc>
                <a:spcBef>
                  <a:spcPts val="0"/>
                </a:spcBef>
                <a:buNone/>
                <a:defRPr/>
              </a:pPr>
              <a:r>
                <a:rPr lang="zh-CN" altLang="en-US" sz="800" dirty="0">
                  <a:solidFill>
                    <a:schemeClr val="tx1">
                      <a:lumMod val="50000"/>
                      <a:lumOff val="50000"/>
                    </a:schemeClr>
                  </a:solidFill>
                  <a:latin typeface="微软雅黑" pitchFamily="34" charset="-122"/>
                  <a:ea typeface="微软雅黑" pitchFamily="34" charset="-122"/>
                </a:rPr>
                <a:t>输入你的文字信息输入你的文字信息输入你的文字信息输入你的文字信息输入你的文字信息</a:t>
              </a:r>
              <a:endParaRPr lang="id-ID" sz="800" dirty="0">
                <a:solidFill>
                  <a:schemeClr val="tx1">
                    <a:lumMod val="50000"/>
                    <a:lumOff val="50000"/>
                  </a:schemeClr>
                </a:solidFill>
                <a:latin typeface="微软雅黑" pitchFamily="34" charset="-122"/>
                <a:ea typeface="微软雅黑" pitchFamily="34" charset="-122"/>
              </a:endParaRPr>
            </a:p>
          </p:txBody>
        </p:sp>
        <p:sp>
          <p:nvSpPr>
            <p:cNvPr id="55" name="TextBox 131"/>
            <p:cNvSpPr txBox="1"/>
            <p:nvPr/>
          </p:nvSpPr>
          <p:spPr>
            <a:xfrm>
              <a:off x="8683656" y="4703596"/>
              <a:ext cx="197796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grpSp>
          <p:nvGrpSpPr>
            <p:cNvPr id="44" name="Group 132"/>
            <p:cNvGrpSpPr/>
            <p:nvPr/>
          </p:nvGrpSpPr>
          <p:grpSpPr>
            <a:xfrm>
              <a:off x="10128445" y="4575274"/>
              <a:ext cx="508194" cy="507058"/>
              <a:chOff x="4572490" y="3695700"/>
              <a:chExt cx="709609" cy="708025"/>
            </a:xfrm>
            <a:solidFill>
              <a:srgbClr val="FEB80A"/>
            </a:solidFill>
          </p:grpSpPr>
          <p:sp>
            <p:nvSpPr>
              <p:cNvPr id="57" name="Freeform 12"/>
              <p:cNvSpPr>
                <a:spLocks noEditPoints="1"/>
              </p:cNvSpPr>
              <p:nvPr/>
            </p:nvSpPr>
            <p:spPr bwMode="auto">
              <a:xfrm>
                <a:off x="4572490" y="3695700"/>
                <a:ext cx="709609" cy="708025"/>
              </a:xfrm>
              <a:custGeom>
                <a:avLst/>
                <a:gdLst>
                  <a:gd name="T0" fmla="*/ 454 w 1188"/>
                  <a:gd name="T1" fmla="*/ 908 h 1187"/>
                  <a:gd name="T2" fmla="*/ 454 w 1188"/>
                  <a:gd name="T3" fmla="*/ 908 h 1187"/>
                  <a:gd name="T4" fmla="*/ 698 w 1188"/>
                  <a:gd name="T5" fmla="*/ 837 h 1187"/>
                  <a:gd name="T6" fmla="*/ 723 w 1188"/>
                  <a:gd name="T7" fmla="*/ 861 h 1187"/>
                  <a:gd name="T8" fmla="*/ 694 w 1188"/>
                  <a:gd name="T9" fmla="*/ 890 h 1187"/>
                  <a:gd name="T10" fmla="*/ 950 w 1188"/>
                  <a:gd name="T11" fmla="*/ 1147 h 1187"/>
                  <a:gd name="T12" fmla="*/ 1049 w 1188"/>
                  <a:gd name="T13" fmla="*/ 1187 h 1187"/>
                  <a:gd name="T14" fmla="*/ 1147 w 1188"/>
                  <a:gd name="T15" fmla="*/ 1147 h 1187"/>
                  <a:gd name="T16" fmla="*/ 1188 w 1188"/>
                  <a:gd name="T17" fmla="*/ 1048 h 1187"/>
                  <a:gd name="T18" fmla="*/ 1147 w 1188"/>
                  <a:gd name="T19" fmla="*/ 950 h 1187"/>
                  <a:gd name="T20" fmla="*/ 890 w 1188"/>
                  <a:gd name="T21" fmla="*/ 693 h 1187"/>
                  <a:gd name="T22" fmla="*/ 861 w 1188"/>
                  <a:gd name="T23" fmla="*/ 722 h 1187"/>
                  <a:gd name="T24" fmla="*/ 837 w 1188"/>
                  <a:gd name="T25" fmla="*/ 698 h 1187"/>
                  <a:gd name="T26" fmla="*/ 907 w 1188"/>
                  <a:gd name="T27" fmla="*/ 422 h 1187"/>
                  <a:gd name="T28" fmla="*/ 775 w 1188"/>
                  <a:gd name="T29" fmla="*/ 133 h 1187"/>
                  <a:gd name="T30" fmla="*/ 454 w 1188"/>
                  <a:gd name="T31" fmla="*/ 0 h 1187"/>
                  <a:gd name="T32" fmla="*/ 133 w 1188"/>
                  <a:gd name="T33" fmla="*/ 133 h 1187"/>
                  <a:gd name="T34" fmla="*/ 0 w 1188"/>
                  <a:gd name="T35" fmla="*/ 454 h 1187"/>
                  <a:gd name="T36" fmla="*/ 133 w 1188"/>
                  <a:gd name="T37" fmla="*/ 775 h 1187"/>
                  <a:gd name="T38" fmla="*/ 454 w 1188"/>
                  <a:gd name="T39" fmla="*/ 908 h 1187"/>
                  <a:gd name="T40" fmla="*/ 1116 w 1188"/>
                  <a:gd name="T41" fmla="*/ 1048 h 1187"/>
                  <a:gd name="T42" fmla="*/ 1096 w 1188"/>
                  <a:gd name="T43" fmla="*/ 1096 h 1187"/>
                  <a:gd name="T44" fmla="*/ 1049 w 1188"/>
                  <a:gd name="T45" fmla="*/ 1115 h 1187"/>
                  <a:gd name="T46" fmla="*/ 1001 w 1188"/>
                  <a:gd name="T47" fmla="*/ 1096 h 1187"/>
                  <a:gd name="T48" fmla="*/ 802 w 1188"/>
                  <a:gd name="T49" fmla="*/ 897 h 1187"/>
                  <a:gd name="T50" fmla="*/ 897 w 1188"/>
                  <a:gd name="T51" fmla="*/ 802 h 1187"/>
                  <a:gd name="T52" fmla="*/ 1096 w 1188"/>
                  <a:gd name="T53" fmla="*/ 1001 h 1187"/>
                  <a:gd name="T54" fmla="*/ 1116 w 1188"/>
                  <a:gd name="T55" fmla="*/ 1048 h 1187"/>
                  <a:gd name="T56" fmla="*/ 774 w 1188"/>
                  <a:gd name="T57" fmla="*/ 810 h 1187"/>
                  <a:gd name="T58" fmla="*/ 756 w 1188"/>
                  <a:gd name="T59" fmla="*/ 793 h 1187"/>
                  <a:gd name="T60" fmla="*/ 756 w 1188"/>
                  <a:gd name="T61" fmla="*/ 793 h 1187"/>
                  <a:gd name="T62" fmla="*/ 765 w 1188"/>
                  <a:gd name="T63" fmla="*/ 785 h 1187"/>
                  <a:gd name="T64" fmla="*/ 767 w 1188"/>
                  <a:gd name="T65" fmla="*/ 783 h 1187"/>
                  <a:gd name="T66" fmla="*/ 775 w 1188"/>
                  <a:gd name="T67" fmla="*/ 775 h 1187"/>
                  <a:gd name="T68" fmla="*/ 784 w 1188"/>
                  <a:gd name="T69" fmla="*/ 766 h 1187"/>
                  <a:gd name="T70" fmla="*/ 785 w 1188"/>
                  <a:gd name="T71" fmla="*/ 765 h 1187"/>
                  <a:gd name="T72" fmla="*/ 793 w 1188"/>
                  <a:gd name="T73" fmla="*/ 756 h 1187"/>
                  <a:gd name="T74" fmla="*/ 793 w 1188"/>
                  <a:gd name="T75" fmla="*/ 756 h 1187"/>
                  <a:gd name="T76" fmla="*/ 810 w 1188"/>
                  <a:gd name="T77" fmla="*/ 773 h 1187"/>
                  <a:gd name="T78" fmla="*/ 774 w 1188"/>
                  <a:gd name="T79" fmla="*/ 810 h 1187"/>
                  <a:gd name="T80" fmla="*/ 184 w 1188"/>
                  <a:gd name="T81" fmla="*/ 184 h 1187"/>
                  <a:gd name="T82" fmla="*/ 454 w 1188"/>
                  <a:gd name="T83" fmla="*/ 72 h 1187"/>
                  <a:gd name="T84" fmla="*/ 724 w 1188"/>
                  <a:gd name="T85" fmla="*/ 184 h 1187"/>
                  <a:gd name="T86" fmla="*/ 835 w 1188"/>
                  <a:gd name="T87" fmla="*/ 427 h 1187"/>
                  <a:gd name="T88" fmla="*/ 762 w 1188"/>
                  <a:gd name="T89" fmla="*/ 681 h 1187"/>
                  <a:gd name="T90" fmla="*/ 762 w 1188"/>
                  <a:gd name="T91" fmla="*/ 681 h 1187"/>
                  <a:gd name="T92" fmla="*/ 724 w 1188"/>
                  <a:gd name="T93" fmla="*/ 724 h 1187"/>
                  <a:gd name="T94" fmla="*/ 711 w 1188"/>
                  <a:gd name="T95" fmla="*/ 737 h 1187"/>
                  <a:gd name="T96" fmla="*/ 681 w 1188"/>
                  <a:gd name="T97" fmla="*/ 761 h 1187"/>
                  <a:gd name="T98" fmla="*/ 454 w 1188"/>
                  <a:gd name="T99" fmla="*/ 836 h 1187"/>
                  <a:gd name="T100" fmla="*/ 184 w 1188"/>
                  <a:gd name="T101" fmla="*/ 724 h 1187"/>
                  <a:gd name="T102" fmla="*/ 184 w 1188"/>
                  <a:gd name="T103" fmla="*/ 18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8" h="1187">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sp>
            <p:nvSpPr>
              <p:cNvPr id="58" name="Freeform 13"/>
              <p:cNvSpPr>
                <a:spLocks noEditPoints="1"/>
              </p:cNvSpPr>
              <p:nvPr/>
            </p:nvSpPr>
            <p:spPr bwMode="auto">
              <a:xfrm>
                <a:off x="4642344" y="3781426"/>
                <a:ext cx="404810" cy="369888"/>
              </a:xfrm>
              <a:custGeom>
                <a:avLst/>
                <a:gdLst>
                  <a:gd name="T0" fmla="*/ 320 w 677"/>
                  <a:gd name="T1" fmla="*/ 617 h 618"/>
                  <a:gd name="T2" fmla="*/ 320 w 677"/>
                  <a:gd name="T3" fmla="*/ 618 h 618"/>
                  <a:gd name="T4" fmla="*/ 338 w 677"/>
                  <a:gd name="T5" fmla="*/ 618 h 618"/>
                  <a:gd name="T6" fmla="*/ 522 w 677"/>
                  <a:gd name="T7" fmla="*/ 557 h 618"/>
                  <a:gd name="T8" fmla="*/ 556 w 677"/>
                  <a:gd name="T9" fmla="*/ 527 h 618"/>
                  <a:gd name="T10" fmla="*/ 587 w 677"/>
                  <a:gd name="T11" fmla="*/ 492 h 618"/>
                  <a:gd name="T12" fmla="*/ 556 w 677"/>
                  <a:gd name="T13" fmla="*/ 91 h 618"/>
                  <a:gd name="T14" fmla="*/ 338 w 677"/>
                  <a:gd name="T15" fmla="*/ 0 h 618"/>
                  <a:gd name="T16" fmla="*/ 120 w 677"/>
                  <a:gd name="T17" fmla="*/ 91 h 618"/>
                  <a:gd name="T18" fmla="*/ 120 w 677"/>
                  <a:gd name="T19" fmla="*/ 527 h 618"/>
                  <a:gd name="T20" fmla="*/ 320 w 677"/>
                  <a:gd name="T21" fmla="*/ 617 h 618"/>
                  <a:gd name="T22" fmla="*/ 146 w 677"/>
                  <a:gd name="T23" fmla="*/ 116 h 618"/>
                  <a:gd name="T24" fmla="*/ 338 w 677"/>
                  <a:gd name="T25" fmla="*/ 36 h 618"/>
                  <a:gd name="T26" fmla="*/ 531 w 677"/>
                  <a:gd name="T27" fmla="*/ 116 h 618"/>
                  <a:gd name="T28" fmla="*/ 558 w 677"/>
                  <a:gd name="T29" fmla="*/ 471 h 618"/>
                  <a:gd name="T30" fmla="*/ 531 w 677"/>
                  <a:gd name="T31" fmla="*/ 502 h 618"/>
                  <a:gd name="T32" fmla="*/ 500 w 677"/>
                  <a:gd name="T33" fmla="*/ 528 h 618"/>
                  <a:gd name="T34" fmla="*/ 340 w 677"/>
                  <a:gd name="T35" fmla="*/ 582 h 618"/>
                  <a:gd name="T36" fmla="*/ 338 w 677"/>
                  <a:gd name="T37" fmla="*/ 582 h 618"/>
                  <a:gd name="T38" fmla="*/ 146 w 677"/>
                  <a:gd name="T39" fmla="*/ 502 h 618"/>
                  <a:gd name="T40" fmla="*/ 146 w 677"/>
                  <a:gd name="T41" fmla="*/ 11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618">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defRPr/>
                </a:pPr>
                <a:endParaRPr lang="id-ID" sz="1400" kern="0" dirty="0">
                  <a:solidFill>
                    <a:schemeClr val="tx1">
                      <a:lumMod val="50000"/>
                      <a:lumOff val="50000"/>
                    </a:schemeClr>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val="218569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2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par>
                                <p:cTn id="40" presetID="22" presetClass="entr" presetSubtype="2"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A38F610-AA0B-4CB9-A4C8-281227DC8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99512" y="-1999512"/>
            <a:ext cx="5145088" cy="9144112"/>
          </a:xfrm>
          <a:prstGeom prst="rect">
            <a:avLst/>
          </a:prstGeom>
        </p:spPr>
      </p:pic>
      <p:sp>
        <p:nvSpPr>
          <p:cNvPr id="15" name="TextBox 11"/>
          <p:cNvSpPr txBox="1">
            <a:spLocks noChangeArrowheads="1"/>
          </p:cNvSpPr>
          <p:nvPr/>
        </p:nvSpPr>
        <p:spPr bwMode="auto">
          <a:xfrm>
            <a:off x="4093498" y="1796146"/>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自我评价</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
          <p:cNvSpPr txBox="1">
            <a:spLocks noChangeArrowheads="1"/>
          </p:cNvSpPr>
          <p:nvPr/>
        </p:nvSpPr>
        <p:spPr bwMode="auto">
          <a:xfrm>
            <a:off x="4076712" y="2366552"/>
            <a:ext cx="3317141"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000" dirty="0">
                <a:solidFill>
                  <a:schemeClr val="tx1">
                    <a:lumMod val="75000"/>
                    <a:lumOff val="2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2699083" y="1772311"/>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rgbClr val="FFFFFF"/>
                  </a:solidFill>
                </a:rPr>
                <a:t>02</a:t>
              </a:r>
              <a:endParaRPr lang="id-ID" sz="3200" b="1" dirty="0">
                <a:solidFill>
                  <a:srgbClr val="FFFFFF"/>
                </a:solidFill>
              </a:endParaRPr>
            </a:p>
          </p:txBody>
        </p:sp>
      </p:grpSp>
    </p:spTree>
    <p:extLst>
      <p:ext uri="{BB962C8B-B14F-4D97-AF65-F5344CB8AC3E}">
        <p14:creationId xmlns:p14="http://schemas.microsoft.com/office/powerpoint/2010/main" val="444372424"/>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rot="5400000">
            <a:off x="1582464" y="1617251"/>
            <a:ext cx="833682" cy="429414"/>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a:xfrm rot="5400000">
            <a:off x="2190804" y="2063569"/>
            <a:ext cx="799998" cy="492564"/>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Down Arrow 6"/>
          <p:cNvSpPr/>
          <p:nvPr/>
        </p:nvSpPr>
        <p:spPr>
          <a:xfrm rot="5400000">
            <a:off x="1182000" y="825211"/>
            <a:ext cx="535812" cy="1528212"/>
          </a:xfrm>
          <a:prstGeom prst="downArrow">
            <a:avLst>
              <a:gd name="adj1" fmla="val 65789"/>
              <a:gd name="adj2"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rot="5400000">
            <a:off x="2131390" y="1549960"/>
            <a:ext cx="354767" cy="10566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Down Arrow 9"/>
          <p:cNvSpPr/>
          <p:nvPr/>
        </p:nvSpPr>
        <p:spPr>
          <a:xfrm rot="5400000" flipV="1">
            <a:off x="2842151" y="1771289"/>
            <a:ext cx="535812" cy="1531071"/>
          </a:xfrm>
          <a:prstGeom prst="downArrow">
            <a:avLst>
              <a:gd name="adj1" fmla="val 65789"/>
              <a:gd name="adj2"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1133442" y="1496971"/>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6" name="TextBox 15"/>
          <p:cNvSpPr txBox="1"/>
          <p:nvPr/>
        </p:nvSpPr>
        <p:spPr>
          <a:xfrm>
            <a:off x="1978034" y="1983812"/>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TextBox 16"/>
          <p:cNvSpPr txBox="1"/>
          <p:nvPr/>
        </p:nvSpPr>
        <p:spPr>
          <a:xfrm>
            <a:off x="2445882" y="2444479"/>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Freeform 24"/>
          <p:cNvSpPr/>
          <p:nvPr/>
        </p:nvSpPr>
        <p:spPr>
          <a:xfrm rot="5400000">
            <a:off x="1582464" y="3408953"/>
            <a:ext cx="833682" cy="429414"/>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5"/>
          <p:cNvSpPr/>
          <p:nvPr/>
        </p:nvSpPr>
        <p:spPr>
          <a:xfrm rot="5400000">
            <a:off x="2190804" y="3855271"/>
            <a:ext cx="799998" cy="492564"/>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Down Arrow 26"/>
          <p:cNvSpPr/>
          <p:nvPr/>
        </p:nvSpPr>
        <p:spPr>
          <a:xfrm rot="5400000">
            <a:off x="1182000" y="2616914"/>
            <a:ext cx="535812" cy="1528212"/>
          </a:xfrm>
          <a:prstGeom prst="downArrow">
            <a:avLst>
              <a:gd name="adj1" fmla="val 65789"/>
              <a:gd name="adj2"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rot="5400000">
            <a:off x="2131390" y="3341663"/>
            <a:ext cx="354767" cy="1056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Down Arrow 28"/>
          <p:cNvSpPr/>
          <p:nvPr/>
        </p:nvSpPr>
        <p:spPr>
          <a:xfrm rot="5400000" flipV="1">
            <a:off x="2842151" y="3562991"/>
            <a:ext cx="535812" cy="1531071"/>
          </a:xfrm>
          <a:prstGeom prst="downArrow">
            <a:avLst>
              <a:gd name="adj1" fmla="val 65789"/>
              <a:gd name="adj2"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1175271" y="3288673"/>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TextBox 30"/>
          <p:cNvSpPr txBox="1"/>
          <p:nvPr/>
        </p:nvSpPr>
        <p:spPr>
          <a:xfrm>
            <a:off x="2035123" y="3776597"/>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2" name="TextBox 31"/>
          <p:cNvSpPr txBox="1"/>
          <p:nvPr/>
        </p:nvSpPr>
        <p:spPr>
          <a:xfrm>
            <a:off x="2445882" y="4236180"/>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Oval 34"/>
          <p:cNvSpPr/>
          <p:nvPr/>
        </p:nvSpPr>
        <p:spPr>
          <a:xfrm>
            <a:off x="4893838" y="2371966"/>
            <a:ext cx="426584" cy="4266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p>
        </p:txBody>
      </p:sp>
      <p:sp>
        <p:nvSpPr>
          <p:cNvPr id="36" name="Oval 35"/>
          <p:cNvSpPr/>
          <p:nvPr/>
        </p:nvSpPr>
        <p:spPr>
          <a:xfrm>
            <a:off x="4893838" y="3010446"/>
            <a:ext cx="426584" cy="42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B</a:t>
            </a:r>
          </a:p>
        </p:txBody>
      </p:sp>
      <p:sp>
        <p:nvSpPr>
          <p:cNvPr id="37" name="Oval 36"/>
          <p:cNvSpPr/>
          <p:nvPr/>
        </p:nvSpPr>
        <p:spPr>
          <a:xfrm>
            <a:off x="4893838" y="3648926"/>
            <a:ext cx="426584" cy="4266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C</a:t>
            </a:r>
          </a:p>
        </p:txBody>
      </p:sp>
      <p:sp>
        <p:nvSpPr>
          <p:cNvPr id="38" name="TextBox 37"/>
          <p:cNvSpPr txBox="1"/>
          <p:nvPr/>
        </p:nvSpPr>
        <p:spPr>
          <a:xfrm>
            <a:off x="5448968" y="2386762"/>
            <a:ext cx="3041735" cy="530833"/>
          </a:xfrm>
          <a:prstGeom prst="rect">
            <a:avLst/>
          </a:prstGeom>
          <a:noFill/>
        </p:spPr>
        <p:txBody>
          <a:bodyPr wrap="square" lIns="68577" tIns="34289" rIns="68577" bIns="34289"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9" name="TextBox 38"/>
          <p:cNvSpPr txBox="1"/>
          <p:nvPr/>
        </p:nvSpPr>
        <p:spPr>
          <a:xfrm>
            <a:off x="5445277" y="3025543"/>
            <a:ext cx="2978973" cy="530833"/>
          </a:xfrm>
          <a:prstGeom prst="rect">
            <a:avLst/>
          </a:prstGeom>
          <a:noFill/>
        </p:spPr>
        <p:txBody>
          <a:bodyPr wrap="square" lIns="68577" tIns="34289" rIns="68577" bIns="34289" rtlCol="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40" name="TextBox 39"/>
          <p:cNvSpPr txBox="1"/>
          <p:nvPr/>
        </p:nvSpPr>
        <p:spPr>
          <a:xfrm>
            <a:off x="5445277" y="3663721"/>
            <a:ext cx="3045426" cy="530833"/>
          </a:xfrm>
          <a:prstGeom prst="rect">
            <a:avLst/>
          </a:prstGeom>
          <a:noFill/>
        </p:spPr>
        <p:txBody>
          <a:bodyPr wrap="square" lIns="68577" tIns="34289" rIns="68577" bIns="34289"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187586819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2"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heel(2)">
                                      <p:cBhvr>
                                        <p:cTn id="68" dur="1500"/>
                                        <p:tgtEl>
                                          <p:spTgt spid="35"/>
                                        </p:tgtEl>
                                      </p:cBhvr>
                                    </p:animEffect>
                                  </p:childTnLst>
                                </p:cTn>
                              </p:par>
                              <p:par>
                                <p:cTn id="69" presetID="21" presetClass="entr" presetSubtype="2"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heel(2)">
                                      <p:cBhvr>
                                        <p:cTn id="71" dur="1500"/>
                                        <p:tgtEl>
                                          <p:spTgt spid="36"/>
                                        </p:tgtEl>
                                      </p:cBhvr>
                                    </p:animEffect>
                                  </p:childTnLst>
                                </p:cTn>
                              </p:par>
                              <p:par>
                                <p:cTn id="72" presetID="21" presetClass="entr" presetSubtype="2"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heel(2)">
                                      <p:cBhvr>
                                        <p:cTn id="74" dur="1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38"/>
                                        </p:tgtEl>
                                        <p:attrNameLst>
                                          <p:attrName>style.visibility</p:attrName>
                                        </p:attrNameLst>
                                      </p:cBhvr>
                                      <p:to>
                                        <p:strVal val="visible"/>
                                      </p:to>
                                    </p:set>
                                    <p:anim calcmode="lin" valueType="num">
                                      <p:cBhvr>
                                        <p:cTn id="82"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3" dur="250" fill="hold"/>
                                        <p:tgtEl>
                                          <p:spTgt spid="38"/>
                                        </p:tgtEl>
                                        <p:attrNameLst>
                                          <p:attrName>ppt_y</p:attrName>
                                        </p:attrNameLst>
                                      </p:cBhvr>
                                      <p:tavLst>
                                        <p:tav tm="0">
                                          <p:val>
                                            <p:strVal val="#ppt_y"/>
                                          </p:val>
                                        </p:tav>
                                        <p:tav tm="100000">
                                          <p:val>
                                            <p:strVal val="#ppt_y"/>
                                          </p:val>
                                        </p:tav>
                                      </p:tavLst>
                                    </p:anim>
                                    <p:anim calcmode="lin" valueType="num">
                                      <p:cBhvr>
                                        <p:cTn id="84"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85"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250" tmFilter="0,0; .5, 1; 1, 1"/>
                                        <p:tgtEl>
                                          <p:spTgt spid="38"/>
                                        </p:tgtEl>
                                      </p:cBhvr>
                                    </p:animEffect>
                                  </p:childTnLst>
                                </p:cTn>
                              </p:par>
                              <p:par>
                                <p:cTn id="87" presetID="41" presetClass="entr" presetSubtype="0" fill="hold" grpId="0" nodeType="withEffect">
                                  <p:stCondLst>
                                    <p:cond delay="0"/>
                                  </p:stCondLst>
                                  <p:iterate type="lt">
                                    <p:tmPct val="10000"/>
                                  </p:iterate>
                                  <p:childTnLst>
                                    <p:set>
                                      <p:cBhvr>
                                        <p:cTn id="88" dur="1" fill="hold">
                                          <p:stCondLst>
                                            <p:cond delay="0"/>
                                          </p:stCondLst>
                                        </p:cTn>
                                        <p:tgtEl>
                                          <p:spTgt spid="39"/>
                                        </p:tgtEl>
                                        <p:attrNameLst>
                                          <p:attrName>style.visibility</p:attrName>
                                        </p:attrNameLst>
                                      </p:cBhvr>
                                      <p:to>
                                        <p:strVal val="visible"/>
                                      </p:to>
                                    </p:set>
                                    <p:anim calcmode="lin" valueType="num">
                                      <p:cBhvr>
                                        <p:cTn id="89"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39"/>
                                        </p:tgtEl>
                                        <p:attrNameLst>
                                          <p:attrName>ppt_y</p:attrName>
                                        </p:attrNameLst>
                                      </p:cBhvr>
                                      <p:tavLst>
                                        <p:tav tm="0">
                                          <p:val>
                                            <p:strVal val="#ppt_y"/>
                                          </p:val>
                                        </p:tav>
                                        <p:tav tm="100000">
                                          <p:val>
                                            <p:strVal val="#ppt_y"/>
                                          </p:val>
                                        </p:tav>
                                      </p:tavLst>
                                    </p:anim>
                                    <p:anim calcmode="lin" valueType="num">
                                      <p:cBhvr>
                                        <p:cTn id="91"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39"/>
                                        </p:tgtEl>
                                      </p:cBhvr>
                                    </p:animEffect>
                                  </p:childTnLst>
                                </p:cTn>
                              </p:par>
                              <p:par>
                                <p:cTn id="94" presetID="41" presetClass="entr" presetSubtype="0" fill="hold" grpId="0" nodeType="withEffect">
                                  <p:stCondLst>
                                    <p:cond delay="0"/>
                                  </p:stCondLst>
                                  <p:iterate type="lt">
                                    <p:tmPct val="10000"/>
                                  </p:iterate>
                                  <p:childTnLst>
                                    <p:set>
                                      <p:cBhvr>
                                        <p:cTn id="95" dur="1" fill="hold">
                                          <p:stCondLst>
                                            <p:cond delay="0"/>
                                          </p:stCondLst>
                                        </p:cTn>
                                        <p:tgtEl>
                                          <p:spTgt spid="40"/>
                                        </p:tgtEl>
                                        <p:attrNameLst>
                                          <p:attrName>style.visibility</p:attrName>
                                        </p:attrNameLst>
                                      </p:cBhvr>
                                      <p:to>
                                        <p:strVal val="visible"/>
                                      </p:to>
                                    </p:set>
                                    <p:anim calcmode="lin" valueType="num">
                                      <p:cBhvr>
                                        <p:cTn id="96"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40"/>
                                        </p:tgtEl>
                                        <p:attrNameLst>
                                          <p:attrName>ppt_y</p:attrName>
                                        </p:attrNameLst>
                                      </p:cBhvr>
                                      <p:tavLst>
                                        <p:tav tm="0">
                                          <p:val>
                                            <p:strVal val="#ppt_y"/>
                                          </p:val>
                                        </p:tav>
                                        <p:tav tm="100000">
                                          <p:val>
                                            <p:strVal val="#ppt_y"/>
                                          </p:val>
                                        </p:tav>
                                      </p:tavLst>
                                    </p:anim>
                                    <p:anim calcmode="lin" valueType="num">
                                      <p:cBhvr>
                                        <p:cTn id="98"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P spid="9" grpId="0" animBg="1"/>
      <p:bldP spid="10" grpId="0" animBg="1"/>
      <p:bldP spid="15" grpId="0"/>
      <p:bldP spid="16" grpId="0"/>
      <p:bldP spid="17" grpId="0"/>
      <p:bldP spid="25" grpId="0" animBg="1"/>
      <p:bldP spid="26" grpId="0" animBg="1"/>
      <p:bldP spid="27" grpId="0" animBg="1"/>
      <p:bldP spid="28" grpId="0" animBg="1"/>
      <p:bldP spid="29" grpId="0" animBg="1"/>
      <p:bldP spid="30" grpId="0"/>
      <p:bldP spid="31" grpId="0"/>
      <p:bldP spid="32" grpId="0"/>
      <p:bldP spid="35" grpId="0" animBg="1"/>
      <p:bldP spid="36" grpId="0" animBg="1"/>
      <p:bldP spid="37" grpId="0" animBg="1"/>
      <p:bldP spid="38" grpId="0"/>
      <p:bldP spid="39"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11">
      <a:dk1>
        <a:sysClr val="windowText" lastClr="000000"/>
      </a:dk1>
      <a:lt1>
        <a:sysClr val="window" lastClr="FFFFFF"/>
      </a:lt1>
      <a:dk2>
        <a:srgbClr val="1F497D"/>
      </a:dk2>
      <a:lt2>
        <a:srgbClr val="EEECE1"/>
      </a:lt2>
      <a:accent1>
        <a:srgbClr val="55CAED"/>
      </a:accent1>
      <a:accent2>
        <a:srgbClr val="C1EBDB"/>
      </a:accent2>
      <a:accent3>
        <a:srgbClr val="55CAED"/>
      </a:accent3>
      <a:accent4>
        <a:srgbClr val="C1EBDB"/>
      </a:accent4>
      <a:accent5>
        <a:srgbClr val="55CAED"/>
      </a:accent5>
      <a:accent6>
        <a:srgbClr val="C1EBDB"/>
      </a:accent6>
      <a:hlink>
        <a:srgbClr val="0000FF"/>
      </a:hlink>
      <a:folHlink>
        <a:srgbClr val="80008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1544</Words>
  <Application>Microsoft Office PowerPoint</Application>
  <PresentationFormat>自定义</PresentationFormat>
  <Paragraphs>201</Paragraphs>
  <Slides>24</Slides>
  <Notes>17</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24</vt:i4>
      </vt:variant>
    </vt:vector>
  </HeadingPairs>
  <TitlesOfParts>
    <vt:vector size="50" baseType="lpstr">
      <vt:lpstr>Clear Sans Light</vt:lpstr>
      <vt:lpstr>Gill Sans</vt:lpstr>
      <vt:lpstr>Glegoo</vt:lpstr>
      <vt:lpstr>Lato Light</vt:lpstr>
      <vt:lpstr>Lato Regular</vt:lpstr>
      <vt:lpstr>Mission Gothic Regular</vt:lpstr>
      <vt:lpstr>Open Sans</vt:lpstr>
      <vt:lpstr>Raleway</vt:lpstr>
      <vt:lpstr>Roboto Condensed</vt:lpstr>
      <vt:lpstr>等线</vt:lpstr>
      <vt:lpstr>等线 Light</vt:lpstr>
      <vt:lpstr>方正姚体</vt:lpstr>
      <vt:lpstr>华文黑体</vt:lpstr>
      <vt:lpstr>宋体</vt:lpstr>
      <vt:lpstr>微软雅黑</vt:lpstr>
      <vt:lpstr>Arial</vt:lpstr>
      <vt:lpstr>Calibri</vt:lpstr>
      <vt:lpstr>Calibri Light</vt:lpstr>
      <vt:lpstr>Century Gothic</vt:lpstr>
      <vt:lpstr>Impact</vt:lpstr>
      <vt:lpstr>Kartika</vt:lpstr>
      <vt:lpstr>Segoe UI</vt:lpstr>
      <vt:lpstr>Times New Roman</vt:lpstr>
      <vt:lpstr>Verdana</vt:lpstr>
      <vt:lpstr>Vladimir Script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dc:title>
  <dc:creator>Administrator</dc:creator>
  <cp:lastModifiedBy>dreamsummit</cp:lastModifiedBy>
  <cp:revision>236</cp:revision>
  <dcterms:created xsi:type="dcterms:W3CDTF">2017-06-22T11:55:54Z</dcterms:created>
  <dcterms:modified xsi:type="dcterms:W3CDTF">2017-12-19T12:04:42Z</dcterms:modified>
</cp:coreProperties>
</file>