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257" r:id="rId2"/>
    <p:sldId id="929" r:id="rId3"/>
    <p:sldId id="930" r:id="rId4"/>
    <p:sldId id="1244" r:id="rId5"/>
    <p:sldId id="1245" r:id="rId6"/>
    <p:sldId id="1246" r:id="rId7"/>
    <p:sldId id="1253" r:id="rId8"/>
    <p:sldId id="1018" r:id="rId9"/>
    <p:sldId id="1239" r:id="rId10"/>
    <p:sldId id="1241" r:id="rId11"/>
    <p:sldId id="1242" r:id="rId12"/>
    <p:sldId id="1243" r:id="rId13"/>
    <p:sldId id="1019" r:id="rId14"/>
    <p:sldId id="1250" r:id="rId15"/>
    <p:sldId id="1251" r:id="rId16"/>
    <p:sldId id="1254" r:id="rId17"/>
    <p:sldId id="1252" r:id="rId18"/>
    <p:sldId id="1256" r:id="rId19"/>
    <p:sldId id="1020" r:id="rId20"/>
    <p:sldId id="1248" r:id="rId21"/>
    <p:sldId id="1249" r:id="rId22"/>
    <p:sldId id="1255" r:id="rId23"/>
    <p:sldId id="1247" r:id="rId24"/>
    <p:sldId id="1238" r:id="rId25"/>
  </p:sldIdLst>
  <p:sldSz cx="9144000" cy="5143500" type="screen16x9"/>
  <p:notesSz cx="6858000" cy="9144000"/>
  <p:custDataLst>
    <p:tags r:id="rId27"/>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94651" autoAdjust="0"/>
  </p:normalViewPr>
  <p:slideViewPr>
    <p:cSldViewPr>
      <p:cViewPr varScale="1">
        <p:scale>
          <a:sx n="138" d="100"/>
          <a:sy n="138" d="100"/>
        </p:scale>
        <p:origin x="756" y="114"/>
      </p:cViewPr>
      <p:guideLst>
        <p:guide orient="horz" pos="1620"/>
        <p:guide pos="2880"/>
      </p:guideLst>
    </p:cSldViewPr>
  </p:slideViewPr>
  <p:outlineViewPr>
    <p:cViewPr>
      <p:scale>
        <a:sx n="33" d="100"/>
        <a:sy n="33" d="100"/>
      </p:scale>
      <p:origin x="0" y="-105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2017/12/19 Tuesday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02059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10</a:t>
            </a:fld>
            <a:endParaRPr lang="zh-CN" altLang="en-US"/>
          </a:p>
        </p:txBody>
      </p:sp>
    </p:spTree>
    <p:extLst>
      <p:ext uri="{BB962C8B-B14F-4D97-AF65-F5344CB8AC3E}">
        <p14:creationId xmlns:p14="http://schemas.microsoft.com/office/powerpoint/2010/main" val="3910730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pPr/>
              <a:t>11</a:t>
            </a:fld>
            <a:endParaRPr lang="zh-CN" altLang="en-US"/>
          </a:p>
        </p:txBody>
      </p:sp>
    </p:spTree>
    <p:extLst>
      <p:ext uri="{BB962C8B-B14F-4D97-AF65-F5344CB8AC3E}">
        <p14:creationId xmlns:p14="http://schemas.microsoft.com/office/powerpoint/2010/main" val="2816542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pPr/>
              <a:t>12</a:t>
            </a:fld>
            <a:endParaRPr lang="zh-CN" altLang="en-US"/>
          </a:p>
        </p:txBody>
      </p:sp>
    </p:spTree>
    <p:extLst>
      <p:ext uri="{BB962C8B-B14F-4D97-AF65-F5344CB8AC3E}">
        <p14:creationId xmlns:p14="http://schemas.microsoft.com/office/powerpoint/2010/main" val="290094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13</a:t>
            </a:fld>
            <a:endParaRPr lang="zh-CN" altLang="en-US"/>
          </a:p>
        </p:txBody>
      </p:sp>
    </p:spTree>
    <p:extLst>
      <p:ext uri="{BB962C8B-B14F-4D97-AF65-F5344CB8AC3E}">
        <p14:creationId xmlns:p14="http://schemas.microsoft.com/office/powerpoint/2010/main" val="186745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14</a:t>
            </a:fld>
            <a:endParaRPr lang="zh-CN" altLang="en-US"/>
          </a:p>
        </p:txBody>
      </p:sp>
    </p:spTree>
    <p:extLst>
      <p:ext uri="{BB962C8B-B14F-4D97-AF65-F5344CB8AC3E}">
        <p14:creationId xmlns:p14="http://schemas.microsoft.com/office/powerpoint/2010/main" val="384281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15</a:t>
            </a:fld>
            <a:endParaRPr lang="zh-CN" altLang="en-US"/>
          </a:p>
        </p:txBody>
      </p:sp>
    </p:spTree>
    <p:extLst>
      <p:ext uri="{BB962C8B-B14F-4D97-AF65-F5344CB8AC3E}">
        <p14:creationId xmlns:p14="http://schemas.microsoft.com/office/powerpoint/2010/main" val="3787841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extLst>
      <p:ext uri="{BB962C8B-B14F-4D97-AF65-F5344CB8AC3E}">
        <p14:creationId xmlns:p14="http://schemas.microsoft.com/office/powerpoint/2010/main" val="398892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pPr/>
              <a:t>17</a:t>
            </a:fld>
            <a:endParaRPr lang="id-ID"/>
          </a:p>
        </p:txBody>
      </p:sp>
    </p:spTree>
    <p:extLst>
      <p:ext uri="{BB962C8B-B14F-4D97-AF65-F5344CB8AC3E}">
        <p14:creationId xmlns:p14="http://schemas.microsoft.com/office/powerpoint/2010/main" val="124317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a:p>
        </p:txBody>
      </p:sp>
      <p:sp>
        <p:nvSpPr>
          <p:cNvPr id="19459" name="灯片编号占位符 3"/>
          <p:cNvSpPr>
            <a:spLocks noGrp="1" noChangeArrowheads="1"/>
          </p:cNvSpPr>
          <p:nvPr>
            <p:ph type="sldNum" sz="quarter" idx="5"/>
          </p:nvPr>
        </p:nvSpPr>
        <p:spPr bwMode="auto">
          <a:noFill/>
          <a:ln>
            <a:miter lim="800000"/>
            <a:headEnd/>
            <a:tailEnd/>
          </a:ln>
        </p:spPr>
        <p:txBody>
          <a:bodyPr/>
          <a:lstStyle/>
          <a:p>
            <a:fld id="{89B60AD2-EE75-4EF5-9BDD-89A02EC01AAB}" type="slidenum">
              <a:rPr lang="zh-CN" altLang="en-US"/>
              <a:pPr/>
              <a:t>18</a:t>
            </a:fld>
            <a:endParaRPr lang="zh-CN" altLang="en-US"/>
          </a:p>
        </p:txBody>
      </p:sp>
    </p:spTree>
    <p:extLst>
      <p:ext uri="{BB962C8B-B14F-4D97-AF65-F5344CB8AC3E}">
        <p14:creationId xmlns:p14="http://schemas.microsoft.com/office/powerpoint/2010/main" val="334835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19</a:t>
            </a:fld>
            <a:endParaRPr lang="zh-CN" altLang="en-US"/>
          </a:p>
        </p:txBody>
      </p:sp>
    </p:spTree>
    <p:extLst>
      <p:ext uri="{BB962C8B-B14F-4D97-AF65-F5344CB8AC3E}">
        <p14:creationId xmlns:p14="http://schemas.microsoft.com/office/powerpoint/2010/main" val="297309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extLst>
      <p:ext uri="{BB962C8B-B14F-4D97-AF65-F5344CB8AC3E}">
        <p14:creationId xmlns:p14="http://schemas.microsoft.com/office/powerpoint/2010/main" val="400809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20</a:t>
            </a:fld>
            <a:endParaRPr lang="zh-CN" altLang="en-US"/>
          </a:p>
        </p:txBody>
      </p:sp>
    </p:spTree>
    <p:extLst>
      <p:ext uri="{BB962C8B-B14F-4D97-AF65-F5344CB8AC3E}">
        <p14:creationId xmlns:p14="http://schemas.microsoft.com/office/powerpoint/2010/main" val="2470308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21</a:t>
            </a:fld>
            <a:endParaRPr lang="zh-CN" altLang="en-US"/>
          </a:p>
        </p:txBody>
      </p:sp>
    </p:spTree>
    <p:extLst>
      <p:ext uri="{BB962C8B-B14F-4D97-AF65-F5344CB8AC3E}">
        <p14:creationId xmlns:p14="http://schemas.microsoft.com/office/powerpoint/2010/main" val="3090375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22</a:t>
            </a:fld>
            <a:endParaRPr lang="zh-CN" altLang="en-US"/>
          </a:p>
        </p:txBody>
      </p:sp>
    </p:spTree>
    <p:extLst>
      <p:ext uri="{BB962C8B-B14F-4D97-AF65-F5344CB8AC3E}">
        <p14:creationId xmlns:p14="http://schemas.microsoft.com/office/powerpoint/2010/main" val="422324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23</a:t>
            </a:fld>
            <a:endParaRPr lang="zh-CN" altLang="en-US"/>
          </a:p>
        </p:txBody>
      </p:sp>
    </p:spTree>
    <p:extLst>
      <p:ext uri="{BB962C8B-B14F-4D97-AF65-F5344CB8AC3E}">
        <p14:creationId xmlns:p14="http://schemas.microsoft.com/office/powerpoint/2010/main" val="2107422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221576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3</a:t>
            </a:fld>
            <a:endParaRPr lang="zh-CN" altLang="en-US"/>
          </a:p>
        </p:txBody>
      </p:sp>
    </p:spTree>
    <p:extLst>
      <p:ext uri="{BB962C8B-B14F-4D97-AF65-F5344CB8AC3E}">
        <p14:creationId xmlns:p14="http://schemas.microsoft.com/office/powerpoint/2010/main" val="93615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pPr/>
              <a:t>4</a:t>
            </a:fld>
            <a:endParaRPr lang="zh-CN" altLang="en-US"/>
          </a:p>
        </p:txBody>
      </p:sp>
    </p:spTree>
    <p:extLst>
      <p:ext uri="{BB962C8B-B14F-4D97-AF65-F5344CB8AC3E}">
        <p14:creationId xmlns:p14="http://schemas.microsoft.com/office/powerpoint/2010/main" val="275403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5</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267880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96668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7</a:t>
            </a:fld>
            <a:endParaRPr lang="zh-CN" altLang="en-US"/>
          </a:p>
        </p:txBody>
      </p:sp>
    </p:spTree>
    <p:extLst>
      <p:ext uri="{BB962C8B-B14F-4D97-AF65-F5344CB8AC3E}">
        <p14:creationId xmlns:p14="http://schemas.microsoft.com/office/powerpoint/2010/main" val="168601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8</a:t>
            </a:fld>
            <a:endParaRPr lang="zh-CN" altLang="en-US"/>
          </a:p>
        </p:txBody>
      </p:sp>
    </p:spTree>
    <p:extLst>
      <p:ext uri="{BB962C8B-B14F-4D97-AF65-F5344CB8AC3E}">
        <p14:creationId xmlns:p14="http://schemas.microsoft.com/office/powerpoint/2010/main" val="212164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9</a:t>
            </a:fld>
            <a:endParaRPr lang="zh-CN" altLang="en-US"/>
          </a:p>
        </p:txBody>
      </p:sp>
    </p:spTree>
    <p:extLst>
      <p:ext uri="{BB962C8B-B14F-4D97-AF65-F5344CB8AC3E}">
        <p14:creationId xmlns:p14="http://schemas.microsoft.com/office/powerpoint/2010/main" val="2649793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2" cstate="print"/>
          <a:srcRect/>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3" cstate="print"/>
          <a:srcRect/>
          <a:stretch>
            <a:fillRect/>
          </a:stretch>
        </p:blipFill>
        <p:spPr bwMode="auto">
          <a:xfrm>
            <a:off x="179512" y="123478"/>
            <a:ext cx="647077" cy="648072"/>
          </a:xfrm>
          <a:prstGeom prst="rect">
            <a:avLst/>
          </a:prstGeom>
          <a:noFill/>
        </p:spPr>
      </p:pic>
    </p:spTree>
    <p:extLst>
      <p:ext uri="{BB962C8B-B14F-4D97-AF65-F5344CB8AC3E}">
        <p14:creationId xmlns:p14="http://schemas.microsoft.com/office/powerpoint/2010/main" val="2932135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1337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6199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27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pPr>
                <a:defRPr/>
              </a:pPr>
              <a:t>2017/12/19 Tuesday</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4AAA05D2-2F82-4D1D-9A69-4CC173608BCF}" type="slidenum">
              <a:rPr lang="zh-CN" altLang="en-US"/>
              <a:pPr>
                <a:defRPr/>
              </a:pPr>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2017/12/19 Tuesday</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val="173972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11680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2" name="矩形 11"/>
          <p:cNvSpPr/>
          <p:nvPr userDrawn="1"/>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854A03-91AF-448A-9954-517C0577E5F0}"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67494"/>
            <a:ext cx="938545"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2" name="矩形 11"/>
          <p:cNvSpPr/>
          <p:nvPr userDrawn="1"/>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854A03-91AF-448A-9954-517C0577E5F0}"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67494"/>
            <a:ext cx="912897"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7559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2" name="矩形 11"/>
          <p:cNvSpPr/>
          <p:nvPr userDrawn="1"/>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854A03-91AF-448A-9954-517C0577E5F0}"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67494"/>
            <a:ext cx="938545"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1060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2" name="矩形 11"/>
          <p:cNvSpPr/>
          <p:nvPr userDrawn="1"/>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854A03-91AF-448A-9954-517C0577E5F0}"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67494"/>
            <a:ext cx="1451506"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8825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78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2017/12/19 Tuesday</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65" r:id="rId3"/>
    <p:sldLayoutId id="2147483666" r:id="rId4"/>
    <p:sldLayoutId id="2147483669" r:id="rId5"/>
    <p:sldLayoutId id="2147483670" r:id="rId6"/>
    <p:sldLayoutId id="2147483671" r:id="rId7"/>
    <p:sldLayoutId id="2147483672" r:id="rId8"/>
    <p:sldLayoutId id="2147483667" r:id="rId9"/>
    <p:sldLayoutId id="2147483673" r:id="rId10"/>
    <p:sldLayoutId id="2147483674" r:id="rId11"/>
    <p:sldLayoutId id="2147483675" r:id="rId12"/>
  </p:sldLayoutIdLst>
  <p:transition/>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4.jp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4.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4.jp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9.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pic>
        <p:nvPicPr>
          <p:cNvPr id="2" name="Thomas Greenberg - The Right Path">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756592" y="-2158"/>
            <a:ext cx="609600" cy="609600"/>
          </a:xfrm>
          <a:prstGeom prst="rect">
            <a:avLst/>
          </a:prstGeom>
        </p:spPr>
      </p:pic>
      <p:sp>
        <p:nvSpPr>
          <p:cNvPr id="20" name="Title 1">
            <a:extLst>
              <a:ext uri="{FF2B5EF4-FFF2-40B4-BE49-F238E27FC236}">
                <a16:creationId xmlns:a16="http://schemas.microsoft.com/office/drawing/2014/main" id="{355FCDAA-39EC-405D-BA67-B698466AA253}"/>
              </a:ext>
            </a:extLst>
          </p:cNvPr>
          <p:cNvSpPr txBox="1">
            <a:spLocks/>
          </p:cNvSpPr>
          <p:nvPr/>
        </p:nvSpPr>
        <p:spPr>
          <a:xfrm>
            <a:off x="3923928" y="1709949"/>
            <a:ext cx="4680520" cy="1153884"/>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zh-CN" altLang="en-US" sz="5400" dirty="0">
                <a:solidFill>
                  <a:schemeClr val="accent1"/>
                </a:solidFill>
                <a:latin typeface="方正细谭黑简体" panose="02000000000000000000" pitchFamily="2" charset="-122"/>
                <a:ea typeface="方正细谭黑简体" panose="02000000000000000000" pitchFamily="2" charset="-122"/>
              </a:rPr>
              <a:t>清新淡雅</a:t>
            </a:r>
            <a:r>
              <a:rPr lang="zh-CN" altLang="en-US" sz="5400" dirty="0">
                <a:solidFill>
                  <a:schemeClr val="accent2"/>
                </a:solidFill>
                <a:latin typeface="方正细谭黑简体" panose="02000000000000000000" pitchFamily="2" charset="-122"/>
                <a:ea typeface="方正细谭黑简体" panose="02000000000000000000" pitchFamily="2" charset="-122"/>
              </a:rPr>
              <a:t>简约</a:t>
            </a:r>
            <a:endParaRPr lang="id-ID" sz="5400" dirty="0">
              <a:solidFill>
                <a:schemeClr val="accent2"/>
              </a:solidFill>
              <a:latin typeface="方正细谭黑简体" panose="02000000000000000000" pitchFamily="2" charset="-122"/>
              <a:ea typeface="方正细谭黑简体" panose="02000000000000000000" pitchFamily="2" charset="-122"/>
            </a:endParaRPr>
          </a:p>
        </p:txBody>
      </p:sp>
      <p:sp>
        <p:nvSpPr>
          <p:cNvPr id="21" name="矩形 20">
            <a:extLst>
              <a:ext uri="{FF2B5EF4-FFF2-40B4-BE49-F238E27FC236}">
                <a16:creationId xmlns:a16="http://schemas.microsoft.com/office/drawing/2014/main" id="{C6D3FA9E-45B9-441C-8A3C-6B5BD873483E}"/>
              </a:ext>
            </a:extLst>
          </p:cNvPr>
          <p:cNvSpPr/>
          <p:nvPr/>
        </p:nvSpPr>
        <p:spPr>
          <a:xfrm>
            <a:off x="4636898" y="2777479"/>
            <a:ext cx="2977110" cy="26599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工作汇报  企业通用  简约时尚</a:t>
            </a:r>
          </a:p>
        </p:txBody>
      </p:sp>
      <p:sp>
        <p:nvSpPr>
          <p:cNvPr id="22" name="TextBox 23">
            <a:extLst>
              <a:ext uri="{FF2B5EF4-FFF2-40B4-BE49-F238E27FC236}">
                <a16:creationId xmlns:a16="http://schemas.microsoft.com/office/drawing/2014/main" id="{B32610E5-53A0-4560-AE68-D9FDEC2AB811}"/>
              </a:ext>
            </a:extLst>
          </p:cNvPr>
          <p:cNvSpPr txBox="1"/>
          <p:nvPr/>
        </p:nvSpPr>
        <p:spPr>
          <a:xfrm>
            <a:off x="4882497" y="3425460"/>
            <a:ext cx="2785847" cy="369332"/>
          </a:xfrm>
          <a:prstGeom prst="rect">
            <a:avLst/>
          </a:prstGeom>
          <a:noFill/>
        </p:spPr>
        <p:txBody>
          <a:bodyPr wrap="square" rtlCol="0">
            <a:spAutoFit/>
          </a:bodyPr>
          <a:lstStyle/>
          <a:p>
            <a:pPr algn="ctr"/>
            <a:r>
              <a:rPr lang="en-US" altLang="zh-CN" sz="600" dirty="0">
                <a:solidFill>
                  <a:schemeClr val="tx1">
                    <a:lumMod val="65000"/>
                    <a:lumOff val="35000"/>
                  </a:schemeClr>
                </a:solidFill>
                <a:latin typeface="微软雅黑" pitchFamily="34" charset="-122"/>
                <a:ea typeface="微软雅黑" pitchFamily="34" charset="-122"/>
              </a:rPr>
              <a:t>Your content to play here, or through </a:t>
            </a:r>
            <a:r>
              <a:rPr lang="en-US" altLang="zh-CN" sz="600" dirty="0" err="1">
                <a:solidFill>
                  <a:schemeClr val="tx1">
                    <a:lumMod val="65000"/>
                    <a:lumOff val="35000"/>
                  </a:schemeClr>
                </a:solidFill>
                <a:latin typeface="微软雅黑" pitchFamily="34" charset="-122"/>
                <a:ea typeface="微软雅黑" pitchFamily="34" charset="-122"/>
              </a:rPr>
              <a:t>youy</a:t>
            </a:r>
            <a:r>
              <a:rPr lang="en-US" altLang="zh-CN" sz="600" dirty="0">
                <a:solidFill>
                  <a:schemeClr val="tx1">
                    <a:lumMod val="65000"/>
                    <a:lumOff val="35000"/>
                  </a:schemeClr>
                </a:solidFill>
                <a:latin typeface="微软雅黑" pitchFamily="34" charset="-122"/>
                <a:ea typeface="微软雅黑" pitchFamily="34" charset="-122"/>
              </a:rPr>
              <a:t>, content to play here, </a:t>
            </a:r>
          </a:p>
          <a:p>
            <a:pPr algn="ctr"/>
            <a:r>
              <a:rPr lang="en-US" altLang="zh-CN" sz="600" dirty="0">
                <a:solidFill>
                  <a:schemeClr val="tx1">
                    <a:lumMod val="65000"/>
                    <a:lumOff val="35000"/>
                  </a:schemeClr>
                </a:solidFill>
                <a:latin typeface="微软雅黑" pitchFamily="34" charset="-122"/>
                <a:ea typeface="微软雅黑" pitchFamily="34" charset="-122"/>
              </a:rPr>
              <a:t>or through your copy, paste in this box, and select paste in this box, and </a:t>
            </a:r>
          </a:p>
        </p:txBody>
      </p:sp>
      <p:sp>
        <p:nvSpPr>
          <p:cNvPr id="23" name="TextBox 4">
            <a:extLst>
              <a:ext uri="{FF2B5EF4-FFF2-40B4-BE49-F238E27FC236}">
                <a16:creationId xmlns:a16="http://schemas.microsoft.com/office/drawing/2014/main" id="{F4A28C62-41CD-4018-A09D-B690CB0A0DCF}"/>
              </a:ext>
            </a:extLst>
          </p:cNvPr>
          <p:cNvSpPr txBox="1"/>
          <p:nvPr/>
        </p:nvSpPr>
        <p:spPr>
          <a:xfrm>
            <a:off x="4636898" y="3150109"/>
            <a:ext cx="3031446" cy="369332"/>
          </a:xfrm>
          <a:prstGeom prst="rect">
            <a:avLst/>
          </a:prstGeom>
          <a:noFill/>
        </p:spPr>
        <p:txBody>
          <a:bodyPr wrap="square" rtlCol="0">
            <a:spAutoFit/>
          </a:bodyPr>
          <a:lstStyle/>
          <a:p>
            <a:pPr algn="ctr"/>
            <a:r>
              <a:rPr lang="zh-CN" altLang="en-US" spc="225" dirty="0">
                <a:solidFill>
                  <a:schemeClr val="accent2"/>
                </a:solidFill>
                <a:latin typeface="方正细谭黑简体" panose="02000000000000000000" pitchFamily="2" charset="-122"/>
                <a:ea typeface="方正细谭黑简体" panose="02000000000000000000" pitchFamily="2" charset="-122"/>
              </a:rPr>
              <a:t>清</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爽</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小</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清</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新</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系</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列</a:t>
            </a:r>
            <a:endParaRPr lang="en-US" altLang="zh-CN" spc="225" dirty="0">
              <a:solidFill>
                <a:schemeClr val="accent2"/>
              </a:solidFill>
              <a:latin typeface="方正细谭黑简体" panose="02000000000000000000" pitchFamily="2" charset="-122"/>
              <a:ea typeface="方正细谭黑简体" panose="02000000000000000000" pitchFamily="2" charset="-122"/>
            </a:endParaRPr>
          </a:p>
        </p:txBody>
      </p:sp>
      <p:grpSp>
        <p:nvGrpSpPr>
          <p:cNvPr id="24" name="组合 23">
            <a:extLst>
              <a:ext uri="{FF2B5EF4-FFF2-40B4-BE49-F238E27FC236}">
                <a16:creationId xmlns:a16="http://schemas.microsoft.com/office/drawing/2014/main" id="{0FE4313E-9E06-4149-8288-9E94B1D9E097}"/>
              </a:ext>
            </a:extLst>
          </p:cNvPr>
          <p:cNvGrpSpPr/>
          <p:nvPr/>
        </p:nvGrpSpPr>
        <p:grpSpPr>
          <a:xfrm rot="16200000">
            <a:off x="3155635" y="2043901"/>
            <a:ext cx="1874501" cy="769962"/>
            <a:chOff x="5591515" y="1114424"/>
            <a:chExt cx="2276928" cy="1077233"/>
          </a:xfrm>
          <a:solidFill>
            <a:srgbClr val="67618E"/>
          </a:solidFill>
        </p:grpSpPr>
        <p:sp>
          <p:nvSpPr>
            <p:cNvPr id="25" name="矩形 24">
              <a:extLst>
                <a:ext uri="{FF2B5EF4-FFF2-40B4-BE49-F238E27FC236}">
                  <a16:creationId xmlns:a16="http://schemas.microsoft.com/office/drawing/2014/main" id="{31FA9A6D-CD36-40E5-BACD-C4BC2BC139F4}"/>
                </a:ext>
              </a:extLst>
            </p:cNvPr>
            <p:cNvSpPr/>
            <p:nvPr/>
          </p:nvSpPr>
          <p:spPr>
            <a:xfrm>
              <a:off x="5591515"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26" name="矩形 25">
              <a:extLst>
                <a:ext uri="{FF2B5EF4-FFF2-40B4-BE49-F238E27FC236}">
                  <a16:creationId xmlns:a16="http://schemas.microsoft.com/office/drawing/2014/main" id="{45EB9E61-4662-469A-85D9-258B906B9AF7}"/>
                </a:ext>
              </a:extLst>
            </p:cNvPr>
            <p:cNvSpPr/>
            <p:nvPr/>
          </p:nvSpPr>
          <p:spPr>
            <a:xfrm>
              <a:off x="7849699"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28" name="矩形 27">
              <a:extLst>
                <a:ext uri="{FF2B5EF4-FFF2-40B4-BE49-F238E27FC236}">
                  <a16:creationId xmlns:a16="http://schemas.microsoft.com/office/drawing/2014/main" id="{1E7A8761-6074-447F-835F-ECAEAF8E4A16}"/>
                </a:ext>
              </a:extLst>
            </p:cNvPr>
            <p:cNvSpPr/>
            <p:nvPr/>
          </p:nvSpPr>
          <p:spPr>
            <a:xfrm rot="16200000">
              <a:off x="6703945" y="1994"/>
              <a:ext cx="45719" cy="22705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grpSp>
      <p:grpSp>
        <p:nvGrpSpPr>
          <p:cNvPr id="29" name="组合 28">
            <a:extLst>
              <a:ext uri="{FF2B5EF4-FFF2-40B4-BE49-F238E27FC236}">
                <a16:creationId xmlns:a16="http://schemas.microsoft.com/office/drawing/2014/main" id="{2C0CC693-732F-4D76-82D3-B00762A741A8}"/>
              </a:ext>
            </a:extLst>
          </p:cNvPr>
          <p:cNvGrpSpPr/>
          <p:nvPr/>
        </p:nvGrpSpPr>
        <p:grpSpPr>
          <a:xfrm rot="5400000" flipH="1">
            <a:off x="7354224" y="2043900"/>
            <a:ext cx="1874501" cy="769962"/>
            <a:chOff x="5591515" y="1114424"/>
            <a:chExt cx="2276928" cy="1077233"/>
          </a:xfrm>
          <a:solidFill>
            <a:srgbClr val="966173"/>
          </a:solidFill>
        </p:grpSpPr>
        <p:sp>
          <p:nvSpPr>
            <p:cNvPr id="41" name="矩形 40">
              <a:extLst>
                <a:ext uri="{FF2B5EF4-FFF2-40B4-BE49-F238E27FC236}">
                  <a16:creationId xmlns:a16="http://schemas.microsoft.com/office/drawing/2014/main" id="{A82599EC-06BE-4F64-A0B7-4D12E74443B3}"/>
                </a:ext>
              </a:extLst>
            </p:cNvPr>
            <p:cNvSpPr/>
            <p:nvPr/>
          </p:nvSpPr>
          <p:spPr>
            <a:xfrm>
              <a:off x="5591515"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42" name="矩形 41">
              <a:extLst>
                <a:ext uri="{FF2B5EF4-FFF2-40B4-BE49-F238E27FC236}">
                  <a16:creationId xmlns:a16="http://schemas.microsoft.com/office/drawing/2014/main" id="{A81D537C-5923-49A0-9751-6CB4F06999D1}"/>
                </a:ext>
              </a:extLst>
            </p:cNvPr>
            <p:cNvSpPr/>
            <p:nvPr/>
          </p:nvSpPr>
          <p:spPr>
            <a:xfrm>
              <a:off x="7849699"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43" name="矩形 42">
              <a:extLst>
                <a:ext uri="{FF2B5EF4-FFF2-40B4-BE49-F238E27FC236}">
                  <a16:creationId xmlns:a16="http://schemas.microsoft.com/office/drawing/2014/main" id="{2BA83986-3D7E-4CC5-9E2F-DE5EC69288FA}"/>
                </a:ext>
              </a:extLst>
            </p:cNvPr>
            <p:cNvSpPr/>
            <p:nvPr/>
          </p:nvSpPr>
          <p:spPr>
            <a:xfrm rot="16200000">
              <a:off x="6703945" y="1994"/>
              <a:ext cx="45719" cy="22705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grpSp>
    </p:spTree>
    <p:extLst>
      <p:ext uri="{BB962C8B-B14F-4D97-AF65-F5344CB8AC3E}">
        <p14:creationId xmlns:p14="http://schemas.microsoft.com/office/powerpoint/2010/main" val="639251763"/>
      </p:ext>
    </p:extLst>
  </p:cSld>
  <p:clrMapOvr>
    <a:masterClrMapping/>
  </p:clrMapOvr>
  <p:transition spd="slow" advClick="0"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fltVal val="0"/>
                                          </p:val>
                                        </p:tav>
                                        <p:tav tm="100000">
                                          <p:val>
                                            <p:strVal val="#ppt_h"/>
                                          </p:val>
                                        </p:tav>
                                      </p:tavLst>
                                    </p:anim>
                                    <p:animEffect transition="in" filter="fade">
                                      <p:cBhvr>
                                        <p:cTn id="19" dur="750"/>
                                        <p:tgtEl>
                                          <p:spTgt spid="24"/>
                                        </p:tgtEl>
                                      </p:cBhvr>
                                    </p:animEffect>
                                    <p:anim calcmode="lin" valueType="num">
                                      <p:cBhvr>
                                        <p:cTn id="20" dur="750" fill="hold"/>
                                        <p:tgtEl>
                                          <p:spTgt spid="24"/>
                                        </p:tgtEl>
                                        <p:attrNameLst>
                                          <p:attrName>ppt_x</p:attrName>
                                        </p:attrNameLst>
                                      </p:cBhvr>
                                      <p:tavLst>
                                        <p:tav tm="0">
                                          <p:val>
                                            <p:fltVal val="0.5"/>
                                          </p:val>
                                        </p:tav>
                                        <p:tav tm="100000">
                                          <p:val>
                                            <p:strVal val="#ppt_x"/>
                                          </p:val>
                                        </p:tav>
                                      </p:tavLst>
                                    </p:anim>
                                    <p:anim calcmode="lin" valueType="num">
                                      <p:cBhvr>
                                        <p:cTn id="21" dur="750" fill="hold"/>
                                        <p:tgtEl>
                                          <p:spTgt spid="24"/>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750" fill="hold"/>
                                        <p:tgtEl>
                                          <p:spTgt spid="29"/>
                                        </p:tgtEl>
                                        <p:attrNameLst>
                                          <p:attrName>ppt_w</p:attrName>
                                        </p:attrNameLst>
                                      </p:cBhvr>
                                      <p:tavLst>
                                        <p:tav tm="0">
                                          <p:val>
                                            <p:fltVal val="0"/>
                                          </p:val>
                                        </p:tav>
                                        <p:tav tm="100000">
                                          <p:val>
                                            <p:strVal val="#ppt_w"/>
                                          </p:val>
                                        </p:tav>
                                      </p:tavLst>
                                    </p:anim>
                                    <p:anim calcmode="lin" valueType="num">
                                      <p:cBhvr>
                                        <p:cTn id="25" dur="750" fill="hold"/>
                                        <p:tgtEl>
                                          <p:spTgt spid="29"/>
                                        </p:tgtEl>
                                        <p:attrNameLst>
                                          <p:attrName>ppt_h</p:attrName>
                                        </p:attrNameLst>
                                      </p:cBhvr>
                                      <p:tavLst>
                                        <p:tav tm="0">
                                          <p:val>
                                            <p:fltVal val="0"/>
                                          </p:val>
                                        </p:tav>
                                        <p:tav tm="100000">
                                          <p:val>
                                            <p:strVal val="#ppt_h"/>
                                          </p:val>
                                        </p:tav>
                                      </p:tavLst>
                                    </p:anim>
                                    <p:animEffect transition="in" filter="fade">
                                      <p:cBhvr>
                                        <p:cTn id="26" dur="750"/>
                                        <p:tgtEl>
                                          <p:spTgt spid="29"/>
                                        </p:tgtEl>
                                      </p:cBhvr>
                                    </p:animEffect>
                                    <p:anim calcmode="lin" valueType="num">
                                      <p:cBhvr>
                                        <p:cTn id="27" dur="750" fill="hold"/>
                                        <p:tgtEl>
                                          <p:spTgt spid="29"/>
                                        </p:tgtEl>
                                        <p:attrNameLst>
                                          <p:attrName>ppt_x</p:attrName>
                                        </p:attrNameLst>
                                      </p:cBhvr>
                                      <p:tavLst>
                                        <p:tav tm="0">
                                          <p:val>
                                            <p:fltVal val="0.5"/>
                                          </p:val>
                                        </p:tav>
                                        <p:tav tm="100000">
                                          <p:val>
                                            <p:strVal val="#ppt_x"/>
                                          </p:val>
                                        </p:tav>
                                      </p:tavLst>
                                    </p:anim>
                                    <p:anim calcmode="lin" valueType="num">
                                      <p:cBhvr>
                                        <p:cTn id="28" dur="750" fill="hold"/>
                                        <p:tgtEl>
                                          <p:spTgt spid="29"/>
                                        </p:tgtEl>
                                        <p:attrNameLst>
                                          <p:attrName>ppt_y</p:attrName>
                                        </p:attrNameLst>
                                      </p:cBhvr>
                                      <p:tavLst>
                                        <p:tav tm="0">
                                          <p:val>
                                            <p:fltVal val="0.5"/>
                                          </p:val>
                                        </p:tav>
                                        <p:tav tm="100000">
                                          <p:val>
                                            <p:strVal val="#ppt_y"/>
                                          </p:val>
                                        </p:tav>
                                      </p:tavLst>
                                    </p:anim>
                                  </p:childTnLst>
                                </p:cTn>
                              </p:par>
                            </p:childTnLst>
                          </p:cTn>
                        </p:par>
                        <p:par>
                          <p:cTn id="29" fill="hold">
                            <p:stCondLst>
                              <p:cond delay="1750"/>
                            </p:stCondLst>
                            <p:childTnLst>
                              <p:par>
                                <p:cTn id="30" presetID="14" presetClass="entr" presetSubtype="10" fill="hold" grpId="0" nodeType="afterEffect">
                                  <p:stCondLst>
                                    <p:cond delay="0"/>
                                  </p:stCondLst>
                                  <p:iterate type="lt">
                                    <p:tmPct val="30000"/>
                                  </p:iterate>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250"/>
                                        <p:tgtEl>
                                          <p:spTgt spid="23"/>
                                        </p:tgtEl>
                                      </p:cBhvr>
                                    </p:animEffect>
                                  </p:childTnLst>
                                </p:cTn>
                              </p:par>
                            </p:childTnLst>
                          </p:cTn>
                        </p:par>
                        <p:par>
                          <p:cTn id="33" fill="hold">
                            <p:stCondLst>
                              <p:cond delay="29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22"/>
                                        </p:tgtEl>
                                        <p:attrNameLst>
                                          <p:attrName>style.visibility</p:attrName>
                                        </p:attrNameLst>
                                      </p:cBhvr>
                                      <p:to>
                                        <p:strVal val="visible"/>
                                      </p:to>
                                    </p:set>
                                    <p:animEffect transition="in" filter="wipe(left)">
                                      <p:cBhvr>
                                        <p:cTn id="36" dur="2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2"/>
                </p:tgtEl>
              </p:cMediaNode>
            </p:audio>
          </p:childTnLst>
        </p:cTn>
      </p:par>
    </p:tnLst>
    <p:bldLst>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6921" y="3063175"/>
            <a:ext cx="9159709" cy="1195276"/>
            <a:chOff x="-325978" y="3573016"/>
            <a:chExt cx="12214593" cy="1593701"/>
          </a:xfrm>
        </p:grpSpPr>
        <p:sp>
          <p:nvSpPr>
            <p:cNvPr id="89" name="Line 34"/>
            <p:cNvSpPr>
              <a:spLocks noChangeShapeType="1"/>
            </p:cNvSpPr>
            <p:nvPr/>
          </p:nvSpPr>
          <p:spPr bwMode="auto">
            <a:xfrm flipH="1">
              <a:off x="-325978" y="5121597"/>
              <a:ext cx="5112107" cy="0"/>
            </a:xfrm>
            <a:prstGeom prst="line">
              <a:avLst/>
            </a:prstGeom>
            <a:noFill/>
            <a:ln w="88900" cmpd="sng">
              <a:solidFill>
                <a:schemeClr val="bg1">
                  <a:lumMod val="65000"/>
                </a:schemeClr>
              </a:solidFill>
              <a:bevel/>
              <a:headEnd/>
              <a:tailEnd/>
            </a:ln>
            <a:extLst>
              <a:ext uri="{909E8E84-426E-40DD-AFC4-6F175D3DCCD1}">
                <a14:hiddenFill xmlns:a14="http://schemas.microsoft.com/office/drawing/2010/main">
                  <a:noFill/>
                </a14:hiddenFill>
              </a:ext>
            </a:extLst>
          </p:spPr>
          <p:txBody>
            <a:bodyPr wrap="none" anchor="ctr"/>
            <a:lstStyle/>
            <a:p>
              <a:pPr latinLnBrk="1"/>
              <a:endParaRPr lang="zh-CN" altLang="zh-CN" sz="2399" b="1" dirty="0">
                <a:solidFill>
                  <a:srgbClr val="000000"/>
                </a:solidFill>
                <a:latin typeface="굴림" pitchFamily="34" charset="-127"/>
                <a:ea typeface="굴림" pitchFamily="34" charset="-127"/>
                <a:sym typeface="굴림" pitchFamily="34" charset="-127"/>
              </a:endParaRPr>
            </a:p>
          </p:txBody>
        </p:sp>
        <p:sp>
          <p:nvSpPr>
            <p:cNvPr id="143" name="Line 34"/>
            <p:cNvSpPr>
              <a:spLocks noChangeShapeType="1"/>
            </p:cNvSpPr>
            <p:nvPr/>
          </p:nvSpPr>
          <p:spPr bwMode="auto">
            <a:xfrm flipH="1" flipV="1">
              <a:off x="4814641" y="4345635"/>
              <a:ext cx="0" cy="821082"/>
            </a:xfrm>
            <a:prstGeom prst="line">
              <a:avLst/>
            </a:prstGeom>
            <a:noFill/>
            <a:ln w="88900" cmpd="sng">
              <a:solidFill>
                <a:schemeClr val="bg1">
                  <a:lumMod val="65000"/>
                </a:schemeClr>
              </a:solidFill>
              <a:bevel/>
              <a:headEnd/>
              <a:tailEnd/>
            </a:ln>
            <a:extLst>
              <a:ext uri="{909E8E84-426E-40DD-AFC4-6F175D3DCCD1}">
                <a14:hiddenFill xmlns:a14="http://schemas.microsoft.com/office/drawing/2010/main">
                  <a:noFill/>
                </a14:hiddenFill>
              </a:ext>
            </a:extLst>
          </p:spPr>
          <p:txBody>
            <a:bodyPr wrap="none" anchor="ctr"/>
            <a:lstStyle/>
            <a:p>
              <a:pPr latinLnBrk="1"/>
              <a:endParaRPr lang="zh-CN" altLang="zh-CN" sz="2399" b="1" dirty="0">
                <a:solidFill>
                  <a:srgbClr val="000000"/>
                </a:solidFill>
                <a:latin typeface="굴림" pitchFamily="34" charset="-127"/>
                <a:ea typeface="굴림" pitchFamily="34" charset="-127"/>
                <a:sym typeface="굴림" pitchFamily="34" charset="-127"/>
              </a:endParaRPr>
            </a:p>
          </p:txBody>
        </p:sp>
        <p:sp>
          <p:nvSpPr>
            <p:cNvPr id="144" name="Line 34"/>
            <p:cNvSpPr>
              <a:spLocks noChangeShapeType="1"/>
            </p:cNvSpPr>
            <p:nvPr/>
          </p:nvSpPr>
          <p:spPr bwMode="auto">
            <a:xfrm flipH="1">
              <a:off x="4767345" y="4351939"/>
              <a:ext cx="2711107" cy="1764"/>
            </a:xfrm>
            <a:prstGeom prst="line">
              <a:avLst/>
            </a:prstGeom>
            <a:noFill/>
            <a:ln w="88900" cmpd="sng">
              <a:solidFill>
                <a:schemeClr val="bg1">
                  <a:lumMod val="65000"/>
                </a:schemeClr>
              </a:solidFill>
              <a:bevel/>
              <a:headEnd/>
              <a:tailEnd/>
            </a:ln>
            <a:extLst>
              <a:ext uri="{909E8E84-426E-40DD-AFC4-6F175D3DCCD1}">
                <a14:hiddenFill xmlns:a14="http://schemas.microsoft.com/office/drawing/2010/main">
                  <a:noFill/>
                </a14:hiddenFill>
              </a:ext>
            </a:extLst>
          </p:spPr>
          <p:txBody>
            <a:bodyPr wrap="none" anchor="ctr"/>
            <a:lstStyle/>
            <a:p>
              <a:pPr latinLnBrk="1"/>
              <a:endParaRPr lang="zh-CN" altLang="zh-CN" sz="2399" b="1" dirty="0">
                <a:solidFill>
                  <a:srgbClr val="000000"/>
                </a:solidFill>
                <a:latin typeface="굴림" pitchFamily="34" charset="-127"/>
                <a:ea typeface="굴림" pitchFamily="34" charset="-127"/>
                <a:sym typeface="굴림" pitchFamily="34" charset="-127"/>
              </a:endParaRPr>
            </a:p>
          </p:txBody>
        </p:sp>
        <p:sp>
          <p:nvSpPr>
            <p:cNvPr id="145" name="Line 34"/>
            <p:cNvSpPr>
              <a:spLocks noChangeShapeType="1"/>
            </p:cNvSpPr>
            <p:nvPr/>
          </p:nvSpPr>
          <p:spPr bwMode="auto">
            <a:xfrm flipH="1">
              <a:off x="7459401" y="3574780"/>
              <a:ext cx="4429214" cy="0"/>
            </a:xfrm>
            <a:prstGeom prst="line">
              <a:avLst/>
            </a:prstGeom>
            <a:noFill/>
            <a:ln w="88900" cmpd="sng">
              <a:solidFill>
                <a:schemeClr val="bg1">
                  <a:lumMod val="65000"/>
                </a:schemeClr>
              </a:solidFill>
              <a:bevel/>
              <a:headEnd/>
              <a:tailEnd/>
            </a:ln>
            <a:extLst>
              <a:ext uri="{909E8E84-426E-40DD-AFC4-6F175D3DCCD1}">
                <a14:hiddenFill xmlns:a14="http://schemas.microsoft.com/office/drawing/2010/main">
                  <a:noFill/>
                </a14:hiddenFill>
              </a:ext>
            </a:extLst>
          </p:spPr>
          <p:txBody>
            <a:bodyPr wrap="none" anchor="ctr"/>
            <a:lstStyle/>
            <a:p>
              <a:pPr latinLnBrk="1"/>
              <a:endParaRPr lang="zh-CN" altLang="zh-CN" sz="2399" b="1" dirty="0">
                <a:solidFill>
                  <a:srgbClr val="000000"/>
                </a:solidFill>
                <a:latin typeface="굴림" pitchFamily="34" charset="-127"/>
                <a:ea typeface="굴림" pitchFamily="34" charset="-127"/>
                <a:sym typeface="굴림" pitchFamily="34" charset="-127"/>
              </a:endParaRPr>
            </a:p>
          </p:txBody>
        </p:sp>
        <p:sp>
          <p:nvSpPr>
            <p:cNvPr id="148" name="Line 34"/>
            <p:cNvSpPr>
              <a:spLocks noChangeShapeType="1"/>
            </p:cNvSpPr>
            <p:nvPr/>
          </p:nvSpPr>
          <p:spPr bwMode="auto">
            <a:xfrm flipH="1" flipV="1">
              <a:off x="7507733" y="3573016"/>
              <a:ext cx="0" cy="821082"/>
            </a:xfrm>
            <a:prstGeom prst="line">
              <a:avLst/>
            </a:prstGeom>
            <a:noFill/>
            <a:ln w="88900" cmpd="sng">
              <a:solidFill>
                <a:schemeClr val="bg1">
                  <a:lumMod val="65000"/>
                </a:schemeClr>
              </a:solidFill>
              <a:bevel/>
              <a:headEnd/>
              <a:tailEnd/>
            </a:ln>
            <a:extLst>
              <a:ext uri="{909E8E84-426E-40DD-AFC4-6F175D3DCCD1}">
                <a14:hiddenFill xmlns:a14="http://schemas.microsoft.com/office/drawing/2010/main">
                  <a:noFill/>
                </a14:hiddenFill>
              </a:ext>
            </a:extLst>
          </p:spPr>
          <p:txBody>
            <a:bodyPr wrap="none" anchor="ctr"/>
            <a:lstStyle/>
            <a:p>
              <a:pPr latinLnBrk="1"/>
              <a:endParaRPr lang="zh-CN" altLang="zh-CN" sz="2399" b="1" dirty="0">
                <a:solidFill>
                  <a:srgbClr val="000000"/>
                </a:solidFill>
                <a:latin typeface="굴림" pitchFamily="34" charset="-127"/>
                <a:ea typeface="굴림" pitchFamily="34" charset="-127"/>
                <a:sym typeface="굴림" pitchFamily="34" charset="-127"/>
              </a:endParaRPr>
            </a:p>
          </p:txBody>
        </p:sp>
      </p:grpSp>
      <p:grpSp>
        <p:nvGrpSpPr>
          <p:cNvPr id="3" name="组合 10"/>
          <p:cNvGrpSpPr/>
          <p:nvPr/>
        </p:nvGrpSpPr>
        <p:grpSpPr>
          <a:xfrm>
            <a:off x="2193086" y="4283046"/>
            <a:ext cx="1341533" cy="180393"/>
            <a:chOff x="2922891" y="5710735"/>
            <a:chExt cx="1788952" cy="240524"/>
          </a:xfrm>
        </p:grpSpPr>
        <p:sp>
          <p:nvSpPr>
            <p:cNvPr id="159" name="TextBox 158"/>
            <p:cNvSpPr txBox="1"/>
            <p:nvPr/>
          </p:nvSpPr>
          <p:spPr>
            <a:xfrm>
              <a:off x="2922891" y="5710735"/>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sp>
          <p:nvSpPr>
            <p:cNvPr id="160" name="TextBox 159"/>
            <p:cNvSpPr txBox="1"/>
            <p:nvPr/>
          </p:nvSpPr>
          <p:spPr>
            <a:xfrm>
              <a:off x="3607216" y="5710735"/>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sp>
          <p:nvSpPr>
            <p:cNvPr id="169" name="TextBox 168"/>
            <p:cNvSpPr txBox="1"/>
            <p:nvPr/>
          </p:nvSpPr>
          <p:spPr>
            <a:xfrm>
              <a:off x="4287222" y="5710735"/>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grpSp>
      <p:grpSp>
        <p:nvGrpSpPr>
          <p:cNvPr id="4" name="组合 4"/>
          <p:cNvGrpSpPr/>
          <p:nvPr/>
        </p:nvGrpSpPr>
        <p:grpSpPr>
          <a:xfrm>
            <a:off x="4197424" y="2416461"/>
            <a:ext cx="1319905" cy="1265150"/>
            <a:chOff x="5595703" y="3199087"/>
            <a:chExt cx="1760110" cy="1686865"/>
          </a:xfrm>
        </p:grpSpPr>
        <p:sp>
          <p:nvSpPr>
            <p:cNvPr id="149" name="矩形 148"/>
            <p:cNvSpPr/>
            <p:nvPr/>
          </p:nvSpPr>
          <p:spPr>
            <a:xfrm>
              <a:off x="5595703" y="3901594"/>
              <a:ext cx="498761" cy="961411"/>
            </a:xfrm>
            <a:prstGeom prst="rect">
              <a:avLst/>
            </a:prstGeom>
            <a:solidFill>
              <a:schemeClr val="tx1">
                <a:lumMod val="50000"/>
                <a:lumOff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0" name="矩形 149"/>
            <p:cNvSpPr/>
            <p:nvPr/>
          </p:nvSpPr>
          <p:spPr>
            <a:xfrm>
              <a:off x="6228402" y="3199087"/>
              <a:ext cx="498761" cy="1663918"/>
            </a:xfrm>
            <a:prstGeom prst="rect">
              <a:avLst/>
            </a:prstGeom>
            <a:solidFill>
              <a:schemeClr val="tx1">
                <a:lumMod val="50000"/>
                <a:lumOff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1" name="矩形 150"/>
            <p:cNvSpPr/>
            <p:nvPr/>
          </p:nvSpPr>
          <p:spPr>
            <a:xfrm>
              <a:off x="6857052" y="3589422"/>
              <a:ext cx="498761" cy="1273583"/>
            </a:xfrm>
            <a:prstGeom prst="rect">
              <a:avLst/>
            </a:prstGeom>
            <a:solidFill>
              <a:schemeClr val="tx1">
                <a:lumMod val="50000"/>
                <a:lumOff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0" name="矩形 169"/>
            <p:cNvSpPr/>
            <p:nvPr/>
          </p:nvSpPr>
          <p:spPr>
            <a:xfrm>
              <a:off x="5595703" y="4481638"/>
              <a:ext cx="498761" cy="40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1" name="矩形 170"/>
            <p:cNvSpPr/>
            <p:nvPr/>
          </p:nvSpPr>
          <p:spPr>
            <a:xfrm>
              <a:off x="6228402" y="4186204"/>
              <a:ext cx="498761" cy="699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2" name="矩形 171"/>
            <p:cNvSpPr/>
            <p:nvPr/>
          </p:nvSpPr>
          <p:spPr>
            <a:xfrm>
              <a:off x="6857052" y="4350356"/>
              <a:ext cx="498761" cy="535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 name="组合 7"/>
          <p:cNvGrpSpPr/>
          <p:nvPr/>
        </p:nvGrpSpPr>
        <p:grpSpPr>
          <a:xfrm>
            <a:off x="6191695" y="1788898"/>
            <a:ext cx="1324161" cy="1306562"/>
            <a:chOff x="8216058" y="2328047"/>
            <a:chExt cx="1765786" cy="1742082"/>
          </a:xfrm>
        </p:grpSpPr>
        <p:sp>
          <p:nvSpPr>
            <p:cNvPr id="152" name="矩形 151"/>
            <p:cNvSpPr/>
            <p:nvPr/>
          </p:nvSpPr>
          <p:spPr>
            <a:xfrm>
              <a:off x="8216058" y="2690043"/>
              <a:ext cx="498761" cy="1380086"/>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3" name="矩形 152"/>
            <p:cNvSpPr/>
            <p:nvPr/>
          </p:nvSpPr>
          <p:spPr>
            <a:xfrm>
              <a:off x="8848757" y="2328047"/>
              <a:ext cx="498761" cy="1742081"/>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4" name="矩形 153"/>
            <p:cNvSpPr/>
            <p:nvPr/>
          </p:nvSpPr>
          <p:spPr>
            <a:xfrm>
              <a:off x="9477407" y="2602029"/>
              <a:ext cx="498761" cy="14681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3" name="矩形 172"/>
            <p:cNvSpPr/>
            <p:nvPr/>
          </p:nvSpPr>
          <p:spPr>
            <a:xfrm>
              <a:off x="8221734" y="3221861"/>
              <a:ext cx="498761" cy="8482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4" name="矩形 173"/>
            <p:cNvSpPr/>
            <p:nvPr/>
          </p:nvSpPr>
          <p:spPr>
            <a:xfrm>
              <a:off x="8854433" y="2602029"/>
              <a:ext cx="498761" cy="1468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5" name="矩形 174"/>
            <p:cNvSpPr/>
            <p:nvPr/>
          </p:nvSpPr>
          <p:spPr>
            <a:xfrm>
              <a:off x="9483083" y="2946426"/>
              <a:ext cx="498761" cy="1123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组合 2"/>
          <p:cNvGrpSpPr/>
          <p:nvPr/>
        </p:nvGrpSpPr>
        <p:grpSpPr>
          <a:xfrm>
            <a:off x="2228250" y="3537699"/>
            <a:ext cx="1322332" cy="723427"/>
            <a:chOff x="2969785" y="4690260"/>
            <a:chExt cx="1763346" cy="964569"/>
          </a:xfrm>
        </p:grpSpPr>
        <p:sp>
          <p:nvSpPr>
            <p:cNvPr id="155" name="矩形 154"/>
            <p:cNvSpPr/>
            <p:nvPr/>
          </p:nvSpPr>
          <p:spPr>
            <a:xfrm>
              <a:off x="2969785" y="5050300"/>
              <a:ext cx="498761" cy="600958"/>
            </a:xfrm>
            <a:prstGeom prst="rect">
              <a:avLst/>
            </a:prstGeom>
            <a:solidFill>
              <a:schemeClr val="tx1">
                <a:lumMod val="50000"/>
                <a:lumOff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6" name="矩形 155"/>
            <p:cNvSpPr/>
            <p:nvPr/>
          </p:nvSpPr>
          <p:spPr>
            <a:xfrm>
              <a:off x="3602484" y="4690260"/>
              <a:ext cx="498761" cy="960998"/>
            </a:xfrm>
            <a:prstGeom prst="rect">
              <a:avLst/>
            </a:prstGeom>
            <a:solidFill>
              <a:schemeClr val="tx1">
                <a:lumMod val="50000"/>
                <a:lumOff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7" name="矩形 156"/>
            <p:cNvSpPr/>
            <p:nvPr/>
          </p:nvSpPr>
          <p:spPr>
            <a:xfrm>
              <a:off x="4231134" y="4864918"/>
              <a:ext cx="498761" cy="786340"/>
            </a:xfrm>
            <a:prstGeom prst="rect">
              <a:avLst/>
            </a:prstGeom>
            <a:solidFill>
              <a:schemeClr val="tx1">
                <a:lumMod val="50000"/>
                <a:lumOff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8" name="矩形 177"/>
            <p:cNvSpPr/>
            <p:nvPr/>
          </p:nvSpPr>
          <p:spPr>
            <a:xfrm>
              <a:off x="2973021" y="5337741"/>
              <a:ext cx="498761" cy="309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9" name="矩形 178"/>
            <p:cNvSpPr/>
            <p:nvPr/>
          </p:nvSpPr>
          <p:spPr>
            <a:xfrm>
              <a:off x="3605720" y="5119233"/>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0" name="矩形 179"/>
            <p:cNvSpPr/>
            <p:nvPr/>
          </p:nvSpPr>
          <p:spPr>
            <a:xfrm>
              <a:off x="4234370" y="5237257"/>
              <a:ext cx="498761" cy="409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7" name="组合 8"/>
          <p:cNvGrpSpPr/>
          <p:nvPr/>
        </p:nvGrpSpPr>
        <p:grpSpPr>
          <a:xfrm>
            <a:off x="4186503" y="3713431"/>
            <a:ext cx="1341533" cy="180393"/>
            <a:chOff x="5581138" y="4951248"/>
            <a:chExt cx="1788952" cy="240524"/>
          </a:xfrm>
        </p:grpSpPr>
        <p:sp>
          <p:nvSpPr>
            <p:cNvPr id="184" name="TextBox 183"/>
            <p:cNvSpPr txBox="1"/>
            <p:nvPr/>
          </p:nvSpPr>
          <p:spPr>
            <a:xfrm>
              <a:off x="5581138" y="4951248"/>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sp>
          <p:nvSpPr>
            <p:cNvPr id="185" name="TextBox 184"/>
            <p:cNvSpPr txBox="1"/>
            <p:nvPr/>
          </p:nvSpPr>
          <p:spPr>
            <a:xfrm>
              <a:off x="6265463" y="4951248"/>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sp>
          <p:nvSpPr>
            <p:cNvPr id="186" name="TextBox 185"/>
            <p:cNvSpPr txBox="1"/>
            <p:nvPr/>
          </p:nvSpPr>
          <p:spPr>
            <a:xfrm>
              <a:off x="6945469" y="4951248"/>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grpSp>
      <p:grpSp>
        <p:nvGrpSpPr>
          <p:cNvPr id="8" name="组合 9"/>
          <p:cNvGrpSpPr/>
          <p:nvPr/>
        </p:nvGrpSpPr>
        <p:grpSpPr>
          <a:xfrm>
            <a:off x="6187878" y="3172218"/>
            <a:ext cx="1341533" cy="180393"/>
            <a:chOff x="8249997" y="4229629"/>
            <a:chExt cx="1788952" cy="240524"/>
          </a:xfrm>
        </p:grpSpPr>
        <p:sp>
          <p:nvSpPr>
            <p:cNvPr id="187" name="TextBox 186"/>
            <p:cNvSpPr txBox="1"/>
            <p:nvPr/>
          </p:nvSpPr>
          <p:spPr>
            <a:xfrm>
              <a:off x="8249997" y="4229629"/>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sp>
          <p:nvSpPr>
            <p:cNvPr id="188" name="TextBox 187"/>
            <p:cNvSpPr txBox="1"/>
            <p:nvPr/>
          </p:nvSpPr>
          <p:spPr>
            <a:xfrm>
              <a:off x="8934322" y="4229629"/>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sp>
          <p:nvSpPr>
            <p:cNvPr id="189" name="TextBox 188"/>
            <p:cNvSpPr txBox="1"/>
            <p:nvPr/>
          </p:nvSpPr>
          <p:spPr>
            <a:xfrm>
              <a:off x="9614328" y="4229629"/>
              <a:ext cx="424621" cy="240524"/>
            </a:xfrm>
            <a:prstGeom prst="rect">
              <a:avLst/>
            </a:prstGeom>
            <a:noFill/>
          </p:spPr>
          <p:txBody>
            <a:bodyPr wrap="none" lIns="52902" tIns="26451" rIns="52902" bIns="26451" rtlCol="0">
              <a:spAutoFit/>
            </a:bodyPr>
            <a:lstStyle/>
            <a:p>
              <a:r>
                <a:rPr lang="zh-CN" altLang="en-US" sz="800" dirty="0">
                  <a:solidFill>
                    <a:schemeClr val="bg1">
                      <a:lumMod val="50000"/>
                    </a:schemeClr>
                  </a:solidFill>
                  <a:latin typeface="微软雅黑" pitchFamily="34" charset="-122"/>
                  <a:ea typeface="微软雅黑" pitchFamily="34" charset="-122"/>
                </a:rPr>
                <a:t>标题</a:t>
              </a:r>
            </a:p>
          </p:txBody>
        </p:sp>
      </p:grpSp>
      <p:grpSp>
        <p:nvGrpSpPr>
          <p:cNvPr id="9" name="组合 11"/>
          <p:cNvGrpSpPr/>
          <p:nvPr/>
        </p:nvGrpSpPr>
        <p:grpSpPr>
          <a:xfrm>
            <a:off x="2060076" y="2824169"/>
            <a:ext cx="786737" cy="393288"/>
            <a:chOff x="2745522" y="3765558"/>
            <a:chExt cx="1049124" cy="524384"/>
          </a:xfrm>
        </p:grpSpPr>
        <p:grpSp>
          <p:nvGrpSpPr>
            <p:cNvPr id="10" name="组合 6"/>
            <p:cNvGrpSpPr/>
            <p:nvPr/>
          </p:nvGrpSpPr>
          <p:grpSpPr>
            <a:xfrm>
              <a:off x="2745522" y="3765558"/>
              <a:ext cx="953758" cy="524384"/>
              <a:chOff x="2745522" y="3765558"/>
              <a:chExt cx="953758" cy="524384"/>
            </a:xfrm>
          </p:grpSpPr>
          <p:sp>
            <p:nvSpPr>
              <p:cNvPr id="190" name="TextBox 189"/>
              <p:cNvSpPr txBox="1"/>
              <p:nvPr/>
            </p:nvSpPr>
            <p:spPr>
              <a:xfrm>
                <a:off x="2745522" y="3765558"/>
                <a:ext cx="953758" cy="492443"/>
              </a:xfrm>
              <a:prstGeom prst="rect">
                <a:avLst/>
              </a:prstGeom>
              <a:solidFill>
                <a:schemeClr val="accent1"/>
              </a:solidFill>
            </p:spPr>
            <p:txBody>
              <a:bodyPr wrap="square" rtlCol="0" anchor="ctr">
                <a:spAutoFit/>
              </a:bodyPr>
              <a:lstStyle/>
              <a:p>
                <a:pPr algn="just"/>
                <a:endParaRPr lang="zh-CN" altLang="en-US" sz="1799" dirty="0">
                  <a:solidFill>
                    <a:srgbClr val="001B36"/>
                  </a:solidFill>
                </a:endParaRPr>
              </a:p>
            </p:txBody>
          </p:sp>
          <p:sp>
            <p:nvSpPr>
              <p:cNvPr id="191" name="等腰三角形 190"/>
              <p:cNvSpPr/>
              <p:nvPr/>
            </p:nvSpPr>
            <p:spPr>
              <a:xfrm rot="10800000">
                <a:off x="3542054" y="41544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92" name="TextBox 191"/>
            <p:cNvSpPr txBox="1"/>
            <p:nvPr/>
          </p:nvSpPr>
          <p:spPr>
            <a:xfrm>
              <a:off x="2863838" y="3844333"/>
              <a:ext cx="930808" cy="369332"/>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第一月</a:t>
              </a:r>
            </a:p>
          </p:txBody>
        </p:sp>
      </p:grpSp>
      <p:grpSp>
        <p:nvGrpSpPr>
          <p:cNvPr id="11" name="组合 12"/>
          <p:cNvGrpSpPr/>
          <p:nvPr/>
        </p:nvGrpSpPr>
        <p:grpSpPr>
          <a:xfrm>
            <a:off x="4133713" y="1831495"/>
            <a:ext cx="786737" cy="393288"/>
            <a:chOff x="5510744" y="2441992"/>
            <a:chExt cx="1049124" cy="524384"/>
          </a:xfrm>
        </p:grpSpPr>
        <p:sp>
          <p:nvSpPr>
            <p:cNvPr id="193" name="TextBox 192"/>
            <p:cNvSpPr txBox="1"/>
            <p:nvPr/>
          </p:nvSpPr>
          <p:spPr>
            <a:xfrm>
              <a:off x="5510744" y="2441992"/>
              <a:ext cx="953759" cy="492443"/>
            </a:xfrm>
            <a:prstGeom prst="rect">
              <a:avLst/>
            </a:prstGeom>
            <a:solidFill>
              <a:schemeClr val="accent2"/>
            </a:solidFill>
          </p:spPr>
          <p:txBody>
            <a:bodyPr wrap="square" rtlCol="0" anchor="ctr">
              <a:spAutoFit/>
            </a:bodyPr>
            <a:lstStyle/>
            <a:p>
              <a:pPr algn="just"/>
              <a:endParaRPr lang="zh-CN" altLang="en-US" sz="1799" dirty="0">
                <a:solidFill>
                  <a:srgbClr val="001B36"/>
                </a:solidFill>
              </a:endParaRPr>
            </a:p>
          </p:txBody>
        </p:sp>
        <p:sp>
          <p:nvSpPr>
            <p:cNvPr id="194" name="等腰三角形 193"/>
            <p:cNvSpPr/>
            <p:nvPr/>
          </p:nvSpPr>
          <p:spPr>
            <a:xfrm rot="10800000">
              <a:off x="6307276" y="2830836"/>
              <a:ext cx="157226" cy="1355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95" name="TextBox 194"/>
            <p:cNvSpPr txBox="1"/>
            <p:nvPr/>
          </p:nvSpPr>
          <p:spPr>
            <a:xfrm>
              <a:off x="5629060" y="2520767"/>
              <a:ext cx="930808" cy="369332"/>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第二月</a:t>
              </a:r>
            </a:p>
          </p:txBody>
        </p:sp>
      </p:grpSp>
      <p:grpSp>
        <p:nvGrpSpPr>
          <p:cNvPr id="12" name="组合 13"/>
          <p:cNvGrpSpPr/>
          <p:nvPr/>
        </p:nvGrpSpPr>
        <p:grpSpPr>
          <a:xfrm>
            <a:off x="6102971" y="1244369"/>
            <a:ext cx="786737" cy="393288"/>
            <a:chOff x="8136775" y="1659158"/>
            <a:chExt cx="1049124" cy="524384"/>
          </a:xfrm>
        </p:grpSpPr>
        <p:sp>
          <p:nvSpPr>
            <p:cNvPr id="196" name="TextBox 195"/>
            <p:cNvSpPr txBox="1"/>
            <p:nvPr/>
          </p:nvSpPr>
          <p:spPr>
            <a:xfrm>
              <a:off x="8136775" y="1659158"/>
              <a:ext cx="953759" cy="492443"/>
            </a:xfrm>
            <a:prstGeom prst="rect">
              <a:avLst/>
            </a:prstGeom>
            <a:solidFill>
              <a:schemeClr val="accent3"/>
            </a:solidFill>
          </p:spPr>
          <p:txBody>
            <a:bodyPr wrap="square" rtlCol="0" anchor="ctr">
              <a:spAutoFit/>
            </a:bodyPr>
            <a:lstStyle/>
            <a:p>
              <a:pPr algn="just"/>
              <a:endParaRPr lang="zh-CN" altLang="en-US" sz="1799" dirty="0">
                <a:solidFill>
                  <a:srgbClr val="001B36"/>
                </a:solidFill>
              </a:endParaRPr>
            </a:p>
          </p:txBody>
        </p:sp>
        <p:sp>
          <p:nvSpPr>
            <p:cNvPr id="197" name="等腰三角形 196"/>
            <p:cNvSpPr/>
            <p:nvPr/>
          </p:nvSpPr>
          <p:spPr>
            <a:xfrm rot="10800000">
              <a:off x="8933307" y="2048002"/>
              <a:ext cx="157226" cy="13554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98" name="TextBox 197"/>
            <p:cNvSpPr txBox="1"/>
            <p:nvPr/>
          </p:nvSpPr>
          <p:spPr>
            <a:xfrm>
              <a:off x="8255091" y="1737933"/>
              <a:ext cx="930808" cy="369332"/>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第三月</a:t>
              </a:r>
            </a:p>
          </p:txBody>
        </p:sp>
      </p:grpSp>
      <p:sp>
        <p:nvSpPr>
          <p:cNvPr id="199" name="TextBox 198"/>
          <p:cNvSpPr txBox="1"/>
          <p:nvPr/>
        </p:nvSpPr>
        <p:spPr>
          <a:xfrm>
            <a:off x="6927176" y="1184805"/>
            <a:ext cx="1472016" cy="389223"/>
          </a:xfrm>
          <a:prstGeom prst="rect">
            <a:avLst/>
          </a:prstGeom>
          <a:noFill/>
        </p:spPr>
        <p:txBody>
          <a:bodyPr wrap="square" lIns="68566" tIns="34282" rIns="68566" bIns="34282"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endParaRPr lang="zh-CN" altLang="en-US" sz="900" dirty="0">
              <a:solidFill>
                <a:schemeClr val="bg1">
                  <a:lumMod val="50000"/>
                </a:schemeClr>
              </a:solidFill>
              <a:latin typeface="微软雅黑" pitchFamily="34" charset="-122"/>
              <a:ea typeface="微软雅黑" pitchFamily="34" charset="-122"/>
            </a:endParaRPr>
          </a:p>
        </p:txBody>
      </p:sp>
      <p:sp>
        <p:nvSpPr>
          <p:cNvPr id="202" name="TextBox 201"/>
          <p:cNvSpPr txBox="1"/>
          <p:nvPr/>
        </p:nvSpPr>
        <p:spPr>
          <a:xfrm>
            <a:off x="503659" y="2805669"/>
            <a:ext cx="1472016" cy="389223"/>
          </a:xfrm>
          <a:prstGeom prst="rect">
            <a:avLst/>
          </a:prstGeom>
          <a:noFill/>
        </p:spPr>
        <p:txBody>
          <a:bodyPr wrap="square" lIns="68566" tIns="34282" rIns="68566" bIns="34282"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p>
        </p:txBody>
      </p:sp>
      <p:sp>
        <p:nvSpPr>
          <p:cNvPr id="203" name="TextBox 202"/>
          <p:cNvSpPr txBox="1"/>
          <p:nvPr/>
        </p:nvSpPr>
        <p:spPr>
          <a:xfrm>
            <a:off x="2604697" y="1871889"/>
            <a:ext cx="1472016" cy="389223"/>
          </a:xfrm>
          <a:prstGeom prst="rect">
            <a:avLst/>
          </a:prstGeom>
          <a:noFill/>
        </p:spPr>
        <p:txBody>
          <a:bodyPr wrap="square" lIns="68566" tIns="34282" rIns="68566" bIns="34282"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p>
        </p:txBody>
      </p:sp>
    </p:spTree>
    <p:extLst>
      <p:ext uri="{BB962C8B-B14F-4D97-AF65-F5344CB8AC3E}">
        <p14:creationId xmlns:p14="http://schemas.microsoft.com/office/powerpoint/2010/main" val="2881831586"/>
      </p:ext>
    </p:extLst>
  </p:cSld>
  <p:clrMapOvr>
    <a:masterClrMapping/>
  </p:clrMapOvr>
  <mc:AlternateContent xmlns:mc="http://schemas.openxmlformats.org/markup-compatibility/2006" xmlns:p15="http://schemas.microsoft.com/office/powerpoint/2012/main">
    <mc:Choice Requires="p15">
      <p:transition spd="slow"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childTnLst>
                                </p:cTn>
                              </p:par>
                            </p:childTnLst>
                          </p:cTn>
                        </p:par>
                        <p:par>
                          <p:cTn id="12" fill="hold">
                            <p:stCondLst>
                              <p:cond delay="13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p:tgtEl>
                                          <p:spTgt spid="6"/>
                                        </p:tgtEl>
                                        <p:attrNameLst>
                                          <p:attrName>ppt_y</p:attrName>
                                        </p:attrNameLst>
                                      </p:cBhvr>
                                      <p:tavLst>
                                        <p:tav tm="0">
                                          <p:val>
                                            <p:strVal val="#ppt_y+#ppt_h*1.125000"/>
                                          </p:val>
                                        </p:tav>
                                        <p:tav tm="100000">
                                          <p:val>
                                            <p:strVal val="#ppt_y"/>
                                          </p:val>
                                        </p:tav>
                                      </p:tavLst>
                                    </p:anim>
                                    <p:animEffect transition="in" filter="wipe(up)">
                                      <p:cBhvr>
                                        <p:cTn id="16" dur="300"/>
                                        <p:tgtEl>
                                          <p:spTgt spid="6"/>
                                        </p:tgtEl>
                                      </p:cBhvr>
                                    </p:animEffect>
                                  </p:childTnLst>
                                </p:cTn>
                              </p:par>
                            </p:childTnLst>
                          </p:cTn>
                        </p:par>
                        <p:par>
                          <p:cTn id="17" fill="hold">
                            <p:stCondLst>
                              <p:cond delay="16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300"/>
                                        <p:tgtEl>
                                          <p:spTgt spid="7"/>
                                        </p:tgtEl>
                                      </p:cBhvr>
                                    </p:animEffect>
                                  </p:childTnLst>
                                </p:cTn>
                              </p:par>
                            </p:childTnLst>
                          </p:cTn>
                        </p:par>
                        <p:par>
                          <p:cTn id="21" fill="hold">
                            <p:stCondLst>
                              <p:cond delay="1900"/>
                            </p:stCondLst>
                            <p:childTnLst>
                              <p:par>
                                <p:cTn id="22" presetID="1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300"/>
                                        <p:tgtEl>
                                          <p:spTgt spid="4"/>
                                        </p:tgtEl>
                                        <p:attrNameLst>
                                          <p:attrName>ppt_y</p:attrName>
                                        </p:attrNameLst>
                                      </p:cBhvr>
                                      <p:tavLst>
                                        <p:tav tm="0">
                                          <p:val>
                                            <p:strVal val="#ppt_y+#ppt_h*1.125000"/>
                                          </p:val>
                                        </p:tav>
                                        <p:tav tm="100000">
                                          <p:val>
                                            <p:strVal val="#ppt_y"/>
                                          </p:val>
                                        </p:tav>
                                      </p:tavLst>
                                    </p:anim>
                                    <p:animEffect transition="in" filter="wipe(up)">
                                      <p:cBhvr>
                                        <p:cTn id="25" dur="300"/>
                                        <p:tgtEl>
                                          <p:spTgt spid="4"/>
                                        </p:tgtEl>
                                      </p:cBhvr>
                                    </p:animEffect>
                                  </p:childTnLst>
                                </p:cTn>
                              </p:par>
                            </p:childTnLst>
                          </p:cTn>
                        </p:par>
                        <p:par>
                          <p:cTn id="26" fill="hold">
                            <p:stCondLst>
                              <p:cond delay="22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childTnLst>
                                </p:cTn>
                              </p:par>
                            </p:childTnLst>
                          </p:cTn>
                        </p:par>
                        <p:par>
                          <p:cTn id="30" fill="hold">
                            <p:stCondLst>
                              <p:cond delay="2500"/>
                            </p:stCondLst>
                            <p:childTnLst>
                              <p:par>
                                <p:cTn id="31" presetID="1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300"/>
                                        <p:tgtEl>
                                          <p:spTgt spid="5"/>
                                        </p:tgtEl>
                                        <p:attrNameLst>
                                          <p:attrName>ppt_y</p:attrName>
                                        </p:attrNameLst>
                                      </p:cBhvr>
                                      <p:tavLst>
                                        <p:tav tm="0">
                                          <p:val>
                                            <p:strVal val="#ppt_y+#ppt_h*1.125000"/>
                                          </p:val>
                                        </p:tav>
                                        <p:tav tm="100000">
                                          <p:val>
                                            <p:strVal val="#ppt_y"/>
                                          </p:val>
                                        </p:tav>
                                      </p:tavLst>
                                    </p:anim>
                                    <p:animEffect transition="in" filter="wipe(up)">
                                      <p:cBhvr>
                                        <p:cTn id="34" dur="300"/>
                                        <p:tgtEl>
                                          <p:spTgt spid="5"/>
                                        </p:tgtEl>
                                      </p:cBhvr>
                                    </p:animEffect>
                                  </p:childTnLst>
                                </p:cTn>
                              </p:par>
                            </p:childTnLst>
                          </p:cTn>
                        </p:par>
                        <p:par>
                          <p:cTn id="35" fill="hold">
                            <p:stCondLst>
                              <p:cond delay="2800"/>
                            </p:stCondLst>
                            <p:childTnLst>
                              <p:par>
                                <p:cTn id="36" presetID="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3300"/>
                            </p:stCondLst>
                            <p:childTnLst>
                              <p:par>
                                <p:cTn id="41" presetID="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par>
                          <p:cTn id="45" fill="hold">
                            <p:stCondLst>
                              <p:cond delay="3800"/>
                            </p:stCondLst>
                            <p:childTnLst>
                              <p:par>
                                <p:cTn id="46" presetID="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300" fill="hold"/>
                                        <p:tgtEl>
                                          <p:spTgt spid="12"/>
                                        </p:tgtEl>
                                        <p:attrNameLst>
                                          <p:attrName>ppt_x</p:attrName>
                                        </p:attrNameLst>
                                      </p:cBhvr>
                                      <p:tavLst>
                                        <p:tav tm="0">
                                          <p:val>
                                            <p:strVal val="0-#ppt_w/2"/>
                                          </p:val>
                                        </p:tav>
                                        <p:tav tm="100000">
                                          <p:val>
                                            <p:strVal val="#ppt_x"/>
                                          </p:val>
                                        </p:tav>
                                      </p:tavLst>
                                    </p:anim>
                                    <p:anim calcmode="lin" valueType="num">
                                      <p:cBhvr additive="base">
                                        <p:cTn id="49" dur="300" fill="hold"/>
                                        <p:tgtEl>
                                          <p:spTgt spid="12"/>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0"/>
                                  </p:stCondLst>
                                  <p:childTnLst>
                                    <p:set>
                                      <p:cBhvr>
                                        <p:cTn id="51" dur="1" fill="hold">
                                          <p:stCondLst>
                                            <p:cond delay="0"/>
                                          </p:stCondLst>
                                        </p:cTn>
                                        <p:tgtEl>
                                          <p:spTgt spid="202"/>
                                        </p:tgtEl>
                                        <p:attrNameLst>
                                          <p:attrName>style.visibility</p:attrName>
                                        </p:attrNameLst>
                                      </p:cBhvr>
                                      <p:to>
                                        <p:strVal val="visible"/>
                                      </p:to>
                                    </p:set>
                                    <p:anim calcmode="lin" valueType="num">
                                      <p:cBhvr additive="base">
                                        <p:cTn id="52" dur="500"/>
                                        <p:tgtEl>
                                          <p:spTgt spid="202"/>
                                        </p:tgtEl>
                                        <p:attrNameLst>
                                          <p:attrName>ppt_x</p:attrName>
                                        </p:attrNameLst>
                                      </p:cBhvr>
                                      <p:tavLst>
                                        <p:tav tm="0">
                                          <p:val>
                                            <p:strVal val="#ppt_x+#ppt_w*1.125000"/>
                                          </p:val>
                                        </p:tav>
                                        <p:tav tm="100000">
                                          <p:val>
                                            <p:strVal val="#ppt_x"/>
                                          </p:val>
                                        </p:tav>
                                      </p:tavLst>
                                    </p:anim>
                                    <p:animEffect transition="in" filter="wipe(left)">
                                      <p:cBhvr>
                                        <p:cTn id="53" dur="500"/>
                                        <p:tgtEl>
                                          <p:spTgt spid="202"/>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203"/>
                                        </p:tgtEl>
                                        <p:attrNameLst>
                                          <p:attrName>style.visibility</p:attrName>
                                        </p:attrNameLst>
                                      </p:cBhvr>
                                      <p:to>
                                        <p:strVal val="visible"/>
                                      </p:to>
                                    </p:set>
                                    <p:anim calcmode="lin" valueType="num">
                                      <p:cBhvr additive="base">
                                        <p:cTn id="56" dur="500"/>
                                        <p:tgtEl>
                                          <p:spTgt spid="203"/>
                                        </p:tgtEl>
                                        <p:attrNameLst>
                                          <p:attrName>ppt_x</p:attrName>
                                        </p:attrNameLst>
                                      </p:cBhvr>
                                      <p:tavLst>
                                        <p:tav tm="0">
                                          <p:val>
                                            <p:strVal val="#ppt_x+#ppt_w*1.125000"/>
                                          </p:val>
                                        </p:tav>
                                        <p:tav tm="100000">
                                          <p:val>
                                            <p:strVal val="#ppt_x"/>
                                          </p:val>
                                        </p:tav>
                                      </p:tavLst>
                                    </p:anim>
                                    <p:animEffect transition="in" filter="wipe(left)">
                                      <p:cBhvr>
                                        <p:cTn id="57" dur="500"/>
                                        <p:tgtEl>
                                          <p:spTgt spid="203"/>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199"/>
                                        </p:tgtEl>
                                        <p:attrNameLst>
                                          <p:attrName>style.visibility</p:attrName>
                                        </p:attrNameLst>
                                      </p:cBhvr>
                                      <p:to>
                                        <p:strVal val="visible"/>
                                      </p:to>
                                    </p:set>
                                    <p:anim calcmode="lin" valueType="num">
                                      <p:cBhvr additive="base">
                                        <p:cTn id="60" dur="500"/>
                                        <p:tgtEl>
                                          <p:spTgt spid="199"/>
                                        </p:tgtEl>
                                        <p:attrNameLst>
                                          <p:attrName>ppt_x</p:attrName>
                                        </p:attrNameLst>
                                      </p:cBhvr>
                                      <p:tavLst>
                                        <p:tav tm="0">
                                          <p:val>
                                            <p:strVal val="#ppt_x+#ppt_w*1.125000"/>
                                          </p:val>
                                        </p:tav>
                                        <p:tav tm="100000">
                                          <p:val>
                                            <p:strVal val="#ppt_x"/>
                                          </p:val>
                                        </p:tav>
                                      </p:tavLst>
                                    </p:anim>
                                    <p:animEffect transition="in" filter="wipe(left)">
                                      <p:cBhvr>
                                        <p:cTn id="61"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0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Freeform 768"/>
          <p:cNvSpPr>
            <a:spLocks noChangeArrowheads="1"/>
          </p:cNvSpPr>
          <p:nvPr/>
        </p:nvSpPr>
        <p:spPr bwMode="auto">
          <a:xfrm>
            <a:off x="1388034" y="2858592"/>
            <a:ext cx="1341327" cy="1063367"/>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solidFill>
          <a:ln>
            <a:noFill/>
          </a:ln>
          <a:effectLst>
            <a:outerShdw blurRad="190500" dist="38100" dir="2700000" algn="tl" rotWithShape="0">
              <a:prstClr val="black">
                <a:alpha val="27000"/>
              </a:prstClr>
            </a:outerShdw>
          </a:effectLst>
          <a:extLst/>
        </p:spPr>
        <p:txBody>
          <a:bodyPr vert="horz" wrap="square" lIns="68577" tIns="34288" rIns="68577" bIns="34288" numCol="1" anchor="t" anchorCtr="0" compatLnSpc="1">
            <a:prstTxWarp prst="textNoShape">
              <a:avLst/>
            </a:prstTxWarp>
          </a:bodyPr>
          <a:lstStyle/>
          <a:p>
            <a:endParaRPr lang="en-US" sz="1799">
              <a:cs typeface="+mn-ea"/>
              <a:sym typeface="+mn-lt"/>
            </a:endParaRPr>
          </a:p>
        </p:txBody>
      </p:sp>
      <p:sp>
        <p:nvSpPr>
          <p:cNvPr id="239" name="Freeform 767"/>
          <p:cNvSpPr>
            <a:spLocks noChangeArrowheads="1"/>
          </p:cNvSpPr>
          <p:nvPr/>
        </p:nvSpPr>
        <p:spPr bwMode="auto">
          <a:xfrm>
            <a:off x="2609949" y="3357774"/>
            <a:ext cx="1312522" cy="1792318"/>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chemeClr val="accent2"/>
          </a:solidFill>
          <a:ln>
            <a:noFill/>
          </a:ln>
          <a:effectLst/>
          <a:extLst/>
        </p:spPr>
        <p:txBody>
          <a:bodyPr wrap="none" lIns="68577" tIns="34288" rIns="68577" bIns="34288" anchor="ctr"/>
          <a:lstStyle/>
          <a:p>
            <a:endParaRPr lang="en-US" sz="700" dirty="0">
              <a:cs typeface="+mn-ea"/>
              <a:sym typeface="+mn-lt"/>
            </a:endParaRPr>
          </a:p>
        </p:txBody>
      </p:sp>
      <p:sp>
        <p:nvSpPr>
          <p:cNvPr id="240" name="Freeform 769"/>
          <p:cNvSpPr>
            <a:spLocks noChangeArrowheads="1"/>
          </p:cNvSpPr>
          <p:nvPr/>
        </p:nvSpPr>
        <p:spPr bwMode="auto">
          <a:xfrm>
            <a:off x="1539143" y="1602404"/>
            <a:ext cx="2141614" cy="1828641"/>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solidFill>
          <a:ln>
            <a:noFill/>
          </a:ln>
          <a:effectLst>
            <a:outerShdw blurRad="190500" dist="38100" dir="2700000" algn="tl" rotWithShape="0">
              <a:prstClr val="black">
                <a:alpha val="27000"/>
              </a:prstClr>
            </a:outerShdw>
          </a:effectLst>
          <a:extLst/>
        </p:spPr>
        <p:txBody>
          <a:bodyPr vert="horz" wrap="square" lIns="68577" tIns="34288" rIns="68577" bIns="34288" numCol="1" anchor="t" anchorCtr="0" compatLnSpc="1">
            <a:prstTxWarp prst="textNoShape">
              <a:avLst/>
            </a:prstTxWarp>
          </a:bodyPr>
          <a:lstStyle/>
          <a:p>
            <a:endParaRPr lang="en-US" sz="1799">
              <a:cs typeface="+mn-ea"/>
              <a:sym typeface="+mn-lt"/>
            </a:endParaRPr>
          </a:p>
        </p:txBody>
      </p:sp>
      <p:sp>
        <p:nvSpPr>
          <p:cNvPr id="241" name="Freeform 770"/>
          <p:cNvSpPr>
            <a:spLocks noChangeArrowheads="1"/>
          </p:cNvSpPr>
          <p:nvPr/>
        </p:nvSpPr>
        <p:spPr bwMode="auto">
          <a:xfrm>
            <a:off x="2601061" y="1760410"/>
            <a:ext cx="1595565" cy="1505497"/>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solidFill>
          <a:ln>
            <a:noFill/>
          </a:ln>
          <a:effectLst>
            <a:outerShdw blurRad="190500" dist="38100" dir="2700000" algn="tl" rotWithShape="0">
              <a:prstClr val="black">
                <a:alpha val="27000"/>
              </a:prstClr>
            </a:outerShdw>
          </a:effectLst>
          <a:extLst/>
        </p:spPr>
        <p:txBody>
          <a:bodyPr vert="horz" wrap="square" lIns="68577" tIns="34288" rIns="68577" bIns="34288" numCol="1" anchor="t" anchorCtr="0" compatLnSpc="1">
            <a:prstTxWarp prst="textNoShape">
              <a:avLst/>
            </a:prstTxWarp>
          </a:bodyPr>
          <a:lstStyle/>
          <a:p>
            <a:endParaRPr lang="en-US" sz="1799">
              <a:cs typeface="+mn-ea"/>
              <a:sym typeface="+mn-lt"/>
            </a:endParaRPr>
          </a:p>
        </p:txBody>
      </p:sp>
      <p:sp>
        <p:nvSpPr>
          <p:cNvPr id="243" name="Freeform 771"/>
          <p:cNvSpPr>
            <a:spLocks noChangeArrowheads="1"/>
          </p:cNvSpPr>
          <p:nvPr/>
        </p:nvSpPr>
        <p:spPr bwMode="auto">
          <a:xfrm>
            <a:off x="3417915" y="2355154"/>
            <a:ext cx="1437762" cy="1075892"/>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solidFill>
          <a:ln>
            <a:noFill/>
          </a:ln>
          <a:effectLst>
            <a:outerShdw blurRad="190500" dist="38100" dir="2700000" algn="tl" rotWithShape="0">
              <a:prstClr val="black">
                <a:alpha val="27000"/>
              </a:prstClr>
            </a:outerShdw>
          </a:effectLst>
          <a:extLst/>
        </p:spPr>
        <p:txBody>
          <a:bodyPr vert="horz" wrap="square" lIns="68577" tIns="34288" rIns="68577" bIns="34288" numCol="1" anchor="t" anchorCtr="0" compatLnSpc="1">
            <a:prstTxWarp prst="textNoShape">
              <a:avLst/>
            </a:prstTxWarp>
          </a:bodyPr>
          <a:lstStyle/>
          <a:p>
            <a:endParaRPr lang="en-US" sz="1799">
              <a:cs typeface="+mn-ea"/>
              <a:sym typeface="+mn-lt"/>
            </a:endParaRPr>
          </a:p>
        </p:txBody>
      </p:sp>
      <p:sp>
        <p:nvSpPr>
          <p:cNvPr id="242" name="Freeform 772"/>
          <p:cNvSpPr>
            <a:spLocks noChangeArrowheads="1"/>
          </p:cNvSpPr>
          <p:nvPr/>
        </p:nvSpPr>
        <p:spPr bwMode="auto">
          <a:xfrm>
            <a:off x="3943537" y="3055698"/>
            <a:ext cx="907994" cy="708911"/>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1"/>
          </a:solidFill>
          <a:ln>
            <a:noFill/>
          </a:ln>
          <a:effectLst>
            <a:outerShdw blurRad="190500" dist="38100" dir="2700000" algn="tl" rotWithShape="0">
              <a:prstClr val="black">
                <a:alpha val="27000"/>
              </a:prstClr>
            </a:outerShdw>
          </a:effectLst>
          <a:extLst/>
        </p:spPr>
        <p:txBody>
          <a:bodyPr vert="horz" wrap="square" lIns="68577" tIns="34288" rIns="68577" bIns="34288" numCol="1" anchor="t" anchorCtr="0" compatLnSpc="1">
            <a:prstTxWarp prst="textNoShape">
              <a:avLst/>
            </a:prstTxWarp>
          </a:bodyPr>
          <a:lstStyle/>
          <a:p>
            <a:endParaRPr lang="en-US" sz="1799">
              <a:cs typeface="+mn-ea"/>
              <a:sym typeface="+mn-lt"/>
            </a:endParaRPr>
          </a:p>
        </p:txBody>
      </p:sp>
      <p:grpSp>
        <p:nvGrpSpPr>
          <p:cNvPr id="2" name="组合 2"/>
          <p:cNvGrpSpPr/>
          <p:nvPr/>
        </p:nvGrpSpPr>
        <p:grpSpPr>
          <a:xfrm>
            <a:off x="1729764" y="2153106"/>
            <a:ext cx="2935635" cy="1410666"/>
            <a:chOff x="2305538" y="2870810"/>
            <a:chExt cx="3914199" cy="1880888"/>
          </a:xfrm>
        </p:grpSpPr>
        <p:sp>
          <p:nvSpPr>
            <p:cNvPr id="4" name="TextBox 3"/>
            <p:cNvSpPr txBox="1"/>
            <p:nvPr/>
          </p:nvSpPr>
          <p:spPr>
            <a:xfrm>
              <a:off x="2305538" y="4297832"/>
              <a:ext cx="861513" cy="369218"/>
            </a:xfrm>
            <a:prstGeom prst="rect">
              <a:avLst/>
            </a:prstGeom>
            <a:noFill/>
          </p:spPr>
          <p:txBody>
            <a:bodyPr wrap="none" rtlCol="0">
              <a:spAutoFit/>
            </a:bodyPr>
            <a:lstStyle/>
            <a:p>
              <a:r>
                <a:rPr lang="zh-CN" altLang="en-US" sz="1200" dirty="0">
                  <a:solidFill>
                    <a:schemeClr val="bg1"/>
                  </a:solidFill>
                  <a:cs typeface="+mn-ea"/>
                  <a:sym typeface="+mn-lt"/>
                </a:rPr>
                <a:t>执行力</a:t>
              </a:r>
            </a:p>
          </p:txBody>
        </p:sp>
        <p:sp>
          <p:nvSpPr>
            <p:cNvPr id="244" name="TextBox 243"/>
            <p:cNvSpPr txBox="1"/>
            <p:nvPr/>
          </p:nvSpPr>
          <p:spPr>
            <a:xfrm>
              <a:off x="2744119" y="3128136"/>
              <a:ext cx="861513" cy="369218"/>
            </a:xfrm>
            <a:prstGeom prst="rect">
              <a:avLst/>
            </a:prstGeom>
            <a:noFill/>
          </p:spPr>
          <p:txBody>
            <a:bodyPr wrap="none" rtlCol="0">
              <a:spAutoFit/>
            </a:bodyPr>
            <a:lstStyle/>
            <a:p>
              <a:r>
                <a:rPr lang="zh-CN" altLang="en-US" sz="1200" dirty="0">
                  <a:solidFill>
                    <a:schemeClr val="bg1"/>
                  </a:solidFill>
                  <a:cs typeface="+mn-ea"/>
                  <a:sym typeface="+mn-lt"/>
                </a:rPr>
                <a:t>创新力</a:t>
              </a:r>
            </a:p>
          </p:txBody>
        </p:sp>
        <p:sp>
          <p:nvSpPr>
            <p:cNvPr id="245" name="TextBox 244"/>
            <p:cNvSpPr txBox="1"/>
            <p:nvPr/>
          </p:nvSpPr>
          <p:spPr>
            <a:xfrm>
              <a:off x="4092407" y="2870810"/>
              <a:ext cx="861513" cy="369218"/>
            </a:xfrm>
            <a:prstGeom prst="rect">
              <a:avLst/>
            </a:prstGeom>
            <a:noFill/>
          </p:spPr>
          <p:txBody>
            <a:bodyPr wrap="none" rtlCol="0">
              <a:spAutoFit/>
            </a:bodyPr>
            <a:lstStyle/>
            <a:p>
              <a:r>
                <a:rPr lang="zh-CN" altLang="en-US" sz="1200" dirty="0">
                  <a:solidFill>
                    <a:schemeClr val="bg1"/>
                  </a:solidFill>
                  <a:cs typeface="+mn-ea"/>
                  <a:sym typeface="+mn-lt"/>
                </a:rPr>
                <a:t>远见力</a:t>
              </a:r>
            </a:p>
          </p:txBody>
        </p:sp>
        <p:sp>
          <p:nvSpPr>
            <p:cNvPr id="246" name="TextBox 245"/>
            <p:cNvSpPr txBox="1"/>
            <p:nvPr/>
          </p:nvSpPr>
          <p:spPr>
            <a:xfrm>
              <a:off x="5142229" y="3570953"/>
              <a:ext cx="861513" cy="369218"/>
            </a:xfrm>
            <a:prstGeom prst="rect">
              <a:avLst/>
            </a:prstGeom>
            <a:noFill/>
          </p:spPr>
          <p:txBody>
            <a:bodyPr wrap="none" rtlCol="0">
              <a:spAutoFit/>
            </a:bodyPr>
            <a:lstStyle/>
            <a:p>
              <a:r>
                <a:rPr lang="zh-CN" altLang="en-US" sz="1200" dirty="0">
                  <a:solidFill>
                    <a:schemeClr val="bg1"/>
                  </a:solidFill>
                  <a:cs typeface="+mn-ea"/>
                  <a:sym typeface="+mn-lt"/>
                </a:rPr>
                <a:t>决策力</a:t>
              </a:r>
            </a:p>
          </p:txBody>
        </p:sp>
        <p:sp>
          <p:nvSpPr>
            <p:cNvPr id="247" name="TextBox 246"/>
            <p:cNvSpPr txBox="1"/>
            <p:nvPr/>
          </p:nvSpPr>
          <p:spPr>
            <a:xfrm>
              <a:off x="5358224" y="4382480"/>
              <a:ext cx="861513" cy="369218"/>
            </a:xfrm>
            <a:prstGeom prst="rect">
              <a:avLst/>
            </a:prstGeom>
            <a:noFill/>
          </p:spPr>
          <p:txBody>
            <a:bodyPr wrap="none" rtlCol="0">
              <a:spAutoFit/>
            </a:bodyPr>
            <a:lstStyle/>
            <a:p>
              <a:r>
                <a:rPr lang="zh-CN" altLang="en-US" sz="1200" dirty="0">
                  <a:solidFill>
                    <a:schemeClr val="bg1"/>
                  </a:solidFill>
                  <a:cs typeface="+mn-ea"/>
                  <a:sym typeface="+mn-lt"/>
                </a:rPr>
                <a:t>感召力</a:t>
              </a:r>
            </a:p>
          </p:txBody>
        </p:sp>
      </p:grpSp>
      <p:sp>
        <p:nvSpPr>
          <p:cNvPr id="5" name="TextBox 4"/>
          <p:cNvSpPr txBox="1"/>
          <p:nvPr/>
        </p:nvSpPr>
        <p:spPr>
          <a:xfrm>
            <a:off x="5150619" y="2009303"/>
            <a:ext cx="1215379" cy="284623"/>
          </a:xfrm>
          <a:prstGeom prst="rect">
            <a:avLst/>
          </a:prstGeom>
          <a:noFill/>
        </p:spPr>
        <p:txBody>
          <a:bodyPr wrap="none" lIns="68577" tIns="34288" rIns="68577" bIns="34288" rtlCol="0">
            <a:spAutoFit/>
          </a:bodyPr>
          <a:lstStyle/>
          <a:p>
            <a:r>
              <a:rPr lang="zh-CN" altLang="en-US" sz="1400" b="1" dirty="0">
                <a:cs typeface="+mn-ea"/>
                <a:sym typeface="+mn-lt"/>
              </a:rPr>
              <a:t>诚信铸就品质</a:t>
            </a:r>
          </a:p>
        </p:txBody>
      </p:sp>
      <p:sp>
        <p:nvSpPr>
          <p:cNvPr id="248" name="TextBox 247"/>
          <p:cNvSpPr txBox="1"/>
          <p:nvPr/>
        </p:nvSpPr>
        <p:spPr>
          <a:xfrm>
            <a:off x="5800814" y="2318756"/>
            <a:ext cx="1215379" cy="284623"/>
          </a:xfrm>
          <a:prstGeom prst="rect">
            <a:avLst/>
          </a:prstGeom>
          <a:noFill/>
        </p:spPr>
        <p:txBody>
          <a:bodyPr wrap="none" lIns="68577" tIns="34288" rIns="68577" bIns="34288" rtlCol="0">
            <a:spAutoFit/>
          </a:bodyPr>
          <a:lstStyle/>
          <a:p>
            <a:r>
              <a:rPr lang="zh-CN" altLang="en-US" sz="1400" b="1" dirty="0">
                <a:solidFill>
                  <a:schemeClr val="bg1">
                    <a:lumMod val="50000"/>
                  </a:schemeClr>
                </a:solidFill>
                <a:cs typeface="+mn-ea"/>
                <a:sym typeface="+mn-lt"/>
              </a:rPr>
              <a:t>创新引领未来</a:t>
            </a:r>
          </a:p>
        </p:txBody>
      </p:sp>
      <p:sp>
        <p:nvSpPr>
          <p:cNvPr id="7" name="TextBox 6"/>
          <p:cNvSpPr txBox="1"/>
          <p:nvPr/>
        </p:nvSpPr>
        <p:spPr>
          <a:xfrm>
            <a:off x="5160912" y="2863398"/>
            <a:ext cx="2525184" cy="1146132"/>
          </a:xfrm>
          <a:prstGeom prst="rect">
            <a:avLst/>
          </a:prstGeom>
          <a:noFill/>
        </p:spPr>
        <p:txBody>
          <a:bodyPr wrap="square" lIns="68577" tIns="34288" rIns="68577" bIns="34288" rtlCol="0">
            <a:spAutoFit/>
          </a:bodyPr>
          <a:lstStyle/>
          <a:p>
            <a:pPr>
              <a:lnSpc>
                <a:spcPts val="1350"/>
              </a:lnSpc>
            </a:pPr>
            <a:r>
              <a:rPr lang="zh-CN" altLang="en-US" sz="800" dirty="0">
                <a:solidFill>
                  <a:schemeClr val="bg1">
                    <a:lumMod val="50000"/>
                  </a:schemeClr>
                </a:solidFill>
                <a:latin typeface="微软雅黑" pitchFamily="34" charset="-122"/>
                <a:ea typeface="微软雅黑" pitchFamily="34" charset="-122"/>
                <a:cs typeface="+mn-ea"/>
                <a:sym typeface="+mn-lt"/>
              </a:rPr>
              <a:t>企业理念是企业在持续经营和长期发展过程中，继承企业优良传统，适应时代要求，由企业家积极倡导，全体员工自觉实践，从而形成的代表企业信念、激发企业活力、推动企业生产经营的团体精神和行为规范。按照不同层次划分为精神文化型和组织制度型两类。</a:t>
            </a:r>
          </a:p>
        </p:txBody>
      </p:sp>
    </p:spTree>
    <p:extLst>
      <p:ext uri="{BB962C8B-B14F-4D97-AF65-F5344CB8AC3E}">
        <p14:creationId xmlns:p14="http://schemas.microsoft.com/office/powerpoint/2010/main" val="51064956"/>
      </p:ext>
    </p:extLst>
  </p:cSld>
  <p:clrMapOvr>
    <a:masterClrMapping/>
  </p:clrMapOvr>
  <mc:AlternateContent xmlns:mc="http://schemas.openxmlformats.org/markup-compatibility/2006" xmlns:p15="http://schemas.microsoft.com/office/powerpoint/2012/main">
    <mc:Choice Requires="p15">
      <p:transition spd="slow"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8"/>
                                        </p:tgtEl>
                                        <p:attrNameLst>
                                          <p:attrName>style.visibility</p:attrName>
                                        </p:attrNameLst>
                                      </p:cBhvr>
                                      <p:to>
                                        <p:strVal val="visible"/>
                                      </p:to>
                                    </p:set>
                                    <p:anim calcmode="lin" valueType="num">
                                      <p:cBhvr>
                                        <p:cTn id="11" dur="500" fill="hold"/>
                                        <p:tgtEl>
                                          <p:spTgt spid="238"/>
                                        </p:tgtEl>
                                        <p:attrNameLst>
                                          <p:attrName>ppt_w</p:attrName>
                                        </p:attrNameLst>
                                      </p:cBhvr>
                                      <p:tavLst>
                                        <p:tav tm="0">
                                          <p:val>
                                            <p:fltVal val="0"/>
                                          </p:val>
                                        </p:tav>
                                        <p:tav tm="100000">
                                          <p:val>
                                            <p:strVal val="#ppt_w"/>
                                          </p:val>
                                        </p:tav>
                                      </p:tavLst>
                                    </p:anim>
                                    <p:anim calcmode="lin" valueType="num">
                                      <p:cBhvr>
                                        <p:cTn id="12" dur="500" fill="hold"/>
                                        <p:tgtEl>
                                          <p:spTgt spid="238"/>
                                        </p:tgtEl>
                                        <p:attrNameLst>
                                          <p:attrName>ppt_h</p:attrName>
                                        </p:attrNameLst>
                                      </p:cBhvr>
                                      <p:tavLst>
                                        <p:tav tm="0">
                                          <p:val>
                                            <p:fltVal val="0"/>
                                          </p:val>
                                        </p:tav>
                                        <p:tav tm="100000">
                                          <p:val>
                                            <p:strVal val="#ppt_h"/>
                                          </p:val>
                                        </p:tav>
                                      </p:tavLst>
                                    </p:anim>
                                    <p:animEffect transition="in" filter="fade">
                                      <p:cBhvr>
                                        <p:cTn id="13" dur="500"/>
                                        <p:tgtEl>
                                          <p:spTgt spid="23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40"/>
                                        </p:tgtEl>
                                        <p:attrNameLst>
                                          <p:attrName>style.visibility</p:attrName>
                                        </p:attrNameLst>
                                      </p:cBhvr>
                                      <p:to>
                                        <p:strVal val="visible"/>
                                      </p:to>
                                    </p:set>
                                    <p:anim calcmode="lin" valueType="num">
                                      <p:cBhvr>
                                        <p:cTn id="17" dur="500" fill="hold"/>
                                        <p:tgtEl>
                                          <p:spTgt spid="240"/>
                                        </p:tgtEl>
                                        <p:attrNameLst>
                                          <p:attrName>ppt_w</p:attrName>
                                        </p:attrNameLst>
                                      </p:cBhvr>
                                      <p:tavLst>
                                        <p:tav tm="0">
                                          <p:val>
                                            <p:fltVal val="0"/>
                                          </p:val>
                                        </p:tav>
                                        <p:tav tm="100000">
                                          <p:val>
                                            <p:strVal val="#ppt_w"/>
                                          </p:val>
                                        </p:tav>
                                      </p:tavLst>
                                    </p:anim>
                                    <p:anim calcmode="lin" valueType="num">
                                      <p:cBhvr>
                                        <p:cTn id="18" dur="500" fill="hold"/>
                                        <p:tgtEl>
                                          <p:spTgt spid="240"/>
                                        </p:tgtEl>
                                        <p:attrNameLst>
                                          <p:attrName>ppt_h</p:attrName>
                                        </p:attrNameLst>
                                      </p:cBhvr>
                                      <p:tavLst>
                                        <p:tav tm="0">
                                          <p:val>
                                            <p:fltVal val="0"/>
                                          </p:val>
                                        </p:tav>
                                        <p:tav tm="100000">
                                          <p:val>
                                            <p:strVal val="#ppt_h"/>
                                          </p:val>
                                        </p:tav>
                                      </p:tavLst>
                                    </p:anim>
                                    <p:animEffect transition="in" filter="fade">
                                      <p:cBhvr>
                                        <p:cTn id="19" dur="500"/>
                                        <p:tgtEl>
                                          <p:spTgt spid="24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41"/>
                                        </p:tgtEl>
                                        <p:attrNameLst>
                                          <p:attrName>style.visibility</p:attrName>
                                        </p:attrNameLst>
                                      </p:cBhvr>
                                      <p:to>
                                        <p:strVal val="visible"/>
                                      </p:to>
                                    </p:set>
                                    <p:anim calcmode="lin" valueType="num">
                                      <p:cBhvr>
                                        <p:cTn id="23" dur="500" fill="hold"/>
                                        <p:tgtEl>
                                          <p:spTgt spid="241"/>
                                        </p:tgtEl>
                                        <p:attrNameLst>
                                          <p:attrName>ppt_w</p:attrName>
                                        </p:attrNameLst>
                                      </p:cBhvr>
                                      <p:tavLst>
                                        <p:tav tm="0">
                                          <p:val>
                                            <p:fltVal val="0"/>
                                          </p:val>
                                        </p:tav>
                                        <p:tav tm="100000">
                                          <p:val>
                                            <p:strVal val="#ppt_w"/>
                                          </p:val>
                                        </p:tav>
                                      </p:tavLst>
                                    </p:anim>
                                    <p:anim calcmode="lin" valueType="num">
                                      <p:cBhvr>
                                        <p:cTn id="24" dur="500" fill="hold"/>
                                        <p:tgtEl>
                                          <p:spTgt spid="241"/>
                                        </p:tgtEl>
                                        <p:attrNameLst>
                                          <p:attrName>ppt_h</p:attrName>
                                        </p:attrNameLst>
                                      </p:cBhvr>
                                      <p:tavLst>
                                        <p:tav tm="0">
                                          <p:val>
                                            <p:fltVal val="0"/>
                                          </p:val>
                                        </p:tav>
                                        <p:tav tm="100000">
                                          <p:val>
                                            <p:strVal val="#ppt_h"/>
                                          </p:val>
                                        </p:tav>
                                      </p:tavLst>
                                    </p:anim>
                                    <p:animEffect transition="in" filter="fade">
                                      <p:cBhvr>
                                        <p:cTn id="25" dur="500"/>
                                        <p:tgtEl>
                                          <p:spTgt spid="24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43"/>
                                        </p:tgtEl>
                                        <p:attrNameLst>
                                          <p:attrName>style.visibility</p:attrName>
                                        </p:attrNameLst>
                                      </p:cBhvr>
                                      <p:to>
                                        <p:strVal val="visible"/>
                                      </p:to>
                                    </p:set>
                                    <p:anim calcmode="lin" valueType="num">
                                      <p:cBhvr>
                                        <p:cTn id="29" dur="500" fill="hold"/>
                                        <p:tgtEl>
                                          <p:spTgt spid="243"/>
                                        </p:tgtEl>
                                        <p:attrNameLst>
                                          <p:attrName>ppt_w</p:attrName>
                                        </p:attrNameLst>
                                      </p:cBhvr>
                                      <p:tavLst>
                                        <p:tav tm="0">
                                          <p:val>
                                            <p:fltVal val="0"/>
                                          </p:val>
                                        </p:tav>
                                        <p:tav tm="100000">
                                          <p:val>
                                            <p:strVal val="#ppt_w"/>
                                          </p:val>
                                        </p:tav>
                                      </p:tavLst>
                                    </p:anim>
                                    <p:anim calcmode="lin" valueType="num">
                                      <p:cBhvr>
                                        <p:cTn id="30" dur="500" fill="hold"/>
                                        <p:tgtEl>
                                          <p:spTgt spid="243"/>
                                        </p:tgtEl>
                                        <p:attrNameLst>
                                          <p:attrName>ppt_h</p:attrName>
                                        </p:attrNameLst>
                                      </p:cBhvr>
                                      <p:tavLst>
                                        <p:tav tm="0">
                                          <p:val>
                                            <p:fltVal val="0"/>
                                          </p:val>
                                        </p:tav>
                                        <p:tav tm="100000">
                                          <p:val>
                                            <p:strVal val="#ppt_h"/>
                                          </p:val>
                                        </p:tav>
                                      </p:tavLst>
                                    </p:anim>
                                    <p:animEffect transition="in" filter="fade">
                                      <p:cBhvr>
                                        <p:cTn id="31" dur="500"/>
                                        <p:tgtEl>
                                          <p:spTgt spid="24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42"/>
                                        </p:tgtEl>
                                        <p:attrNameLst>
                                          <p:attrName>style.visibility</p:attrName>
                                        </p:attrNameLst>
                                      </p:cBhvr>
                                      <p:to>
                                        <p:strVal val="visible"/>
                                      </p:to>
                                    </p:set>
                                    <p:anim calcmode="lin" valueType="num">
                                      <p:cBhvr>
                                        <p:cTn id="35" dur="500" fill="hold"/>
                                        <p:tgtEl>
                                          <p:spTgt spid="242"/>
                                        </p:tgtEl>
                                        <p:attrNameLst>
                                          <p:attrName>ppt_w</p:attrName>
                                        </p:attrNameLst>
                                      </p:cBhvr>
                                      <p:tavLst>
                                        <p:tav tm="0">
                                          <p:val>
                                            <p:fltVal val="0"/>
                                          </p:val>
                                        </p:tav>
                                        <p:tav tm="100000">
                                          <p:val>
                                            <p:strVal val="#ppt_w"/>
                                          </p:val>
                                        </p:tav>
                                      </p:tavLst>
                                    </p:anim>
                                    <p:anim calcmode="lin" valueType="num">
                                      <p:cBhvr>
                                        <p:cTn id="36" dur="500" fill="hold"/>
                                        <p:tgtEl>
                                          <p:spTgt spid="242"/>
                                        </p:tgtEl>
                                        <p:attrNameLst>
                                          <p:attrName>ppt_h</p:attrName>
                                        </p:attrNameLst>
                                      </p:cBhvr>
                                      <p:tavLst>
                                        <p:tav tm="0">
                                          <p:val>
                                            <p:fltVal val="0"/>
                                          </p:val>
                                        </p:tav>
                                        <p:tav tm="100000">
                                          <p:val>
                                            <p:strVal val="#ppt_h"/>
                                          </p:val>
                                        </p:tav>
                                      </p:tavLst>
                                    </p:anim>
                                    <p:animEffect transition="in" filter="fade">
                                      <p:cBhvr>
                                        <p:cTn id="37" dur="500"/>
                                        <p:tgtEl>
                                          <p:spTgt spid="242"/>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par>
                          <p:cTn id="42" fill="hold">
                            <p:stCondLst>
                              <p:cond delay="3500"/>
                            </p:stCondLst>
                            <p:childTnLst>
                              <p:par>
                                <p:cTn id="43" presetID="12" presetClass="entr" presetSubtype="2" fill="hold" grpId="0" nodeType="afterEffect">
                                  <p:stCondLst>
                                    <p:cond delay="0"/>
                                  </p:stCondLst>
                                  <p:childTnLst>
                                    <p:set>
                                      <p:cBhvr>
                                        <p:cTn id="44" dur="1" fill="hold">
                                          <p:stCondLst>
                                            <p:cond delay="0"/>
                                          </p:stCondLst>
                                        </p:cTn>
                                        <p:tgtEl>
                                          <p:spTgt spid="248"/>
                                        </p:tgtEl>
                                        <p:attrNameLst>
                                          <p:attrName>style.visibility</p:attrName>
                                        </p:attrNameLst>
                                      </p:cBhvr>
                                      <p:to>
                                        <p:strVal val="visible"/>
                                      </p:to>
                                    </p:set>
                                    <p:anim calcmode="lin" valueType="num">
                                      <p:cBhvr additive="base">
                                        <p:cTn id="45" dur="500"/>
                                        <p:tgtEl>
                                          <p:spTgt spid="248"/>
                                        </p:tgtEl>
                                        <p:attrNameLst>
                                          <p:attrName>ppt_x</p:attrName>
                                        </p:attrNameLst>
                                      </p:cBhvr>
                                      <p:tavLst>
                                        <p:tav tm="0">
                                          <p:val>
                                            <p:strVal val="#ppt_x+#ppt_w*1.125000"/>
                                          </p:val>
                                        </p:tav>
                                        <p:tav tm="100000">
                                          <p:val>
                                            <p:strVal val="#ppt_x"/>
                                          </p:val>
                                        </p:tav>
                                      </p:tavLst>
                                    </p:anim>
                                    <p:animEffect transition="in" filter="wipe(left)">
                                      <p:cBhvr>
                                        <p:cTn id="46" dur="500"/>
                                        <p:tgtEl>
                                          <p:spTgt spid="248"/>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p:tgtEl>
                                          <p:spTgt spid="5"/>
                                        </p:tgtEl>
                                        <p:attrNameLst>
                                          <p:attrName>ppt_x</p:attrName>
                                        </p:attrNameLst>
                                      </p:cBhvr>
                                      <p:tavLst>
                                        <p:tav tm="0">
                                          <p:val>
                                            <p:strVal val="#ppt_x-#ppt_w*1.125000"/>
                                          </p:val>
                                        </p:tav>
                                        <p:tav tm="100000">
                                          <p:val>
                                            <p:strVal val="#ppt_x"/>
                                          </p:val>
                                        </p:tav>
                                      </p:tavLst>
                                    </p:anim>
                                    <p:animEffect transition="in" filter="wipe(right)">
                                      <p:cBhvr>
                                        <p:cTn id="50" dur="500"/>
                                        <p:tgtEl>
                                          <p:spTgt spid="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anim calcmode="lin" valueType="num">
                                      <p:cBhvr>
                                        <p:cTn id="54" dur="500" fill="hold"/>
                                        <p:tgtEl>
                                          <p:spTgt spid="7"/>
                                        </p:tgtEl>
                                        <p:attrNameLst>
                                          <p:attrName>ppt_x</p:attrName>
                                        </p:attrNameLst>
                                      </p:cBhvr>
                                      <p:tavLst>
                                        <p:tav tm="0">
                                          <p:val>
                                            <p:strVal val="#ppt_x"/>
                                          </p:val>
                                        </p:tav>
                                        <p:tav tm="100000">
                                          <p:val>
                                            <p:strVal val="#ppt_x"/>
                                          </p:val>
                                        </p:tav>
                                      </p:tavLst>
                                    </p:anim>
                                    <p:anim calcmode="lin" valueType="num">
                                      <p:cBhvr>
                                        <p:cTn id="5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P spid="241" grpId="0" animBg="1"/>
      <p:bldP spid="243" grpId="0" animBg="1"/>
      <p:bldP spid="242" grpId="0" animBg="1"/>
      <p:bldP spid="5" grpId="0"/>
      <p:bldP spid="24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522158" y="1688233"/>
            <a:ext cx="2071608" cy="1653063"/>
            <a:chOff x="4695410" y="2454973"/>
            <a:chExt cx="2762157" cy="2204083"/>
          </a:xfrm>
        </p:grpSpPr>
        <p:cxnSp>
          <p:nvCxnSpPr>
            <p:cNvPr id="266" name="Straight Connector 51"/>
            <p:cNvCxnSpPr/>
            <p:nvPr/>
          </p:nvCxnSpPr>
          <p:spPr>
            <a:xfrm flipH="1">
              <a:off x="6667444" y="2454973"/>
              <a:ext cx="790123"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52"/>
            <p:cNvCxnSpPr/>
            <p:nvPr/>
          </p:nvCxnSpPr>
          <p:spPr>
            <a:xfrm flipH="1" flipV="1">
              <a:off x="6698271" y="3557132"/>
              <a:ext cx="743162"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Connector 91"/>
            <p:cNvCxnSpPr/>
            <p:nvPr/>
          </p:nvCxnSpPr>
          <p:spPr>
            <a:xfrm>
              <a:off x="4695410" y="2477677"/>
              <a:ext cx="790857"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92"/>
            <p:cNvCxnSpPr/>
            <p:nvPr/>
          </p:nvCxnSpPr>
          <p:spPr>
            <a:xfrm flipV="1">
              <a:off x="4711559" y="3579837"/>
              <a:ext cx="743853"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96"/>
            <p:cNvCxnSpPr/>
            <p:nvPr/>
          </p:nvCxnSpPr>
          <p:spPr>
            <a:xfrm flipV="1">
              <a:off x="4706636" y="3894070"/>
              <a:ext cx="790857" cy="764986"/>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98"/>
            <p:cNvCxnSpPr/>
            <p:nvPr/>
          </p:nvCxnSpPr>
          <p:spPr>
            <a:xfrm flipH="1" flipV="1">
              <a:off x="6674194" y="3894070"/>
              <a:ext cx="767236" cy="754459"/>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93" name="Freeform 65"/>
          <p:cNvSpPr>
            <a:spLocks noChangeArrowheads="1"/>
          </p:cNvSpPr>
          <p:nvPr/>
        </p:nvSpPr>
        <p:spPr bwMode="auto">
          <a:xfrm>
            <a:off x="4169707" y="2156384"/>
            <a:ext cx="797995" cy="79799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1"/>
          </a:solidFill>
          <a:ln>
            <a:noFill/>
          </a:ln>
          <a:effectLst/>
          <a:extLst/>
        </p:spPr>
        <p:txBody>
          <a:bodyPr wrap="none" lIns="68577" tIns="34288" rIns="68577" bIns="34288" anchor="ctr"/>
          <a:lstStyle/>
          <a:p>
            <a:endParaRPr lang="en-US" sz="700" dirty="0">
              <a:cs typeface="+mn-ea"/>
              <a:sym typeface="+mn-lt"/>
            </a:endParaRPr>
          </a:p>
        </p:txBody>
      </p:sp>
      <p:sp>
        <p:nvSpPr>
          <p:cNvPr id="294" name="Freeform 67"/>
          <p:cNvSpPr>
            <a:spLocks noChangeArrowheads="1"/>
          </p:cNvSpPr>
          <p:nvPr/>
        </p:nvSpPr>
        <p:spPr bwMode="auto">
          <a:xfrm>
            <a:off x="4499983" y="2412214"/>
            <a:ext cx="203731" cy="23933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F8832D"/>
          </a:solidFill>
          <a:ln>
            <a:noFill/>
          </a:ln>
          <a:effectLst/>
          <a:extLst/>
        </p:spPr>
        <p:txBody>
          <a:bodyPr wrap="none" lIns="68577" tIns="34288" rIns="68577" bIns="34288" anchor="ctr"/>
          <a:lstStyle/>
          <a:p>
            <a:endParaRPr lang="en-US" sz="700" dirty="0">
              <a:cs typeface="+mn-ea"/>
              <a:sym typeface="+mn-lt"/>
            </a:endParaRPr>
          </a:p>
        </p:txBody>
      </p:sp>
      <p:grpSp>
        <p:nvGrpSpPr>
          <p:cNvPr id="3" name="组合 3"/>
          <p:cNvGrpSpPr/>
          <p:nvPr/>
        </p:nvGrpSpPr>
        <p:grpSpPr>
          <a:xfrm>
            <a:off x="1570278" y="1419978"/>
            <a:ext cx="5984713" cy="2176478"/>
            <a:chOff x="2092892" y="2097299"/>
            <a:chExt cx="7979656" cy="2901971"/>
          </a:xfrm>
        </p:grpSpPr>
        <p:sp>
          <p:nvSpPr>
            <p:cNvPr id="257" name="Round Same Side Corner Rectangle 29"/>
            <p:cNvSpPr/>
            <p:nvPr/>
          </p:nvSpPr>
          <p:spPr>
            <a:xfrm rot="5400000">
              <a:off x="8918191" y="1330096"/>
              <a:ext cx="372265"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58" name="Round Same Side Corner Rectangle 30"/>
            <p:cNvSpPr/>
            <p:nvPr/>
          </p:nvSpPr>
          <p:spPr>
            <a:xfrm rot="5400000">
              <a:off x="8909686" y="2610472"/>
              <a:ext cx="372268" cy="190667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59" name="Round Same Side Corner Rectangle 34"/>
            <p:cNvSpPr/>
            <p:nvPr/>
          </p:nvSpPr>
          <p:spPr>
            <a:xfrm rot="5400000">
              <a:off x="8919212" y="3813754"/>
              <a:ext cx="370224" cy="190667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60" name="Round Same Side Corner Rectangle 45"/>
            <p:cNvSpPr/>
            <p:nvPr/>
          </p:nvSpPr>
          <p:spPr>
            <a:xfrm rot="16200000">
              <a:off x="7659272" y="1971306"/>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62" name="Round Same Side Corner Rectangle 46"/>
            <p:cNvSpPr/>
            <p:nvPr/>
          </p:nvSpPr>
          <p:spPr>
            <a:xfrm rot="16200000">
              <a:off x="7650688" y="3251255"/>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63" name="Round Same Side Corner Rectangle 47"/>
            <p:cNvSpPr/>
            <p:nvPr/>
          </p:nvSpPr>
          <p:spPr>
            <a:xfrm rot="16200000">
              <a:off x="7654941" y="4455557"/>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76" name="Round Same Side Corner Rectangle 55"/>
            <p:cNvSpPr/>
            <p:nvPr/>
          </p:nvSpPr>
          <p:spPr>
            <a:xfrm rot="16200000" flipH="1">
              <a:off x="2860981" y="1351915"/>
              <a:ext cx="372265" cy="190844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77" name="Round Same Side Corner Rectangle 56"/>
            <p:cNvSpPr/>
            <p:nvPr/>
          </p:nvSpPr>
          <p:spPr>
            <a:xfrm rot="16200000" flipH="1">
              <a:off x="2869492" y="2626512"/>
              <a:ext cx="372265" cy="190844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78" name="Round Same Side Corner Rectangle 57"/>
            <p:cNvSpPr/>
            <p:nvPr/>
          </p:nvSpPr>
          <p:spPr>
            <a:xfrm rot="16200000" flipH="1">
              <a:off x="2860981" y="3838673"/>
              <a:ext cx="372265" cy="190844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79" name="Round Same Side Corner Rectangle 86"/>
            <p:cNvSpPr/>
            <p:nvPr/>
          </p:nvSpPr>
          <p:spPr>
            <a:xfrm rot="5400000" flipH="1">
              <a:off x="4121079" y="1993720"/>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80" name="Round Same Side Corner Rectangle 87"/>
            <p:cNvSpPr/>
            <p:nvPr/>
          </p:nvSpPr>
          <p:spPr>
            <a:xfrm rot="5400000" flipH="1">
              <a:off x="4129671" y="3273669"/>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81" name="Round Same Side Corner Rectangle 88"/>
            <p:cNvSpPr/>
            <p:nvPr/>
          </p:nvSpPr>
          <p:spPr>
            <a:xfrm rot="5400000" flipH="1">
              <a:off x="4125414" y="4477971"/>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6" tIns="54838" rIns="109676" bIns="54838" rtlCol="0" anchor="ctr"/>
            <a:lstStyle/>
            <a:p>
              <a:pPr algn="ctr"/>
              <a:endParaRPr lang="bg-BG" sz="700" dirty="0">
                <a:cs typeface="+mn-ea"/>
                <a:sym typeface="+mn-lt"/>
              </a:endParaRPr>
            </a:p>
          </p:txBody>
        </p:sp>
        <p:sp>
          <p:nvSpPr>
            <p:cNvPr id="290" name="Freeform 3"/>
            <p:cNvSpPr>
              <a:spLocks noChangeArrowheads="1"/>
            </p:cNvSpPr>
            <p:nvPr/>
          </p:nvSpPr>
          <p:spPr bwMode="auto">
            <a:xfrm>
              <a:off x="4145811" y="3470980"/>
              <a:ext cx="298014" cy="239993"/>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a:extLst/>
          </p:spPr>
          <p:txBody>
            <a:bodyPr wrap="none" anchor="ctr"/>
            <a:lstStyle/>
            <a:p>
              <a:endParaRPr lang="en-US" sz="700" dirty="0">
                <a:cs typeface="+mn-ea"/>
                <a:sym typeface="+mn-lt"/>
              </a:endParaRPr>
            </a:p>
          </p:txBody>
        </p:sp>
        <p:sp>
          <p:nvSpPr>
            <p:cNvPr id="291" name="Freeform 9"/>
            <p:cNvSpPr>
              <a:spLocks noChangeArrowheads="1"/>
            </p:cNvSpPr>
            <p:nvPr/>
          </p:nvSpPr>
          <p:spPr bwMode="auto">
            <a:xfrm>
              <a:off x="7676647" y="2148087"/>
              <a:ext cx="255819" cy="25581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a:extLst/>
          </p:spPr>
          <p:txBody>
            <a:bodyPr wrap="none" anchor="ctr"/>
            <a:lstStyle/>
            <a:p>
              <a:endParaRPr lang="en-US" sz="700" dirty="0">
                <a:cs typeface="+mn-ea"/>
                <a:sym typeface="+mn-lt"/>
              </a:endParaRPr>
            </a:p>
          </p:txBody>
        </p:sp>
        <p:sp>
          <p:nvSpPr>
            <p:cNvPr id="295" name="Freeform 70"/>
            <p:cNvSpPr>
              <a:spLocks noChangeArrowheads="1"/>
            </p:cNvSpPr>
            <p:nvPr/>
          </p:nvSpPr>
          <p:spPr bwMode="auto">
            <a:xfrm>
              <a:off x="4155135" y="4665592"/>
              <a:ext cx="298016" cy="26636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a:extLst/>
          </p:spPr>
          <p:txBody>
            <a:bodyPr wrap="none" anchor="ctr"/>
            <a:lstStyle/>
            <a:p>
              <a:endParaRPr lang="en-US" sz="700" dirty="0">
                <a:cs typeface="+mn-ea"/>
                <a:sym typeface="+mn-lt"/>
              </a:endParaRPr>
            </a:p>
          </p:txBody>
        </p:sp>
        <p:sp>
          <p:nvSpPr>
            <p:cNvPr id="296" name="Freeform 102"/>
            <p:cNvSpPr>
              <a:spLocks noChangeArrowheads="1"/>
            </p:cNvSpPr>
            <p:nvPr/>
          </p:nvSpPr>
          <p:spPr bwMode="auto">
            <a:xfrm>
              <a:off x="7672919" y="4638271"/>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sz="700" dirty="0">
                <a:cs typeface="+mn-ea"/>
                <a:sym typeface="+mn-lt"/>
              </a:endParaRPr>
            </a:p>
          </p:txBody>
        </p:sp>
        <p:sp>
          <p:nvSpPr>
            <p:cNvPr id="297" name="Freeform 116"/>
            <p:cNvSpPr>
              <a:spLocks noChangeArrowheads="1"/>
            </p:cNvSpPr>
            <p:nvPr/>
          </p:nvSpPr>
          <p:spPr bwMode="auto">
            <a:xfrm>
              <a:off x="7676647" y="3411517"/>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anchor="ctr"/>
            <a:lstStyle/>
            <a:p>
              <a:endParaRPr lang="en-US" sz="700" dirty="0">
                <a:cs typeface="+mn-ea"/>
                <a:sym typeface="+mn-lt"/>
              </a:endParaRPr>
            </a:p>
          </p:txBody>
        </p:sp>
        <p:sp>
          <p:nvSpPr>
            <p:cNvPr id="298" name="Freeform 22"/>
            <p:cNvSpPr>
              <a:spLocks noChangeArrowheads="1"/>
            </p:cNvSpPr>
            <p:nvPr/>
          </p:nvSpPr>
          <p:spPr bwMode="auto">
            <a:xfrm>
              <a:off x="4156951" y="2170367"/>
              <a:ext cx="276915" cy="27691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anchor="ctr"/>
            <a:lstStyle/>
            <a:p>
              <a:endParaRPr lang="en-US" sz="700" dirty="0">
                <a:cs typeface="+mn-ea"/>
                <a:sym typeface="+mn-lt"/>
              </a:endParaRPr>
            </a:p>
          </p:txBody>
        </p:sp>
        <p:sp>
          <p:nvSpPr>
            <p:cNvPr id="302" name="Rectangle 41"/>
            <p:cNvSpPr/>
            <p:nvPr/>
          </p:nvSpPr>
          <p:spPr>
            <a:xfrm>
              <a:off x="2344502" y="2141247"/>
              <a:ext cx="1423498" cy="373295"/>
            </a:xfrm>
            <a:prstGeom prst="rect">
              <a:avLst/>
            </a:prstGeom>
          </p:spPr>
          <p:txBody>
            <a:bodyPr wrap="none" lIns="109676" tIns="54838" rIns="109676" bIns="54838">
              <a:spAutoFit/>
            </a:bodyPr>
            <a:lstStyle/>
            <a:p>
              <a:pPr algn="ctr"/>
              <a:r>
                <a:rPr lang="zh-CN" altLang="en-US" sz="1100" dirty="0">
                  <a:solidFill>
                    <a:schemeClr val="bg1"/>
                  </a:solidFill>
                  <a:cs typeface="+mn-ea"/>
                  <a:sym typeface="+mn-lt"/>
                </a:rPr>
                <a:t>强大的执行力</a:t>
              </a:r>
              <a:endParaRPr lang="en-US" sz="1100" dirty="0">
                <a:solidFill>
                  <a:schemeClr val="bg1"/>
                </a:solidFill>
                <a:cs typeface="+mn-ea"/>
                <a:sym typeface="+mn-lt"/>
              </a:endParaRPr>
            </a:p>
          </p:txBody>
        </p:sp>
        <p:sp>
          <p:nvSpPr>
            <p:cNvPr id="303" name="Rectangle 48"/>
            <p:cNvSpPr/>
            <p:nvPr/>
          </p:nvSpPr>
          <p:spPr>
            <a:xfrm>
              <a:off x="2139759" y="3422149"/>
              <a:ext cx="1799557" cy="373295"/>
            </a:xfrm>
            <a:prstGeom prst="rect">
              <a:avLst/>
            </a:prstGeom>
          </p:spPr>
          <p:txBody>
            <a:bodyPr wrap="none" lIns="109676" tIns="54838" rIns="109676" bIns="54838">
              <a:spAutoFit/>
            </a:bodyPr>
            <a:lstStyle/>
            <a:p>
              <a:pPr algn="ctr"/>
              <a:r>
                <a:rPr lang="zh-CN" altLang="en-US" sz="1100" dirty="0">
                  <a:solidFill>
                    <a:schemeClr val="bg1"/>
                  </a:solidFill>
                  <a:cs typeface="+mn-ea"/>
                  <a:sym typeface="+mn-lt"/>
                </a:rPr>
                <a:t>对项目的深刻理解</a:t>
              </a:r>
              <a:endParaRPr lang="en-US" sz="1100" dirty="0">
                <a:solidFill>
                  <a:schemeClr val="bg1"/>
                </a:solidFill>
                <a:cs typeface="+mn-ea"/>
                <a:sym typeface="+mn-lt"/>
              </a:endParaRPr>
            </a:p>
          </p:txBody>
        </p:sp>
        <p:sp>
          <p:nvSpPr>
            <p:cNvPr id="304" name="Rectangle 49"/>
            <p:cNvSpPr/>
            <p:nvPr/>
          </p:nvSpPr>
          <p:spPr>
            <a:xfrm>
              <a:off x="2244914" y="4625975"/>
              <a:ext cx="1611528" cy="373295"/>
            </a:xfrm>
            <a:prstGeom prst="rect">
              <a:avLst/>
            </a:prstGeom>
          </p:spPr>
          <p:txBody>
            <a:bodyPr wrap="none" lIns="109676" tIns="54838" rIns="109676" bIns="54838">
              <a:spAutoFit/>
            </a:bodyPr>
            <a:lstStyle/>
            <a:p>
              <a:pPr algn="ctr"/>
              <a:r>
                <a:rPr lang="zh-CN" altLang="en-US" sz="1100" dirty="0">
                  <a:solidFill>
                    <a:schemeClr val="bg1"/>
                  </a:solidFill>
                  <a:cs typeface="+mn-ea"/>
                  <a:sym typeface="+mn-lt"/>
                </a:rPr>
                <a:t>领先的技术优势</a:t>
              </a:r>
              <a:endParaRPr lang="en-US" sz="1100" dirty="0">
                <a:solidFill>
                  <a:schemeClr val="bg1"/>
                </a:solidFill>
                <a:cs typeface="+mn-ea"/>
                <a:sym typeface="+mn-lt"/>
              </a:endParaRPr>
            </a:p>
          </p:txBody>
        </p:sp>
        <p:sp>
          <p:nvSpPr>
            <p:cNvPr id="308" name="Rectangle 62"/>
            <p:cNvSpPr/>
            <p:nvPr/>
          </p:nvSpPr>
          <p:spPr>
            <a:xfrm>
              <a:off x="8289708" y="2120401"/>
              <a:ext cx="1611528" cy="373295"/>
            </a:xfrm>
            <a:prstGeom prst="rect">
              <a:avLst/>
            </a:prstGeom>
          </p:spPr>
          <p:txBody>
            <a:bodyPr wrap="none" lIns="109676" tIns="54838" rIns="109676" bIns="54838">
              <a:spAutoFit/>
            </a:bodyPr>
            <a:lstStyle/>
            <a:p>
              <a:pPr algn="ctr"/>
              <a:r>
                <a:rPr lang="zh-CN" altLang="en-US" sz="1100" dirty="0">
                  <a:solidFill>
                    <a:schemeClr val="bg1"/>
                  </a:solidFill>
                  <a:cs typeface="+mn-ea"/>
                  <a:sym typeface="+mn-lt"/>
                </a:rPr>
                <a:t>精准的营销能力</a:t>
              </a:r>
              <a:endParaRPr lang="en-US" sz="1100" dirty="0">
                <a:solidFill>
                  <a:schemeClr val="bg1"/>
                </a:solidFill>
                <a:cs typeface="+mn-ea"/>
                <a:sym typeface="+mn-lt"/>
              </a:endParaRPr>
            </a:p>
          </p:txBody>
        </p:sp>
        <p:sp>
          <p:nvSpPr>
            <p:cNvPr id="309" name="Rectangle 63"/>
            <p:cNvSpPr/>
            <p:nvPr/>
          </p:nvSpPr>
          <p:spPr>
            <a:xfrm>
              <a:off x="8084963" y="3401305"/>
              <a:ext cx="1987585" cy="373295"/>
            </a:xfrm>
            <a:prstGeom prst="rect">
              <a:avLst/>
            </a:prstGeom>
          </p:spPr>
          <p:txBody>
            <a:bodyPr wrap="none" lIns="109676" tIns="54838" rIns="109676" bIns="54838">
              <a:spAutoFit/>
            </a:bodyPr>
            <a:lstStyle/>
            <a:p>
              <a:pPr algn="ctr"/>
              <a:r>
                <a:rPr lang="zh-CN" altLang="en-US" sz="1100" dirty="0">
                  <a:solidFill>
                    <a:schemeClr val="bg1"/>
                  </a:solidFill>
                  <a:cs typeface="+mn-ea"/>
                  <a:sym typeface="+mn-lt"/>
                </a:rPr>
                <a:t>丰富的产品运营经验</a:t>
              </a:r>
              <a:endParaRPr lang="en-US" sz="1100" dirty="0">
                <a:solidFill>
                  <a:schemeClr val="bg1"/>
                </a:solidFill>
                <a:cs typeface="+mn-ea"/>
                <a:sym typeface="+mn-lt"/>
              </a:endParaRPr>
            </a:p>
          </p:txBody>
        </p:sp>
        <p:sp>
          <p:nvSpPr>
            <p:cNvPr id="310" name="Rectangle 64"/>
            <p:cNvSpPr/>
            <p:nvPr/>
          </p:nvSpPr>
          <p:spPr>
            <a:xfrm>
              <a:off x="8284135" y="4605129"/>
              <a:ext cx="1611528" cy="373295"/>
            </a:xfrm>
            <a:prstGeom prst="rect">
              <a:avLst/>
            </a:prstGeom>
          </p:spPr>
          <p:txBody>
            <a:bodyPr wrap="none" lIns="109676" tIns="54838" rIns="109676" bIns="54838">
              <a:spAutoFit/>
            </a:bodyPr>
            <a:lstStyle/>
            <a:p>
              <a:pPr algn="ctr"/>
              <a:r>
                <a:rPr lang="zh-CN" altLang="en-US" sz="1100" dirty="0">
                  <a:solidFill>
                    <a:schemeClr val="bg1"/>
                  </a:solidFill>
                  <a:cs typeface="+mn-ea"/>
                  <a:sym typeface="+mn-lt"/>
                </a:rPr>
                <a:t>过硬的开发能力</a:t>
              </a:r>
              <a:endParaRPr lang="en-US" sz="1100" dirty="0">
                <a:solidFill>
                  <a:schemeClr val="bg1"/>
                </a:solidFill>
                <a:cs typeface="+mn-ea"/>
                <a:sym typeface="+mn-lt"/>
              </a:endParaRPr>
            </a:p>
          </p:txBody>
        </p:sp>
      </p:grpSp>
      <p:sp>
        <p:nvSpPr>
          <p:cNvPr id="311" name="TextBox 310"/>
          <p:cNvSpPr txBox="1"/>
          <p:nvPr/>
        </p:nvSpPr>
        <p:spPr>
          <a:xfrm>
            <a:off x="953616" y="3867862"/>
            <a:ext cx="7363412" cy="420847"/>
          </a:xfrm>
          <a:prstGeom prst="rect">
            <a:avLst/>
          </a:prstGeom>
          <a:noFill/>
        </p:spPr>
        <p:txBody>
          <a:bodyPr wrap="square" lIns="68577" tIns="34288" rIns="107996" bIns="26999" numCol="1" spcCol="270072">
            <a:spAutoFit/>
          </a:bodyPr>
          <a:lstStyle/>
          <a:p>
            <a:pPr algn="ctr">
              <a:lnSpc>
                <a:spcPts val="1350"/>
              </a:lnSpc>
              <a:defRPr/>
            </a:pPr>
            <a:r>
              <a:rPr lang="zh-CN" altLang="en-US" sz="800" kern="0" dirty="0">
                <a:solidFill>
                  <a:schemeClr val="bg1">
                    <a:lumMod val="50000"/>
                  </a:schemeClr>
                </a:solidFill>
                <a:latin typeface="微软雅黑" pitchFamily="34" charset="-122"/>
                <a:ea typeface="微软雅黑"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r>
              <a:rPr lang="zh-CN" altLang="en-US" sz="1000" kern="0" dirty="0">
                <a:solidFill>
                  <a:srgbClr val="404652"/>
                </a:solidFill>
                <a:cs typeface="+mn-ea"/>
                <a:sym typeface="+mn-lt"/>
              </a:rPr>
              <a:t>。</a:t>
            </a:r>
            <a:endParaRPr lang="en-US" sz="1000" kern="0" dirty="0">
              <a:solidFill>
                <a:srgbClr val="404652"/>
              </a:solidFill>
              <a:cs typeface="+mn-ea"/>
              <a:sym typeface="+mn-lt"/>
            </a:endParaRPr>
          </a:p>
        </p:txBody>
      </p:sp>
    </p:spTree>
    <p:extLst>
      <p:ext uri="{BB962C8B-B14F-4D97-AF65-F5344CB8AC3E}">
        <p14:creationId xmlns:p14="http://schemas.microsoft.com/office/powerpoint/2010/main" val="523543713"/>
      </p:ext>
    </p:extLst>
  </p:cSld>
  <p:clrMapOvr>
    <a:masterClrMapping/>
  </p:clrMapOvr>
  <mc:AlternateContent xmlns:mc="http://schemas.openxmlformats.org/markup-compatibility/2006" xmlns:p15="http://schemas.microsoft.com/office/powerpoint/2012/main">
    <mc:Choice Requires="p15">
      <p:transition spd="slow"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750" fill="hold"/>
                                        <p:tgtEl>
                                          <p:spTgt spid="293"/>
                                        </p:tgtEl>
                                        <p:attrNameLst>
                                          <p:attrName>ppt_w</p:attrName>
                                        </p:attrNameLst>
                                      </p:cBhvr>
                                      <p:tavLst>
                                        <p:tav tm="0">
                                          <p:val>
                                            <p:fltVal val="0"/>
                                          </p:val>
                                        </p:tav>
                                        <p:tav tm="100000">
                                          <p:val>
                                            <p:strVal val="#ppt_w"/>
                                          </p:val>
                                        </p:tav>
                                      </p:tavLst>
                                    </p:anim>
                                    <p:anim calcmode="lin" valueType="num">
                                      <p:cBhvr>
                                        <p:cTn id="8" dur="750" fill="hold"/>
                                        <p:tgtEl>
                                          <p:spTgt spid="293"/>
                                        </p:tgtEl>
                                        <p:attrNameLst>
                                          <p:attrName>ppt_h</p:attrName>
                                        </p:attrNameLst>
                                      </p:cBhvr>
                                      <p:tavLst>
                                        <p:tav tm="0">
                                          <p:val>
                                            <p:fltVal val="0"/>
                                          </p:val>
                                        </p:tav>
                                        <p:tav tm="100000">
                                          <p:val>
                                            <p:strVal val="#ppt_h"/>
                                          </p:val>
                                        </p:tav>
                                      </p:tavLst>
                                    </p:anim>
                                    <p:animEffect transition="in" filter="fade">
                                      <p:cBhvr>
                                        <p:cTn id="9" dur="750"/>
                                        <p:tgtEl>
                                          <p:spTgt spid="293"/>
                                        </p:tgtEl>
                                      </p:cBhvr>
                                    </p:animEffect>
                                  </p:childTnLst>
                                </p:cTn>
                              </p:par>
                              <p:par>
                                <p:cTn id="10" presetID="8" presetClass="emph" presetSubtype="0" fill="hold" grpId="0" nodeType="withEffect">
                                  <p:stCondLst>
                                    <p:cond delay="0"/>
                                  </p:stCondLst>
                                  <p:childTnLst>
                                    <p:animRot by="21600000">
                                      <p:cBhvr>
                                        <p:cTn id="11" dur="750" fill="hold"/>
                                        <p:tgtEl>
                                          <p:spTgt spid="293"/>
                                        </p:tgtEl>
                                        <p:attrNameLst>
                                          <p:attrName>r</p:attrName>
                                        </p:attrNameLst>
                                      </p:cBhvr>
                                    </p:animRot>
                                  </p:childTnLst>
                                </p:cTn>
                              </p:par>
                              <p:par>
                                <p:cTn id="12" presetID="53" presetClass="entr" presetSubtype="16" fill="hold" grpId="0" nodeType="withEffect">
                                  <p:stCondLst>
                                    <p:cond delay="500"/>
                                  </p:stCondLst>
                                  <p:childTnLst>
                                    <p:set>
                                      <p:cBhvr>
                                        <p:cTn id="13" dur="1" fill="hold">
                                          <p:stCondLst>
                                            <p:cond delay="0"/>
                                          </p:stCondLst>
                                        </p:cTn>
                                        <p:tgtEl>
                                          <p:spTgt spid="294"/>
                                        </p:tgtEl>
                                        <p:attrNameLst>
                                          <p:attrName>style.visibility</p:attrName>
                                        </p:attrNameLst>
                                      </p:cBhvr>
                                      <p:to>
                                        <p:strVal val="visible"/>
                                      </p:to>
                                    </p:set>
                                    <p:anim calcmode="lin" valueType="num">
                                      <p:cBhvr>
                                        <p:cTn id="14" dur="500" fill="hold"/>
                                        <p:tgtEl>
                                          <p:spTgt spid="294"/>
                                        </p:tgtEl>
                                        <p:attrNameLst>
                                          <p:attrName>ppt_w</p:attrName>
                                        </p:attrNameLst>
                                      </p:cBhvr>
                                      <p:tavLst>
                                        <p:tav tm="0">
                                          <p:val>
                                            <p:fltVal val="0"/>
                                          </p:val>
                                        </p:tav>
                                        <p:tav tm="100000">
                                          <p:val>
                                            <p:strVal val="#ppt_w"/>
                                          </p:val>
                                        </p:tav>
                                      </p:tavLst>
                                    </p:anim>
                                    <p:anim calcmode="lin" valueType="num">
                                      <p:cBhvr>
                                        <p:cTn id="15" dur="500" fill="hold"/>
                                        <p:tgtEl>
                                          <p:spTgt spid="294"/>
                                        </p:tgtEl>
                                        <p:attrNameLst>
                                          <p:attrName>ppt_h</p:attrName>
                                        </p:attrNameLst>
                                      </p:cBhvr>
                                      <p:tavLst>
                                        <p:tav tm="0">
                                          <p:val>
                                            <p:fltVal val="0"/>
                                          </p:val>
                                        </p:tav>
                                        <p:tav tm="100000">
                                          <p:val>
                                            <p:strVal val="#ppt_h"/>
                                          </p:val>
                                        </p:tav>
                                      </p:tavLst>
                                    </p:anim>
                                    <p:animEffect transition="in" filter="fade">
                                      <p:cBhvr>
                                        <p:cTn id="16" dur="500"/>
                                        <p:tgtEl>
                                          <p:spTgt spid="29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fade">
                                      <p:cBhvr>
                                        <p:cTn id="28" dur="750"/>
                                        <p:tgtEl>
                                          <p:spTgt spid="311"/>
                                        </p:tgtEl>
                                      </p:cBhvr>
                                    </p:animEffect>
                                    <p:anim calcmode="lin" valueType="num">
                                      <p:cBhvr>
                                        <p:cTn id="29" dur="750" fill="hold"/>
                                        <p:tgtEl>
                                          <p:spTgt spid="311"/>
                                        </p:tgtEl>
                                        <p:attrNameLst>
                                          <p:attrName>ppt_x</p:attrName>
                                        </p:attrNameLst>
                                      </p:cBhvr>
                                      <p:tavLst>
                                        <p:tav tm="0">
                                          <p:val>
                                            <p:strVal val="#ppt_x"/>
                                          </p:val>
                                        </p:tav>
                                        <p:tav tm="100000">
                                          <p:val>
                                            <p:strVal val="#ppt_x"/>
                                          </p:val>
                                        </p:tav>
                                      </p:tavLst>
                                    </p:anim>
                                    <p:anim calcmode="lin" valueType="num">
                                      <p:cBhvr>
                                        <p:cTn id="30" dur="75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293" grpId="1" animBg="1"/>
      <p:bldP spid="294" grpId="0" animBg="1"/>
      <p:bldP spid="3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1" name="矩形 10"/>
          <p:cNvSpPr/>
          <p:nvPr/>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1"/>
            </p:custDataLst>
          </p:nvPr>
        </p:nvSpPr>
        <p:spPr>
          <a:xfrm>
            <a:off x="3936591" y="1779662"/>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5923491" y="1878997"/>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803973" y="2218105"/>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2709157"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908816"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709157"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908816"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15946630"/>
      </p:ext>
    </p:extLst>
  </p:cSld>
  <p:clrMapOvr>
    <a:masterClrMapping/>
  </p:clrMapOvr>
  <p:transition spd="slow" advClick="0" advTm="6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by="(-#ppt_w*2)" calcmode="lin" valueType="num">
                                      <p:cBhvr rctx="PPT">
                                        <p:cTn id="19" dur="500" autoRev="1" fill="hold">
                                          <p:stCondLst>
                                            <p:cond delay="0"/>
                                          </p:stCondLst>
                                        </p:cTn>
                                        <p:tgtEl>
                                          <p:spTgt spid="28"/>
                                        </p:tgtEl>
                                        <p:attrNameLst>
                                          <p:attrName>ppt_w</p:attrName>
                                        </p:attrNameLst>
                                      </p:cBhvr>
                                    </p:anim>
                                    <p:anim by="(#ppt_w*0.50)" calcmode="lin" valueType="num">
                                      <p:cBhvr>
                                        <p:cTn id="20" dur="500" decel="50000" autoRev="1" fill="hold">
                                          <p:stCondLst>
                                            <p:cond delay="0"/>
                                          </p:stCondLst>
                                        </p:cTn>
                                        <p:tgtEl>
                                          <p:spTgt spid="28"/>
                                        </p:tgtEl>
                                        <p:attrNameLst>
                                          <p:attrName>ppt_x</p:attrName>
                                        </p:attrNameLst>
                                      </p:cBhvr>
                                    </p:anim>
                                    <p:anim from="(-#ppt_h/2)" to="(#ppt_y)" calcmode="lin" valueType="num">
                                      <p:cBhvr>
                                        <p:cTn id="21" dur="1000" fill="hold">
                                          <p:stCondLst>
                                            <p:cond delay="0"/>
                                          </p:stCondLst>
                                        </p:cTn>
                                        <p:tgtEl>
                                          <p:spTgt spid="28"/>
                                        </p:tgtEl>
                                        <p:attrNameLst>
                                          <p:attrName>ppt_y</p:attrName>
                                        </p:attrNameLst>
                                      </p:cBhvr>
                                    </p:anim>
                                    <p:animRot by="21600000">
                                      <p:cBhvr>
                                        <p:cTn id="22" dur="1000" fill="hold">
                                          <p:stCondLst>
                                            <p:cond delay="0"/>
                                          </p:stCondLst>
                                        </p:cTn>
                                        <p:tgtEl>
                                          <p:spTgt spid="2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0-#ppt_w/2"/>
                                          </p:val>
                                        </p:tav>
                                        <p:tav tm="100000">
                                          <p:val>
                                            <p:strVal val="#ppt_x"/>
                                          </p:val>
                                        </p:tav>
                                      </p:tavLst>
                                    </p:anim>
                                    <p:anim calcmode="lin" valueType="num">
                                      <p:cBhvr additive="base">
                                        <p:cTn id="2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bwMode="auto">
          <a:xfrm>
            <a:off x="1876789" y="1790701"/>
            <a:ext cx="1474986" cy="1475185"/>
            <a:chOff x="2384473" y="2272578"/>
            <a:chExt cx="2052000" cy="2052000"/>
          </a:xfrm>
        </p:grpSpPr>
        <p:sp>
          <p:nvSpPr>
            <p:cNvPr id="21" name="泪滴形 20"/>
            <p:cNvSpPr>
              <a:spLocks noChangeAspect="1"/>
            </p:cNvSpPr>
            <p:nvPr/>
          </p:nvSpPr>
          <p:spPr>
            <a:xfrm rot="13500000">
              <a:off x="2384473" y="2272578"/>
              <a:ext cx="2052000" cy="2052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grpSp>
          <p:nvGrpSpPr>
            <p:cNvPr id="3" name="组合 32"/>
            <p:cNvGrpSpPr>
              <a:grpSpLocks noChangeAspect="1"/>
            </p:cNvGrpSpPr>
            <p:nvPr/>
          </p:nvGrpSpPr>
          <p:grpSpPr>
            <a:xfrm>
              <a:off x="3044743" y="3046578"/>
              <a:ext cx="605333" cy="504000"/>
              <a:chOff x="521255" y="5321301"/>
              <a:chExt cx="360363" cy="300038"/>
            </a:xfrm>
            <a:solidFill>
              <a:srgbClr val="9DA8B1"/>
            </a:solidFill>
          </p:grpSpPr>
          <p:sp>
            <p:nvSpPr>
              <p:cNvPr id="34" name="Freeform 342"/>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343"/>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 name="组合 35"/>
          <p:cNvGrpSpPr/>
          <p:nvPr/>
        </p:nvGrpSpPr>
        <p:grpSpPr bwMode="auto">
          <a:xfrm>
            <a:off x="3172014" y="1790701"/>
            <a:ext cx="1473795" cy="1475185"/>
            <a:chOff x="4111294" y="2272576"/>
            <a:chExt cx="2052000" cy="2052000"/>
          </a:xfrm>
        </p:grpSpPr>
        <p:sp>
          <p:nvSpPr>
            <p:cNvPr id="37" name="泪滴形 36"/>
            <p:cNvSpPr>
              <a:spLocks noChangeAspect="1"/>
            </p:cNvSpPr>
            <p:nvPr/>
          </p:nvSpPr>
          <p:spPr>
            <a:xfrm rot="13500000">
              <a:off x="4111294" y="2272576"/>
              <a:ext cx="2052000" cy="20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95"/>
            <p:cNvSpPr>
              <a:spLocks noChangeAspect="1" noEditPoints="1"/>
            </p:cNvSpPr>
            <p:nvPr/>
          </p:nvSpPr>
          <p:spPr bwMode="auto">
            <a:xfrm>
              <a:off x="4772642" y="3027791"/>
              <a:ext cx="666320" cy="541569"/>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38"/>
          <p:cNvGrpSpPr/>
          <p:nvPr/>
        </p:nvGrpSpPr>
        <p:grpSpPr bwMode="auto">
          <a:xfrm>
            <a:off x="4520811" y="1790701"/>
            <a:ext cx="1473795" cy="1475185"/>
            <a:chOff x="5909556" y="2272576"/>
            <a:chExt cx="2052000" cy="2052000"/>
          </a:xfrm>
        </p:grpSpPr>
        <p:sp>
          <p:nvSpPr>
            <p:cNvPr id="40" name="泪滴形 39"/>
            <p:cNvSpPr>
              <a:spLocks noChangeAspect="1"/>
            </p:cNvSpPr>
            <p:nvPr/>
          </p:nvSpPr>
          <p:spPr>
            <a:xfrm rot="13500000">
              <a:off x="5909556" y="2272576"/>
              <a:ext cx="2052000" cy="205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grpSp>
          <p:nvGrpSpPr>
            <p:cNvPr id="6" name="组合 40"/>
            <p:cNvGrpSpPr>
              <a:grpSpLocks noChangeAspect="1"/>
            </p:cNvGrpSpPr>
            <p:nvPr/>
          </p:nvGrpSpPr>
          <p:grpSpPr>
            <a:xfrm>
              <a:off x="6599557" y="3046576"/>
              <a:ext cx="671999" cy="504000"/>
              <a:chOff x="17463" y="6819899"/>
              <a:chExt cx="400050" cy="300038"/>
            </a:xfrm>
            <a:solidFill>
              <a:srgbClr val="9DA8B1"/>
            </a:solidFill>
          </p:grpSpPr>
          <p:sp>
            <p:nvSpPr>
              <p:cNvPr id="42" name="Rectangle 426"/>
              <p:cNvSpPr>
                <a:spLocks noChangeArrowheads="1"/>
              </p:cNvSpPr>
              <p:nvPr/>
            </p:nvSpPr>
            <p:spPr bwMode="auto">
              <a:xfrm>
                <a:off x="88900" y="6991349"/>
                <a:ext cx="31750" cy="69850"/>
              </a:xfrm>
              <a:prstGeom prst="rect">
                <a:avLst/>
              </a:pr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43" name="Rectangle 427"/>
              <p:cNvSpPr>
                <a:spLocks noChangeArrowheads="1"/>
              </p:cNvSpPr>
              <p:nvPr/>
            </p:nvSpPr>
            <p:spPr bwMode="auto">
              <a:xfrm>
                <a:off x="144463" y="6911974"/>
                <a:ext cx="33338" cy="149225"/>
              </a:xfrm>
              <a:prstGeom prst="rect">
                <a:avLst/>
              </a:pr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44" name="Rectangle 428"/>
              <p:cNvSpPr>
                <a:spLocks noChangeArrowheads="1"/>
              </p:cNvSpPr>
              <p:nvPr/>
            </p:nvSpPr>
            <p:spPr bwMode="auto">
              <a:xfrm>
                <a:off x="200025" y="6946899"/>
                <a:ext cx="33338" cy="114300"/>
              </a:xfrm>
              <a:prstGeom prst="rect">
                <a:avLst/>
              </a:pr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45" name="Rectangle 429"/>
              <p:cNvSpPr>
                <a:spLocks noChangeArrowheads="1"/>
              </p:cNvSpPr>
              <p:nvPr/>
            </p:nvSpPr>
            <p:spPr bwMode="auto">
              <a:xfrm>
                <a:off x="257175" y="7024687"/>
                <a:ext cx="31750" cy="36513"/>
              </a:xfrm>
              <a:prstGeom prst="rect">
                <a:avLst/>
              </a:pr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46" name="Rectangle 430"/>
              <p:cNvSpPr>
                <a:spLocks noChangeArrowheads="1"/>
              </p:cNvSpPr>
              <p:nvPr/>
            </p:nvSpPr>
            <p:spPr bwMode="auto">
              <a:xfrm>
                <a:off x="312738" y="6883399"/>
                <a:ext cx="33338" cy="177800"/>
              </a:xfrm>
              <a:prstGeom prst="rect">
                <a:avLst/>
              </a:pr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47" name="Freeform 431"/>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7" name="组合 47"/>
          <p:cNvGrpSpPr/>
          <p:nvPr/>
        </p:nvGrpSpPr>
        <p:grpSpPr bwMode="auto">
          <a:xfrm>
            <a:off x="5837464" y="1790701"/>
            <a:ext cx="1473795" cy="1475185"/>
            <a:chOff x="7664955" y="2272577"/>
            <a:chExt cx="2052000" cy="2052000"/>
          </a:xfrm>
        </p:grpSpPr>
        <p:sp>
          <p:nvSpPr>
            <p:cNvPr id="49" name="泪滴形 48"/>
            <p:cNvSpPr>
              <a:spLocks noChangeAspect="1"/>
            </p:cNvSpPr>
            <p:nvPr/>
          </p:nvSpPr>
          <p:spPr>
            <a:xfrm rot="8100000" flipH="1">
              <a:off x="7664955" y="2272577"/>
              <a:ext cx="2052000" cy="20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grpSp>
          <p:nvGrpSpPr>
            <p:cNvPr id="8" name="组合 49"/>
            <p:cNvGrpSpPr>
              <a:grpSpLocks noChangeAspect="1"/>
            </p:cNvGrpSpPr>
            <p:nvPr/>
          </p:nvGrpSpPr>
          <p:grpSpPr>
            <a:xfrm>
              <a:off x="8379660" y="3046577"/>
              <a:ext cx="622590" cy="504000"/>
              <a:chOff x="12042775" y="6005512"/>
              <a:chExt cx="400050" cy="323850"/>
            </a:xfrm>
            <a:solidFill>
              <a:srgbClr val="E9E9E9"/>
            </a:solidFill>
          </p:grpSpPr>
          <p:sp>
            <p:nvSpPr>
              <p:cNvPr id="51" name="Freeform 367"/>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52" name="Oval 368"/>
              <p:cNvSpPr>
                <a:spLocks noChangeArrowheads="1"/>
              </p:cNvSpPr>
              <p:nvPr/>
            </p:nvSpPr>
            <p:spPr bwMode="auto">
              <a:xfrm>
                <a:off x="12099925" y="6059487"/>
                <a:ext cx="42863" cy="42863"/>
              </a:xfrm>
              <a:prstGeom prst="ellipse">
                <a:avLst/>
              </a:prstGeom>
              <a:grp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53" name="Oval 369"/>
              <p:cNvSpPr>
                <a:spLocks noChangeArrowheads="1"/>
              </p:cNvSpPr>
              <p:nvPr/>
            </p:nvSpPr>
            <p:spPr bwMode="auto">
              <a:xfrm>
                <a:off x="12344400" y="6059487"/>
                <a:ext cx="39688" cy="42863"/>
              </a:xfrm>
              <a:prstGeom prst="ellipse">
                <a:avLst/>
              </a:prstGeom>
              <a:grp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54" name="Oval 370"/>
              <p:cNvSpPr>
                <a:spLocks noChangeArrowheads="1"/>
              </p:cNvSpPr>
              <p:nvPr/>
            </p:nvSpPr>
            <p:spPr bwMode="auto">
              <a:xfrm>
                <a:off x="12099925" y="6232524"/>
                <a:ext cx="42863" cy="41275"/>
              </a:xfrm>
              <a:prstGeom prst="ellipse">
                <a:avLst/>
              </a:prstGeom>
              <a:grp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55" name="Oval 371"/>
              <p:cNvSpPr>
                <a:spLocks noChangeArrowheads="1"/>
              </p:cNvSpPr>
              <p:nvPr/>
            </p:nvSpPr>
            <p:spPr bwMode="auto">
              <a:xfrm>
                <a:off x="12344400" y="6232524"/>
                <a:ext cx="39688" cy="41275"/>
              </a:xfrm>
              <a:prstGeom prst="ellipse">
                <a:avLst/>
              </a:prstGeom>
              <a:grp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372"/>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lIns="121882" tIns="60941" rIns="121882" bIns="60941"/>
              <a:lstStyle/>
              <a:p>
                <a:pPr defTabSz="685096">
                  <a:defRPr/>
                </a:pPr>
                <a:endParaRPr lang="zh-CN" altLang="en-US" sz="1899" dirty="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57" name="矩形 56"/>
          <p:cNvSpPr>
            <a:spLocks noChangeArrowheads="1"/>
          </p:cNvSpPr>
          <p:nvPr/>
        </p:nvSpPr>
        <p:spPr bwMode="auto">
          <a:xfrm>
            <a:off x="3887402" y="3434954"/>
            <a:ext cx="1369197" cy="253846"/>
          </a:xfrm>
          <a:prstGeom prst="rect">
            <a:avLst/>
          </a:prstGeom>
          <a:noFill/>
          <a:ln w="9525">
            <a:noFill/>
            <a:miter lim="800000"/>
          </a:ln>
        </p:spPr>
        <p:txBody>
          <a:bodyPr wrap="none" lIns="68566" tIns="34283" rIns="68566" bIns="34283">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点击添加主要观点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1127988" y="1069182"/>
            <a:ext cx="6888026" cy="389225"/>
          </a:xfrm>
          <a:prstGeom prst="rect">
            <a:avLst/>
          </a:prstGeom>
          <a:noFill/>
          <a:ln>
            <a:noFill/>
          </a:ln>
        </p:spPr>
        <p:txBody>
          <a:bodyPr lIns="68566" tIns="34283" rIns="68566"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096">
              <a:lnSpc>
                <a:spcPct val="130000"/>
              </a:lnSpc>
              <a:spcBef>
                <a:spcPct val="0"/>
              </a:spcBef>
              <a:buNone/>
              <a:defRPr/>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59" name="矩形 47"/>
          <p:cNvSpPr>
            <a:spLocks noChangeArrowheads="1"/>
          </p:cNvSpPr>
          <p:nvPr/>
        </p:nvSpPr>
        <p:spPr bwMode="auto">
          <a:xfrm>
            <a:off x="1127988" y="3825478"/>
            <a:ext cx="6888026" cy="389225"/>
          </a:xfrm>
          <a:prstGeom prst="rect">
            <a:avLst/>
          </a:prstGeom>
          <a:noFill/>
          <a:ln>
            <a:noFill/>
          </a:ln>
        </p:spPr>
        <p:txBody>
          <a:bodyPr lIns="68566" tIns="34283" rIns="68566"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096">
              <a:lnSpc>
                <a:spcPct val="130000"/>
              </a:lnSpc>
              <a:spcBef>
                <a:spcPct val="0"/>
              </a:spcBef>
              <a:buNone/>
              <a:defRPr/>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extLst>
      <p:ext uri="{BB962C8B-B14F-4D97-AF65-F5344CB8AC3E}">
        <p14:creationId xmlns:p14="http://schemas.microsoft.com/office/powerpoint/2010/main" val="1672383911"/>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outVertical)">
                                      <p:cBhvr>
                                        <p:cTn id="7" dur="500"/>
                                        <p:tgtEl>
                                          <p:spTgt spid="58"/>
                                        </p:tgtEl>
                                      </p:cBhvr>
                                    </p:animEffect>
                                  </p:childTnLst>
                                </p:cTn>
                              </p:par>
                              <p:par>
                                <p:cTn id="8" presetID="2" presetClass="entr" presetSubtype="2"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3" presetClass="entr" presetSubtype="528" fill="hold" grpId="0" nodeType="withEffect">
                                  <p:stCondLst>
                                    <p:cond delay="4000"/>
                                  </p:stCondLst>
                                  <p:childTnLst>
                                    <p:set>
                                      <p:cBhvr>
                                        <p:cTn id="25" dur="1" fill="hold">
                                          <p:stCondLst>
                                            <p:cond delay="0"/>
                                          </p:stCondLst>
                                        </p:cTn>
                                        <p:tgtEl>
                                          <p:spTgt spid="57"/>
                                        </p:tgtEl>
                                        <p:attrNameLst>
                                          <p:attrName>style.visibility</p:attrName>
                                        </p:attrNameLst>
                                      </p:cBhvr>
                                      <p:to>
                                        <p:strVal val="visible"/>
                                      </p:to>
                                    </p:set>
                                    <p:anim calcmode="lin" valueType="num">
                                      <p:cBhvr>
                                        <p:cTn id="26" dur="400" fill="hold"/>
                                        <p:tgtEl>
                                          <p:spTgt spid="57"/>
                                        </p:tgtEl>
                                        <p:attrNameLst>
                                          <p:attrName>ppt_w</p:attrName>
                                        </p:attrNameLst>
                                      </p:cBhvr>
                                      <p:tavLst>
                                        <p:tav tm="0">
                                          <p:val>
                                            <p:fltVal val="0"/>
                                          </p:val>
                                        </p:tav>
                                        <p:tav tm="100000">
                                          <p:val>
                                            <p:strVal val="#ppt_w"/>
                                          </p:val>
                                        </p:tav>
                                      </p:tavLst>
                                    </p:anim>
                                    <p:anim calcmode="lin" valueType="num">
                                      <p:cBhvr>
                                        <p:cTn id="27" dur="400" fill="hold"/>
                                        <p:tgtEl>
                                          <p:spTgt spid="57"/>
                                        </p:tgtEl>
                                        <p:attrNameLst>
                                          <p:attrName>ppt_h</p:attrName>
                                        </p:attrNameLst>
                                      </p:cBhvr>
                                      <p:tavLst>
                                        <p:tav tm="0">
                                          <p:val>
                                            <p:fltVal val="0"/>
                                          </p:val>
                                        </p:tav>
                                        <p:tav tm="100000">
                                          <p:val>
                                            <p:strVal val="#ppt_h"/>
                                          </p:val>
                                        </p:tav>
                                      </p:tavLst>
                                    </p:anim>
                                    <p:anim calcmode="lin" valueType="num">
                                      <p:cBhvr>
                                        <p:cTn id="28" dur="400" fill="hold"/>
                                        <p:tgtEl>
                                          <p:spTgt spid="57"/>
                                        </p:tgtEl>
                                        <p:attrNameLst>
                                          <p:attrName>ppt_x</p:attrName>
                                        </p:attrNameLst>
                                      </p:cBhvr>
                                      <p:tavLst>
                                        <p:tav tm="0">
                                          <p:val>
                                            <p:fltVal val="0.5"/>
                                          </p:val>
                                        </p:tav>
                                        <p:tav tm="100000">
                                          <p:val>
                                            <p:strVal val="#ppt_x"/>
                                          </p:val>
                                        </p:tav>
                                      </p:tavLst>
                                    </p:anim>
                                    <p:anim calcmode="lin" valueType="num">
                                      <p:cBhvr>
                                        <p:cTn id="29" dur="400" fill="hold"/>
                                        <p:tgtEl>
                                          <p:spTgt spid="57"/>
                                        </p:tgtEl>
                                        <p:attrNameLst>
                                          <p:attrName>ppt_y</p:attrName>
                                        </p:attrNameLst>
                                      </p:cBhvr>
                                      <p:tavLst>
                                        <p:tav tm="0">
                                          <p:val>
                                            <p:fltVal val="0.5"/>
                                          </p:val>
                                        </p:tav>
                                        <p:tav tm="100000">
                                          <p:val>
                                            <p:strVal val="#ppt_y"/>
                                          </p:val>
                                        </p:tav>
                                      </p:tavLst>
                                    </p:anim>
                                  </p:childTnLst>
                                </p:cTn>
                              </p:par>
                            </p:childTnLst>
                          </p:cTn>
                        </p:par>
                        <p:par>
                          <p:cTn id="30" fill="hold">
                            <p:stCondLst>
                              <p:cond delay="4400"/>
                            </p:stCondLst>
                            <p:childTnLst>
                              <p:par>
                                <p:cTn id="31" presetID="16" presetClass="entr" presetSubtype="37" fill="hold" grpId="0" nodeType="afterEffect">
                                  <p:stCondLst>
                                    <p:cond delay="250"/>
                                  </p:stCondLst>
                                  <p:childTnLst>
                                    <p:set>
                                      <p:cBhvr>
                                        <p:cTn id="32" dur="1" fill="hold">
                                          <p:stCondLst>
                                            <p:cond delay="0"/>
                                          </p:stCondLst>
                                        </p:cTn>
                                        <p:tgtEl>
                                          <p:spTgt spid="59"/>
                                        </p:tgtEl>
                                        <p:attrNameLst>
                                          <p:attrName>style.visibility</p:attrName>
                                        </p:attrNameLst>
                                      </p:cBhvr>
                                      <p:to>
                                        <p:strVal val="visible"/>
                                      </p:to>
                                    </p:set>
                                    <p:animEffect transition="in" filter="barn(outVertical)">
                                      <p:cBhvr>
                                        <p:cTn id="3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右箭头 39"/>
          <p:cNvSpPr/>
          <p:nvPr/>
        </p:nvSpPr>
        <p:spPr>
          <a:xfrm rot="16200000">
            <a:off x="41515" y="2620380"/>
            <a:ext cx="2584847" cy="183331"/>
          </a:xfrm>
          <a:prstGeom prst="rightArrow">
            <a:avLst>
              <a:gd name="adj1" fmla="val 28473"/>
              <a:gd name="adj2" fmla="val 8720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41" name="右箭头 40"/>
          <p:cNvSpPr/>
          <p:nvPr/>
        </p:nvSpPr>
        <p:spPr>
          <a:xfrm>
            <a:off x="1319653" y="3890171"/>
            <a:ext cx="4859475" cy="183356"/>
          </a:xfrm>
          <a:prstGeom prst="rightArrow">
            <a:avLst>
              <a:gd name="adj1" fmla="val 28473"/>
              <a:gd name="adj2" fmla="val 8720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42" name="矩形 41"/>
          <p:cNvSpPr/>
          <p:nvPr/>
        </p:nvSpPr>
        <p:spPr>
          <a:xfrm>
            <a:off x="1588697" y="3553224"/>
            <a:ext cx="449995" cy="45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43" name="矩形 42"/>
          <p:cNvSpPr/>
          <p:nvPr/>
        </p:nvSpPr>
        <p:spPr>
          <a:xfrm>
            <a:off x="2335120" y="3171032"/>
            <a:ext cx="448804"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44" name="矩形 43"/>
          <p:cNvSpPr/>
          <p:nvPr/>
        </p:nvSpPr>
        <p:spPr>
          <a:xfrm>
            <a:off x="3080349" y="2848373"/>
            <a:ext cx="449995" cy="11560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45" name="矩形 44"/>
          <p:cNvSpPr/>
          <p:nvPr/>
        </p:nvSpPr>
        <p:spPr>
          <a:xfrm>
            <a:off x="3826770" y="2750742"/>
            <a:ext cx="448805" cy="1253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46" name="矩形 45"/>
          <p:cNvSpPr/>
          <p:nvPr/>
        </p:nvSpPr>
        <p:spPr>
          <a:xfrm>
            <a:off x="4572001" y="2569768"/>
            <a:ext cx="449995" cy="1434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47" name="矩形 46"/>
          <p:cNvSpPr/>
          <p:nvPr/>
        </p:nvSpPr>
        <p:spPr>
          <a:xfrm>
            <a:off x="5318423" y="2280445"/>
            <a:ext cx="448804" cy="17240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86" name="矩形 85"/>
          <p:cNvSpPr/>
          <p:nvPr/>
        </p:nvSpPr>
        <p:spPr>
          <a:xfrm>
            <a:off x="5318423" y="2280445"/>
            <a:ext cx="448804" cy="166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87" name="右箭头 86"/>
          <p:cNvSpPr/>
          <p:nvPr/>
        </p:nvSpPr>
        <p:spPr>
          <a:xfrm rot="20490444">
            <a:off x="1488699" y="2229248"/>
            <a:ext cx="4413051" cy="354806"/>
          </a:xfrm>
          <a:prstGeom prst="rightArrow">
            <a:avLst>
              <a:gd name="adj1" fmla="val 52347"/>
              <a:gd name="adj2" fmla="val 1153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096">
              <a:defRPr/>
            </a:pPr>
            <a:endParaRPr lang="zh-CN" altLang="en-US" sz="1000" dirty="0">
              <a:latin typeface="微软雅黑" panose="020B0503020204020204" pitchFamily="34" charset="-122"/>
              <a:ea typeface="微软雅黑" panose="020B0503020204020204" pitchFamily="34" charset="-122"/>
            </a:endParaRPr>
          </a:p>
        </p:txBody>
      </p:sp>
      <p:sp>
        <p:nvSpPr>
          <p:cNvPr id="88" name="文本框 16"/>
          <p:cNvSpPr txBox="1"/>
          <p:nvPr/>
        </p:nvSpPr>
        <p:spPr>
          <a:xfrm>
            <a:off x="1575603" y="4114008"/>
            <a:ext cx="4594228" cy="238527"/>
          </a:xfrm>
          <a:prstGeom prst="rect">
            <a:avLst/>
          </a:prstGeom>
          <a:noFill/>
        </p:spPr>
        <p:txBody>
          <a:bodyPr wrap="none" lIns="68573" tIns="34286" rIns="68573" bIns="34286">
            <a:spAutoFit/>
          </a:bodyPr>
          <a:lstStyle/>
          <a:p>
            <a:pPr defTabSz="685096">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项目一        项目二         项目三          项目四         项目五          项目六</a:t>
            </a:r>
          </a:p>
        </p:txBody>
      </p:sp>
      <p:sp>
        <p:nvSpPr>
          <p:cNvPr id="89" name="文本框 17"/>
          <p:cNvSpPr txBox="1"/>
          <p:nvPr/>
        </p:nvSpPr>
        <p:spPr>
          <a:xfrm>
            <a:off x="989271" y="2016127"/>
            <a:ext cx="307762" cy="915627"/>
          </a:xfrm>
          <a:prstGeom prst="rect">
            <a:avLst/>
          </a:prstGeom>
          <a:noFill/>
        </p:spPr>
        <p:txBody>
          <a:bodyPr vert="eaVert" wrap="none" lIns="68573" tIns="34286" rIns="68573" bIns="34286">
            <a:spAutoFit/>
          </a:bodyPr>
          <a:lstStyle>
            <a:defPPr>
              <a:defRPr lang="zh-CN"/>
            </a:defPPr>
            <a:lvl1pPr>
              <a:defRPr>
                <a:solidFill>
                  <a:schemeClr val="bg1">
                    <a:lumMod val="85000"/>
                  </a:schemeClr>
                </a:solidFill>
                <a:latin typeface="微软雅黑" panose="020B0503020204020204" pitchFamily="34" charset="-122"/>
                <a:ea typeface="微软雅黑" panose="020B0503020204020204" pitchFamily="34" charset="-122"/>
              </a:defRPr>
            </a:lvl1pPr>
          </a:lstStyle>
          <a:p>
            <a:pPr defTabSz="685096">
              <a:defRPr/>
            </a:pPr>
            <a:r>
              <a:rPr lang="zh-CN" altLang="en-US" sz="1100" dirty="0">
                <a:solidFill>
                  <a:schemeClr val="bg1">
                    <a:lumMod val="50000"/>
                  </a:schemeClr>
                </a:solidFill>
              </a:rPr>
              <a:t>点击输入文字</a:t>
            </a:r>
          </a:p>
        </p:txBody>
      </p:sp>
      <p:sp>
        <p:nvSpPr>
          <p:cNvPr id="90" name="文本框 18"/>
          <p:cNvSpPr txBox="1">
            <a:spLocks noChangeArrowheads="1"/>
          </p:cNvSpPr>
          <p:nvPr/>
        </p:nvSpPr>
        <p:spPr bwMode="auto">
          <a:xfrm>
            <a:off x="5389539" y="2495949"/>
            <a:ext cx="307762" cy="915627"/>
          </a:xfrm>
          <a:prstGeom prst="rect">
            <a:avLst/>
          </a:prstGeom>
          <a:noFill/>
          <a:ln w="9525">
            <a:noFill/>
            <a:miter lim="800000"/>
          </a:ln>
        </p:spPr>
        <p:txBody>
          <a:bodyPr vert="eaVert" wrap="none" lIns="68573" tIns="34286" rIns="68573" bIns="34286" anchor="ctr">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点击输入文字</a:t>
            </a:r>
          </a:p>
        </p:txBody>
      </p:sp>
      <p:sp>
        <p:nvSpPr>
          <p:cNvPr id="91" name="矩形 85"/>
          <p:cNvSpPr>
            <a:spLocks noChangeArrowheads="1"/>
          </p:cNvSpPr>
          <p:nvPr/>
        </p:nvSpPr>
        <p:spPr bwMode="auto">
          <a:xfrm>
            <a:off x="6524364" y="1939926"/>
            <a:ext cx="1555937" cy="271848"/>
          </a:xfrm>
          <a:prstGeom prst="rect">
            <a:avLst/>
          </a:prstGeom>
          <a:noFill/>
          <a:ln w="9525">
            <a:noFill/>
            <a:miter lim="800000"/>
          </a:ln>
        </p:spPr>
        <p:txBody>
          <a:bodyPr lIns="86396" tIns="43198" rIns="86396" bIns="43198">
            <a:spAutoFit/>
          </a:bodyPr>
          <a:lstStyle/>
          <a:p>
            <a:pPr>
              <a:buFont typeface="Arial" panose="020B0604020202020204" pitchFamily="34" charset="0"/>
              <a:buNone/>
            </a:pP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添加主要观点</a:t>
            </a:r>
            <a:endParaRPr lang="zh-CN" altLang="en-US" sz="1200" dirty="0">
              <a:solidFill>
                <a:schemeClr val="bg1">
                  <a:lumMod val="50000"/>
                </a:schemeClr>
              </a:solidFill>
              <a:sym typeface="Calibri" panose="020F0502020204030204" pitchFamily="34" charset="0"/>
            </a:endParaRPr>
          </a:p>
        </p:txBody>
      </p:sp>
      <p:sp>
        <p:nvSpPr>
          <p:cNvPr id="92" name="文本框 13"/>
          <p:cNvSpPr txBox="1"/>
          <p:nvPr/>
        </p:nvSpPr>
        <p:spPr>
          <a:xfrm>
            <a:off x="6360078" y="2288779"/>
            <a:ext cx="1742840" cy="807673"/>
          </a:xfrm>
          <a:prstGeom prst="rect">
            <a:avLst/>
          </a:prstGeom>
          <a:noFill/>
        </p:spPr>
        <p:txBody>
          <a:bodyPr lIns="68569" tIns="34283" rIns="68569" bIns="34283">
            <a:spAutoFit/>
          </a:bodyPr>
          <a:lstStyle/>
          <a:p>
            <a:pPr defTabSz="685096">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extLst>
      <p:ext uri="{BB962C8B-B14F-4D97-AF65-F5344CB8AC3E}">
        <p14:creationId xmlns:p14="http://schemas.microsoft.com/office/powerpoint/2010/main" val="169339474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wipe(down)">
                                      <p:cBhvr>
                                        <p:cTn id="40" dur="500"/>
                                        <p:tgtEl>
                                          <p:spTgt spid="87"/>
                                        </p:tgtEl>
                                      </p:cBhvr>
                                    </p:animEffect>
                                  </p:childTnLst>
                                </p:cTn>
                              </p:par>
                            </p:childTnLst>
                          </p:cTn>
                        </p:par>
                        <p:par>
                          <p:cTn id="41" fill="hold">
                            <p:stCondLst>
                              <p:cond delay="2000"/>
                            </p:stCondLst>
                            <p:childTnLst>
                              <p:par>
                                <p:cTn id="42" presetID="22" presetClass="entr" presetSubtype="1" fill="hold" grpId="0" nodeType="afterEffect">
                                  <p:stCondLst>
                                    <p:cond delay="25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500"/>
                                        <p:tgtEl>
                                          <p:spTgt spid="9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wipe(down)">
                                      <p:cBhvr>
                                        <p:cTn id="47" dur="500"/>
                                        <p:tgtEl>
                                          <p:spTgt spid="86"/>
                                        </p:tgtEl>
                                      </p:cBhvr>
                                    </p:animEffect>
                                  </p:childTnLst>
                                </p:cTn>
                              </p:par>
                            </p:childTnLst>
                          </p:cTn>
                        </p:par>
                        <p:par>
                          <p:cTn id="48" fill="hold">
                            <p:stCondLst>
                              <p:cond delay="2750"/>
                            </p:stCondLst>
                            <p:childTnLst>
                              <p:par>
                                <p:cTn id="49" presetID="12" presetClass="entr" presetSubtype="4"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additive="base">
                                        <p:cTn id="51" dur="500"/>
                                        <p:tgtEl>
                                          <p:spTgt spid="91"/>
                                        </p:tgtEl>
                                        <p:attrNameLst>
                                          <p:attrName>ppt_y</p:attrName>
                                        </p:attrNameLst>
                                      </p:cBhvr>
                                      <p:tavLst>
                                        <p:tav tm="0">
                                          <p:val>
                                            <p:strVal val="#ppt_y+#ppt_h*1.125000"/>
                                          </p:val>
                                        </p:tav>
                                        <p:tav tm="100000">
                                          <p:val>
                                            <p:strVal val="#ppt_y"/>
                                          </p:val>
                                        </p:tav>
                                      </p:tavLst>
                                    </p:anim>
                                    <p:animEffect transition="in" filter="wipe(up)">
                                      <p:cBhvr>
                                        <p:cTn id="52" dur="500"/>
                                        <p:tgtEl>
                                          <p:spTgt spid="91"/>
                                        </p:tgtEl>
                                      </p:cBhvr>
                                    </p:animEffect>
                                  </p:childTnLst>
                                </p:cTn>
                              </p:par>
                            </p:childTnLst>
                          </p:cTn>
                        </p:par>
                        <p:par>
                          <p:cTn id="53" fill="hold">
                            <p:stCondLst>
                              <p:cond delay="3250"/>
                            </p:stCondLst>
                            <p:childTnLst>
                              <p:par>
                                <p:cTn id="54" presetID="22" presetClass="entr" presetSubtype="1"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up)">
                                      <p:cBhvr>
                                        <p:cTn id="5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86" grpId="0" animBg="1"/>
      <p:bldP spid="87" grpId="0" animBg="1"/>
      <p:bldP spid="88" grpId="0"/>
      <p:bldP spid="89" grpId="0"/>
      <p:bldP spid="90" grpId="0"/>
      <p:bldP spid="91"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985890" y="2909825"/>
            <a:ext cx="2689130"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72126" tIns="36064" rIns="72126" bIns="36064" rtlCol="0" anchor="ctr"/>
          <a:lstStyle/>
          <a:p>
            <a:pPr algn="ctr"/>
            <a:endParaRPr lang="zh-CN" altLang="en-US" sz="1799" dirty="0"/>
          </a:p>
        </p:txBody>
      </p:sp>
      <p:sp>
        <p:nvSpPr>
          <p:cNvPr id="21" name="AutoShape 3"/>
          <p:cNvSpPr>
            <a:spLocks noChangeArrowheads="1"/>
          </p:cNvSpPr>
          <p:nvPr/>
        </p:nvSpPr>
        <p:spPr bwMode="auto">
          <a:xfrm rot="10800000">
            <a:off x="1783238" y="1879118"/>
            <a:ext cx="1094430"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72126" tIns="36064" rIns="72126" bIns="36064" rtlCol="0" anchor="ctr"/>
          <a:lstStyle/>
          <a:p>
            <a:pPr algn="ctr"/>
            <a:endParaRPr lang="zh-CN" altLang="en-US" sz="1799" dirty="0"/>
          </a:p>
        </p:txBody>
      </p:sp>
      <p:sp>
        <p:nvSpPr>
          <p:cNvPr id="22" name="AutoShape 6"/>
          <p:cNvSpPr>
            <a:spLocks noChangeArrowheads="1"/>
          </p:cNvSpPr>
          <p:nvPr/>
        </p:nvSpPr>
        <p:spPr bwMode="auto">
          <a:xfrm>
            <a:off x="1987836" y="1206774"/>
            <a:ext cx="685235" cy="583587"/>
          </a:xfrm>
          <a:prstGeom prst="triangle">
            <a:avLst>
              <a:gd name="adj" fmla="val 50000"/>
            </a:avLst>
          </a:pr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lIns="72126" tIns="36064" rIns="72126" bIns="36064" rtlCol="0" anchor="ctr"/>
          <a:lstStyle/>
          <a:p>
            <a:pPr algn="ctr"/>
            <a:endParaRPr lang="zh-CN" altLang="en-US" sz="1799" dirty="0"/>
          </a:p>
        </p:txBody>
      </p:sp>
      <p:sp>
        <p:nvSpPr>
          <p:cNvPr id="23" name="AutoShape 4"/>
          <p:cNvSpPr>
            <a:spLocks noChangeArrowheads="1"/>
          </p:cNvSpPr>
          <p:nvPr/>
        </p:nvSpPr>
        <p:spPr bwMode="auto">
          <a:xfrm rot="10800000">
            <a:off x="1456070" y="2306269"/>
            <a:ext cx="1748766"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a:extLst/>
        </p:spPr>
        <p:style>
          <a:lnRef idx="2">
            <a:schemeClr val="dk1">
              <a:shade val="50000"/>
            </a:schemeClr>
          </a:lnRef>
          <a:fillRef idx="1">
            <a:schemeClr val="dk1"/>
          </a:fillRef>
          <a:effectRef idx="0">
            <a:schemeClr val="dk1"/>
          </a:effectRef>
          <a:fontRef idx="minor">
            <a:schemeClr val="lt1"/>
          </a:fontRef>
        </p:style>
        <p:txBody>
          <a:bodyPr lIns="72126" tIns="36064" rIns="72126" bIns="36064" rtlCol="0" anchor="ctr"/>
          <a:lstStyle/>
          <a:p>
            <a:pPr algn="ctr"/>
            <a:endParaRPr lang="zh-CN" altLang="en-US" sz="1799" dirty="0"/>
          </a:p>
        </p:txBody>
      </p:sp>
      <p:sp>
        <p:nvSpPr>
          <p:cNvPr id="24" name="AutoShape 5"/>
          <p:cNvSpPr>
            <a:spLocks noChangeArrowheads="1"/>
          </p:cNvSpPr>
          <p:nvPr/>
        </p:nvSpPr>
        <p:spPr bwMode="auto">
          <a:xfrm rot="10800000">
            <a:off x="544271" y="3760450"/>
            <a:ext cx="3572363"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lIns="72126" tIns="36064" rIns="72126" bIns="36064" rtlCol="0" anchor="ctr"/>
          <a:lstStyle/>
          <a:p>
            <a:pPr algn="ctr"/>
            <a:endParaRPr lang="zh-CN" altLang="en-US" sz="1799" dirty="0"/>
          </a:p>
        </p:txBody>
      </p:sp>
      <p:cxnSp>
        <p:nvCxnSpPr>
          <p:cNvPr id="25" name="直接连接符 24"/>
          <p:cNvCxnSpPr/>
          <p:nvPr/>
        </p:nvCxnSpPr>
        <p:spPr>
          <a:xfrm>
            <a:off x="2356350" y="1527086"/>
            <a:ext cx="282393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2345428" y="2030828"/>
            <a:ext cx="283485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2356350" y="2553463"/>
            <a:ext cx="282393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2330455" y="3318303"/>
            <a:ext cx="2849832"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2330455" y="4075525"/>
            <a:ext cx="2849832"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5315714" y="3937494"/>
            <a:ext cx="3029568" cy="392821"/>
          </a:xfrm>
          <a:prstGeom prst="rect">
            <a:avLst/>
          </a:prstGeom>
          <a:noFill/>
        </p:spPr>
        <p:txBody>
          <a:bodyPr wrap="square" lIns="72126" tIns="36064" rIns="72126" bIns="36064"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1" name="TextBox 30"/>
          <p:cNvSpPr txBox="1"/>
          <p:nvPr/>
        </p:nvSpPr>
        <p:spPr>
          <a:xfrm>
            <a:off x="4383408" y="3705483"/>
            <a:ext cx="761023" cy="257442"/>
          </a:xfrm>
          <a:prstGeom prst="rect">
            <a:avLst/>
          </a:prstGeom>
          <a:noFill/>
        </p:spPr>
        <p:txBody>
          <a:bodyPr wrap="none" lIns="72126" tIns="36064" rIns="72126" bIns="36064" rtlCol="0">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p>
        </p:txBody>
      </p:sp>
      <p:sp>
        <p:nvSpPr>
          <p:cNvPr id="32" name="TextBox 31"/>
          <p:cNvSpPr txBox="1"/>
          <p:nvPr/>
        </p:nvSpPr>
        <p:spPr>
          <a:xfrm>
            <a:off x="5315714" y="3184866"/>
            <a:ext cx="3029568" cy="392821"/>
          </a:xfrm>
          <a:prstGeom prst="rect">
            <a:avLst/>
          </a:prstGeom>
          <a:noFill/>
        </p:spPr>
        <p:txBody>
          <a:bodyPr wrap="square" lIns="72126" tIns="36064" rIns="72126" bIns="36064"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3" name="TextBox 32"/>
          <p:cNvSpPr txBox="1"/>
          <p:nvPr/>
        </p:nvSpPr>
        <p:spPr>
          <a:xfrm>
            <a:off x="4383408" y="2959670"/>
            <a:ext cx="761023" cy="257442"/>
          </a:xfrm>
          <a:prstGeom prst="rect">
            <a:avLst/>
          </a:prstGeom>
          <a:noFill/>
        </p:spPr>
        <p:txBody>
          <a:bodyPr wrap="none" lIns="72126" tIns="36064" rIns="72126" bIns="36064" rtlCol="0">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p>
        </p:txBody>
      </p:sp>
      <p:sp>
        <p:nvSpPr>
          <p:cNvPr id="34" name="TextBox 33"/>
          <p:cNvSpPr txBox="1"/>
          <p:nvPr/>
        </p:nvSpPr>
        <p:spPr>
          <a:xfrm>
            <a:off x="5315714" y="2450299"/>
            <a:ext cx="3029568" cy="432819"/>
          </a:xfrm>
          <a:prstGeom prst="rect">
            <a:avLst/>
          </a:prstGeom>
          <a:noFill/>
        </p:spPr>
        <p:txBody>
          <a:bodyPr wrap="square" lIns="72126" tIns="36064" rIns="72126" bIns="36064"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itchFamily="34" charset="-122"/>
                <a:ea typeface="微软雅黑" pitchFamily="34" charset="-122"/>
              </a:rPr>
              <a:t>。</a:t>
            </a:r>
          </a:p>
        </p:txBody>
      </p:sp>
      <p:sp>
        <p:nvSpPr>
          <p:cNvPr id="35" name="TextBox 34"/>
          <p:cNvSpPr txBox="1"/>
          <p:nvPr/>
        </p:nvSpPr>
        <p:spPr>
          <a:xfrm>
            <a:off x="4383408" y="2202332"/>
            <a:ext cx="761023" cy="257442"/>
          </a:xfrm>
          <a:prstGeom prst="rect">
            <a:avLst/>
          </a:prstGeom>
          <a:noFill/>
        </p:spPr>
        <p:txBody>
          <a:bodyPr wrap="none" lIns="72126" tIns="36064" rIns="72126" bIns="36064" rtlCol="0">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p>
        </p:txBody>
      </p:sp>
      <p:sp>
        <p:nvSpPr>
          <p:cNvPr id="36" name="TextBox 35"/>
          <p:cNvSpPr txBox="1"/>
          <p:nvPr/>
        </p:nvSpPr>
        <p:spPr>
          <a:xfrm>
            <a:off x="5315714" y="1893840"/>
            <a:ext cx="3029568" cy="432819"/>
          </a:xfrm>
          <a:prstGeom prst="rect">
            <a:avLst/>
          </a:prstGeom>
          <a:noFill/>
        </p:spPr>
        <p:txBody>
          <a:bodyPr wrap="square" lIns="72126" tIns="36064" rIns="72126" bIns="36064" rtlCol="0">
            <a:spAutoFit/>
          </a:bodyPr>
          <a:lstStyle/>
          <a:p>
            <a:pPr>
              <a:lnSpc>
                <a:spcPct val="130000"/>
              </a:lnSpc>
            </a:pPr>
            <a:r>
              <a:rPr lang="zh-CN" altLang="en-US" sz="9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7" name="TextBox 36"/>
          <p:cNvSpPr txBox="1"/>
          <p:nvPr/>
        </p:nvSpPr>
        <p:spPr>
          <a:xfrm>
            <a:off x="4383408" y="1687770"/>
            <a:ext cx="761023" cy="257442"/>
          </a:xfrm>
          <a:prstGeom prst="rect">
            <a:avLst/>
          </a:prstGeom>
          <a:noFill/>
        </p:spPr>
        <p:txBody>
          <a:bodyPr wrap="none" lIns="72126" tIns="36064" rIns="72126" bIns="36064" rtlCol="0">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p>
        </p:txBody>
      </p:sp>
      <p:sp>
        <p:nvSpPr>
          <p:cNvPr id="38" name="TextBox 37"/>
          <p:cNvSpPr txBox="1"/>
          <p:nvPr/>
        </p:nvSpPr>
        <p:spPr>
          <a:xfrm>
            <a:off x="5315714" y="1373991"/>
            <a:ext cx="3029568" cy="392821"/>
          </a:xfrm>
          <a:prstGeom prst="rect">
            <a:avLst/>
          </a:prstGeom>
          <a:noFill/>
        </p:spPr>
        <p:txBody>
          <a:bodyPr wrap="square" lIns="72126" tIns="36064" rIns="72126" bIns="36064"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9" name="TextBox 38"/>
          <p:cNvSpPr txBox="1"/>
          <p:nvPr/>
        </p:nvSpPr>
        <p:spPr>
          <a:xfrm>
            <a:off x="4383408" y="1167921"/>
            <a:ext cx="761023" cy="257442"/>
          </a:xfrm>
          <a:prstGeom prst="rect">
            <a:avLst/>
          </a:prstGeom>
          <a:noFill/>
        </p:spPr>
        <p:txBody>
          <a:bodyPr wrap="none" lIns="72126" tIns="36064" rIns="72126" bIns="36064" rtlCol="0">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1139224792"/>
      </p:ext>
    </p:extLst>
  </p:cSld>
  <p:clrMapOvr>
    <a:masterClrMapping/>
  </p:clrMapOvr>
  <p:transition spd="slow" advClick="0" advTm="558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ppt_h/2"/>
                                          </p:val>
                                        </p:tav>
                                        <p:tav tm="100000">
                                          <p:val>
                                            <p:strVal val="#ppt_y"/>
                                          </p:val>
                                        </p:tav>
                                      </p:tavLst>
                                    </p:anim>
                                    <p:anim calcmode="lin" valueType="num">
                                      <p:cBhvr>
                                        <p:cTn id="46" dur="250" fill="hold"/>
                                        <p:tgtEl>
                                          <p:spTgt spid="39"/>
                                        </p:tgtEl>
                                        <p:attrNameLst>
                                          <p:attrName>ppt_w</p:attrName>
                                        </p:attrNameLst>
                                      </p:cBhvr>
                                      <p:tavLst>
                                        <p:tav tm="0">
                                          <p:val>
                                            <p:strVal val="#ppt_w"/>
                                          </p:val>
                                        </p:tav>
                                        <p:tav tm="100000">
                                          <p:val>
                                            <p:strVal val="#ppt_w"/>
                                          </p:val>
                                        </p:tav>
                                      </p:tavLst>
                                    </p:anim>
                                    <p:anim calcmode="lin" valueType="num">
                                      <p:cBhvr>
                                        <p:cTn id="47" dur="250" fill="hold"/>
                                        <p:tgtEl>
                                          <p:spTgt spid="3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7"/>
                                        </p:tgtEl>
                                        <p:attrNameLst>
                                          <p:attrName>style.visibility</p:attrName>
                                        </p:attrNameLst>
                                      </p:cBhvr>
                                      <p:to>
                                        <p:strVal val="visible"/>
                                      </p:to>
                                    </p:set>
                                    <p:anim calcmode="lin" valueType="num">
                                      <p:cBhvr>
                                        <p:cTn id="50" dur="250" fill="hold"/>
                                        <p:tgtEl>
                                          <p:spTgt spid="37"/>
                                        </p:tgtEl>
                                        <p:attrNameLst>
                                          <p:attrName>ppt_x</p:attrName>
                                        </p:attrNameLst>
                                      </p:cBhvr>
                                      <p:tavLst>
                                        <p:tav tm="0">
                                          <p:val>
                                            <p:strVal val="#ppt_x"/>
                                          </p:val>
                                        </p:tav>
                                        <p:tav tm="100000">
                                          <p:val>
                                            <p:strVal val="#ppt_x"/>
                                          </p:val>
                                        </p:tav>
                                      </p:tavLst>
                                    </p:anim>
                                    <p:anim calcmode="lin" valueType="num">
                                      <p:cBhvr>
                                        <p:cTn id="51" dur="250" fill="hold"/>
                                        <p:tgtEl>
                                          <p:spTgt spid="37"/>
                                        </p:tgtEl>
                                        <p:attrNameLst>
                                          <p:attrName>ppt_y</p:attrName>
                                        </p:attrNameLst>
                                      </p:cBhvr>
                                      <p:tavLst>
                                        <p:tav tm="0">
                                          <p:val>
                                            <p:strVal val="#ppt_y-#ppt_h/2"/>
                                          </p:val>
                                        </p:tav>
                                        <p:tav tm="100000">
                                          <p:val>
                                            <p:strVal val="#ppt_y"/>
                                          </p:val>
                                        </p:tav>
                                      </p:tavLst>
                                    </p:anim>
                                    <p:anim calcmode="lin" valueType="num">
                                      <p:cBhvr>
                                        <p:cTn id="52" dur="250" fill="hold"/>
                                        <p:tgtEl>
                                          <p:spTgt spid="37"/>
                                        </p:tgtEl>
                                        <p:attrNameLst>
                                          <p:attrName>ppt_w</p:attrName>
                                        </p:attrNameLst>
                                      </p:cBhvr>
                                      <p:tavLst>
                                        <p:tav tm="0">
                                          <p:val>
                                            <p:strVal val="#ppt_w"/>
                                          </p:val>
                                        </p:tav>
                                        <p:tav tm="100000">
                                          <p:val>
                                            <p:strVal val="#ppt_w"/>
                                          </p:val>
                                        </p:tav>
                                      </p:tavLst>
                                    </p:anim>
                                    <p:anim calcmode="lin" valueType="num">
                                      <p:cBhvr>
                                        <p:cTn id="53" dur="250" fill="hold"/>
                                        <p:tgtEl>
                                          <p:spTgt spid="3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5"/>
                                        </p:tgtEl>
                                        <p:attrNameLst>
                                          <p:attrName>style.visibility</p:attrName>
                                        </p:attrNameLst>
                                      </p:cBhvr>
                                      <p:to>
                                        <p:strVal val="visible"/>
                                      </p:to>
                                    </p:se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ppt_h/2"/>
                                          </p:val>
                                        </p:tav>
                                        <p:tav tm="100000">
                                          <p:val>
                                            <p:strVal val="#ppt_y"/>
                                          </p:val>
                                        </p:tav>
                                      </p:tavLst>
                                    </p:anim>
                                    <p:anim calcmode="lin" valueType="num">
                                      <p:cBhvr>
                                        <p:cTn id="58" dur="250" fill="hold"/>
                                        <p:tgtEl>
                                          <p:spTgt spid="35"/>
                                        </p:tgtEl>
                                        <p:attrNameLst>
                                          <p:attrName>ppt_w</p:attrName>
                                        </p:attrNameLst>
                                      </p:cBhvr>
                                      <p:tavLst>
                                        <p:tav tm="0">
                                          <p:val>
                                            <p:strVal val="#ppt_w"/>
                                          </p:val>
                                        </p:tav>
                                        <p:tav tm="100000">
                                          <p:val>
                                            <p:strVal val="#ppt_w"/>
                                          </p:val>
                                        </p:tav>
                                      </p:tavLst>
                                    </p:anim>
                                    <p:anim calcmode="lin" valueType="num">
                                      <p:cBhvr>
                                        <p:cTn id="59" dur="250" fill="hold"/>
                                        <p:tgtEl>
                                          <p:spTgt spid="3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33"/>
                                        </p:tgtEl>
                                        <p:attrNameLst>
                                          <p:attrName>style.visibility</p:attrName>
                                        </p:attrNameLst>
                                      </p:cBhvr>
                                      <p:to>
                                        <p:strVal val="visible"/>
                                      </p:to>
                                    </p:se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ppt_h/2"/>
                                          </p:val>
                                        </p:tav>
                                        <p:tav tm="100000">
                                          <p:val>
                                            <p:strVal val="#ppt_y"/>
                                          </p:val>
                                        </p:tav>
                                      </p:tavLst>
                                    </p:anim>
                                    <p:anim calcmode="lin" valueType="num">
                                      <p:cBhvr>
                                        <p:cTn id="64" dur="250" fill="hold"/>
                                        <p:tgtEl>
                                          <p:spTgt spid="33"/>
                                        </p:tgtEl>
                                        <p:attrNameLst>
                                          <p:attrName>ppt_w</p:attrName>
                                        </p:attrNameLst>
                                      </p:cBhvr>
                                      <p:tavLst>
                                        <p:tav tm="0">
                                          <p:val>
                                            <p:strVal val="#ppt_w"/>
                                          </p:val>
                                        </p:tav>
                                        <p:tav tm="100000">
                                          <p:val>
                                            <p:strVal val="#ppt_w"/>
                                          </p:val>
                                        </p:tav>
                                      </p:tavLst>
                                    </p:anim>
                                    <p:anim calcmode="lin" valueType="num">
                                      <p:cBhvr>
                                        <p:cTn id="65" dur="250" fill="hold"/>
                                        <p:tgtEl>
                                          <p:spTgt spid="3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250" fill="hold"/>
                                        <p:tgtEl>
                                          <p:spTgt spid="31"/>
                                        </p:tgtEl>
                                        <p:attrNameLst>
                                          <p:attrName>ppt_x</p:attrName>
                                        </p:attrNameLst>
                                      </p:cBhvr>
                                      <p:tavLst>
                                        <p:tav tm="0">
                                          <p:val>
                                            <p:strVal val="#ppt_x"/>
                                          </p:val>
                                        </p:tav>
                                        <p:tav tm="100000">
                                          <p:val>
                                            <p:strVal val="#ppt_x"/>
                                          </p:val>
                                        </p:tav>
                                      </p:tavLst>
                                    </p:anim>
                                    <p:anim calcmode="lin" valueType="num">
                                      <p:cBhvr>
                                        <p:cTn id="69" dur="250" fill="hold"/>
                                        <p:tgtEl>
                                          <p:spTgt spid="31"/>
                                        </p:tgtEl>
                                        <p:attrNameLst>
                                          <p:attrName>ppt_y</p:attrName>
                                        </p:attrNameLst>
                                      </p:cBhvr>
                                      <p:tavLst>
                                        <p:tav tm="0">
                                          <p:val>
                                            <p:strVal val="#ppt_y-#ppt_h/2"/>
                                          </p:val>
                                        </p:tav>
                                        <p:tav tm="100000">
                                          <p:val>
                                            <p:strVal val="#ppt_y"/>
                                          </p:val>
                                        </p:tav>
                                      </p:tavLst>
                                    </p:anim>
                                    <p:anim calcmode="lin" valueType="num">
                                      <p:cBhvr>
                                        <p:cTn id="70" dur="250" fill="hold"/>
                                        <p:tgtEl>
                                          <p:spTgt spid="31"/>
                                        </p:tgtEl>
                                        <p:attrNameLst>
                                          <p:attrName>ppt_w</p:attrName>
                                        </p:attrNameLst>
                                      </p:cBhvr>
                                      <p:tavLst>
                                        <p:tav tm="0">
                                          <p:val>
                                            <p:strVal val="#ppt_w"/>
                                          </p:val>
                                        </p:tav>
                                        <p:tav tm="100000">
                                          <p:val>
                                            <p:strVal val="#ppt_w"/>
                                          </p:val>
                                        </p:tav>
                                      </p:tavLst>
                                    </p:anim>
                                    <p:anim calcmode="lin" valueType="num">
                                      <p:cBhvr>
                                        <p:cTn id="71" dur="25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2743389" y="2472093"/>
            <a:ext cx="933739" cy="266878"/>
          </a:xfrm>
          <a:prstGeom prst="rect">
            <a:avLst/>
          </a:prstGeom>
          <a:noFill/>
        </p:spPr>
        <p:txBody>
          <a:bodyPr wrap="none" lIns="81472" tIns="40736" rIns="81472" bIns="40736" rtlCol="0">
            <a:spAutoFit/>
          </a:bodyPr>
          <a:lstStyle/>
          <a:p>
            <a:r>
              <a:rPr lang="zh-CN" altLang="en-US" sz="1200" b="1" dirty="0">
                <a:solidFill>
                  <a:schemeClr val="bg2"/>
                </a:solidFill>
                <a:latin typeface="微软雅黑" pitchFamily="34" charset="-122"/>
                <a:ea typeface="微软雅黑" pitchFamily="34" charset="-122"/>
              </a:rPr>
              <a:t>提升办法三</a:t>
            </a:r>
          </a:p>
        </p:txBody>
      </p:sp>
      <p:sp>
        <p:nvSpPr>
          <p:cNvPr id="66" name="TextBox 65"/>
          <p:cNvSpPr txBox="1"/>
          <p:nvPr/>
        </p:nvSpPr>
        <p:spPr>
          <a:xfrm>
            <a:off x="2358417" y="3444371"/>
            <a:ext cx="933739" cy="266878"/>
          </a:xfrm>
          <a:prstGeom prst="rect">
            <a:avLst/>
          </a:prstGeom>
          <a:noFill/>
        </p:spPr>
        <p:txBody>
          <a:bodyPr wrap="none" lIns="81472" tIns="40736" rIns="81472" bIns="40736" rtlCol="0">
            <a:spAutoFit/>
          </a:bodyPr>
          <a:lstStyle/>
          <a:p>
            <a:r>
              <a:rPr lang="zh-CN" altLang="en-US" sz="1200" b="1" dirty="0">
                <a:solidFill>
                  <a:schemeClr val="bg2"/>
                </a:solidFill>
                <a:latin typeface="微软雅黑" pitchFamily="34" charset="-122"/>
                <a:ea typeface="微软雅黑" pitchFamily="34" charset="-122"/>
              </a:rPr>
              <a:t>提升办法五</a:t>
            </a:r>
          </a:p>
        </p:txBody>
      </p:sp>
      <p:sp>
        <p:nvSpPr>
          <p:cNvPr id="70" name="TextBox 69"/>
          <p:cNvSpPr txBox="1"/>
          <p:nvPr/>
        </p:nvSpPr>
        <p:spPr>
          <a:xfrm>
            <a:off x="6307003" y="2459835"/>
            <a:ext cx="933739" cy="266878"/>
          </a:xfrm>
          <a:prstGeom prst="rect">
            <a:avLst/>
          </a:prstGeom>
          <a:noFill/>
        </p:spPr>
        <p:txBody>
          <a:bodyPr wrap="none" lIns="81472" tIns="40736" rIns="81472" bIns="40736" rtlCol="0">
            <a:spAutoFit/>
          </a:bodyPr>
          <a:lstStyle/>
          <a:p>
            <a:r>
              <a:rPr lang="zh-CN" altLang="en-US" sz="1200" b="1" dirty="0">
                <a:solidFill>
                  <a:schemeClr val="bg2"/>
                </a:solidFill>
                <a:latin typeface="微软雅黑" pitchFamily="34" charset="-122"/>
                <a:ea typeface="微软雅黑" pitchFamily="34" charset="-122"/>
              </a:rPr>
              <a:t>提升办法四</a:t>
            </a:r>
          </a:p>
        </p:txBody>
      </p:sp>
      <p:sp>
        <p:nvSpPr>
          <p:cNvPr id="71" name="TextBox 70"/>
          <p:cNvSpPr txBox="1"/>
          <p:nvPr/>
        </p:nvSpPr>
        <p:spPr>
          <a:xfrm>
            <a:off x="5884054" y="3447117"/>
            <a:ext cx="933739" cy="266878"/>
          </a:xfrm>
          <a:prstGeom prst="rect">
            <a:avLst/>
          </a:prstGeom>
          <a:noFill/>
        </p:spPr>
        <p:txBody>
          <a:bodyPr wrap="none" lIns="81472" tIns="40736" rIns="81472" bIns="40736" rtlCol="0">
            <a:spAutoFit/>
          </a:bodyPr>
          <a:lstStyle/>
          <a:p>
            <a:r>
              <a:rPr lang="zh-CN" altLang="en-US" sz="1200" b="1" dirty="0">
                <a:solidFill>
                  <a:schemeClr val="bg2"/>
                </a:solidFill>
                <a:latin typeface="微软雅黑" pitchFamily="34" charset="-122"/>
                <a:ea typeface="微软雅黑" pitchFamily="34" charset="-122"/>
              </a:rPr>
              <a:t>提升办法六</a:t>
            </a:r>
          </a:p>
        </p:txBody>
      </p:sp>
      <p:sp>
        <p:nvSpPr>
          <p:cNvPr id="72" name="椭圆 34"/>
          <p:cNvSpPr/>
          <p:nvPr/>
        </p:nvSpPr>
        <p:spPr>
          <a:xfrm rot="16200000">
            <a:off x="4073199" y="2256058"/>
            <a:ext cx="816746" cy="104987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rtlCol="0" anchor="ctr"/>
          <a:lstStyle/>
          <a:p>
            <a:pPr algn="ctr"/>
            <a:endParaRPr lang="zh-CN" altLang="en-US" sz="1000" dirty="0">
              <a:latin typeface="微软雅黑" pitchFamily="34" charset="-122"/>
              <a:ea typeface="微软雅黑" pitchFamily="34" charset="-122"/>
            </a:endParaRPr>
          </a:p>
        </p:txBody>
      </p:sp>
      <p:grpSp>
        <p:nvGrpSpPr>
          <p:cNvPr id="2" name="组合 72"/>
          <p:cNvGrpSpPr/>
          <p:nvPr/>
        </p:nvGrpSpPr>
        <p:grpSpPr>
          <a:xfrm rot="5400000">
            <a:off x="5357072" y="2233431"/>
            <a:ext cx="804642" cy="1044912"/>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2"/>
                </a:solidFill>
                <a:latin typeface="微软雅黑" pitchFamily="34" charset="-122"/>
                <a:ea typeface="微软雅黑"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2"/>
                </a:solidFill>
                <a:latin typeface="微软雅黑" pitchFamily="34" charset="-122"/>
                <a:ea typeface="微软雅黑" pitchFamily="34" charset="-122"/>
              </a:endParaRPr>
            </a:p>
          </p:txBody>
        </p:sp>
      </p:grpSp>
      <p:sp>
        <p:nvSpPr>
          <p:cNvPr id="76" name="椭圆 34"/>
          <p:cNvSpPr/>
          <p:nvPr/>
        </p:nvSpPr>
        <p:spPr>
          <a:xfrm rot="5400000">
            <a:off x="4841494" y="3226640"/>
            <a:ext cx="816746" cy="104987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rtlCol="0" anchor="ctr"/>
          <a:lstStyle/>
          <a:p>
            <a:pPr algn="ctr"/>
            <a:endParaRPr lang="zh-CN" altLang="en-US" sz="1000" dirty="0">
              <a:latin typeface="微软雅黑" pitchFamily="34" charset="-122"/>
              <a:ea typeface="微软雅黑" pitchFamily="34" charset="-122"/>
            </a:endParaRPr>
          </a:p>
        </p:txBody>
      </p:sp>
      <p:grpSp>
        <p:nvGrpSpPr>
          <p:cNvPr id="3" name="组合 76"/>
          <p:cNvGrpSpPr/>
          <p:nvPr/>
        </p:nvGrpSpPr>
        <p:grpSpPr>
          <a:xfrm rot="16200000">
            <a:off x="3592231" y="3205508"/>
            <a:ext cx="804642" cy="1044912"/>
            <a:chOff x="4020870" y="2194485"/>
            <a:chExt cx="1102258" cy="1432090"/>
          </a:xfrm>
          <a:effectLst>
            <a:outerShdw blurRad="444500" dist="254000" dir="8100000" algn="tr" rotWithShape="0">
              <a:prstClr val="black">
                <a:alpha val="50000"/>
              </a:prstClr>
            </a:outerShdw>
          </a:effectLst>
        </p:grpSpPr>
        <p:sp>
          <p:nvSpPr>
            <p:cNvPr id="7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微软雅黑" pitchFamily="34" charset="-122"/>
                <a:ea typeface="微软雅黑" pitchFamily="34" charset="-122"/>
              </a:endParaRPr>
            </a:p>
          </p:txBody>
        </p:sp>
        <p:sp>
          <p:nvSpPr>
            <p:cNvPr id="7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itchFamily="34" charset="-122"/>
                <a:ea typeface="微软雅黑" pitchFamily="34" charset="-122"/>
              </a:endParaRPr>
            </a:p>
          </p:txBody>
        </p:sp>
      </p:grpSp>
      <p:sp>
        <p:nvSpPr>
          <p:cNvPr id="80" name="TextBox 79"/>
          <p:cNvSpPr txBox="1"/>
          <p:nvPr/>
        </p:nvSpPr>
        <p:spPr>
          <a:xfrm>
            <a:off x="5869048" y="3748462"/>
            <a:ext cx="2010624" cy="328414"/>
          </a:xfrm>
          <a:prstGeom prst="rect">
            <a:avLst/>
          </a:prstGeom>
          <a:noFill/>
        </p:spPr>
        <p:txBody>
          <a:bodyPr wrap="none" lIns="81472" tIns="40736" rIns="81472" bIns="40736" rtlCol="0">
            <a:spAutoFit/>
          </a:bodyPr>
          <a:lstStyle/>
          <a:p>
            <a:pPr>
              <a:defRPr/>
            </a:pPr>
            <a:r>
              <a:rPr lang="zh-CN" altLang="en-US" sz="800" dirty="0">
                <a:solidFill>
                  <a:schemeClr val="bg2"/>
                </a:solidFill>
                <a:latin typeface="微软雅黑" pitchFamily="34" charset="-122"/>
                <a:ea typeface="微软雅黑" pitchFamily="34" charset="-122"/>
              </a:rPr>
              <a:t>单击此处添加简短说明，添加简短文字，</a:t>
            </a:r>
            <a:endParaRPr lang="en-US" altLang="zh-CN" sz="800" dirty="0">
              <a:solidFill>
                <a:schemeClr val="bg2"/>
              </a:solidFill>
              <a:latin typeface="微软雅黑" pitchFamily="34" charset="-122"/>
              <a:ea typeface="微软雅黑" pitchFamily="34" charset="-122"/>
            </a:endParaRPr>
          </a:p>
          <a:p>
            <a:pPr>
              <a:defRPr/>
            </a:pPr>
            <a:r>
              <a:rPr lang="zh-CN" altLang="en-US" sz="800" dirty="0">
                <a:solidFill>
                  <a:schemeClr val="bg2"/>
                </a:solidFill>
                <a:latin typeface="微软雅黑" pitchFamily="34" charset="-122"/>
                <a:ea typeface="微软雅黑" pitchFamily="34" charset="-122"/>
              </a:rPr>
              <a:t>具体文字添加此处。</a:t>
            </a:r>
            <a:endParaRPr lang="en-US" altLang="zh-CN" sz="800" dirty="0">
              <a:solidFill>
                <a:schemeClr val="bg2"/>
              </a:solidFill>
              <a:latin typeface="微软雅黑" pitchFamily="34" charset="-122"/>
              <a:ea typeface="微软雅黑" pitchFamily="34" charset="-122"/>
            </a:endParaRPr>
          </a:p>
        </p:txBody>
      </p:sp>
      <p:sp>
        <p:nvSpPr>
          <p:cNvPr id="81" name="TextBox 80"/>
          <p:cNvSpPr txBox="1"/>
          <p:nvPr/>
        </p:nvSpPr>
        <p:spPr>
          <a:xfrm>
            <a:off x="1858546" y="2778531"/>
            <a:ext cx="2010624" cy="359182"/>
          </a:xfrm>
          <a:prstGeom prst="rect">
            <a:avLst/>
          </a:prstGeom>
          <a:noFill/>
        </p:spPr>
        <p:txBody>
          <a:bodyPr wrap="none" lIns="81472" tIns="40736" rIns="81472" bIns="40736" rtlCol="0">
            <a:spAutoFit/>
          </a:bodyPr>
          <a:lstStyle/>
          <a:p>
            <a:pPr algn="r">
              <a:defRPr/>
            </a:pPr>
            <a:r>
              <a:rPr lang="zh-CN" altLang="en-US" sz="800" dirty="0">
                <a:solidFill>
                  <a:schemeClr val="bg2"/>
                </a:solidFill>
                <a:latin typeface="微软雅黑" pitchFamily="34" charset="-122"/>
                <a:ea typeface="微软雅黑" pitchFamily="34" charset="-122"/>
              </a:rPr>
              <a:t>单击此处添加简短说明，添加简短文字，</a:t>
            </a:r>
            <a:endParaRPr lang="en-US" altLang="zh-CN" sz="800" dirty="0">
              <a:solidFill>
                <a:schemeClr val="bg2"/>
              </a:solidFill>
              <a:latin typeface="微软雅黑" pitchFamily="34" charset="-122"/>
              <a:ea typeface="微软雅黑" pitchFamily="34" charset="-122"/>
            </a:endParaRPr>
          </a:p>
          <a:p>
            <a:pPr algn="r">
              <a:defRPr/>
            </a:pPr>
            <a:r>
              <a:rPr lang="zh-CN" altLang="en-US" sz="800" dirty="0">
                <a:solidFill>
                  <a:schemeClr val="bg2"/>
                </a:solidFill>
                <a:latin typeface="微软雅黑" pitchFamily="34" charset="-122"/>
                <a:ea typeface="微软雅黑" pitchFamily="34" charset="-122"/>
              </a:rPr>
              <a:t>具体文字添加此处</a:t>
            </a:r>
            <a:r>
              <a:rPr lang="zh-CN" altLang="en-US" sz="1000" dirty="0">
                <a:solidFill>
                  <a:schemeClr val="bg2"/>
                </a:solidFill>
                <a:latin typeface="微软雅黑" pitchFamily="34" charset="-122"/>
                <a:ea typeface="微软雅黑" pitchFamily="34" charset="-122"/>
              </a:rPr>
              <a:t>。</a:t>
            </a:r>
            <a:endParaRPr lang="en-US" altLang="zh-CN" sz="1000" dirty="0">
              <a:solidFill>
                <a:schemeClr val="bg2"/>
              </a:solidFill>
              <a:latin typeface="微软雅黑" pitchFamily="34" charset="-122"/>
              <a:ea typeface="微软雅黑" pitchFamily="34" charset="-122"/>
            </a:endParaRPr>
          </a:p>
        </p:txBody>
      </p:sp>
      <p:sp>
        <p:nvSpPr>
          <p:cNvPr id="82" name="TextBox 81"/>
          <p:cNvSpPr txBox="1"/>
          <p:nvPr/>
        </p:nvSpPr>
        <p:spPr>
          <a:xfrm>
            <a:off x="1430718" y="3745238"/>
            <a:ext cx="2010624" cy="328414"/>
          </a:xfrm>
          <a:prstGeom prst="rect">
            <a:avLst/>
          </a:prstGeom>
          <a:noFill/>
        </p:spPr>
        <p:txBody>
          <a:bodyPr wrap="none" lIns="81472" tIns="40736" rIns="81472" bIns="40736" rtlCol="0">
            <a:spAutoFit/>
          </a:bodyPr>
          <a:lstStyle/>
          <a:p>
            <a:pPr algn="r">
              <a:defRPr/>
            </a:pPr>
            <a:r>
              <a:rPr lang="zh-CN" altLang="en-US" sz="800" dirty="0">
                <a:solidFill>
                  <a:schemeClr val="bg2"/>
                </a:solidFill>
                <a:latin typeface="微软雅黑" pitchFamily="34" charset="-122"/>
                <a:ea typeface="微软雅黑" pitchFamily="34" charset="-122"/>
              </a:rPr>
              <a:t>单击此处添加简短说明，添加简短文字，</a:t>
            </a:r>
            <a:endParaRPr lang="en-US" altLang="zh-CN" sz="800" dirty="0">
              <a:solidFill>
                <a:schemeClr val="bg2"/>
              </a:solidFill>
              <a:latin typeface="微软雅黑" pitchFamily="34" charset="-122"/>
              <a:ea typeface="微软雅黑" pitchFamily="34" charset="-122"/>
            </a:endParaRPr>
          </a:p>
          <a:p>
            <a:pPr algn="r">
              <a:defRPr/>
            </a:pPr>
            <a:r>
              <a:rPr lang="zh-CN" altLang="en-US" sz="800" dirty="0">
                <a:solidFill>
                  <a:schemeClr val="bg2"/>
                </a:solidFill>
                <a:latin typeface="微软雅黑" pitchFamily="34" charset="-122"/>
                <a:ea typeface="微软雅黑" pitchFamily="34" charset="-122"/>
              </a:rPr>
              <a:t>具体文字添加此处。</a:t>
            </a:r>
            <a:endParaRPr lang="en-US" altLang="zh-CN" sz="800" dirty="0">
              <a:solidFill>
                <a:schemeClr val="bg2"/>
              </a:solidFill>
              <a:latin typeface="微软雅黑" pitchFamily="34" charset="-122"/>
              <a:ea typeface="微软雅黑" pitchFamily="34" charset="-122"/>
            </a:endParaRPr>
          </a:p>
        </p:txBody>
      </p:sp>
      <p:sp>
        <p:nvSpPr>
          <p:cNvPr id="83" name="TextBox 82"/>
          <p:cNvSpPr txBox="1"/>
          <p:nvPr/>
        </p:nvSpPr>
        <p:spPr>
          <a:xfrm>
            <a:off x="6307003" y="2748926"/>
            <a:ext cx="2010624" cy="328414"/>
          </a:xfrm>
          <a:prstGeom prst="rect">
            <a:avLst/>
          </a:prstGeom>
          <a:noFill/>
        </p:spPr>
        <p:txBody>
          <a:bodyPr wrap="none" lIns="81472" tIns="40736" rIns="81472" bIns="40736" rtlCol="0">
            <a:spAutoFit/>
          </a:bodyPr>
          <a:lstStyle/>
          <a:p>
            <a:pPr>
              <a:defRPr/>
            </a:pPr>
            <a:r>
              <a:rPr lang="zh-CN" altLang="en-US" sz="800" dirty="0">
                <a:solidFill>
                  <a:schemeClr val="bg2"/>
                </a:solidFill>
                <a:latin typeface="微软雅黑" pitchFamily="34" charset="-122"/>
                <a:ea typeface="微软雅黑" pitchFamily="34" charset="-122"/>
              </a:rPr>
              <a:t>单击此处添加简短说明，添加简短文字，</a:t>
            </a:r>
            <a:endParaRPr lang="en-US" altLang="zh-CN" sz="800" dirty="0">
              <a:solidFill>
                <a:schemeClr val="bg2"/>
              </a:solidFill>
              <a:latin typeface="微软雅黑" pitchFamily="34" charset="-122"/>
              <a:ea typeface="微软雅黑" pitchFamily="34" charset="-122"/>
            </a:endParaRPr>
          </a:p>
          <a:p>
            <a:pPr>
              <a:defRPr/>
            </a:pPr>
            <a:r>
              <a:rPr lang="zh-CN" altLang="en-US" sz="800" dirty="0">
                <a:solidFill>
                  <a:schemeClr val="bg2"/>
                </a:solidFill>
                <a:latin typeface="微软雅黑" pitchFamily="34" charset="-122"/>
                <a:ea typeface="微软雅黑" pitchFamily="34" charset="-122"/>
              </a:rPr>
              <a:t>具体文字添加此处。</a:t>
            </a:r>
            <a:endParaRPr lang="en-US" altLang="zh-CN" sz="800" dirty="0">
              <a:solidFill>
                <a:schemeClr val="bg2"/>
              </a:solidFill>
              <a:latin typeface="微软雅黑" pitchFamily="34" charset="-122"/>
              <a:ea typeface="微软雅黑" pitchFamily="34" charset="-122"/>
            </a:endParaRPr>
          </a:p>
        </p:txBody>
      </p:sp>
      <p:sp>
        <p:nvSpPr>
          <p:cNvPr id="84" name="TextBox 83"/>
          <p:cNvSpPr txBox="1"/>
          <p:nvPr/>
        </p:nvSpPr>
        <p:spPr>
          <a:xfrm>
            <a:off x="2507604" y="1497068"/>
            <a:ext cx="933739" cy="266878"/>
          </a:xfrm>
          <a:prstGeom prst="rect">
            <a:avLst/>
          </a:prstGeom>
          <a:noFill/>
        </p:spPr>
        <p:txBody>
          <a:bodyPr wrap="none" lIns="81472" tIns="40736" rIns="81472" bIns="40736" rtlCol="0">
            <a:spAutoFit/>
          </a:bodyPr>
          <a:lstStyle/>
          <a:p>
            <a:pPr algn="r"/>
            <a:r>
              <a:rPr lang="zh-CN" altLang="en-US" sz="1200" b="1" dirty="0">
                <a:solidFill>
                  <a:schemeClr val="bg2"/>
                </a:solidFill>
                <a:latin typeface="微软雅黑" pitchFamily="34" charset="-122"/>
                <a:ea typeface="微软雅黑" pitchFamily="34" charset="-122"/>
              </a:rPr>
              <a:t>提升办法一</a:t>
            </a:r>
          </a:p>
        </p:txBody>
      </p:sp>
      <p:sp>
        <p:nvSpPr>
          <p:cNvPr id="86" name="TextBox 85"/>
          <p:cNvSpPr txBox="1"/>
          <p:nvPr/>
        </p:nvSpPr>
        <p:spPr>
          <a:xfrm>
            <a:off x="5871278" y="1528384"/>
            <a:ext cx="933739" cy="266878"/>
          </a:xfrm>
          <a:prstGeom prst="rect">
            <a:avLst/>
          </a:prstGeom>
          <a:noFill/>
        </p:spPr>
        <p:txBody>
          <a:bodyPr wrap="none" lIns="81472" tIns="40736" rIns="81472" bIns="40736" rtlCol="0">
            <a:spAutoFit/>
          </a:bodyPr>
          <a:lstStyle/>
          <a:p>
            <a:r>
              <a:rPr lang="zh-CN" altLang="en-US" sz="1200" b="1" dirty="0">
                <a:solidFill>
                  <a:schemeClr val="bg1">
                    <a:lumMod val="50000"/>
                  </a:schemeClr>
                </a:solidFill>
                <a:latin typeface="微软雅黑" pitchFamily="34" charset="-122"/>
                <a:ea typeface="微软雅黑" pitchFamily="34" charset="-122"/>
              </a:rPr>
              <a:t>提升办法二</a:t>
            </a:r>
          </a:p>
        </p:txBody>
      </p:sp>
      <p:sp>
        <p:nvSpPr>
          <p:cNvPr id="87" name="椭圆 34"/>
          <p:cNvSpPr/>
          <p:nvPr/>
        </p:nvSpPr>
        <p:spPr>
          <a:xfrm rot="5400000">
            <a:off x="4855586" y="1301012"/>
            <a:ext cx="816746" cy="104987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rtlCol="0" anchor="ctr"/>
          <a:lstStyle/>
          <a:p>
            <a:pPr algn="ctr"/>
            <a:endParaRPr lang="zh-CN" altLang="en-US" sz="1000" dirty="0">
              <a:latin typeface="微软雅黑" pitchFamily="34" charset="-122"/>
              <a:ea typeface="微软雅黑" pitchFamily="34" charset="-122"/>
            </a:endParaRPr>
          </a:p>
        </p:txBody>
      </p:sp>
      <p:grpSp>
        <p:nvGrpSpPr>
          <p:cNvPr id="4" name="组合 87"/>
          <p:cNvGrpSpPr/>
          <p:nvPr/>
        </p:nvGrpSpPr>
        <p:grpSpPr>
          <a:xfrm rot="16200000">
            <a:off x="3606324" y="1279880"/>
            <a:ext cx="804642" cy="1044912"/>
            <a:chOff x="4020870" y="2194485"/>
            <a:chExt cx="1102258" cy="1432090"/>
          </a:xfrm>
          <a:effectLst>
            <a:outerShdw blurRad="444500" dist="254000" dir="8100000" algn="tr" rotWithShape="0">
              <a:prstClr val="black">
                <a:alpha val="50000"/>
              </a:prstClr>
            </a:outerShdw>
          </a:effectLst>
        </p:grpSpPr>
        <p:sp>
          <p:nvSpPr>
            <p:cNvPr id="8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微软雅黑" pitchFamily="34" charset="-122"/>
                <a:ea typeface="微软雅黑" pitchFamily="34" charset="-122"/>
              </a:endParaRPr>
            </a:p>
          </p:txBody>
        </p:sp>
        <p:sp>
          <p:nvSpPr>
            <p:cNvPr id="9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itchFamily="34" charset="-122"/>
                <a:ea typeface="微软雅黑" pitchFamily="34" charset="-122"/>
              </a:endParaRPr>
            </a:p>
          </p:txBody>
        </p:sp>
      </p:grpSp>
      <p:sp>
        <p:nvSpPr>
          <p:cNvPr id="91" name="TextBox 90"/>
          <p:cNvSpPr txBox="1"/>
          <p:nvPr/>
        </p:nvSpPr>
        <p:spPr>
          <a:xfrm>
            <a:off x="5853429" y="1785122"/>
            <a:ext cx="2010624" cy="328414"/>
          </a:xfrm>
          <a:prstGeom prst="rect">
            <a:avLst/>
          </a:prstGeom>
          <a:noFill/>
        </p:spPr>
        <p:txBody>
          <a:bodyPr wrap="none" lIns="81472" tIns="40736" rIns="81472" bIns="40736" rtlCol="0">
            <a:spAutoFit/>
          </a:bodyPr>
          <a:lstStyle/>
          <a:p>
            <a:pPr>
              <a:defRPr/>
            </a:pPr>
            <a:r>
              <a:rPr lang="zh-CN" altLang="en-US" sz="800" dirty="0">
                <a:solidFill>
                  <a:schemeClr val="bg2"/>
                </a:solidFill>
                <a:latin typeface="微软雅黑" pitchFamily="34" charset="-122"/>
                <a:ea typeface="微软雅黑" pitchFamily="34" charset="-122"/>
              </a:rPr>
              <a:t>单击此处添加简短说明，添加简短文字，</a:t>
            </a:r>
            <a:endParaRPr lang="en-US" altLang="zh-CN" sz="800" dirty="0">
              <a:solidFill>
                <a:schemeClr val="bg2"/>
              </a:solidFill>
              <a:latin typeface="微软雅黑" pitchFamily="34" charset="-122"/>
              <a:ea typeface="微软雅黑" pitchFamily="34" charset="-122"/>
            </a:endParaRPr>
          </a:p>
          <a:p>
            <a:pPr>
              <a:defRPr/>
            </a:pPr>
            <a:r>
              <a:rPr lang="zh-CN" altLang="en-US" sz="800" dirty="0">
                <a:solidFill>
                  <a:schemeClr val="bg2"/>
                </a:solidFill>
                <a:latin typeface="微软雅黑" pitchFamily="34" charset="-122"/>
                <a:ea typeface="微软雅黑" pitchFamily="34" charset="-122"/>
              </a:rPr>
              <a:t>具体文字添加此处。</a:t>
            </a:r>
            <a:endParaRPr lang="en-US" altLang="zh-CN" sz="800" dirty="0">
              <a:solidFill>
                <a:schemeClr val="bg2"/>
              </a:solidFill>
              <a:latin typeface="微软雅黑" pitchFamily="34" charset="-122"/>
              <a:ea typeface="微软雅黑" pitchFamily="34" charset="-122"/>
            </a:endParaRPr>
          </a:p>
        </p:txBody>
      </p:sp>
      <p:sp>
        <p:nvSpPr>
          <p:cNvPr id="92" name="TextBox 91"/>
          <p:cNvSpPr txBox="1"/>
          <p:nvPr/>
        </p:nvSpPr>
        <p:spPr>
          <a:xfrm>
            <a:off x="1494871" y="1788026"/>
            <a:ext cx="2010624" cy="359182"/>
          </a:xfrm>
          <a:prstGeom prst="rect">
            <a:avLst/>
          </a:prstGeom>
          <a:noFill/>
        </p:spPr>
        <p:txBody>
          <a:bodyPr wrap="none" lIns="81472" tIns="40736" rIns="81472" bIns="40736" rtlCol="0">
            <a:spAutoFit/>
          </a:bodyPr>
          <a:lstStyle/>
          <a:p>
            <a:pPr algn="r">
              <a:defRPr/>
            </a:pPr>
            <a:r>
              <a:rPr lang="zh-CN" altLang="en-US" sz="800" dirty="0">
                <a:solidFill>
                  <a:schemeClr val="bg1">
                    <a:lumMod val="50000"/>
                  </a:schemeClr>
                </a:solidFill>
                <a:latin typeface="微软雅黑" pitchFamily="34" charset="-122"/>
                <a:ea typeface="微软雅黑" pitchFamily="34" charset="-122"/>
              </a:rPr>
              <a:t>单击此处添加简短说明，添加简短文字，</a:t>
            </a:r>
            <a:endParaRPr lang="en-US" altLang="zh-CN" sz="800" dirty="0">
              <a:solidFill>
                <a:schemeClr val="bg1">
                  <a:lumMod val="50000"/>
                </a:schemeClr>
              </a:solidFill>
              <a:latin typeface="微软雅黑" pitchFamily="34" charset="-122"/>
              <a:ea typeface="微软雅黑" pitchFamily="34" charset="-122"/>
            </a:endParaRPr>
          </a:p>
          <a:p>
            <a:pPr algn="r">
              <a:defRPr/>
            </a:pPr>
            <a:r>
              <a:rPr lang="zh-CN" altLang="en-US" sz="800" dirty="0">
                <a:solidFill>
                  <a:schemeClr val="bg1">
                    <a:lumMod val="50000"/>
                  </a:schemeClr>
                </a:solidFill>
                <a:latin typeface="微软雅黑" pitchFamily="34" charset="-122"/>
                <a:ea typeface="微软雅黑" pitchFamily="34" charset="-122"/>
              </a:rPr>
              <a:t>具体文字添加此处</a:t>
            </a:r>
            <a:r>
              <a:rPr lang="zh-CN" altLang="en-US" sz="1000" dirty="0">
                <a:solidFill>
                  <a:schemeClr val="bg2"/>
                </a:solidFill>
                <a:latin typeface="微软雅黑" pitchFamily="34" charset="-122"/>
                <a:ea typeface="微软雅黑" pitchFamily="34" charset="-122"/>
              </a:rPr>
              <a:t>。</a:t>
            </a:r>
            <a:endParaRPr lang="en-US" altLang="zh-CN" sz="1000" dirty="0">
              <a:solidFill>
                <a:schemeClr val="bg2"/>
              </a:solidFill>
              <a:latin typeface="微软雅黑" pitchFamily="34" charset="-122"/>
              <a:ea typeface="微软雅黑" pitchFamily="34" charset="-122"/>
            </a:endParaRPr>
          </a:p>
        </p:txBody>
      </p:sp>
      <p:sp>
        <p:nvSpPr>
          <p:cNvPr id="93" name="KSO_Shape"/>
          <p:cNvSpPr>
            <a:spLocks/>
          </p:cNvSpPr>
          <p:nvPr/>
        </p:nvSpPr>
        <p:spPr bwMode="auto">
          <a:xfrm>
            <a:off x="3892063" y="1606760"/>
            <a:ext cx="493122" cy="41935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a:extLst/>
        </p:spPr>
        <p:txBody>
          <a:bodyPr lIns="81472" tIns="40736" rIns="81472" bIns="40736"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itchFamily="34" charset="-122"/>
            </a:endParaRPr>
          </a:p>
        </p:txBody>
      </p:sp>
      <p:sp>
        <p:nvSpPr>
          <p:cNvPr id="94" name="KSO_Shape"/>
          <p:cNvSpPr>
            <a:spLocks/>
          </p:cNvSpPr>
          <p:nvPr/>
        </p:nvSpPr>
        <p:spPr bwMode="auto">
          <a:xfrm>
            <a:off x="4390795" y="2543080"/>
            <a:ext cx="463951" cy="464950"/>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lIns="81472" tIns="40736" rIns="81472" bIns="40736" anchor="ctr">
            <a:scene3d>
              <a:camera prst="orthographicFront"/>
              <a:lightRig rig="threePt" dir="t"/>
            </a:scene3d>
            <a:sp3d>
              <a:contourClr>
                <a:srgbClr val="FFFFFF"/>
              </a:contourClr>
            </a:sp3d>
          </a:bodyPr>
          <a:lstStyle/>
          <a:p>
            <a:pPr algn="ctr">
              <a:defRPr/>
            </a:pPr>
            <a:endParaRPr lang="zh-CN" altLang="en-US" sz="1600" dirty="0">
              <a:solidFill>
                <a:srgbClr val="FFFFFF"/>
              </a:solidFill>
              <a:ea typeface="微软雅黑" pitchFamily="34" charset="-122"/>
            </a:endParaRPr>
          </a:p>
        </p:txBody>
      </p:sp>
      <p:sp>
        <p:nvSpPr>
          <p:cNvPr id="95" name="KSO_Shape"/>
          <p:cNvSpPr>
            <a:spLocks/>
          </p:cNvSpPr>
          <p:nvPr/>
        </p:nvSpPr>
        <p:spPr bwMode="auto">
          <a:xfrm>
            <a:off x="3887546" y="3531940"/>
            <a:ext cx="460867" cy="397305"/>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3"/>
          </a:solidFill>
          <a:ln>
            <a:noFill/>
          </a:ln>
          <a:extLst/>
        </p:spPr>
        <p:txBody>
          <a:bodyPr lIns="81472" tIns="40736" rIns="81472" bIns="40736" anchor="ctr">
            <a:scene3d>
              <a:camera prst="orthographicFront"/>
              <a:lightRig rig="threePt" dir="t"/>
            </a:scene3d>
            <a:sp3d>
              <a:contourClr>
                <a:srgbClr val="FFFFFF"/>
              </a:contourClr>
            </a:sp3d>
          </a:bodyPr>
          <a:lstStyle/>
          <a:p>
            <a:pPr algn="ctr">
              <a:defRPr/>
            </a:pPr>
            <a:endParaRPr lang="zh-CN" altLang="en-US" sz="1600" dirty="0">
              <a:solidFill>
                <a:srgbClr val="FFFFFF"/>
              </a:solidFill>
              <a:ea typeface="微软雅黑" pitchFamily="34" charset="-122"/>
            </a:endParaRPr>
          </a:p>
        </p:txBody>
      </p:sp>
      <p:sp>
        <p:nvSpPr>
          <p:cNvPr id="96" name="KSO_Shape"/>
          <p:cNvSpPr>
            <a:spLocks/>
          </p:cNvSpPr>
          <p:nvPr/>
        </p:nvSpPr>
        <p:spPr bwMode="auto">
          <a:xfrm>
            <a:off x="4892404" y="1642355"/>
            <a:ext cx="532011" cy="36549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lIns="81472" tIns="40736" rIns="81472" bIns="40736"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itchFamily="34" charset="-122"/>
            </a:endParaRPr>
          </a:p>
        </p:txBody>
      </p:sp>
      <p:sp>
        <p:nvSpPr>
          <p:cNvPr id="97" name="KSO_Shape"/>
          <p:cNvSpPr>
            <a:spLocks/>
          </p:cNvSpPr>
          <p:nvPr/>
        </p:nvSpPr>
        <p:spPr bwMode="auto">
          <a:xfrm>
            <a:off x="5399915" y="2530823"/>
            <a:ext cx="465914" cy="46147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a:extLst/>
        </p:spPr>
        <p:txBody>
          <a:bodyPr lIns="81472" tIns="40736" rIns="81472" bIns="40736" anchor="ctr">
            <a:scene3d>
              <a:camera prst="orthographicFront"/>
              <a:lightRig rig="threePt" dir="t"/>
            </a:scene3d>
            <a:sp3d contourW="12700">
              <a:contourClr>
                <a:srgbClr val="FFFFFF"/>
              </a:contourClr>
            </a:sp3d>
          </a:bodyPr>
          <a:lstStyle/>
          <a:p>
            <a:pPr algn="ctr">
              <a:defRPr/>
            </a:pPr>
            <a:endParaRPr lang="zh-CN" altLang="en-US" sz="1600" dirty="0">
              <a:solidFill>
                <a:schemeClr val="bg2"/>
              </a:solidFill>
              <a:ea typeface="微软雅黑" pitchFamily="34" charset="-122"/>
            </a:endParaRPr>
          </a:p>
        </p:txBody>
      </p:sp>
      <p:sp>
        <p:nvSpPr>
          <p:cNvPr id="98" name="KSO_Shape"/>
          <p:cNvSpPr/>
          <p:nvPr/>
        </p:nvSpPr>
        <p:spPr>
          <a:xfrm>
            <a:off x="4916798" y="3539285"/>
            <a:ext cx="427903" cy="428110"/>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anchor="ctr">
            <a:scene3d>
              <a:camera prst="orthographicFront"/>
              <a:lightRig rig="threePt" dir="t"/>
            </a:scene3d>
            <a:sp3d>
              <a:contourClr>
                <a:srgbClr val="FFFFFF"/>
              </a:contourClr>
            </a:sp3d>
          </a:bodyPr>
          <a:lstStyle/>
          <a:p>
            <a:pPr algn="ctr">
              <a:defRPr/>
            </a:pPr>
            <a:endParaRPr lang="zh-CN" altLang="en-US" sz="1600" dirty="0">
              <a:solidFill>
                <a:srgbClr val="FFFFFF"/>
              </a:solidFill>
              <a:ea typeface="微软雅黑" pitchFamily="34" charset="-122"/>
            </a:endParaRPr>
          </a:p>
        </p:txBody>
      </p:sp>
    </p:spTree>
    <p:extLst>
      <p:ext uri="{BB962C8B-B14F-4D97-AF65-F5344CB8AC3E}">
        <p14:creationId xmlns:p14="http://schemas.microsoft.com/office/powerpoint/2010/main" val="411468934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300"/>
                                        <p:tgtEl>
                                          <p:spTgt spid="92"/>
                                        </p:tgtEl>
                                        <p:attrNameLst>
                                          <p:attrName>ppt_x</p:attrName>
                                        </p:attrNameLst>
                                      </p:cBhvr>
                                      <p:tavLst>
                                        <p:tav tm="0">
                                          <p:val>
                                            <p:strVal val="#ppt_x-#ppt_w*1.125000"/>
                                          </p:val>
                                        </p:tav>
                                        <p:tav tm="100000">
                                          <p:val>
                                            <p:strVal val="#ppt_x"/>
                                          </p:val>
                                        </p:tav>
                                      </p:tavLst>
                                    </p:anim>
                                    <p:animEffect transition="in" filter="wipe(right)">
                                      <p:cBhvr>
                                        <p:cTn id="12" dur="300"/>
                                        <p:tgtEl>
                                          <p:spTgt spid="92"/>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300"/>
                                        <p:tgtEl>
                                          <p:spTgt spid="84"/>
                                        </p:tgtEl>
                                        <p:attrNameLst>
                                          <p:attrName>ppt_x</p:attrName>
                                        </p:attrNameLst>
                                      </p:cBhvr>
                                      <p:tavLst>
                                        <p:tav tm="0">
                                          <p:val>
                                            <p:strVal val="#ppt_x-#ppt_w*1.125000"/>
                                          </p:val>
                                        </p:tav>
                                        <p:tav tm="100000">
                                          <p:val>
                                            <p:strVal val="#ppt_x"/>
                                          </p:val>
                                        </p:tav>
                                      </p:tavLst>
                                    </p:anim>
                                    <p:animEffect transition="in" filter="wipe(right)">
                                      <p:cBhvr>
                                        <p:cTn id="16" dur="300"/>
                                        <p:tgtEl>
                                          <p:spTgt spid="84"/>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500" fill="hold"/>
                                        <p:tgtEl>
                                          <p:spTgt spid="87"/>
                                        </p:tgtEl>
                                        <p:attrNameLst>
                                          <p:attrName>ppt_x</p:attrName>
                                        </p:attrNameLst>
                                      </p:cBhvr>
                                      <p:tavLst>
                                        <p:tav tm="0">
                                          <p:val>
                                            <p:strVal val="1+#ppt_w/2"/>
                                          </p:val>
                                        </p:tav>
                                        <p:tav tm="100000">
                                          <p:val>
                                            <p:strVal val="#ppt_x"/>
                                          </p:val>
                                        </p:tav>
                                      </p:tavLst>
                                    </p:anim>
                                    <p:anim calcmode="lin" valueType="num">
                                      <p:cBhvr additive="base">
                                        <p:cTn id="21" dur="500" fill="hold"/>
                                        <p:tgtEl>
                                          <p:spTgt spid="87"/>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300"/>
                                        <p:tgtEl>
                                          <p:spTgt spid="86"/>
                                        </p:tgtEl>
                                        <p:attrNameLst>
                                          <p:attrName>ppt_x</p:attrName>
                                        </p:attrNameLst>
                                      </p:cBhvr>
                                      <p:tavLst>
                                        <p:tav tm="0">
                                          <p:val>
                                            <p:strVal val="#ppt_x+#ppt_w*1.125000"/>
                                          </p:val>
                                        </p:tav>
                                        <p:tav tm="100000">
                                          <p:val>
                                            <p:strVal val="#ppt_x"/>
                                          </p:val>
                                        </p:tav>
                                      </p:tavLst>
                                    </p:anim>
                                    <p:animEffect transition="in" filter="wipe(left)">
                                      <p:cBhvr>
                                        <p:cTn id="25" dur="300"/>
                                        <p:tgtEl>
                                          <p:spTgt spid="86"/>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300"/>
                                        <p:tgtEl>
                                          <p:spTgt spid="91"/>
                                        </p:tgtEl>
                                        <p:attrNameLst>
                                          <p:attrName>ppt_x</p:attrName>
                                        </p:attrNameLst>
                                      </p:cBhvr>
                                      <p:tavLst>
                                        <p:tav tm="0">
                                          <p:val>
                                            <p:strVal val="#ppt_x+#ppt_w*1.125000"/>
                                          </p:val>
                                        </p:tav>
                                        <p:tav tm="100000">
                                          <p:val>
                                            <p:strVal val="#ppt_x"/>
                                          </p:val>
                                        </p:tav>
                                      </p:tavLst>
                                    </p:anim>
                                    <p:animEffect transition="in" filter="wipe(left)">
                                      <p:cBhvr>
                                        <p:cTn id="29" dur="300"/>
                                        <p:tgtEl>
                                          <p:spTgt spid="91"/>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0-#ppt_w/2"/>
                                          </p:val>
                                        </p:tav>
                                        <p:tav tm="100000">
                                          <p:val>
                                            <p:strVal val="#ppt_x"/>
                                          </p:val>
                                        </p:tav>
                                      </p:tavLst>
                                    </p:anim>
                                    <p:anim calcmode="lin" valueType="num">
                                      <p:cBhvr additive="base">
                                        <p:cTn id="34" dur="500" fill="hold"/>
                                        <p:tgtEl>
                                          <p:spTgt spid="72"/>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300"/>
                                        <p:tgtEl>
                                          <p:spTgt spid="65"/>
                                        </p:tgtEl>
                                        <p:attrNameLst>
                                          <p:attrName>ppt_x</p:attrName>
                                        </p:attrNameLst>
                                      </p:cBhvr>
                                      <p:tavLst>
                                        <p:tav tm="0">
                                          <p:val>
                                            <p:strVal val="#ppt_x-#ppt_w*1.125000"/>
                                          </p:val>
                                        </p:tav>
                                        <p:tav tm="100000">
                                          <p:val>
                                            <p:strVal val="#ppt_x"/>
                                          </p:val>
                                        </p:tav>
                                      </p:tavLst>
                                    </p:anim>
                                    <p:animEffect transition="in" filter="wipe(right)">
                                      <p:cBhvr>
                                        <p:cTn id="38" dur="300"/>
                                        <p:tgtEl>
                                          <p:spTgt spid="65"/>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300"/>
                                        <p:tgtEl>
                                          <p:spTgt spid="81"/>
                                        </p:tgtEl>
                                        <p:attrNameLst>
                                          <p:attrName>ppt_x</p:attrName>
                                        </p:attrNameLst>
                                      </p:cBhvr>
                                      <p:tavLst>
                                        <p:tav tm="0">
                                          <p:val>
                                            <p:strVal val="#ppt_x-#ppt_w*1.125000"/>
                                          </p:val>
                                        </p:tav>
                                        <p:tav tm="100000">
                                          <p:val>
                                            <p:strVal val="#ppt_x"/>
                                          </p:val>
                                        </p:tav>
                                      </p:tavLst>
                                    </p:anim>
                                    <p:animEffect transition="in" filter="wipe(right)">
                                      <p:cBhvr>
                                        <p:cTn id="42" dur="300"/>
                                        <p:tgtEl>
                                          <p:spTgt spid="81"/>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1+#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300"/>
                                        <p:tgtEl>
                                          <p:spTgt spid="70"/>
                                        </p:tgtEl>
                                        <p:attrNameLst>
                                          <p:attrName>ppt_x</p:attrName>
                                        </p:attrNameLst>
                                      </p:cBhvr>
                                      <p:tavLst>
                                        <p:tav tm="0">
                                          <p:val>
                                            <p:strVal val="#ppt_x+#ppt_w*1.125000"/>
                                          </p:val>
                                        </p:tav>
                                        <p:tav tm="100000">
                                          <p:val>
                                            <p:strVal val="#ppt_x"/>
                                          </p:val>
                                        </p:tav>
                                      </p:tavLst>
                                    </p:anim>
                                    <p:animEffect transition="in" filter="wipe(left)">
                                      <p:cBhvr>
                                        <p:cTn id="51" dur="300"/>
                                        <p:tgtEl>
                                          <p:spTgt spid="70"/>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83"/>
                                        </p:tgtEl>
                                        <p:attrNameLst>
                                          <p:attrName>style.visibility</p:attrName>
                                        </p:attrNameLst>
                                      </p:cBhvr>
                                      <p:to>
                                        <p:strVal val="visible"/>
                                      </p:to>
                                    </p:set>
                                    <p:anim calcmode="lin" valueType="num">
                                      <p:cBhvr additive="base">
                                        <p:cTn id="54" dur="300"/>
                                        <p:tgtEl>
                                          <p:spTgt spid="83"/>
                                        </p:tgtEl>
                                        <p:attrNameLst>
                                          <p:attrName>ppt_x</p:attrName>
                                        </p:attrNameLst>
                                      </p:cBhvr>
                                      <p:tavLst>
                                        <p:tav tm="0">
                                          <p:val>
                                            <p:strVal val="#ppt_x+#ppt_w*1.125000"/>
                                          </p:val>
                                        </p:tav>
                                        <p:tav tm="100000">
                                          <p:val>
                                            <p:strVal val="#ppt_x"/>
                                          </p:val>
                                        </p:tav>
                                      </p:tavLst>
                                    </p:anim>
                                    <p:animEffect transition="in" filter="wipe(left)">
                                      <p:cBhvr>
                                        <p:cTn id="55" dur="300"/>
                                        <p:tgtEl>
                                          <p:spTgt spid="83"/>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0-#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82"/>
                                        </p:tgtEl>
                                        <p:attrNameLst>
                                          <p:attrName>style.visibility</p:attrName>
                                        </p:attrNameLst>
                                      </p:cBhvr>
                                      <p:to>
                                        <p:strVal val="visible"/>
                                      </p:to>
                                    </p:set>
                                    <p:anim calcmode="lin" valueType="num">
                                      <p:cBhvr additive="base">
                                        <p:cTn id="63" dur="300"/>
                                        <p:tgtEl>
                                          <p:spTgt spid="82"/>
                                        </p:tgtEl>
                                        <p:attrNameLst>
                                          <p:attrName>ppt_x</p:attrName>
                                        </p:attrNameLst>
                                      </p:cBhvr>
                                      <p:tavLst>
                                        <p:tav tm="0">
                                          <p:val>
                                            <p:strVal val="#ppt_x-#ppt_w*1.125000"/>
                                          </p:val>
                                        </p:tav>
                                        <p:tav tm="100000">
                                          <p:val>
                                            <p:strVal val="#ppt_x"/>
                                          </p:val>
                                        </p:tav>
                                      </p:tavLst>
                                    </p:anim>
                                    <p:animEffect transition="in" filter="wipe(right)">
                                      <p:cBhvr>
                                        <p:cTn id="64" dur="300"/>
                                        <p:tgtEl>
                                          <p:spTgt spid="82"/>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300"/>
                                        <p:tgtEl>
                                          <p:spTgt spid="66"/>
                                        </p:tgtEl>
                                        <p:attrNameLst>
                                          <p:attrName>ppt_x</p:attrName>
                                        </p:attrNameLst>
                                      </p:cBhvr>
                                      <p:tavLst>
                                        <p:tav tm="0">
                                          <p:val>
                                            <p:strVal val="#ppt_x-#ppt_w*1.125000"/>
                                          </p:val>
                                        </p:tav>
                                        <p:tav tm="100000">
                                          <p:val>
                                            <p:strVal val="#ppt_x"/>
                                          </p:val>
                                        </p:tav>
                                      </p:tavLst>
                                    </p:anim>
                                    <p:animEffect transition="in" filter="wipe(right)">
                                      <p:cBhvr>
                                        <p:cTn id="68" dur="300"/>
                                        <p:tgtEl>
                                          <p:spTgt spid="66"/>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additive="base">
                                        <p:cTn id="72" dur="500" fill="hold"/>
                                        <p:tgtEl>
                                          <p:spTgt spid="76"/>
                                        </p:tgtEl>
                                        <p:attrNameLst>
                                          <p:attrName>ppt_x</p:attrName>
                                        </p:attrNameLst>
                                      </p:cBhvr>
                                      <p:tavLst>
                                        <p:tav tm="0">
                                          <p:val>
                                            <p:strVal val="1+#ppt_w/2"/>
                                          </p:val>
                                        </p:tav>
                                        <p:tav tm="100000">
                                          <p:val>
                                            <p:strVal val="#ppt_x"/>
                                          </p:val>
                                        </p:tav>
                                      </p:tavLst>
                                    </p:anim>
                                    <p:anim calcmode="lin" valueType="num">
                                      <p:cBhvr additive="base">
                                        <p:cTn id="73" dur="500" fill="hold"/>
                                        <p:tgtEl>
                                          <p:spTgt spid="76"/>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71"/>
                                        </p:tgtEl>
                                        <p:attrNameLst>
                                          <p:attrName>style.visibility</p:attrName>
                                        </p:attrNameLst>
                                      </p:cBhvr>
                                      <p:to>
                                        <p:strVal val="visible"/>
                                      </p:to>
                                    </p:set>
                                    <p:anim calcmode="lin" valueType="num">
                                      <p:cBhvr additive="base">
                                        <p:cTn id="76" dur="300"/>
                                        <p:tgtEl>
                                          <p:spTgt spid="71"/>
                                        </p:tgtEl>
                                        <p:attrNameLst>
                                          <p:attrName>ppt_x</p:attrName>
                                        </p:attrNameLst>
                                      </p:cBhvr>
                                      <p:tavLst>
                                        <p:tav tm="0">
                                          <p:val>
                                            <p:strVal val="#ppt_x+#ppt_w*1.125000"/>
                                          </p:val>
                                        </p:tav>
                                        <p:tav tm="100000">
                                          <p:val>
                                            <p:strVal val="#ppt_x"/>
                                          </p:val>
                                        </p:tav>
                                      </p:tavLst>
                                    </p:anim>
                                    <p:animEffect transition="in" filter="wipe(left)">
                                      <p:cBhvr>
                                        <p:cTn id="77" dur="300"/>
                                        <p:tgtEl>
                                          <p:spTgt spid="71"/>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80"/>
                                        </p:tgtEl>
                                        <p:attrNameLst>
                                          <p:attrName>style.visibility</p:attrName>
                                        </p:attrNameLst>
                                      </p:cBhvr>
                                      <p:to>
                                        <p:strVal val="visible"/>
                                      </p:to>
                                    </p:set>
                                    <p:anim calcmode="lin" valueType="num">
                                      <p:cBhvr additive="base">
                                        <p:cTn id="80" dur="300"/>
                                        <p:tgtEl>
                                          <p:spTgt spid="80"/>
                                        </p:tgtEl>
                                        <p:attrNameLst>
                                          <p:attrName>ppt_x</p:attrName>
                                        </p:attrNameLst>
                                      </p:cBhvr>
                                      <p:tavLst>
                                        <p:tav tm="0">
                                          <p:val>
                                            <p:strVal val="#ppt_x+#ppt_w*1.125000"/>
                                          </p:val>
                                        </p:tav>
                                        <p:tav tm="100000">
                                          <p:val>
                                            <p:strVal val="#ppt_x"/>
                                          </p:val>
                                        </p:tav>
                                      </p:tavLst>
                                    </p:anim>
                                    <p:animEffect transition="in" filter="wipe(left)">
                                      <p:cBhvr>
                                        <p:cTn id="81" dur="300"/>
                                        <p:tgtEl>
                                          <p:spTgt spid="80"/>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96"/>
                                        </p:tgtEl>
                                        <p:attrNameLst>
                                          <p:attrName>style.visibility</p:attrName>
                                        </p:attrNameLst>
                                      </p:cBhvr>
                                      <p:to>
                                        <p:strVal val="visible"/>
                                      </p:to>
                                    </p:set>
                                    <p:anim calcmode="lin" valueType="num">
                                      <p:cBhvr>
                                        <p:cTn id="85" dur="500" fill="hold"/>
                                        <p:tgtEl>
                                          <p:spTgt spid="96"/>
                                        </p:tgtEl>
                                        <p:attrNameLst>
                                          <p:attrName>ppt_w</p:attrName>
                                        </p:attrNameLst>
                                      </p:cBhvr>
                                      <p:tavLst>
                                        <p:tav tm="0">
                                          <p:val>
                                            <p:fltVal val="0"/>
                                          </p:val>
                                        </p:tav>
                                        <p:tav tm="100000">
                                          <p:val>
                                            <p:strVal val="#ppt_w"/>
                                          </p:val>
                                        </p:tav>
                                      </p:tavLst>
                                    </p:anim>
                                    <p:anim calcmode="lin" valueType="num">
                                      <p:cBhvr>
                                        <p:cTn id="86" dur="500" fill="hold"/>
                                        <p:tgtEl>
                                          <p:spTgt spid="96"/>
                                        </p:tgtEl>
                                        <p:attrNameLst>
                                          <p:attrName>ppt_h</p:attrName>
                                        </p:attrNameLst>
                                      </p:cBhvr>
                                      <p:tavLst>
                                        <p:tav tm="0">
                                          <p:val>
                                            <p:fltVal val="0"/>
                                          </p:val>
                                        </p:tav>
                                        <p:tav tm="100000">
                                          <p:val>
                                            <p:strVal val="#ppt_h"/>
                                          </p:val>
                                        </p:tav>
                                      </p:tavLst>
                                    </p:anim>
                                    <p:animEffect transition="in" filter="fade">
                                      <p:cBhvr>
                                        <p:cTn id="87" dur="500"/>
                                        <p:tgtEl>
                                          <p:spTgt spid="96"/>
                                        </p:tgtEl>
                                      </p:cBhvr>
                                    </p:animEffect>
                                    <p:anim calcmode="lin" valueType="num">
                                      <p:cBhvr>
                                        <p:cTn id="88" dur="500" fill="hold"/>
                                        <p:tgtEl>
                                          <p:spTgt spid="96"/>
                                        </p:tgtEl>
                                        <p:attrNameLst>
                                          <p:attrName>ppt_x</p:attrName>
                                        </p:attrNameLst>
                                      </p:cBhvr>
                                      <p:tavLst>
                                        <p:tav tm="0">
                                          <p:val>
                                            <p:fltVal val="0.5"/>
                                          </p:val>
                                        </p:tav>
                                        <p:tav tm="100000">
                                          <p:val>
                                            <p:strVal val="#ppt_x"/>
                                          </p:val>
                                        </p:tav>
                                      </p:tavLst>
                                    </p:anim>
                                    <p:anim calcmode="lin" valueType="num">
                                      <p:cBhvr>
                                        <p:cTn id="89" dur="500" fill="hold"/>
                                        <p:tgtEl>
                                          <p:spTgt spid="96"/>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93"/>
                                        </p:tgtEl>
                                        <p:attrNameLst>
                                          <p:attrName>style.visibility</p:attrName>
                                        </p:attrNameLst>
                                      </p:cBhvr>
                                      <p:to>
                                        <p:strVal val="visible"/>
                                      </p:to>
                                    </p:set>
                                    <p:anim calcmode="lin" valueType="num">
                                      <p:cBhvr>
                                        <p:cTn id="92" dur="500" fill="hold"/>
                                        <p:tgtEl>
                                          <p:spTgt spid="93"/>
                                        </p:tgtEl>
                                        <p:attrNameLst>
                                          <p:attrName>ppt_w</p:attrName>
                                        </p:attrNameLst>
                                      </p:cBhvr>
                                      <p:tavLst>
                                        <p:tav tm="0">
                                          <p:val>
                                            <p:fltVal val="0"/>
                                          </p:val>
                                        </p:tav>
                                        <p:tav tm="100000">
                                          <p:val>
                                            <p:strVal val="#ppt_w"/>
                                          </p:val>
                                        </p:tav>
                                      </p:tavLst>
                                    </p:anim>
                                    <p:anim calcmode="lin" valueType="num">
                                      <p:cBhvr>
                                        <p:cTn id="93" dur="500" fill="hold"/>
                                        <p:tgtEl>
                                          <p:spTgt spid="93"/>
                                        </p:tgtEl>
                                        <p:attrNameLst>
                                          <p:attrName>ppt_h</p:attrName>
                                        </p:attrNameLst>
                                      </p:cBhvr>
                                      <p:tavLst>
                                        <p:tav tm="0">
                                          <p:val>
                                            <p:fltVal val="0"/>
                                          </p:val>
                                        </p:tav>
                                        <p:tav tm="100000">
                                          <p:val>
                                            <p:strVal val="#ppt_h"/>
                                          </p:val>
                                        </p:tav>
                                      </p:tavLst>
                                    </p:anim>
                                    <p:animEffect transition="in" filter="fade">
                                      <p:cBhvr>
                                        <p:cTn id="94" dur="500"/>
                                        <p:tgtEl>
                                          <p:spTgt spid="93"/>
                                        </p:tgtEl>
                                      </p:cBhvr>
                                    </p:animEffect>
                                    <p:anim calcmode="lin" valueType="num">
                                      <p:cBhvr>
                                        <p:cTn id="95" dur="500" fill="hold"/>
                                        <p:tgtEl>
                                          <p:spTgt spid="93"/>
                                        </p:tgtEl>
                                        <p:attrNameLst>
                                          <p:attrName>ppt_x</p:attrName>
                                        </p:attrNameLst>
                                      </p:cBhvr>
                                      <p:tavLst>
                                        <p:tav tm="0">
                                          <p:val>
                                            <p:fltVal val="0.5"/>
                                          </p:val>
                                        </p:tav>
                                        <p:tav tm="100000">
                                          <p:val>
                                            <p:strVal val="#ppt_x"/>
                                          </p:val>
                                        </p:tav>
                                      </p:tavLst>
                                    </p:anim>
                                    <p:anim calcmode="lin" valueType="num">
                                      <p:cBhvr>
                                        <p:cTn id="96" dur="500" fill="hold"/>
                                        <p:tgtEl>
                                          <p:spTgt spid="93"/>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Effect transition="in" filter="fade">
                                      <p:cBhvr>
                                        <p:cTn id="101" dur="500"/>
                                        <p:tgtEl>
                                          <p:spTgt spid="94"/>
                                        </p:tgtEl>
                                      </p:cBhvr>
                                    </p:animEffect>
                                    <p:anim calcmode="lin" valueType="num">
                                      <p:cBhvr>
                                        <p:cTn id="102" dur="500" fill="hold"/>
                                        <p:tgtEl>
                                          <p:spTgt spid="94"/>
                                        </p:tgtEl>
                                        <p:attrNameLst>
                                          <p:attrName>ppt_x</p:attrName>
                                        </p:attrNameLst>
                                      </p:cBhvr>
                                      <p:tavLst>
                                        <p:tav tm="0">
                                          <p:val>
                                            <p:fltVal val="0.5"/>
                                          </p:val>
                                        </p:tav>
                                        <p:tav tm="100000">
                                          <p:val>
                                            <p:strVal val="#ppt_x"/>
                                          </p:val>
                                        </p:tav>
                                      </p:tavLst>
                                    </p:anim>
                                    <p:anim calcmode="lin" valueType="num">
                                      <p:cBhvr>
                                        <p:cTn id="103" dur="500" fill="hold"/>
                                        <p:tgtEl>
                                          <p:spTgt spid="94"/>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95"/>
                                        </p:tgtEl>
                                        <p:attrNameLst>
                                          <p:attrName>style.visibility</p:attrName>
                                        </p:attrNameLst>
                                      </p:cBhvr>
                                      <p:to>
                                        <p:strVal val="visible"/>
                                      </p:to>
                                    </p:set>
                                    <p:anim calcmode="lin" valueType="num">
                                      <p:cBhvr>
                                        <p:cTn id="106" dur="500" fill="hold"/>
                                        <p:tgtEl>
                                          <p:spTgt spid="95"/>
                                        </p:tgtEl>
                                        <p:attrNameLst>
                                          <p:attrName>ppt_w</p:attrName>
                                        </p:attrNameLst>
                                      </p:cBhvr>
                                      <p:tavLst>
                                        <p:tav tm="0">
                                          <p:val>
                                            <p:fltVal val="0"/>
                                          </p:val>
                                        </p:tav>
                                        <p:tav tm="100000">
                                          <p:val>
                                            <p:strVal val="#ppt_w"/>
                                          </p:val>
                                        </p:tav>
                                      </p:tavLst>
                                    </p:anim>
                                    <p:anim calcmode="lin" valueType="num">
                                      <p:cBhvr>
                                        <p:cTn id="107" dur="500" fill="hold"/>
                                        <p:tgtEl>
                                          <p:spTgt spid="95"/>
                                        </p:tgtEl>
                                        <p:attrNameLst>
                                          <p:attrName>ppt_h</p:attrName>
                                        </p:attrNameLst>
                                      </p:cBhvr>
                                      <p:tavLst>
                                        <p:tav tm="0">
                                          <p:val>
                                            <p:fltVal val="0"/>
                                          </p:val>
                                        </p:tav>
                                        <p:tav tm="100000">
                                          <p:val>
                                            <p:strVal val="#ppt_h"/>
                                          </p:val>
                                        </p:tav>
                                      </p:tavLst>
                                    </p:anim>
                                    <p:animEffect transition="in" filter="fade">
                                      <p:cBhvr>
                                        <p:cTn id="108" dur="500"/>
                                        <p:tgtEl>
                                          <p:spTgt spid="95"/>
                                        </p:tgtEl>
                                      </p:cBhvr>
                                    </p:animEffect>
                                    <p:anim calcmode="lin" valueType="num">
                                      <p:cBhvr>
                                        <p:cTn id="109" dur="500" fill="hold"/>
                                        <p:tgtEl>
                                          <p:spTgt spid="95"/>
                                        </p:tgtEl>
                                        <p:attrNameLst>
                                          <p:attrName>ppt_x</p:attrName>
                                        </p:attrNameLst>
                                      </p:cBhvr>
                                      <p:tavLst>
                                        <p:tav tm="0">
                                          <p:val>
                                            <p:fltVal val="0.5"/>
                                          </p:val>
                                        </p:tav>
                                        <p:tav tm="100000">
                                          <p:val>
                                            <p:strVal val="#ppt_x"/>
                                          </p:val>
                                        </p:tav>
                                      </p:tavLst>
                                    </p:anim>
                                    <p:anim calcmode="lin" valueType="num">
                                      <p:cBhvr>
                                        <p:cTn id="110" dur="500" fill="hold"/>
                                        <p:tgtEl>
                                          <p:spTgt spid="95"/>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97"/>
                                        </p:tgtEl>
                                        <p:attrNameLst>
                                          <p:attrName>style.visibility</p:attrName>
                                        </p:attrNameLst>
                                      </p:cBhvr>
                                      <p:to>
                                        <p:strVal val="visible"/>
                                      </p:to>
                                    </p:set>
                                    <p:anim calcmode="lin" valueType="num">
                                      <p:cBhvr>
                                        <p:cTn id="113" dur="500" fill="hold"/>
                                        <p:tgtEl>
                                          <p:spTgt spid="97"/>
                                        </p:tgtEl>
                                        <p:attrNameLst>
                                          <p:attrName>ppt_w</p:attrName>
                                        </p:attrNameLst>
                                      </p:cBhvr>
                                      <p:tavLst>
                                        <p:tav tm="0">
                                          <p:val>
                                            <p:fltVal val="0"/>
                                          </p:val>
                                        </p:tav>
                                        <p:tav tm="100000">
                                          <p:val>
                                            <p:strVal val="#ppt_w"/>
                                          </p:val>
                                        </p:tav>
                                      </p:tavLst>
                                    </p:anim>
                                    <p:anim calcmode="lin" valueType="num">
                                      <p:cBhvr>
                                        <p:cTn id="114" dur="500" fill="hold"/>
                                        <p:tgtEl>
                                          <p:spTgt spid="97"/>
                                        </p:tgtEl>
                                        <p:attrNameLst>
                                          <p:attrName>ppt_h</p:attrName>
                                        </p:attrNameLst>
                                      </p:cBhvr>
                                      <p:tavLst>
                                        <p:tav tm="0">
                                          <p:val>
                                            <p:fltVal val="0"/>
                                          </p:val>
                                        </p:tav>
                                        <p:tav tm="100000">
                                          <p:val>
                                            <p:strVal val="#ppt_h"/>
                                          </p:val>
                                        </p:tav>
                                      </p:tavLst>
                                    </p:anim>
                                    <p:animEffect transition="in" filter="fade">
                                      <p:cBhvr>
                                        <p:cTn id="115" dur="500"/>
                                        <p:tgtEl>
                                          <p:spTgt spid="97"/>
                                        </p:tgtEl>
                                      </p:cBhvr>
                                    </p:animEffect>
                                    <p:anim calcmode="lin" valueType="num">
                                      <p:cBhvr>
                                        <p:cTn id="116" dur="500" fill="hold"/>
                                        <p:tgtEl>
                                          <p:spTgt spid="97"/>
                                        </p:tgtEl>
                                        <p:attrNameLst>
                                          <p:attrName>ppt_x</p:attrName>
                                        </p:attrNameLst>
                                      </p:cBhvr>
                                      <p:tavLst>
                                        <p:tav tm="0">
                                          <p:val>
                                            <p:fltVal val="0.5"/>
                                          </p:val>
                                        </p:tav>
                                        <p:tav tm="100000">
                                          <p:val>
                                            <p:strVal val="#ppt_x"/>
                                          </p:val>
                                        </p:tav>
                                      </p:tavLst>
                                    </p:anim>
                                    <p:anim calcmode="lin" valueType="num">
                                      <p:cBhvr>
                                        <p:cTn id="117" dur="500" fill="hold"/>
                                        <p:tgtEl>
                                          <p:spTgt spid="97"/>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98"/>
                                        </p:tgtEl>
                                        <p:attrNameLst>
                                          <p:attrName>style.visibility</p:attrName>
                                        </p:attrNameLst>
                                      </p:cBhvr>
                                      <p:to>
                                        <p:strVal val="visible"/>
                                      </p:to>
                                    </p:set>
                                    <p:anim calcmode="lin" valueType="num">
                                      <p:cBhvr>
                                        <p:cTn id="120" dur="500" fill="hold"/>
                                        <p:tgtEl>
                                          <p:spTgt spid="98"/>
                                        </p:tgtEl>
                                        <p:attrNameLst>
                                          <p:attrName>ppt_w</p:attrName>
                                        </p:attrNameLst>
                                      </p:cBhvr>
                                      <p:tavLst>
                                        <p:tav tm="0">
                                          <p:val>
                                            <p:fltVal val="0"/>
                                          </p:val>
                                        </p:tav>
                                        <p:tav tm="100000">
                                          <p:val>
                                            <p:strVal val="#ppt_w"/>
                                          </p:val>
                                        </p:tav>
                                      </p:tavLst>
                                    </p:anim>
                                    <p:anim calcmode="lin" valueType="num">
                                      <p:cBhvr>
                                        <p:cTn id="121" dur="500" fill="hold"/>
                                        <p:tgtEl>
                                          <p:spTgt spid="98"/>
                                        </p:tgtEl>
                                        <p:attrNameLst>
                                          <p:attrName>ppt_h</p:attrName>
                                        </p:attrNameLst>
                                      </p:cBhvr>
                                      <p:tavLst>
                                        <p:tav tm="0">
                                          <p:val>
                                            <p:fltVal val="0"/>
                                          </p:val>
                                        </p:tav>
                                        <p:tav tm="100000">
                                          <p:val>
                                            <p:strVal val="#ppt_h"/>
                                          </p:val>
                                        </p:tav>
                                      </p:tavLst>
                                    </p:anim>
                                    <p:animEffect transition="in" filter="fade">
                                      <p:cBhvr>
                                        <p:cTn id="122" dur="500"/>
                                        <p:tgtEl>
                                          <p:spTgt spid="98"/>
                                        </p:tgtEl>
                                      </p:cBhvr>
                                    </p:animEffect>
                                    <p:anim calcmode="lin" valueType="num">
                                      <p:cBhvr>
                                        <p:cTn id="123" dur="500" fill="hold"/>
                                        <p:tgtEl>
                                          <p:spTgt spid="98"/>
                                        </p:tgtEl>
                                        <p:attrNameLst>
                                          <p:attrName>ppt_x</p:attrName>
                                        </p:attrNameLst>
                                      </p:cBhvr>
                                      <p:tavLst>
                                        <p:tav tm="0">
                                          <p:val>
                                            <p:fltVal val="0.5"/>
                                          </p:val>
                                        </p:tav>
                                        <p:tav tm="100000">
                                          <p:val>
                                            <p:strVal val="#ppt_x"/>
                                          </p:val>
                                        </p:tav>
                                      </p:tavLst>
                                    </p:anim>
                                    <p:anim calcmode="lin" valueType="num">
                                      <p:cBhvr>
                                        <p:cTn id="124" dur="500" fill="hold"/>
                                        <p:tgtEl>
                                          <p:spTgt spid="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0" grpId="0"/>
      <p:bldP spid="71" grpId="0"/>
      <p:bldP spid="72" grpId="0" animBg="1"/>
      <p:bldP spid="76" grpId="0" animBg="1"/>
      <p:bldP spid="80" grpId="0"/>
      <p:bldP spid="81" grpId="0"/>
      <p:bldP spid="82" grpId="0"/>
      <p:bldP spid="83" grpId="0"/>
      <p:bldP spid="84" grpId="0"/>
      <p:bldP spid="86" grpId="0"/>
      <p:bldP spid="87" grpId="0" animBg="1"/>
      <p:bldP spid="91" grpId="0"/>
      <p:bldP spid="92" grpId="0"/>
      <p:bldP spid="93" grpId="0" animBg="1"/>
      <p:bldP spid="94" grpId="0" animBg="1"/>
      <p:bldP spid="95" grpId="0" animBg="1"/>
      <p:bldP spid="96" grpId="0" animBg="1"/>
      <p:bldP spid="97" grpId="0" animBg="1"/>
      <p:bldP spid="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1551" y="2836863"/>
            <a:ext cx="2250771" cy="3841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4" name="五边形 3"/>
          <p:cNvSpPr/>
          <p:nvPr/>
        </p:nvSpPr>
        <p:spPr>
          <a:xfrm flipH="1">
            <a:off x="2848208" y="3292476"/>
            <a:ext cx="1384113" cy="38258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5" name="五边形 4"/>
          <p:cNvSpPr/>
          <p:nvPr/>
        </p:nvSpPr>
        <p:spPr>
          <a:xfrm flipH="1">
            <a:off x="2321229" y="3746501"/>
            <a:ext cx="1911092" cy="38417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6" name="五边形 5"/>
          <p:cNvSpPr/>
          <p:nvPr/>
        </p:nvSpPr>
        <p:spPr>
          <a:xfrm flipH="1">
            <a:off x="1476793" y="4202114"/>
            <a:ext cx="2755529" cy="38258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7" name="TextBox 159"/>
          <p:cNvSpPr txBox="1">
            <a:spLocks noChangeArrowheads="1"/>
          </p:cNvSpPr>
          <p:nvPr/>
        </p:nvSpPr>
        <p:spPr bwMode="auto">
          <a:xfrm>
            <a:off x="3602170" y="2874963"/>
            <a:ext cx="582533" cy="315912"/>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a:spLocks noChangeArrowheads="1"/>
          </p:cNvSpPr>
          <p:nvPr/>
        </p:nvSpPr>
        <p:spPr bwMode="auto">
          <a:xfrm>
            <a:off x="3595821" y="3333752"/>
            <a:ext cx="582533" cy="315913"/>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a:spLocks noChangeArrowheads="1"/>
          </p:cNvSpPr>
          <p:nvPr/>
        </p:nvSpPr>
        <p:spPr bwMode="auto">
          <a:xfrm>
            <a:off x="3595821" y="3789363"/>
            <a:ext cx="582533" cy="314325"/>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a:spLocks noChangeArrowheads="1"/>
          </p:cNvSpPr>
          <p:nvPr/>
        </p:nvSpPr>
        <p:spPr bwMode="auto">
          <a:xfrm>
            <a:off x="3614868" y="4248151"/>
            <a:ext cx="582533" cy="315913"/>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298" y="2840039"/>
            <a:ext cx="1149195" cy="38258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4959299" y="3294065"/>
            <a:ext cx="2169820" cy="38258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14" name="五边形 13"/>
          <p:cNvSpPr/>
          <p:nvPr/>
        </p:nvSpPr>
        <p:spPr>
          <a:xfrm>
            <a:off x="4959298" y="3749675"/>
            <a:ext cx="1360304" cy="38258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15" name="五边形 14"/>
          <p:cNvSpPr/>
          <p:nvPr/>
        </p:nvSpPr>
        <p:spPr>
          <a:xfrm>
            <a:off x="4959299" y="4203700"/>
            <a:ext cx="2899972" cy="38258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16" name="TextBox 173"/>
          <p:cNvSpPr txBox="1">
            <a:spLocks noChangeArrowheads="1"/>
          </p:cNvSpPr>
          <p:nvPr/>
        </p:nvSpPr>
        <p:spPr bwMode="auto">
          <a:xfrm>
            <a:off x="5029139" y="2881313"/>
            <a:ext cx="582534" cy="315912"/>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a:spLocks noChangeArrowheads="1"/>
          </p:cNvSpPr>
          <p:nvPr/>
        </p:nvSpPr>
        <p:spPr bwMode="auto">
          <a:xfrm>
            <a:off x="5029139" y="3328989"/>
            <a:ext cx="582534" cy="315912"/>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a:spLocks noChangeArrowheads="1"/>
          </p:cNvSpPr>
          <p:nvPr/>
        </p:nvSpPr>
        <p:spPr bwMode="auto">
          <a:xfrm>
            <a:off x="5029139" y="3789363"/>
            <a:ext cx="582534" cy="314325"/>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a:spLocks noChangeArrowheads="1"/>
          </p:cNvSpPr>
          <p:nvPr/>
        </p:nvSpPr>
        <p:spPr bwMode="auto">
          <a:xfrm>
            <a:off x="5041837" y="4244976"/>
            <a:ext cx="582534" cy="315913"/>
          </a:xfrm>
          <a:prstGeom prst="rect">
            <a:avLst/>
          </a:prstGeom>
          <a:noFill/>
          <a:ln w="9525">
            <a:noFill/>
            <a:miter lim="800000"/>
            <a:headEnd/>
            <a:tailEnd/>
          </a:ln>
        </p:spPr>
        <p:txBody>
          <a:bodyPr wrap="none" lIns="68573" tIns="34286" rIns="68573" bIns="34286">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a:spLocks noChangeArrowheads="1"/>
          </p:cNvSpPr>
          <p:nvPr/>
        </p:nvSpPr>
        <p:spPr bwMode="auto">
          <a:xfrm>
            <a:off x="4310099" y="2916239"/>
            <a:ext cx="571423" cy="242887"/>
          </a:xfrm>
          <a:prstGeom prst="rect">
            <a:avLst/>
          </a:prstGeom>
          <a:noFill/>
          <a:ln w="9525">
            <a:noFill/>
            <a:miter lim="800000"/>
            <a:headEnd/>
            <a:tailEnd/>
          </a:ln>
        </p:spPr>
        <p:txBody>
          <a:bodyPr wrap="none" lIns="68573" tIns="34286" rIns="68573" bIns="34286">
            <a:spAutoFit/>
          </a:bodyPr>
          <a:lstStyle/>
          <a:p>
            <a:pPr algn="ctr"/>
            <a:r>
              <a:rPr lang="zh-CN" altLang="en-US" sz="1100" b="1" dirty="0">
                <a:solidFill>
                  <a:schemeClr val="bg1">
                    <a:lumMod val="50000"/>
                  </a:schemeClr>
                </a:solidFill>
                <a:latin typeface="微软雅黑" pitchFamily="34" charset="-122"/>
                <a:ea typeface="微软雅黑" pitchFamily="34" charset="-122"/>
              </a:rPr>
              <a:t>项目一</a:t>
            </a:r>
          </a:p>
        </p:txBody>
      </p:sp>
      <p:sp>
        <p:nvSpPr>
          <p:cNvPr id="21" name="TextBox 181"/>
          <p:cNvSpPr txBox="1">
            <a:spLocks noChangeArrowheads="1"/>
          </p:cNvSpPr>
          <p:nvPr/>
        </p:nvSpPr>
        <p:spPr bwMode="auto">
          <a:xfrm>
            <a:off x="4310099" y="3368675"/>
            <a:ext cx="571423" cy="241300"/>
          </a:xfrm>
          <a:prstGeom prst="rect">
            <a:avLst/>
          </a:prstGeom>
          <a:noFill/>
          <a:ln w="9525">
            <a:noFill/>
            <a:miter lim="800000"/>
            <a:headEnd/>
            <a:tailEnd/>
          </a:ln>
        </p:spPr>
        <p:txBody>
          <a:bodyPr wrap="none" lIns="68573" tIns="34286" rIns="68573" bIns="34286">
            <a:spAutoFit/>
          </a:bodyPr>
          <a:lstStyle/>
          <a:p>
            <a:pPr algn="ctr"/>
            <a:r>
              <a:rPr lang="zh-CN" altLang="en-US" sz="1100" b="1" dirty="0">
                <a:solidFill>
                  <a:schemeClr val="bg1">
                    <a:lumMod val="50000"/>
                  </a:schemeClr>
                </a:solidFill>
                <a:latin typeface="微软雅黑" pitchFamily="34" charset="-122"/>
                <a:ea typeface="微软雅黑" pitchFamily="34" charset="-122"/>
              </a:rPr>
              <a:t>项目二</a:t>
            </a:r>
          </a:p>
        </p:txBody>
      </p:sp>
      <p:sp>
        <p:nvSpPr>
          <p:cNvPr id="22" name="TextBox 182"/>
          <p:cNvSpPr txBox="1">
            <a:spLocks noChangeArrowheads="1"/>
          </p:cNvSpPr>
          <p:nvPr/>
        </p:nvSpPr>
        <p:spPr bwMode="auto">
          <a:xfrm>
            <a:off x="4311685" y="3822700"/>
            <a:ext cx="569836" cy="242888"/>
          </a:xfrm>
          <a:prstGeom prst="rect">
            <a:avLst/>
          </a:prstGeom>
          <a:noFill/>
          <a:ln w="9525">
            <a:noFill/>
            <a:miter lim="800000"/>
            <a:headEnd/>
            <a:tailEnd/>
          </a:ln>
        </p:spPr>
        <p:txBody>
          <a:bodyPr wrap="none" lIns="68573" tIns="34286" rIns="68573" bIns="34286">
            <a:spAutoFit/>
          </a:bodyPr>
          <a:lstStyle/>
          <a:p>
            <a:pPr algn="ctr"/>
            <a:r>
              <a:rPr lang="zh-CN" altLang="en-US" sz="1100" b="1" dirty="0">
                <a:solidFill>
                  <a:schemeClr val="bg1">
                    <a:lumMod val="50000"/>
                  </a:schemeClr>
                </a:solidFill>
                <a:latin typeface="微软雅黑" pitchFamily="34" charset="-122"/>
                <a:ea typeface="微软雅黑" pitchFamily="34" charset="-122"/>
              </a:rPr>
              <a:t>项目三</a:t>
            </a:r>
          </a:p>
        </p:txBody>
      </p:sp>
      <p:sp>
        <p:nvSpPr>
          <p:cNvPr id="23" name="TextBox 183"/>
          <p:cNvSpPr txBox="1">
            <a:spLocks noChangeArrowheads="1"/>
          </p:cNvSpPr>
          <p:nvPr/>
        </p:nvSpPr>
        <p:spPr bwMode="auto">
          <a:xfrm>
            <a:off x="4311685" y="4279900"/>
            <a:ext cx="569836" cy="242888"/>
          </a:xfrm>
          <a:prstGeom prst="rect">
            <a:avLst/>
          </a:prstGeom>
          <a:noFill/>
          <a:ln w="9525">
            <a:noFill/>
            <a:miter lim="800000"/>
            <a:headEnd/>
            <a:tailEnd/>
          </a:ln>
        </p:spPr>
        <p:txBody>
          <a:bodyPr wrap="none" lIns="68573" tIns="34286" rIns="68573" bIns="34286">
            <a:spAutoFit/>
          </a:bodyPr>
          <a:lstStyle/>
          <a:p>
            <a:pPr algn="ctr"/>
            <a:r>
              <a:rPr lang="zh-CN" altLang="en-US" sz="1100" b="1" dirty="0">
                <a:solidFill>
                  <a:schemeClr val="bg1">
                    <a:lumMod val="50000"/>
                  </a:schemeClr>
                </a:solidFill>
                <a:latin typeface="微软雅黑" pitchFamily="34" charset="-122"/>
                <a:ea typeface="微软雅黑" pitchFamily="34" charset="-122"/>
              </a:rPr>
              <a:t>项目四</a:t>
            </a:r>
          </a:p>
        </p:txBody>
      </p:sp>
      <p:sp>
        <p:nvSpPr>
          <p:cNvPr id="24" name="Oval 4"/>
          <p:cNvSpPr/>
          <p:nvPr/>
        </p:nvSpPr>
        <p:spPr>
          <a:xfrm>
            <a:off x="4957711" y="1131889"/>
            <a:ext cx="838087" cy="790575"/>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73" tIns="34286" rIns="68573" bIns="34286" anchor="ctr"/>
          <a:lstStyle/>
          <a:p>
            <a:pPr algn="ctr" fontAlgn="auto"/>
            <a:r>
              <a:rPr lang="en-US" sz="1400" b="1" noProof="1">
                <a:solidFill>
                  <a:schemeClr val="bg1"/>
                </a:solidFill>
                <a:latin typeface="微软雅黑" panose="020B0503020204020204" pitchFamily="34" charset="-122"/>
                <a:ea typeface="微软雅黑" panose="020B0503020204020204" pitchFamily="34" charset="-122"/>
              </a:rPr>
              <a:t>2017</a:t>
            </a:r>
          </a:p>
        </p:txBody>
      </p:sp>
      <p:sp>
        <p:nvSpPr>
          <p:cNvPr id="25" name="Oval 5"/>
          <p:cNvSpPr/>
          <p:nvPr/>
        </p:nvSpPr>
        <p:spPr>
          <a:xfrm>
            <a:off x="3411694" y="1131889"/>
            <a:ext cx="838087" cy="790575"/>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73" tIns="34286" rIns="68573" bIns="34286" anchor="ctr"/>
          <a:lstStyle/>
          <a:p>
            <a:pPr algn="ctr" fontAlgn="auto"/>
            <a:r>
              <a:rPr lang="en-US" altLang="zh-CN" sz="1400" b="1" noProof="1">
                <a:solidFill>
                  <a:schemeClr val="bg1"/>
                </a:solidFill>
                <a:latin typeface="微软雅黑" panose="020B0503020204020204" pitchFamily="34" charset="-122"/>
                <a:ea typeface="微软雅黑" panose="020B0503020204020204" pitchFamily="34" charset="-122"/>
              </a:rPr>
              <a:t>2016</a:t>
            </a:r>
            <a:endParaRPr lang="en-US" sz="1400" b="1" noProof="1">
              <a:solidFill>
                <a:schemeClr val="bg1"/>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4959298" y="2019301"/>
            <a:ext cx="3427949" cy="594600"/>
          </a:xfrm>
          <a:prstGeom prst="rect">
            <a:avLst/>
          </a:prstGeom>
          <a:noFill/>
          <a:ln w="9525">
            <a:noFill/>
            <a:miter lim="800000"/>
            <a:headEnd/>
            <a:tailEnd/>
          </a:ln>
        </p:spPr>
        <p:txBody>
          <a:bodyPr wrap="square" lIns="34286" tIns="17143" rIns="34286" bIns="17143">
            <a:spAutoFit/>
          </a:bodyPr>
          <a:lstStyle/>
          <a:p>
            <a:pPr defTabSz="815893">
              <a:lnSpc>
                <a:spcPct val="130000"/>
              </a:lnSpc>
            </a:pPr>
            <a:r>
              <a:rPr lang="zh-CN" altLang="en-US" sz="1200" b="1" dirty="0">
                <a:solidFill>
                  <a:schemeClr val="bg1">
                    <a:lumMod val="50000"/>
                  </a:schemeClr>
                </a:solidFill>
                <a:latin typeface="微软雅黑" pitchFamily="34" charset="-122"/>
                <a:ea typeface="微软雅黑" pitchFamily="34" charset="-122"/>
              </a:rPr>
              <a:t>单击此处添加标题</a:t>
            </a:r>
            <a:endParaRPr lang="en-US" altLang="zh-CN" sz="1200" b="1" dirty="0">
              <a:solidFill>
                <a:schemeClr val="bg1">
                  <a:lumMod val="50000"/>
                </a:schemeClr>
              </a:solidFill>
              <a:latin typeface="微软雅黑" pitchFamily="34" charset="-122"/>
              <a:ea typeface="微软雅黑" pitchFamily="34" charset="-122"/>
            </a:endParaRPr>
          </a:p>
          <a:p>
            <a:pPr defTabSz="815893">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800" dirty="0">
                <a:solidFill>
                  <a:srgbClr val="404040"/>
                </a:solidFill>
                <a:latin typeface="微软雅黑" pitchFamily="34" charset="-122"/>
                <a:ea typeface="微软雅黑" pitchFamily="34" charset="-122"/>
              </a:rPr>
              <a:t>。</a:t>
            </a:r>
            <a:endParaRPr lang="en-US" altLang="en-US" sz="800" dirty="0">
              <a:solidFill>
                <a:srgbClr val="404040"/>
              </a:solidFill>
              <a:latin typeface="微软雅黑" pitchFamily="34" charset="-122"/>
              <a:ea typeface="微软雅黑" pitchFamily="34" charset="-122"/>
            </a:endParaRPr>
          </a:p>
        </p:txBody>
      </p:sp>
      <p:sp>
        <p:nvSpPr>
          <p:cNvPr id="27" name="Text Box 10"/>
          <p:cNvSpPr txBox="1">
            <a:spLocks noChangeArrowheads="1"/>
          </p:cNvSpPr>
          <p:nvPr/>
        </p:nvSpPr>
        <p:spPr bwMode="auto">
          <a:xfrm>
            <a:off x="828740" y="2019301"/>
            <a:ext cx="3414693" cy="594600"/>
          </a:xfrm>
          <a:prstGeom prst="rect">
            <a:avLst/>
          </a:prstGeom>
          <a:noFill/>
          <a:ln w="9525">
            <a:noFill/>
            <a:miter lim="800000"/>
            <a:headEnd/>
            <a:tailEnd/>
          </a:ln>
        </p:spPr>
        <p:txBody>
          <a:bodyPr wrap="square" lIns="34286" tIns="17143" rIns="34286" bIns="17143">
            <a:spAutoFit/>
          </a:bodyPr>
          <a:lstStyle/>
          <a:p>
            <a:pPr algn="r" defTabSz="815893">
              <a:lnSpc>
                <a:spcPct val="130000"/>
              </a:lnSpc>
            </a:pPr>
            <a:r>
              <a:rPr lang="zh-CN" altLang="en-US" sz="1200" b="1" dirty="0">
                <a:solidFill>
                  <a:schemeClr val="bg1">
                    <a:lumMod val="50000"/>
                  </a:schemeClr>
                </a:solidFill>
                <a:latin typeface="微软雅黑" pitchFamily="34" charset="-122"/>
                <a:ea typeface="微软雅黑" pitchFamily="34" charset="-122"/>
              </a:rPr>
              <a:t>单击此处添加标题</a:t>
            </a:r>
            <a:endParaRPr lang="en-US" altLang="zh-CN" sz="1200" b="1" dirty="0">
              <a:solidFill>
                <a:schemeClr val="bg1">
                  <a:lumMod val="50000"/>
                </a:schemeClr>
              </a:solidFill>
              <a:latin typeface="微软雅黑" pitchFamily="34" charset="-122"/>
              <a:ea typeface="微软雅黑" pitchFamily="34" charset="-122"/>
            </a:endParaRPr>
          </a:p>
          <a:p>
            <a:pPr algn="r" defTabSz="815893">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en-US" sz="8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7014833"/>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1" name="矩形 10"/>
          <p:cNvSpPr/>
          <p:nvPr/>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1"/>
            </p:custDataLst>
          </p:nvPr>
        </p:nvSpPr>
        <p:spPr>
          <a:xfrm>
            <a:off x="4080607" y="1779662"/>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6067507" y="1878997"/>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947989" y="2218105"/>
            <a:ext cx="3361568"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2853173"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052832"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853173"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052832"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63806371"/>
      </p:ext>
    </p:extLst>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by="(-#ppt_w*2)" calcmode="lin" valueType="num">
                                      <p:cBhvr rctx="PPT">
                                        <p:cTn id="19" dur="500" autoRev="1" fill="hold">
                                          <p:stCondLst>
                                            <p:cond delay="0"/>
                                          </p:stCondLst>
                                        </p:cTn>
                                        <p:tgtEl>
                                          <p:spTgt spid="28"/>
                                        </p:tgtEl>
                                        <p:attrNameLst>
                                          <p:attrName>ppt_w</p:attrName>
                                        </p:attrNameLst>
                                      </p:cBhvr>
                                    </p:anim>
                                    <p:anim by="(#ppt_w*0.50)" calcmode="lin" valueType="num">
                                      <p:cBhvr>
                                        <p:cTn id="20" dur="500" decel="50000" autoRev="1" fill="hold">
                                          <p:stCondLst>
                                            <p:cond delay="0"/>
                                          </p:stCondLst>
                                        </p:cTn>
                                        <p:tgtEl>
                                          <p:spTgt spid="28"/>
                                        </p:tgtEl>
                                        <p:attrNameLst>
                                          <p:attrName>ppt_x</p:attrName>
                                        </p:attrNameLst>
                                      </p:cBhvr>
                                    </p:anim>
                                    <p:anim from="(-#ppt_h/2)" to="(#ppt_y)" calcmode="lin" valueType="num">
                                      <p:cBhvr>
                                        <p:cTn id="21" dur="1000" fill="hold">
                                          <p:stCondLst>
                                            <p:cond delay="0"/>
                                          </p:stCondLst>
                                        </p:cTn>
                                        <p:tgtEl>
                                          <p:spTgt spid="28"/>
                                        </p:tgtEl>
                                        <p:attrNameLst>
                                          <p:attrName>ppt_y</p:attrName>
                                        </p:attrNameLst>
                                      </p:cBhvr>
                                    </p:anim>
                                    <p:animRot by="21600000">
                                      <p:cBhvr>
                                        <p:cTn id="22" dur="1000" fill="hold">
                                          <p:stCondLst>
                                            <p:cond delay="0"/>
                                          </p:stCondLst>
                                        </p:cTn>
                                        <p:tgtEl>
                                          <p:spTgt spid="2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0-#ppt_w/2"/>
                                          </p:val>
                                        </p:tav>
                                        <p:tav tm="100000">
                                          <p:val>
                                            <p:strVal val="#ppt_x"/>
                                          </p:val>
                                        </p:tav>
                                      </p:tavLst>
                                    </p:anim>
                                    <p:anim calcmode="lin" valueType="num">
                                      <p:cBhvr additive="base">
                                        <p:cTn id="2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31" name="矩形 30"/>
          <p:cNvSpPr/>
          <p:nvPr/>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MH_Others_1"/>
          <p:cNvSpPr txBox="1"/>
          <p:nvPr>
            <p:custDataLst>
              <p:tags r:id="rId1"/>
            </p:custDataLst>
          </p:nvPr>
        </p:nvSpPr>
        <p:spPr>
          <a:xfrm>
            <a:off x="2195736" y="2118783"/>
            <a:ext cx="2044019" cy="722512"/>
          </a:xfrm>
          <a:prstGeom prst="rect">
            <a:avLst/>
          </a:prstGeom>
          <a:noFill/>
        </p:spPr>
        <p:txBody>
          <a:bodyPr vert="horz" wrap="square" lIns="0" tIns="0" rIns="0" bIns="0" rtlCol="0" anchor="ctr" anchorCtr="0">
            <a:spAutoFit/>
          </a:bodyPr>
          <a:lstStyle/>
          <a:p>
            <a:pPr algn="ctr"/>
            <a:r>
              <a:rPr lang="zh-CN" altLang="en-US" sz="47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55" name="MH_Others_2"/>
          <p:cNvSpPr txBox="1"/>
          <p:nvPr>
            <p:custDataLst>
              <p:tags r:id="rId2"/>
            </p:custDataLst>
          </p:nvPr>
        </p:nvSpPr>
        <p:spPr>
          <a:xfrm>
            <a:off x="2206060" y="2841294"/>
            <a:ext cx="2023371" cy="306520"/>
          </a:xfrm>
          <a:prstGeom prst="rect">
            <a:avLst/>
          </a:prstGeom>
          <a:noFill/>
        </p:spPr>
        <p:txBody>
          <a:bodyPr wrap="square" lIns="0" tIns="0" rIns="0" bIns="0">
            <a:spAutoFit/>
          </a:bodyPr>
          <a:lstStyle/>
          <a:p>
            <a:pPr algn="ctr">
              <a:defRPr/>
            </a:pPr>
            <a:r>
              <a:rPr lang="en-US" altLang="zh-CN"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3"/>
          <p:cNvGrpSpPr/>
          <p:nvPr/>
        </p:nvGrpSpPr>
        <p:grpSpPr>
          <a:xfrm>
            <a:off x="4480313" y="1348030"/>
            <a:ext cx="3215826" cy="488307"/>
            <a:chOff x="4357092" y="1347614"/>
            <a:chExt cx="3215268" cy="488156"/>
          </a:xfrm>
        </p:grpSpPr>
        <p:sp>
          <p:nvSpPr>
            <p:cNvPr id="57" name="MH_SubTitle_1"/>
            <p:cNvSpPr txBox="1"/>
            <p:nvPr>
              <p:custDataLst>
                <p:tags r:id="rId15"/>
              </p:custDataLst>
            </p:nvPr>
          </p:nvSpPr>
          <p:spPr>
            <a:xfrm>
              <a:off x="5391574" y="1485928"/>
              <a:ext cx="2180786" cy="276913"/>
            </a:xfrm>
            <a:prstGeom prst="rect">
              <a:avLst/>
            </a:prstGeom>
            <a:noFill/>
          </p:spPr>
          <p:txBody>
            <a:bodyPr wrap="square" lIns="0" tIns="0" rIns="0" bIns="0" anchor="ctr">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1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17"/>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3"/>
              <p:cNvSpPr txBox="1">
                <a:spLocks noChangeArrowheads="1"/>
              </p:cNvSpPr>
              <p:nvPr>
                <p:custDataLst>
                  <p:tags r:id="rId18"/>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24"/>
          <p:cNvGrpSpPr/>
          <p:nvPr/>
        </p:nvGrpSpPr>
        <p:grpSpPr>
          <a:xfrm>
            <a:off x="4480313" y="2092004"/>
            <a:ext cx="3215826" cy="488307"/>
            <a:chOff x="4357092" y="2091358"/>
            <a:chExt cx="3215268" cy="488156"/>
          </a:xfrm>
        </p:grpSpPr>
        <p:sp>
          <p:nvSpPr>
            <p:cNvPr id="63" name="MH_SubTitle_2"/>
            <p:cNvSpPr txBox="1"/>
            <p:nvPr>
              <p:custDataLst>
                <p:tags r:id="rId11"/>
              </p:custDataLst>
            </p:nvPr>
          </p:nvSpPr>
          <p:spPr>
            <a:xfrm>
              <a:off x="5391574" y="2229275"/>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2"/>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3"/>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Other_6"/>
              <p:cNvSpPr txBox="1">
                <a:spLocks noChangeArrowheads="1"/>
              </p:cNvSpPr>
              <p:nvPr>
                <p:custDataLst>
                  <p:tags r:id="rId14"/>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8" name="组合 25"/>
          <p:cNvGrpSpPr/>
          <p:nvPr/>
        </p:nvGrpSpPr>
        <p:grpSpPr>
          <a:xfrm>
            <a:off x="4480313" y="2835975"/>
            <a:ext cx="3215826" cy="488307"/>
            <a:chOff x="4357092" y="2835101"/>
            <a:chExt cx="3215268" cy="488156"/>
          </a:xfrm>
        </p:grpSpPr>
        <p:sp>
          <p:nvSpPr>
            <p:cNvPr id="69" name="MH_SubTitle_3"/>
            <p:cNvSpPr txBox="1"/>
            <p:nvPr>
              <p:custDataLst>
                <p:tags r:id="rId7"/>
              </p:custDataLst>
            </p:nvPr>
          </p:nvSpPr>
          <p:spPr>
            <a:xfrm>
              <a:off x="5391574" y="2972623"/>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7"/>
            <p:cNvGrpSpPr/>
            <p:nvPr/>
          </p:nvGrpSpPr>
          <p:grpSpPr>
            <a:xfrm>
              <a:off x="4357092" y="2835101"/>
              <a:ext cx="802436" cy="488156"/>
              <a:chOff x="6127160" y="4187237"/>
              <a:chExt cx="1128426" cy="686432"/>
            </a:xfrm>
          </p:grpSpPr>
          <p:cxnSp>
            <p:nvCxnSpPr>
              <p:cNvPr id="71" name="MH_Other_7"/>
              <p:cNvCxnSpPr/>
              <p:nvPr>
                <p:custDataLst>
                  <p:tags r:id="rId8"/>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MH_Other_8"/>
              <p:cNvSpPr/>
              <p:nvPr>
                <p:custDataLst>
                  <p:tags r:id="rId9"/>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MH_Other_9"/>
              <p:cNvSpPr txBox="1">
                <a:spLocks noChangeArrowheads="1"/>
              </p:cNvSpPr>
              <p:nvPr>
                <p:custDataLst>
                  <p:tags r:id="rId10"/>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4" name="组合 26"/>
          <p:cNvGrpSpPr/>
          <p:nvPr/>
        </p:nvGrpSpPr>
        <p:grpSpPr>
          <a:xfrm>
            <a:off x="4480313" y="3579951"/>
            <a:ext cx="3215826" cy="487116"/>
            <a:chOff x="4357092" y="3578845"/>
            <a:chExt cx="3215268" cy="486966"/>
          </a:xfrm>
        </p:grpSpPr>
        <p:sp>
          <p:nvSpPr>
            <p:cNvPr id="75" name="MH_SubTitle_4"/>
            <p:cNvSpPr txBox="1"/>
            <p:nvPr>
              <p:custDataLst>
                <p:tags r:id="rId3"/>
              </p:custDataLst>
            </p:nvPr>
          </p:nvSpPr>
          <p:spPr>
            <a:xfrm>
              <a:off x="5391574" y="3715970"/>
              <a:ext cx="2180786" cy="276914"/>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4"/>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5"/>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Other_12"/>
              <p:cNvSpPr txBox="1">
                <a:spLocks noChangeArrowheads="1"/>
              </p:cNvSpPr>
              <p:nvPr>
                <p:custDataLst>
                  <p:tags r:id="rId6"/>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Tree>
    <p:extLst>
      <p:ext uri="{BB962C8B-B14F-4D97-AF65-F5344CB8AC3E}">
        <p14:creationId xmlns:p14="http://schemas.microsoft.com/office/powerpoint/2010/main" val="509283638"/>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by="(-#ppt_w*2)" calcmode="lin" valueType="num">
                                      <p:cBhvr rctx="PPT">
                                        <p:cTn id="13" dur="500" autoRev="1" fill="hold">
                                          <p:stCondLst>
                                            <p:cond delay="0"/>
                                          </p:stCondLst>
                                        </p:cTn>
                                        <p:tgtEl>
                                          <p:spTgt spid="54"/>
                                        </p:tgtEl>
                                        <p:attrNameLst>
                                          <p:attrName>ppt_w</p:attrName>
                                        </p:attrNameLst>
                                      </p:cBhvr>
                                    </p:anim>
                                    <p:anim by="(#ppt_w*0.50)" calcmode="lin" valueType="num">
                                      <p:cBhvr>
                                        <p:cTn id="14" dur="500" decel="50000" autoRev="1" fill="hold">
                                          <p:stCondLst>
                                            <p:cond delay="0"/>
                                          </p:stCondLst>
                                        </p:cTn>
                                        <p:tgtEl>
                                          <p:spTgt spid="54"/>
                                        </p:tgtEl>
                                        <p:attrNameLst>
                                          <p:attrName>ppt_x</p:attrName>
                                        </p:attrNameLst>
                                      </p:cBhvr>
                                    </p:anim>
                                    <p:anim from="(-#ppt_h/2)" to="(#ppt_y)" calcmode="lin" valueType="num">
                                      <p:cBhvr>
                                        <p:cTn id="15" dur="1000" fill="hold">
                                          <p:stCondLst>
                                            <p:cond delay="0"/>
                                          </p:stCondLst>
                                        </p:cTn>
                                        <p:tgtEl>
                                          <p:spTgt spid="54"/>
                                        </p:tgtEl>
                                        <p:attrNameLst>
                                          <p:attrName>ppt_y</p:attrName>
                                        </p:attrNameLst>
                                      </p:cBhvr>
                                    </p:anim>
                                    <p:animRot by="21600000">
                                      <p:cBhvr>
                                        <p:cTn id="16" dur="1000" fill="hold">
                                          <p:stCondLst>
                                            <p:cond delay="0"/>
                                          </p:stCondLst>
                                        </p:cTn>
                                        <p:tgtEl>
                                          <p:spTgt spid="54"/>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55"/>
                                        </p:tgtEl>
                                        <p:attrNameLst>
                                          <p:attrName>style.visibility</p:attrName>
                                        </p:attrNameLst>
                                      </p:cBhvr>
                                      <p:to>
                                        <p:strVal val="visible"/>
                                      </p:to>
                                    </p:set>
                                    <p:anim by="(-#ppt_w*2)" calcmode="lin" valueType="num">
                                      <p:cBhvr rctx="PPT">
                                        <p:cTn id="19" dur="500" autoRev="1" fill="hold">
                                          <p:stCondLst>
                                            <p:cond delay="0"/>
                                          </p:stCondLst>
                                        </p:cTn>
                                        <p:tgtEl>
                                          <p:spTgt spid="55"/>
                                        </p:tgtEl>
                                        <p:attrNameLst>
                                          <p:attrName>ppt_w</p:attrName>
                                        </p:attrNameLst>
                                      </p:cBhvr>
                                    </p:anim>
                                    <p:anim by="(#ppt_w*0.50)" calcmode="lin" valueType="num">
                                      <p:cBhvr>
                                        <p:cTn id="20" dur="500" decel="50000" autoRev="1" fill="hold">
                                          <p:stCondLst>
                                            <p:cond delay="0"/>
                                          </p:stCondLst>
                                        </p:cTn>
                                        <p:tgtEl>
                                          <p:spTgt spid="55"/>
                                        </p:tgtEl>
                                        <p:attrNameLst>
                                          <p:attrName>ppt_x</p:attrName>
                                        </p:attrNameLst>
                                      </p:cBhvr>
                                    </p:anim>
                                    <p:anim from="(-#ppt_h/2)" to="(#ppt_y)" calcmode="lin" valueType="num">
                                      <p:cBhvr>
                                        <p:cTn id="21" dur="1000" fill="hold">
                                          <p:stCondLst>
                                            <p:cond delay="0"/>
                                          </p:stCondLst>
                                        </p:cTn>
                                        <p:tgtEl>
                                          <p:spTgt spid="55"/>
                                        </p:tgtEl>
                                        <p:attrNameLst>
                                          <p:attrName>ppt_y</p:attrName>
                                        </p:attrNameLst>
                                      </p:cBhvr>
                                    </p:anim>
                                    <p:animRot by="21600000">
                                      <p:cBhvr>
                                        <p:cTn id="22" dur="1000" fill="hold">
                                          <p:stCondLst>
                                            <p:cond delay="0"/>
                                          </p:stCondLst>
                                        </p:cTn>
                                        <p:tgtEl>
                                          <p:spTgt spid="55"/>
                                        </p:tgtEl>
                                        <p:attrNameLst>
                                          <p:attrName>r</p:attrName>
                                        </p:attrNameLst>
                                      </p:cBhvr>
                                    </p:animRot>
                                  </p:childTnLst>
                                </p:cTn>
                              </p:par>
                            </p:childTnLst>
                          </p:cTn>
                        </p:par>
                        <p:par>
                          <p:cTn id="23" fill="hold">
                            <p:stCondLst>
                              <p:cond delay="2700"/>
                            </p:stCondLst>
                            <p:childTnLst>
                              <p:par>
                                <p:cTn id="24" presetID="2" presetClass="entr" presetSubtype="4"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par>
                          <p:cTn id="28" fill="hold">
                            <p:stCondLst>
                              <p:cond delay="3200"/>
                            </p:stCondLst>
                            <p:childTnLst>
                              <p:par>
                                <p:cTn id="29" presetID="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par>
                          <p:cTn id="33" fill="hold">
                            <p:stCondLst>
                              <p:cond delay="3700"/>
                            </p:stCondLst>
                            <p:childTnLst>
                              <p:par>
                                <p:cTn id="34" presetID="2" presetClass="entr" presetSubtype="4"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ppt_x"/>
                                          </p:val>
                                        </p:tav>
                                        <p:tav tm="100000">
                                          <p:val>
                                            <p:strVal val="#ppt_x"/>
                                          </p:val>
                                        </p:tav>
                                      </p:tavLst>
                                    </p:anim>
                                    <p:anim calcmode="lin" valueType="num">
                                      <p:cBhvr additive="base">
                                        <p:cTn id="37" dur="500" fill="hold"/>
                                        <p:tgtEl>
                                          <p:spTgt spid="68"/>
                                        </p:tgtEl>
                                        <p:attrNameLst>
                                          <p:attrName>ppt_y</p:attrName>
                                        </p:attrNameLst>
                                      </p:cBhvr>
                                      <p:tavLst>
                                        <p:tav tm="0">
                                          <p:val>
                                            <p:strVal val="1+#ppt_h/2"/>
                                          </p:val>
                                        </p:tav>
                                        <p:tav tm="100000">
                                          <p:val>
                                            <p:strVal val="#ppt_y"/>
                                          </p:val>
                                        </p:tav>
                                      </p:tavLst>
                                    </p:anim>
                                  </p:childTnLst>
                                </p:cTn>
                              </p:par>
                            </p:childTnLst>
                          </p:cTn>
                        </p:par>
                        <p:par>
                          <p:cTn id="38" fill="hold">
                            <p:stCondLst>
                              <p:cond delay="4200"/>
                            </p:stCondLst>
                            <p:childTnLst>
                              <p:par>
                                <p:cTn id="39" presetID="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ppt_x"/>
                                          </p:val>
                                        </p:tav>
                                        <p:tav tm="100000">
                                          <p:val>
                                            <p:strVal val="#ppt_x"/>
                                          </p:val>
                                        </p:tav>
                                      </p:tavLst>
                                    </p:anim>
                                    <p:anim calcmode="lin" valueType="num">
                                      <p:cBhvr additive="base">
                                        <p:cTn id="4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5"/>
          <p:cNvSpPr>
            <a:spLocks noEditPoints="1"/>
          </p:cNvSpPr>
          <p:nvPr/>
        </p:nvSpPr>
        <p:spPr bwMode="auto">
          <a:xfrm>
            <a:off x="3607725" y="1101329"/>
            <a:ext cx="1873791" cy="1874045"/>
          </a:xfrm>
          <a:custGeom>
            <a:avLst/>
            <a:gdLst>
              <a:gd name="T0" fmla="*/ 1097 w 1097"/>
              <a:gd name="T1" fmla="*/ 670 h 1097"/>
              <a:gd name="T2" fmla="*/ 1097 w 1097"/>
              <a:gd name="T3" fmla="*/ 450 h 1097"/>
              <a:gd name="T4" fmla="*/ 1079 w 1097"/>
              <a:gd name="T5" fmla="*/ 433 h 1097"/>
              <a:gd name="T6" fmla="*/ 908 w 1097"/>
              <a:gd name="T7" fmla="*/ 352 h 1097"/>
              <a:gd name="T8" fmla="*/ 1018 w 1097"/>
              <a:gd name="T9" fmla="*/ 243 h 1097"/>
              <a:gd name="T10" fmla="*/ 862 w 1097"/>
              <a:gd name="T11" fmla="*/ 87 h 1097"/>
              <a:gd name="T12" fmla="*/ 838 w 1097"/>
              <a:gd name="T13" fmla="*/ 87 h 1097"/>
              <a:gd name="T14" fmla="*/ 664 w 1097"/>
              <a:gd name="T15" fmla="*/ 153 h 1097"/>
              <a:gd name="T16" fmla="*/ 664 w 1097"/>
              <a:gd name="T17" fmla="*/ 0 h 1097"/>
              <a:gd name="T18" fmla="*/ 444 w 1097"/>
              <a:gd name="T19" fmla="*/ 0 h 1097"/>
              <a:gd name="T20" fmla="*/ 427 w 1097"/>
              <a:gd name="T21" fmla="*/ 17 h 1097"/>
              <a:gd name="T22" fmla="*/ 355 w 1097"/>
              <a:gd name="T23" fmla="*/ 183 h 1097"/>
              <a:gd name="T24" fmla="*/ 247 w 1097"/>
              <a:gd name="T25" fmla="*/ 75 h 1097"/>
              <a:gd name="T26" fmla="*/ 91 w 1097"/>
              <a:gd name="T27" fmla="*/ 230 h 1097"/>
              <a:gd name="T28" fmla="*/ 91 w 1097"/>
              <a:gd name="T29" fmla="*/ 255 h 1097"/>
              <a:gd name="T30" fmla="*/ 151 w 1097"/>
              <a:gd name="T31" fmla="*/ 427 h 1097"/>
              <a:gd name="T32" fmla="*/ 0 w 1097"/>
              <a:gd name="T33" fmla="*/ 427 h 1097"/>
              <a:gd name="T34" fmla="*/ 0 w 1097"/>
              <a:gd name="T35" fmla="*/ 647 h 1097"/>
              <a:gd name="T36" fmla="*/ 17 w 1097"/>
              <a:gd name="T37" fmla="*/ 664 h 1097"/>
              <a:gd name="T38" fmla="*/ 185 w 1097"/>
              <a:gd name="T39" fmla="*/ 748 h 1097"/>
              <a:gd name="T40" fmla="*/ 79 w 1097"/>
              <a:gd name="T41" fmla="*/ 854 h 1097"/>
              <a:gd name="T42" fmla="*/ 234 w 1097"/>
              <a:gd name="T43" fmla="*/ 1010 h 1097"/>
              <a:gd name="T44" fmla="*/ 259 w 1097"/>
              <a:gd name="T45" fmla="*/ 1010 h 1097"/>
              <a:gd name="T46" fmla="*/ 432 w 1097"/>
              <a:gd name="T47" fmla="*/ 945 h 1097"/>
              <a:gd name="T48" fmla="*/ 432 w 1097"/>
              <a:gd name="T49" fmla="*/ 1097 h 1097"/>
              <a:gd name="T50" fmla="*/ 653 w 1097"/>
              <a:gd name="T51" fmla="*/ 1097 h 1097"/>
              <a:gd name="T52" fmla="*/ 670 w 1097"/>
              <a:gd name="T53" fmla="*/ 1080 h 1097"/>
              <a:gd name="T54" fmla="*/ 740 w 1097"/>
              <a:gd name="T55" fmla="*/ 912 h 1097"/>
              <a:gd name="T56" fmla="*/ 850 w 1097"/>
              <a:gd name="T57" fmla="*/ 1022 h 1097"/>
              <a:gd name="T58" fmla="*/ 1006 w 1097"/>
              <a:gd name="T59" fmla="*/ 867 h 1097"/>
              <a:gd name="T60" fmla="*/ 1006 w 1097"/>
              <a:gd name="T61" fmla="*/ 842 h 1097"/>
              <a:gd name="T62" fmla="*/ 940 w 1097"/>
              <a:gd name="T63" fmla="*/ 670 h 1097"/>
              <a:gd name="T64" fmla="*/ 792 w 1097"/>
              <a:gd name="T65" fmla="*/ 549 h 1097"/>
              <a:gd name="T66" fmla="*/ 299 w 1097"/>
              <a:gd name="T67" fmla="*/ 549 h 1097"/>
              <a:gd name="T68" fmla="*/ 792 w 1097"/>
              <a:gd name="T69" fmla="*/ 549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7" h="1097">
                <a:moveTo>
                  <a:pt x="1079" y="670"/>
                </a:moveTo>
                <a:cubicBezTo>
                  <a:pt x="1097" y="670"/>
                  <a:pt x="1097" y="670"/>
                  <a:pt x="1097" y="670"/>
                </a:cubicBezTo>
                <a:cubicBezTo>
                  <a:pt x="1097" y="653"/>
                  <a:pt x="1097" y="653"/>
                  <a:pt x="1097" y="653"/>
                </a:cubicBezTo>
                <a:cubicBezTo>
                  <a:pt x="1097" y="450"/>
                  <a:pt x="1097" y="450"/>
                  <a:pt x="1097" y="450"/>
                </a:cubicBezTo>
                <a:cubicBezTo>
                  <a:pt x="1097" y="433"/>
                  <a:pt x="1097" y="433"/>
                  <a:pt x="1097" y="433"/>
                </a:cubicBezTo>
                <a:cubicBezTo>
                  <a:pt x="1079" y="433"/>
                  <a:pt x="1079" y="433"/>
                  <a:pt x="1079" y="433"/>
                </a:cubicBezTo>
                <a:cubicBezTo>
                  <a:pt x="941" y="433"/>
                  <a:pt x="941" y="433"/>
                  <a:pt x="941" y="433"/>
                </a:cubicBezTo>
                <a:cubicBezTo>
                  <a:pt x="933" y="405"/>
                  <a:pt x="922" y="378"/>
                  <a:pt x="908" y="352"/>
                </a:cubicBezTo>
                <a:cubicBezTo>
                  <a:pt x="1006" y="255"/>
                  <a:pt x="1006" y="255"/>
                  <a:pt x="1006" y="255"/>
                </a:cubicBezTo>
                <a:cubicBezTo>
                  <a:pt x="1018" y="243"/>
                  <a:pt x="1018" y="243"/>
                  <a:pt x="1018" y="243"/>
                </a:cubicBezTo>
                <a:cubicBezTo>
                  <a:pt x="1006" y="230"/>
                  <a:pt x="1006" y="230"/>
                  <a:pt x="1006" y="230"/>
                </a:cubicBezTo>
                <a:cubicBezTo>
                  <a:pt x="862" y="87"/>
                  <a:pt x="862" y="87"/>
                  <a:pt x="862" y="87"/>
                </a:cubicBezTo>
                <a:cubicBezTo>
                  <a:pt x="850" y="75"/>
                  <a:pt x="850" y="75"/>
                  <a:pt x="850" y="75"/>
                </a:cubicBezTo>
                <a:cubicBezTo>
                  <a:pt x="838" y="87"/>
                  <a:pt x="838" y="87"/>
                  <a:pt x="838" y="87"/>
                </a:cubicBezTo>
                <a:cubicBezTo>
                  <a:pt x="740" y="185"/>
                  <a:pt x="740" y="185"/>
                  <a:pt x="740" y="185"/>
                </a:cubicBezTo>
                <a:cubicBezTo>
                  <a:pt x="716" y="172"/>
                  <a:pt x="690" y="161"/>
                  <a:pt x="664" y="153"/>
                </a:cubicBezTo>
                <a:cubicBezTo>
                  <a:pt x="664" y="17"/>
                  <a:pt x="664" y="17"/>
                  <a:pt x="664" y="17"/>
                </a:cubicBezTo>
                <a:cubicBezTo>
                  <a:pt x="664" y="0"/>
                  <a:pt x="664" y="0"/>
                  <a:pt x="664" y="0"/>
                </a:cubicBezTo>
                <a:cubicBezTo>
                  <a:pt x="647" y="0"/>
                  <a:pt x="647" y="0"/>
                  <a:pt x="647" y="0"/>
                </a:cubicBezTo>
                <a:cubicBezTo>
                  <a:pt x="444" y="0"/>
                  <a:pt x="444" y="0"/>
                  <a:pt x="444" y="0"/>
                </a:cubicBezTo>
                <a:cubicBezTo>
                  <a:pt x="427" y="0"/>
                  <a:pt x="427" y="0"/>
                  <a:pt x="427" y="0"/>
                </a:cubicBezTo>
                <a:cubicBezTo>
                  <a:pt x="427" y="17"/>
                  <a:pt x="427" y="17"/>
                  <a:pt x="427" y="17"/>
                </a:cubicBezTo>
                <a:cubicBezTo>
                  <a:pt x="427" y="153"/>
                  <a:pt x="427" y="153"/>
                  <a:pt x="427" y="153"/>
                </a:cubicBezTo>
                <a:cubicBezTo>
                  <a:pt x="402" y="161"/>
                  <a:pt x="378" y="171"/>
                  <a:pt x="355" y="183"/>
                </a:cubicBezTo>
                <a:cubicBezTo>
                  <a:pt x="259" y="87"/>
                  <a:pt x="259" y="87"/>
                  <a:pt x="259" y="87"/>
                </a:cubicBezTo>
                <a:cubicBezTo>
                  <a:pt x="247" y="75"/>
                  <a:pt x="247" y="75"/>
                  <a:pt x="247" y="75"/>
                </a:cubicBezTo>
                <a:cubicBezTo>
                  <a:pt x="234" y="87"/>
                  <a:pt x="234" y="87"/>
                  <a:pt x="234" y="87"/>
                </a:cubicBezTo>
                <a:cubicBezTo>
                  <a:pt x="91" y="230"/>
                  <a:pt x="91" y="230"/>
                  <a:pt x="91" y="230"/>
                </a:cubicBezTo>
                <a:cubicBezTo>
                  <a:pt x="79" y="243"/>
                  <a:pt x="79" y="243"/>
                  <a:pt x="79" y="243"/>
                </a:cubicBezTo>
                <a:cubicBezTo>
                  <a:pt x="91" y="255"/>
                  <a:pt x="91" y="255"/>
                  <a:pt x="91" y="255"/>
                </a:cubicBezTo>
                <a:cubicBezTo>
                  <a:pt x="185" y="349"/>
                  <a:pt x="185" y="349"/>
                  <a:pt x="185" y="349"/>
                </a:cubicBezTo>
                <a:cubicBezTo>
                  <a:pt x="171" y="374"/>
                  <a:pt x="160" y="400"/>
                  <a:pt x="151" y="427"/>
                </a:cubicBezTo>
                <a:cubicBezTo>
                  <a:pt x="17" y="427"/>
                  <a:pt x="17" y="427"/>
                  <a:pt x="17" y="427"/>
                </a:cubicBezTo>
                <a:cubicBezTo>
                  <a:pt x="0" y="427"/>
                  <a:pt x="0" y="427"/>
                  <a:pt x="0" y="427"/>
                </a:cubicBezTo>
                <a:cubicBezTo>
                  <a:pt x="0" y="444"/>
                  <a:pt x="0" y="444"/>
                  <a:pt x="0" y="444"/>
                </a:cubicBezTo>
                <a:cubicBezTo>
                  <a:pt x="0" y="647"/>
                  <a:pt x="0" y="647"/>
                  <a:pt x="0" y="647"/>
                </a:cubicBezTo>
                <a:cubicBezTo>
                  <a:pt x="0" y="664"/>
                  <a:pt x="0" y="664"/>
                  <a:pt x="0" y="664"/>
                </a:cubicBezTo>
                <a:cubicBezTo>
                  <a:pt x="17" y="664"/>
                  <a:pt x="17" y="664"/>
                  <a:pt x="17" y="664"/>
                </a:cubicBezTo>
                <a:cubicBezTo>
                  <a:pt x="150" y="664"/>
                  <a:pt x="150" y="664"/>
                  <a:pt x="150" y="664"/>
                </a:cubicBezTo>
                <a:cubicBezTo>
                  <a:pt x="158" y="694"/>
                  <a:pt x="170" y="722"/>
                  <a:pt x="185" y="748"/>
                </a:cubicBezTo>
                <a:cubicBezTo>
                  <a:pt x="91" y="842"/>
                  <a:pt x="91" y="842"/>
                  <a:pt x="91" y="842"/>
                </a:cubicBezTo>
                <a:cubicBezTo>
                  <a:pt x="79" y="854"/>
                  <a:pt x="79" y="854"/>
                  <a:pt x="79" y="854"/>
                </a:cubicBezTo>
                <a:cubicBezTo>
                  <a:pt x="91" y="867"/>
                  <a:pt x="91" y="867"/>
                  <a:pt x="91" y="867"/>
                </a:cubicBezTo>
                <a:cubicBezTo>
                  <a:pt x="234" y="1010"/>
                  <a:pt x="234" y="1010"/>
                  <a:pt x="234" y="1010"/>
                </a:cubicBezTo>
                <a:cubicBezTo>
                  <a:pt x="247" y="1022"/>
                  <a:pt x="247" y="1022"/>
                  <a:pt x="247" y="1022"/>
                </a:cubicBezTo>
                <a:cubicBezTo>
                  <a:pt x="259" y="1010"/>
                  <a:pt x="259" y="1010"/>
                  <a:pt x="259" y="1010"/>
                </a:cubicBezTo>
                <a:cubicBezTo>
                  <a:pt x="355" y="914"/>
                  <a:pt x="355" y="914"/>
                  <a:pt x="355" y="914"/>
                </a:cubicBezTo>
                <a:cubicBezTo>
                  <a:pt x="379" y="927"/>
                  <a:pt x="406" y="938"/>
                  <a:pt x="432" y="945"/>
                </a:cubicBezTo>
                <a:cubicBezTo>
                  <a:pt x="432" y="1080"/>
                  <a:pt x="432" y="1080"/>
                  <a:pt x="432" y="1080"/>
                </a:cubicBezTo>
                <a:cubicBezTo>
                  <a:pt x="432" y="1097"/>
                  <a:pt x="432" y="1097"/>
                  <a:pt x="432" y="1097"/>
                </a:cubicBezTo>
                <a:cubicBezTo>
                  <a:pt x="450" y="1097"/>
                  <a:pt x="450" y="1097"/>
                  <a:pt x="450" y="1097"/>
                </a:cubicBezTo>
                <a:cubicBezTo>
                  <a:pt x="653" y="1097"/>
                  <a:pt x="653" y="1097"/>
                  <a:pt x="653" y="1097"/>
                </a:cubicBezTo>
                <a:cubicBezTo>
                  <a:pt x="670" y="1097"/>
                  <a:pt x="670" y="1097"/>
                  <a:pt x="670" y="1097"/>
                </a:cubicBezTo>
                <a:cubicBezTo>
                  <a:pt x="670" y="1080"/>
                  <a:pt x="670" y="1080"/>
                  <a:pt x="670" y="1080"/>
                </a:cubicBezTo>
                <a:cubicBezTo>
                  <a:pt x="670" y="942"/>
                  <a:pt x="670" y="942"/>
                  <a:pt x="670" y="942"/>
                </a:cubicBezTo>
                <a:cubicBezTo>
                  <a:pt x="694" y="934"/>
                  <a:pt x="718" y="924"/>
                  <a:pt x="740" y="912"/>
                </a:cubicBezTo>
                <a:cubicBezTo>
                  <a:pt x="838" y="1010"/>
                  <a:pt x="838" y="1010"/>
                  <a:pt x="838" y="1010"/>
                </a:cubicBezTo>
                <a:cubicBezTo>
                  <a:pt x="850" y="1022"/>
                  <a:pt x="850" y="1022"/>
                  <a:pt x="850" y="1022"/>
                </a:cubicBezTo>
                <a:cubicBezTo>
                  <a:pt x="862" y="1010"/>
                  <a:pt x="862" y="1010"/>
                  <a:pt x="862" y="1010"/>
                </a:cubicBezTo>
                <a:cubicBezTo>
                  <a:pt x="1006" y="867"/>
                  <a:pt x="1006" y="867"/>
                  <a:pt x="1006" y="867"/>
                </a:cubicBezTo>
                <a:cubicBezTo>
                  <a:pt x="1018" y="854"/>
                  <a:pt x="1018" y="854"/>
                  <a:pt x="1018" y="854"/>
                </a:cubicBezTo>
                <a:cubicBezTo>
                  <a:pt x="1006" y="842"/>
                  <a:pt x="1006" y="842"/>
                  <a:pt x="1006" y="842"/>
                </a:cubicBezTo>
                <a:cubicBezTo>
                  <a:pt x="908" y="745"/>
                  <a:pt x="908" y="745"/>
                  <a:pt x="908" y="745"/>
                </a:cubicBezTo>
                <a:cubicBezTo>
                  <a:pt x="921" y="721"/>
                  <a:pt x="932" y="696"/>
                  <a:pt x="940" y="670"/>
                </a:cubicBezTo>
                <a:cubicBezTo>
                  <a:pt x="1079" y="670"/>
                  <a:pt x="1079" y="670"/>
                  <a:pt x="1079" y="670"/>
                </a:cubicBezTo>
                <a:close/>
                <a:moveTo>
                  <a:pt x="792" y="549"/>
                </a:moveTo>
                <a:cubicBezTo>
                  <a:pt x="792" y="684"/>
                  <a:pt x="681" y="795"/>
                  <a:pt x="545" y="795"/>
                </a:cubicBezTo>
                <a:cubicBezTo>
                  <a:pt x="410" y="795"/>
                  <a:pt x="299" y="684"/>
                  <a:pt x="299" y="549"/>
                </a:cubicBezTo>
                <a:cubicBezTo>
                  <a:pt x="299" y="413"/>
                  <a:pt x="410" y="302"/>
                  <a:pt x="545" y="302"/>
                </a:cubicBezTo>
                <a:cubicBezTo>
                  <a:pt x="681" y="302"/>
                  <a:pt x="792" y="413"/>
                  <a:pt x="792" y="549"/>
                </a:cubicBezTo>
                <a:close/>
              </a:path>
            </a:pathLst>
          </a:custGeom>
          <a:solidFill>
            <a:schemeClr val="accent3"/>
          </a:solidFill>
          <a:ln>
            <a:noFill/>
          </a:ln>
        </p:spPr>
        <p:txBody>
          <a:bodyPr vert="horz" wrap="square" lIns="68573" tIns="34286" rIns="68573" bIns="34286" numCol="1" anchor="t" anchorCtr="0" compatLnSpc="1">
            <a:prstTxWarp prst="textNoShape">
              <a:avLst/>
            </a:prstTxWarp>
          </a:bodyPr>
          <a:lstStyle/>
          <a:p>
            <a:endParaRPr lang="en-IN" sz="1100" dirty="0">
              <a:solidFill>
                <a:schemeClr val="tx2"/>
              </a:solidFill>
              <a:latin typeface="微软雅黑" panose="020B0503020204020204" pitchFamily="34" charset="-122"/>
              <a:ea typeface="微软雅黑" panose="020B0503020204020204" pitchFamily="34" charset="-122"/>
            </a:endParaRPr>
          </a:p>
        </p:txBody>
      </p:sp>
      <p:sp>
        <p:nvSpPr>
          <p:cNvPr id="99" name="TextBox 8"/>
          <p:cNvSpPr txBox="1"/>
          <p:nvPr/>
        </p:nvSpPr>
        <p:spPr>
          <a:xfrm>
            <a:off x="4276021" y="1715186"/>
            <a:ext cx="556604" cy="646332"/>
          </a:xfrm>
          <a:prstGeom prst="rect">
            <a:avLst/>
          </a:prstGeom>
          <a:noFill/>
        </p:spPr>
        <p:txBody>
          <a:bodyPr wrap="square" lIns="91430" tIns="45715" rIns="91430" bIns="45715" rtlCol="0">
            <a:spAutoFit/>
          </a:bodyPr>
          <a:lstStyle/>
          <a:p>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grpSp>
        <p:nvGrpSpPr>
          <p:cNvPr id="2" name="Group 8"/>
          <p:cNvGrpSpPr>
            <a:grpSpLocks noChangeAspect="1"/>
          </p:cNvGrpSpPr>
          <p:nvPr/>
        </p:nvGrpSpPr>
        <p:grpSpPr bwMode="auto">
          <a:xfrm>
            <a:off x="1167273" y="1505485"/>
            <a:ext cx="2440452" cy="1665122"/>
            <a:chOff x="898" y="1539"/>
            <a:chExt cx="2209" cy="1507"/>
          </a:xfrm>
        </p:grpSpPr>
        <p:sp>
          <p:nvSpPr>
            <p:cNvPr id="101" name="Freeform 9"/>
            <p:cNvSpPr>
              <a:spLocks noEditPoints="1"/>
            </p:cNvSpPr>
            <p:nvPr/>
          </p:nvSpPr>
          <p:spPr bwMode="auto">
            <a:xfrm>
              <a:off x="898" y="1539"/>
              <a:ext cx="1318" cy="1322"/>
            </a:xfrm>
            <a:custGeom>
              <a:avLst/>
              <a:gdLst>
                <a:gd name="T0" fmla="*/ 556 w 556"/>
                <a:gd name="T1" fmla="*/ 264 h 557"/>
                <a:gd name="T2" fmla="*/ 493 w 556"/>
                <a:gd name="T3" fmla="*/ 201 h 557"/>
                <a:gd name="T4" fmla="*/ 466 w 556"/>
                <a:gd name="T5" fmla="*/ 201 h 557"/>
                <a:gd name="T6" fmla="*/ 530 w 556"/>
                <a:gd name="T7" fmla="*/ 137 h 557"/>
                <a:gd name="T8" fmla="*/ 464 w 556"/>
                <a:gd name="T9" fmla="*/ 71 h 557"/>
                <a:gd name="T10" fmla="*/ 375 w 556"/>
                <a:gd name="T11" fmla="*/ 71 h 557"/>
                <a:gd name="T12" fmla="*/ 356 w 556"/>
                <a:gd name="T13" fmla="*/ 90 h 557"/>
                <a:gd name="T14" fmla="*/ 356 w 556"/>
                <a:gd name="T15" fmla="*/ 0 h 557"/>
                <a:gd name="T16" fmla="*/ 263 w 556"/>
                <a:gd name="T17" fmla="*/ 0 h 557"/>
                <a:gd name="T18" fmla="*/ 200 w 556"/>
                <a:gd name="T19" fmla="*/ 63 h 557"/>
                <a:gd name="T20" fmla="*/ 200 w 556"/>
                <a:gd name="T21" fmla="*/ 91 h 557"/>
                <a:gd name="T22" fmla="*/ 136 w 556"/>
                <a:gd name="T23" fmla="*/ 27 h 557"/>
                <a:gd name="T24" fmla="*/ 71 w 556"/>
                <a:gd name="T25" fmla="*/ 92 h 557"/>
                <a:gd name="T26" fmla="*/ 71 w 556"/>
                <a:gd name="T27" fmla="*/ 181 h 557"/>
                <a:gd name="T28" fmla="*/ 90 w 556"/>
                <a:gd name="T29" fmla="*/ 201 h 557"/>
                <a:gd name="T30" fmla="*/ 0 w 556"/>
                <a:gd name="T31" fmla="*/ 201 h 557"/>
                <a:gd name="T32" fmla="*/ 0 w 556"/>
                <a:gd name="T33" fmla="*/ 293 h 557"/>
                <a:gd name="T34" fmla="*/ 63 w 556"/>
                <a:gd name="T35" fmla="*/ 356 h 557"/>
                <a:gd name="T36" fmla="*/ 90 w 556"/>
                <a:gd name="T37" fmla="*/ 356 h 557"/>
                <a:gd name="T38" fmla="*/ 26 w 556"/>
                <a:gd name="T39" fmla="*/ 420 h 557"/>
                <a:gd name="T40" fmla="*/ 91 w 556"/>
                <a:gd name="T41" fmla="*/ 485 h 557"/>
                <a:gd name="T42" fmla="*/ 181 w 556"/>
                <a:gd name="T43" fmla="*/ 485 h 557"/>
                <a:gd name="T44" fmla="*/ 200 w 556"/>
                <a:gd name="T45" fmla="*/ 466 h 557"/>
                <a:gd name="T46" fmla="*/ 200 w 556"/>
                <a:gd name="T47" fmla="*/ 557 h 557"/>
                <a:gd name="T48" fmla="*/ 292 w 556"/>
                <a:gd name="T49" fmla="*/ 557 h 557"/>
                <a:gd name="T50" fmla="*/ 356 w 556"/>
                <a:gd name="T51" fmla="*/ 493 h 557"/>
                <a:gd name="T52" fmla="*/ 356 w 556"/>
                <a:gd name="T53" fmla="*/ 466 h 557"/>
                <a:gd name="T54" fmla="*/ 420 w 556"/>
                <a:gd name="T55" fmla="*/ 530 h 557"/>
                <a:gd name="T56" fmla="*/ 485 w 556"/>
                <a:gd name="T57" fmla="*/ 465 h 557"/>
                <a:gd name="T58" fmla="*/ 485 w 556"/>
                <a:gd name="T59" fmla="*/ 375 h 557"/>
                <a:gd name="T60" fmla="*/ 466 w 556"/>
                <a:gd name="T61" fmla="*/ 356 h 557"/>
                <a:gd name="T62" fmla="*/ 556 w 556"/>
                <a:gd name="T63" fmla="*/ 356 h 557"/>
                <a:gd name="T64" fmla="*/ 556 w 556"/>
                <a:gd name="T65" fmla="*/ 264 h 557"/>
                <a:gd name="T66" fmla="*/ 278 w 556"/>
                <a:gd name="T67" fmla="*/ 393 h 557"/>
                <a:gd name="T68" fmla="*/ 163 w 556"/>
                <a:gd name="T69" fmla="*/ 278 h 557"/>
                <a:gd name="T70" fmla="*/ 278 w 556"/>
                <a:gd name="T71" fmla="*/ 164 h 557"/>
                <a:gd name="T72" fmla="*/ 393 w 556"/>
                <a:gd name="T73" fmla="*/ 278 h 557"/>
                <a:gd name="T74" fmla="*/ 278 w 556"/>
                <a:gd name="T75" fmla="*/ 39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6" h="557">
                  <a:moveTo>
                    <a:pt x="556" y="264"/>
                  </a:moveTo>
                  <a:cubicBezTo>
                    <a:pt x="556" y="229"/>
                    <a:pt x="528" y="201"/>
                    <a:pt x="493" y="201"/>
                  </a:cubicBezTo>
                  <a:cubicBezTo>
                    <a:pt x="466" y="201"/>
                    <a:pt x="466" y="201"/>
                    <a:pt x="466" y="201"/>
                  </a:cubicBezTo>
                  <a:cubicBezTo>
                    <a:pt x="530" y="137"/>
                    <a:pt x="530" y="137"/>
                    <a:pt x="530" y="137"/>
                  </a:cubicBezTo>
                  <a:cubicBezTo>
                    <a:pt x="464" y="71"/>
                    <a:pt x="464" y="71"/>
                    <a:pt x="464" y="71"/>
                  </a:cubicBezTo>
                  <a:cubicBezTo>
                    <a:pt x="440" y="47"/>
                    <a:pt x="399" y="47"/>
                    <a:pt x="375" y="71"/>
                  </a:cubicBezTo>
                  <a:cubicBezTo>
                    <a:pt x="356" y="90"/>
                    <a:pt x="356" y="90"/>
                    <a:pt x="356" y="90"/>
                  </a:cubicBezTo>
                  <a:cubicBezTo>
                    <a:pt x="356" y="0"/>
                    <a:pt x="356" y="0"/>
                    <a:pt x="356" y="0"/>
                  </a:cubicBezTo>
                  <a:cubicBezTo>
                    <a:pt x="263" y="0"/>
                    <a:pt x="263" y="0"/>
                    <a:pt x="263" y="0"/>
                  </a:cubicBezTo>
                  <a:cubicBezTo>
                    <a:pt x="228" y="0"/>
                    <a:pt x="200" y="28"/>
                    <a:pt x="200" y="63"/>
                  </a:cubicBezTo>
                  <a:cubicBezTo>
                    <a:pt x="200" y="91"/>
                    <a:pt x="200" y="91"/>
                    <a:pt x="200" y="91"/>
                  </a:cubicBezTo>
                  <a:cubicBezTo>
                    <a:pt x="136" y="27"/>
                    <a:pt x="136" y="27"/>
                    <a:pt x="136" y="27"/>
                  </a:cubicBezTo>
                  <a:cubicBezTo>
                    <a:pt x="71" y="92"/>
                    <a:pt x="71" y="92"/>
                    <a:pt x="71" y="92"/>
                  </a:cubicBezTo>
                  <a:cubicBezTo>
                    <a:pt x="46" y="117"/>
                    <a:pt x="46" y="157"/>
                    <a:pt x="71" y="181"/>
                  </a:cubicBezTo>
                  <a:cubicBezTo>
                    <a:pt x="90" y="201"/>
                    <a:pt x="90" y="201"/>
                    <a:pt x="90" y="201"/>
                  </a:cubicBezTo>
                  <a:cubicBezTo>
                    <a:pt x="0" y="201"/>
                    <a:pt x="0" y="201"/>
                    <a:pt x="0" y="201"/>
                  </a:cubicBezTo>
                  <a:cubicBezTo>
                    <a:pt x="0" y="293"/>
                    <a:pt x="0" y="293"/>
                    <a:pt x="0" y="293"/>
                  </a:cubicBezTo>
                  <a:cubicBezTo>
                    <a:pt x="0" y="328"/>
                    <a:pt x="28" y="356"/>
                    <a:pt x="63" y="356"/>
                  </a:cubicBezTo>
                  <a:cubicBezTo>
                    <a:pt x="90" y="356"/>
                    <a:pt x="90" y="356"/>
                    <a:pt x="90" y="356"/>
                  </a:cubicBezTo>
                  <a:cubicBezTo>
                    <a:pt x="26" y="420"/>
                    <a:pt x="26" y="420"/>
                    <a:pt x="26" y="420"/>
                  </a:cubicBezTo>
                  <a:cubicBezTo>
                    <a:pt x="91" y="485"/>
                    <a:pt x="91" y="485"/>
                    <a:pt x="91" y="485"/>
                  </a:cubicBezTo>
                  <a:cubicBezTo>
                    <a:pt x="116" y="510"/>
                    <a:pt x="156" y="510"/>
                    <a:pt x="181" y="485"/>
                  </a:cubicBezTo>
                  <a:cubicBezTo>
                    <a:pt x="200" y="466"/>
                    <a:pt x="200" y="466"/>
                    <a:pt x="200" y="466"/>
                  </a:cubicBezTo>
                  <a:cubicBezTo>
                    <a:pt x="200" y="557"/>
                    <a:pt x="200" y="557"/>
                    <a:pt x="200" y="557"/>
                  </a:cubicBezTo>
                  <a:cubicBezTo>
                    <a:pt x="292" y="557"/>
                    <a:pt x="292" y="557"/>
                    <a:pt x="292" y="557"/>
                  </a:cubicBezTo>
                  <a:cubicBezTo>
                    <a:pt x="327" y="557"/>
                    <a:pt x="356" y="528"/>
                    <a:pt x="356" y="493"/>
                  </a:cubicBezTo>
                  <a:cubicBezTo>
                    <a:pt x="356" y="466"/>
                    <a:pt x="356" y="466"/>
                    <a:pt x="356" y="466"/>
                  </a:cubicBezTo>
                  <a:cubicBezTo>
                    <a:pt x="420" y="530"/>
                    <a:pt x="420" y="530"/>
                    <a:pt x="420" y="530"/>
                  </a:cubicBezTo>
                  <a:cubicBezTo>
                    <a:pt x="485" y="465"/>
                    <a:pt x="485" y="465"/>
                    <a:pt x="485" y="465"/>
                  </a:cubicBezTo>
                  <a:cubicBezTo>
                    <a:pt x="510" y="440"/>
                    <a:pt x="510" y="400"/>
                    <a:pt x="485" y="375"/>
                  </a:cubicBezTo>
                  <a:cubicBezTo>
                    <a:pt x="466" y="356"/>
                    <a:pt x="466" y="356"/>
                    <a:pt x="466" y="356"/>
                  </a:cubicBezTo>
                  <a:cubicBezTo>
                    <a:pt x="556" y="356"/>
                    <a:pt x="556" y="356"/>
                    <a:pt x="556" y="356"/>
                  </a:cubicBezTo>
                  <a:lnTo>
                    <a:pt x="556" y="264"/>
                  </a:lnTo>
                  <a:close/>
                  <a:moveTo>
                    <a:pt x="278" y="393"/>
                  </a:moveTo>
                  <a:cubicBezTo>
                    <a:pt x="214" y="393"/>
                    <a:pt x="163" y="342"/>
                    <a:pt x="163" y="278"/>
                  </a:cubicBezTo>
                  <a:cubicBezTo>
                    <a:pt x="163" y="215"/>
                    <a:pt x="214" y="164"/>
                    <a:pt x="278" y="164"/>
                  </a:cubicBezTo>
                  <a:cubicBezTo>
                    <a:pt x="341" y="164"/>
                    <a:pt x="393" y="215"/>
                    <a:pt x="393" y="278"/>
                  </a:cubicBezTo>
                  <a:cubicBezTo>
                    <a:pt x="393" y="342"/>
                    <a:pt x="341" y="393"/>
                    <a:pt x="278" y="39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100" dirty="0">
                <a:solidFill>
                  <a:schemeClr val="tx2"/>
                </a:solidFill>
                <a:latin typeface="微软雅黑" panose="020B0503020204020204" pitchFamily="34" charset="-122"/>
                <a:ea typeface="微软雅黑" panose="020B0503020204020204" pitchFamily="34" charset="-122"/>
              </a:endParaRPr>
            </a:p>
          </p:txBody>
        </p:sp>
        <p:sp>
          <p:nvSpPr>
            <p:cNvPr id="102" name="Freeform 10"/>
            <p:cNvSpPr>
              <a:spLocks noEditPoints="1"/>
            </p:cNvSpPr>
            <p:nvPr/>
          </p:nvSpPr>
          <p:spPr bwMode="auto">
            <a:xfrm>
              <a:off x="2152" y="2090"/>
              <a:ext cx="955" cy="956"/>
            </a:xfrm>
            <a:custGeom>
              <a:avLst/>
              <a:gdLst>
                <a:gd name="T0" fmla="*/ 403 w 403"/>
                <a:gd name="T1" fmla="*/ 191 h 403"/>
                <a:gd name="T2" fmla="*/ 357 w 403"/>
                <a:gd name="T3" fmla="*/ 145 h 403"/>
                <a:gd name="T4" fmla="*/ 337 w 403"/>
                <a:gd name="T5" fmla="*/ 145 h 403"/>
                <a:gd name="T6" fmla="*/ 383 w 403"/>
                <a:gd name="T7" fmla="*/ 99 h 403"/>
                <a:gd name="T8" fmla="*/ 336 w 403"/>
                <a:gd name="T9" fmla="*/ 52 h 403"/>
                <a:gd name="T10" fmla="*/ 272 w 403"/>
                <a:gd name="T11" fmla="*/ 52 h 403"/>
                <a:gd name="T12" fmla="*/ 258 w 403"/>
                <a:gd name="T13" fmla="*/ 66 h 403"/>
                <a:gd name="T14" fmla="*/ 258 w 403"/>
                <a:gd name="T15" fmla="*/ 0 h 403"/>
                <a:gd name="T16" fmla="*/ 191 w 403"/>
                <a:gd name="T17" fmla="*/ 0 h 403"/>
                <a:gd name="T18" fmla="*/ 145 w 403"/>
                <a:gd name="T19" fmla="*/ 46 h 403"/>
                <a:gd name="T20" fmla="*/ 145 w 403"/>
                <a:gd name="T21" fmla="*/ 66 h 403"/>
                <a:gd name="T22" fmla="*/ 99 w 403"/>
                <a:gd name="T23" fmla="*/ 20 h 403"/>
                <a:gd name="T24" fmla="*/ 52 w 403"/>
                <a:gd name="T25" fmla="*/ 67 h 403"/>
                <a:gd name="T26" fmla="*/ 52 w 403"/>
                <a:gd name="T27" fmla="*/ 131 h 403"/>
                <a:gd name="T28" fmla="*/ 66 w 403"/>
                <a:gd name="T29" fmla="*/ 145 h 403"/>
                <a:gd name="T30" fmla="*/ 0 w 403"/>
                <a:gd name="T31" fmla="*/ 145 h 403"/>
                <a:gd name="T32" fmla="*/ 0 w 403"/>
                <a:gd name="T33" fmla="*/ 212 h 403"/>
                <a:gd name="T34" fmla="*/ 46 w 403"/>
                <a:gd name="T35" fmla="*/ 258 h 403"/>
                <a:gd name="T36" fmla="*/ 66 w 403"/>
                <a:gd name="T37" fmla="*/ 258 h 403"/>
                <a:gd name="T38" fmla="*/ 19 w 403"/>
                <a:gd name="T39" fmla="*/ 304 h 403"/>
                <a:gd name="T40" fmla="*/ 67 w 403"/>
                <a:gd name="T41" fmla="*/ 351 h 403"/>
                <a:gd name="T42" fmla="*/ 131 w 403"/>
                <a:gd name="T43" fmla="*/ 351 h 403"/>
                <a:gd name="T44" fmla="*/ 145 w 403"/>
                <a:gd name="T45" fmla="*/ 337 h 403"/>
                <a:gd name="T46" fmla="*/ 145 w 403"/>
                <a:gd name="T47" fmla="*/ 403 h 403"/>
                <a:gd name="T48" fmla="*/ 212 w 403"/>
                <a:gd name="T49" fmla="*/ 403 h 403"/>
                <a:gd name="T50" fmla="*/ 258 w 403"/>
                <a:gd name="T51" fmla="*/ 357 h 403"/>
                <a:gd name="T52" fmla="*/ 258 w 403"/>
                <a:gd name="T53" fmla="*/ 337 h 403"/>
                <a:gd name="T54" fmla="*/ 304 w 403"/>
                <a:gd name="T55" fmla="*/ 384 h 403"/>
                <a:gd name="T56" fmla="*/ 351 w 403"/>
                <a:gd name="T57" fmla="*/ 336 h 403"/>
                <a:gd name="T58" fmla="*/ 351 w 403"/>
                <a:gd name="T59" fmla="*/ 272 h 403"/>
                <a:gd name="T60" fmla="*/ 337 w 403"/>
                <a:gd name="T61" fmla="*/ 258 h 403"/>
                <a:gd name="T62" fmla="*/ 403 w 403"/>
                <a:gd name="T63" fmla="*/ 258 h 403"/>
                <a:gd name="T64" fmla="*/ 403 w 403"/>
                <a:gd name="T65" fmla="*/ 191 h 403"/>
                <a:gd name="T66" fmla="*/ 201 w 403"/>
                <a:gd name="T67" fmla="*/ 285 h 403"/>
                <a:gd name="T68" fmla="*/ 118 w 403"/>
                <a:gd name="T69" fmla="*/ 202 h 403"/>
                <a:gd name="T70" fmla="*/ 201 w 403"/>
                <a:gd name="T71" fmla="*/ 119 h 403"/>
                <a:gd name="T72" fmla="*/ 284 w 403"/>
                <a:gd name="T73" fmla="*/ 202 h 403"/>
                <a:gd name="T74" fmla="*/ 201 w 403"/>
                <a:gd name="T75" fmla="*/ 28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3" h="403">
                  <a:moveTo>
                    <a:pt x="403" y="191"/>
                  </a:moveTo>
                  <a:cubicBezTo>
                    <a:pt x="403" y="166"/>
                    <a:pt x="382" y="145"/>
                    <a:pt x="357" y="145"/>
                  </a:cubicBezTo>
                  <a:cubicBezTo>
                    <a:pt x="337" y="145"/>
                    <a:pt x="337" y="145"/>
                    <a:pt x="337" y="145"/>
                  </a:cubicBezTo>
                  <a:cubicBezTo>
                    <a:pt x="383" y="99"/>
                    <a:pt x="383" y="99"/>
                    <a:pt x="383" y="99"/>
                  </a:cubicBezTo>
                  <a:cubicBezTo>
                    <a:pt x="336" y="52"/>
                    <a:pt x="336" y="52"/>
                    <a:pt x="336" y="52"/>
                  </a:cubicBezTo>
                  <a:cubicBezTo>
                    <a:pt x="318" y="34"/>
                    <a:pt x="289" y="34"/>
                    <a:pt x="272" y="52"/>
                  </a:cubicBezTo>
                  <a:cubicBezTo>
                    <a:pt x="258" y="66"/>
                    <a:pt x="258" y="66"/>
                    <a:pt x="258" y="66"/>
                  </a:cubicBezTo>
                  <a:cubicBezTo>
                    <a:pt x="258" y="0"/>
                    <a:pt x="258" y="0"/>
                    <a:pt x="258" y="0"/>
                  </a:cubicBezTo>
                  <a:cubicBezTo>
                    <a:pt x="191" y="0"/>
                    <a:pt x="191" y="0"/>
                    <a:pt x="191" y="0"/>
                  </a:cubicBezTo>
                  <a:cubicBezTo>
                    <a:pt x="166" y="0"/>
                    <a:pt x="145" y="21"/>
                    <a:pt x="145" y="46"/>
                  </a:cubicBezTo>
                  <a:cubicBezTo>
                    <a:pt x="145" y="66"/>
                    <a:pt x="145" y="66"/>
                    <a:pt x="145" y="66"/>
                  </a:cubicBezTo>
                  <a:cubicBezTo>
                    <a:pt x="99" y="20"/>
                    <a:pt x="99" y="20"/>
                    <a:pt x="99" y="20"/>
                  </a:cubicBezTo>
                  <a:cubicBezTo>
                    <a:pt x="52" y="67"/>
                    <a:pt x="52" y="67"/>
                    <a:pt x="52" y="67"/>
                  </a:cubicBezTo>
                  <a:cubicBezTo>
                    <a:pt x="34" y="85"/>
                    <a:pt x="34" y="114"/>
                    <a:pt x="52" y="131"/>
                  </a:cubicBezTo>
                  <a:cubicBezTo>
                    <a:pt x="66" y="145"/>
                    <a:pt x="66" y="145"/>
                    <a:pt x="66" y="145"/>
                  </a:cubicBezTo>
                  <a:cubicBezTo>
                    <a:pt x="0" y="145"/>
                    <a:pt x="0" y="145"/>
                    <a:pt x="0" y="145"/>
                  </a:cubicBezTo>
                  <a:cubicBezTo>
                    <a:pt x="0" y="212"/>
                    <a:pt x="0" y="212"/>
                    <a:pt x="0" y="212"/>
                  </a:cubicBezTo>
                  <a:cubicBezTo>
                    <a:pt x="0" y="237"/>
                    <a:pt x="21" y="258"/>
                    <a:pt x="46" y="258"/>
                  </a:cubicBezTo>
                  <a:cubicBezTo>
                    <a:pt x="66" y="258"/>
                    <a:pt x="66" y="258"/>
                    <a:pt x="66" y="258"/>
                  </a:cubicBezTo>
                  <a:cubicBezTo>
                    <a:pt x="19" y="304"/>
                    <a:pt x="19" y="304"/>
                    <a:pt x="19" y="304"/>
                  </a:cubicBezTo>
                  <a:cubicBezTo>
                    <a:pt x="67" y="351"/>
                    <a:pt x="67" y="351"/>
                    <a:pt x="67" y="351"/>
                  </a:cubicBezTo>
                  <a:cubicBezTo>
                    <a:pt x="84" y="369"/>
                    <a:pt x="113" y="369"/>
                    <a:pt x="131" y="351"/>
                  </a:cubicBezTo>
                  <a:cubicBezTo>
                    <a:pt x="145" y="337"/>
                    <a:pt x="145" y="337"/>
                    <a:pt x="145" y="337"/>
                  </a:cubicBezTo>
                  <a:cubicBezTo>
                    <a:pt x="145" y="403"/>
                    <a:pt x="145" y="403"/>
                    <a:pt x="145" y="403"/>
                  </a:cubicBezTo>
                  <a:cubicBezTo>
                    <a:pt x="212" y="403"/>
                    <a:pt x="212" y="403"/>
                    <a:pt x="212" y="403"/>
                  </a:cubicBezTo>
                  <a:cubicBezTo>
                    <a:pt x="237" y="403"/>
                    <a:pt x="258" y="382"/>
                    <a:pt x="258" y="357"/>
                  </a:cubicBezTo>
                  <a:cubicBezTo>
                    <a:pt x="258" y="337"/>
                    <a:pt x="258" y="337"/>
                    <a:pt x="258" y="337"/>
                  </a:cubicBezTo>
                  <a:cubicBezTo>
                    <a:pt x="304" y="384"/>
                    <a:pt x="304" y="384"/>
                    <a:pt x="304" y="384"/>
                  </a:cubicBezTo>
                  <a:cubicBezTo>
                    <a:pt x="351" y="336"/>
                    <a:pt x="351" y="336"/>
                    <a:pt x="351" y="336"/>
                  </a:cubicBezTo>
                  <a:cubicBezTo>
                    <a:pt x="369" y="319"/>
                    <a:pt x="369" y="290"/>
                    <a:pt x="351" y="272"/>
                  </a:cubicBezTo>
                  <a:cubicBezTo>
                    <a:pt x="337" y="258"/>
                    <a:pt x="337" y="258"/>
                    <a:pt x="337" y="258"/>
                  </a:cubicBezTo>
                  <a:cubicBezTo>
                    <a:pt x="403" y="258"/>
                    <a:pt x="403" y="258"/>
                    <a:pt x="403" y="258"/>
                  </a:cubicBezTo>
                  <a:lnTo>
                    <a:pt x="403" y="191"/>
                  </a:lnTo>
                  <a:close/>
                  <a:moveTo>
                    <a:pt x="201" y="285"/>
                  </a:moveTo>
                  <a:cubicBezTo>
                    <a:pt x="156" y="285"/>
                    <a:pt x="118" y="247"/>
                    <a:pt x="118" y="202"/>
                  </a:cubicBezTo>
                  <a:cubicBezTo>
                    <a:pt x="118" y="156"/>
                    <a:pt x="156" y="119"/>
                    <a:pt x="201" y="119"/>
                  </a:cubicBezTo>
                  <a:cubicBezTo>
                    <a:pt x="247" y="119"/>
                    <a:pt x="284" y="156"/>
                    <a:pt x="284" y="202"/>
                  </a:cubicBezTo>
                  <a:cubicBezTo>
                    <a:pt x="284" y="247"/>
                    <a:pt x="247" y="285"/>
                    <a:pt x="201" y="28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100" dirty="0">
                <a:solidFill>
                  <a:schemeClr val="tx2"/>
                </a:solidFill>
                <a:latin typeface="微软雅黑" panose="020B0503020204020204" pitchFamily="34" charset="-122"/>
                <a:ea typeface="微软雅黑" panose="020B0503020204020204" pitchFamily="34" charset="-122"/>
              </a:endParaRPr>
            </a:p>
          </p:txBody>
        </p:sp>
      </p:grpSp>
      <p:grpSp>
        <p:nvGrpSpPr>
          <p:cNvPr id="3" name="Group 8"/>
          <p:cNvGrpSpPr>
            <a:grpSpLocks noChangeAspect="1"/>
          </p:cNvGrpSpPr>
          <p:nvPr/>
        </p:nvGrpSpPr>
        <p:grpSpPr bwMode="auto">
          <a:xfrm flipH="1">
            <a:off x="5481516" y="1505485"/>
            <a:ext cx="2440452" cy="1665122"/>
            <a:chOff x="898" y="1539"/>
            <a:chExt cx="2209" cy="1507"/>
          </a:xfrm>
        </p:grpSpPr>
        <p:sp>
          <p:nvSpPr>
            <p:cNvPr id="104" name="Freeform 9"/>
            <p:cNvSpPr>
              <a:spLocks noEditPoints="1"/>
            </p:cNvSpPr>
            <p:nvPr/>
          </p:nvSpPr>
          <p:spPr bwMode="auto">
            <a:xfrm>
              <a:off x="898" y="1539"/>
              <a:ext cx="1318" cy="1322"/>
            </a:xfrm>
            <a:custGeom>
              <a:avLst/>
              <a:gdLst>
                <a:gd name="T0" fmla="*/ 556 w 556"/>
                <a:gd name="T1" fmla="*/ 264 h 557"/>
                <a:gd name="T2" fmla="*/ 493 w 556"/>
                <a:gd name="T3" fmla="*/ 201 h 557"/>
                <a:gd name="T4" fmla="*/ 466 w 556"/>
                <a:gd name="T5" fmla="*/ 201 h 557"/>
                <a:gd name="T6" fmla="*/ 530 w 556"/>
                <a:gd name="T7" fmla="*/ 137 h 557"/>
                <a:gd name="T8" fmla="*/ 464 w 556"/>
                <a:gd name="T9" fmla="*/ 71 h 557"/>
                <a:gd name="T10" fmla="*/ 375 w 556"/>
                <a:gd name="T11" fmla="*/ 71 h 557"/>
                <a:gd name="T12" fmla="*/ 356 w 556"/>
                <a:gd name="T13" fmla="*/ 90 h 557"/>
                <a:gd name="T14" fmla="*/ 356 w 556"/>
                <a:gd name="T15" fmla="*/ 0 h 557"/>
                <a:gd name="T16" fmla="*/ 263 w 556"/>
                <a:gd name="T17" fmla="*/ 0 h 557"/>
                <a:gd name="T18" fmla="*/ 200 w 556"/>
                <a:gd name="T19" fmla="*/ 63 h 557"/>
                <a:gd name="T20" fmla="*/ 200 w 556"/>
                <a:gd name="T21" fmla="*/ 91 h 557"/>
                <a:gd name="T22" fmla="*/ 136 w 556"/>
                <a:gd name="T23" fmla="*/ 27 h 557"/>
                <a:gd name="T24" fmla="*/ 71 w 556"/>
                <a:gd name="T25" fmla="*/ 92 h 557"/>
                <a:gd name="T26" fmla="*/ 71 w 556"/>
                <a:gd name="T27" fmla="*/ 181 h 557"/>
                <a:gd name="T28" fmla="*/ 90 w 556"/>
                <a:gd name="T29" fmla="*/ 201 h 557"/>
                <a:gd name="T30" fmla="*/ 0 w 556"/>
                <a:gd name="T31" fmla="*/ 201 h 557"/>
                <a:gd name="T32" fmla="*/ 0 w 556"/>
                <a:gd name="T33" fmla="*/ 293 h 557"/>
                <a:gd name="T34" fmla="*/ 63 w 556"/>
                <a:gd name="T35" fmla="*/ 356 h 557"/>
                <a:gd name="T36" fmla="*/ 90 w 556"/>
                <a:gd name="T37" fmla="*/ 356 h 557"/>
                <a:gd name="T38" fmla="*/ 26 w 556"/>
                <a:gd name="T39" fmla="*/ 420 h 557"/>
                <a:gd name="T40" fmla="*/ 91 w 556"/>
                <a:gd name="T41" fmla="*/ 485 h 557"/>
                <a:gd name="T42" fmla="*/ 181 w 556"/>
                <a:gd name="T43" fmla="*/ 485 h 557"/>
                <a:gd name="T44" fmla="*/ 200 w 556"/>
                <a:gd name="T45" fmla="*/ 466 h 557"/>
                <a:gd name="T46" fmla="*/ 200 w 556"/>
                <a:gd name="T47" fmla="*/ 557 h 557"/>
                <a:gd name="T48" fmla="*/ 292 w 556"/>
                <a:gd name="T49" fmla="*/ 557 h 557"/>
                <a:gd name="T50" fmla="*/ 356 w 556"/>
                <a:gd name="T51" fmla="*/ 493 h 557"/>
                <a:gd name="T52" fmla="*/ 356 w 556"/>
                <a:gd name="T53" fmla="*/ 466 h 557"/>
                <a:gd name="T54" fmla="*/ 420 w 556"/>
                <a:gd name="T55" fmla="*/ 530 h 557"/>
                <a:gd name="T56" fmla="*/ 485 w 556"/>
                <a:gd name="T57" fmla="*/ 465 h 557"/>
                <a:gd name="T58" fmla="*/ 485 w 556"/>
                <a:gd name="T59" fmla="*/ 375 h 557"/>
                <a:gd name="T60" fmla="*/ 466 w 556"/>
                <a:gd name="T61" fmla="*/ 356 h 557"/>
                <a:gd name="T62" fmla="*/ 556 w 556"/>
                <a:gd name="T63" fmla="*/ 356 h 557"/>
                <a:gd name="T64" fmla="*/ 556 w 556"/>
                <a:gd name="T65" fmla="*/ 264 h 557"/>
                <a:gd name="T66" fmla="*/ 278 w 556"/>
                <a:gd name="T67" fmla="*/ 393 h 557"/>
                <a:gd name="T68" fmla="*/ 163 w 556"/>
                <a:gd name="T69" fmla="*/ 278 h 557"/>
                <a:gd name="T70" fmla="*/ 278 w 556"/>
                <a:gd name="T71" fmla="*/ 164 h 557"/>
                <a:gd name="T72" fmla="*/ 393 w 556"/>
                <a:gd name="T73" fmla="*/ 278 h 557"/>
                <a:gd name="T74" fmla="*/ 278 w 556"/>
                <a:gd name="T75" fmla="*/ 39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6" h="557">
                  <a:moveTo>
                    <a:pt x="556" y="264"/>
                  </a:moveTo>
                  <a:cubicBezTo>
                    <a:pt x="556" y="229"/>
                    <a:pt x="528" y="201"/>
                    <a:pt x="493" y="201"/>
                  </a:cubicBezTo>
                  <a:cubicBezTo>
                    <a:pt x="466" y="201"/>
                    <a:pt x="466" y="201"/>
                    <a:pt x="466" y="201"/>
                  </a:cubicBezTo>
                  <a:cubicBezTo>
                    <a:pt x="530" y="137"/>
                    <a:pt x="530" y="137"/>
                    <a:pt x="530" y="137"/>
                  </a:cubicBezTo>
                  <a:cubicBezTo>
                    <a:pt x="464" y="71"/>
                    <a:pt x="464" y="71"/>
                    <a:pt x="464" y="71"/>
                  </a:cubicBezTo>
                  <a:cubicBezTo>
                    <a:pt x="440" y="47"/>
                    <a:pt x="399" y="47"/>
                    <a:pt x="375" y="71"/>
                  </a:cubicBezTo>
                  <a:cubicBezTo>
                    <a:pt x="356" y="90"/>
                    <a:pt x="356" y="90"/>
                    <a:pt x="356" y="90"/>
                  </a:cubicBezTo>
                  <a:cubicBezTo>
                    <a:pt x="356" y="0"/>
                    <a:pt x="356" y="0"/>
                    <a:pt x="356" y="0"/>
                  </a:cubicBezTo>
                  <a:cubicBezTo>
                    <a:pt x="263" y="0"/>
                    <a:pt x="263" y="0"/>
                    <a:pt x="263" y="0"/>
                  </a:cubicBezTo>
                  <a:cubicBezTo>
                    <a:pt x="228" y="0"/>
                    <a:pt x="200" y="28"/>
                    <a:pt x="200" y="63"/>
                  </a:cubicBezTo>
                  <a:cubicBezTo>
                    <a:pt x="200" y="91"/>
                    <a:pt x="200" y="91"/>
                    <a:pt x="200" y="91"/>
                  </a:cubicBezTo>
                  <a:cubicBezTo>
                    <a:pt x="136" y="27"/>
                    <a:pt x="136" y="27"/>
                    <a:pt x="136" y="27"/>
                  </a:cubicBezTo>
                  <a:cubicBezTo>
                    <a:pt x="71" y="92"/>
                    <a:pt x="71" y="92"/>
                    <a:pt x="71" y="92"/>
                  </a:cubicBezTo>
                  <a:cubicBezTo>
                    <a:pt x="46" y="117"/>
                    <a:pt x="46" y="157"/>
                    <a:pt x="71" y="181"/>
                  </a:cubicBezTo>
                  <a:cubicBezTo>
                    <a:pt x="90" y="201"/>
                    <a:pt x="90" y="201"/>
                    <a:pt x="90" y="201"/>
                  </a:cubicBezTo>
                  <a:cubicBezTo>
                    <a:pt x="0" y="201"/>
                    <a:pt x="0" y="201"/>
                    <a:pt x="0" y="201"/>
                  </a:cubicBezTo>
                  <a:cubicBezTo>
                    <a:pt x="0" y="293"/>
                    <a:pt x="0" y="293"/>
                    <a:pt x="0" y="293"/>
                  </a:cubicBezTo>
                  <a:cubicBezTo>
                    <a:pt x="0" y="328"/>
                    <a:pt x="28" y="356"/>
                    <a:pt x="63" y="356"/>
                  </a:cubicBezTo>
                  <a:cubicBezTo>
                    <a:pt x="90" y="356"/>
                    <a:pt x="90" y="356"/>
                    <a:pt x="90" y="356"/>
                  </a:cubicBezTo>
                  <a:cubicBezTo>
                    <a:pt x="26" y="420"/>
                    <a:pt x="26" y="420"/>
                    <a:pt x="26" y="420"/>
                  </a:cubicBezTo>
                  <a:cubicBezTo>
                    <a:pt x="91" y="485"/>
                    <a:pt x="91" y="485"/>
                    <a:pt x="91" y="485"/>
                  </a:cubicBezTo>
                  <a:cubicBezTo>
                    <a:pt x="116" y="510"/>
                    <a:pt x="156" y="510"/>
                    <a:pt x="181" y="485"/>
                  </a:cubicBezTo>
                  <a:cubicBezTo>
                    <a:pt x="200" y="466"/>
                    <a:pt x="200" y="466"/>
                    <a:pt x="200" y="466"/>
                  </a:cubicBezTo>
                  <a:cubicBezTo>
                    <a:pt x="200" y="557"/>
                    <a:pt x="200" y="557"/>
                    <a:pt x="200" y="557"/>
                  </a:cubicBezTo>
                  <a:cubicBezTo>
                    <a:pt x="292" y="557"/>
                    <a:pt x="292" y="557"/>
                    <a:pt x="292" y="557"/>
                  </a:cubicBezTo>
                  <a:cubicBezTo>
                    <a:pt x="327" y="557"/>
                    <a:pt x="356" y="528"/>
                    <a:pt x="356" y="493"/>
                  </a:cubicBezTo>
                  <a:cubicBezTo>
                    <a:pt x="356" y="466"/>
                    <a:pt x="356" y="466"/>
                    <a:pt x="356" y="466"/>
                  </a:cubicBezTo>
                  <a:cubicBezTo>
                    <a:pt x="420" y="530"/>
                    <a:pt x="420" y="530"/>
                    <a:pt x="420" y="530"/>
                  </a:cubicBezTo>
                  <a:cubicBezTo>
                    <a:pt x="485" y="465"/>
                    <a:pt x="485" y="465"/>
                    <a:pt x="485" y="465"/>
                  </a:cubicBezTo>
                  <a:cubicBezTo>
                    <a:pt x="510" y="440"/>
                    <a:pt x="510" y="400"/>
                    <a:pt x="485" y="375"/>
                  </a:cubicBezTo>
                  <a:cubicBezTo>
                    <a:pt x="466" y="356"/>
                    <a:pt x="466" y="356"/>
                    <a:pt x="466" y="356"/>
                  </a:cubicBezTo>
                  <a:cubicBezTo>
                    <a:pt x="556" y="356"/>
                    <a:pt x="556" y="356"/>
                    <a:pt x="556" y="356"/>
                  </a:cubicBezTo>
                  <a:lnTo>
                    <a:pt x="556" y="264"/>
                  </a:lnTo>
                  <a:close/>
                  <a:moveTo>
                    <a:pt x="278" y="393"/>
                  </a:moveTo>
                  <a:cubicBezTo>
                    <a:pt x="214" y="393"/>
                    <a:pt x="163" y="342"/>
                    <a:pt x="163" y="278"/>
                  </a:cubicBezTo>
                  <a:cubicBezTo>
                    <a:pt x="163" y="215"/>
                    <a:pt x="214" y="164"/>
                    <a:pt x="278" y="164"/>
                  </a:cubicBezTo>
                  <a:cubicBezTo>
                    <a:pt x="341" y="164"/>
                    <a:pt x="393" y="215"/>
                    <a:pt x="393" y="278"/>
                  </a:cubicBezTo>
                  <a:cubicBezTo>
                    <a:pt x="393" y="342"/>
                    <a:pt x="341" y="393"/>
                    <a:pt x="278" y="39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100" dirty="0">
                <a:solidFill>
                  <a:schemeClr val="tx2"/>
                </a:solidFill>
                <a:latin typeface="微软雅黑" panose="020B0503020204020204" pitchFamily="34" charset="-122"/>
                <a:ea typeface="微软雅黑" panose="020B0503020204020204" pitchFamily="34" charset="-122"/>
              </a:endParaRPr>
            </a:p>
          </p:txBody>
        </p:sp>
        <p:sp>
          <p:nvSpPr>
            <p:cNvPr id="105" name="Freeform 10"/>
            <p:cNvSpPr>
              <a:spLocks noEditPoints="1"/>
            </p:cNvSpPr>
            <p:nvPr/>
          </p:nvSpPr>
          <p:spPr bwMode="auto">
            <a:xfrm>
              <a:off x="2152" y="2090"/>
              <a:ext cx="955" cy="956"/>
            </a:xfrm>
            <a:custGeom>
              <a:avLst/>
              <a:gdLst>
                <a:gd name="T0" fmla="*/ 403 w 403"/>
                <a:gd name="T1" fmla="*/ 191 h 403"/>
                <a:gd name="T2" fmla="*/ 357 w 403"/>
                <a:gd name="T3" fmla="*/ 145 h 403"/>
                <a:gd name="T4" fmla="*/ 337 w 403"/>
                <a:gd name="T5" fmla="*/ 145 h 403"/>
                <a:gd name="T6" fmla="*/ 383 w 403"/>
                <a:gd name="T7" fmla="*/ 99 h 403"/>
                <a:gd name="T8" fmla="*/ 336 w 403"/>
                <a:gd name="T9" fmla="*/ 52 h 403"/>
                <a:gd name="T10" fmla="*/ 272 w 403"/>
                <a:gd name="T11" fmla="*/ 52 h 403"/>
                <a:gd name="T12" fmla="*/ 258 w 403"/>
                <a:gd name="T13" fmla="*/ 66 h 403"/>
                <a:gd name="T14" fmla="*/ 258 w 403"/>
                <a:gd name="T15" fmla="*/ 0 h 403"/>
                <a:gd name="T16" fmla="*/ 191 w 403"/>
                <a:gd name="T17" fmla="*/ 0 h 403"/>
                <a:gd name="T18" fmla="*/ 145 w 403"/>
                <a:gd name="T19" fmla="*/ 46 h 403"/>
                <a:gd name="T20" fmla="*/ 145 w 403"/>
                <a:gd name="T21" fmla="*/ 66 h 403"/>
                <a:gd name="T22" fmla="*/ 99 w 403"/>
                <a:gd name="T23" fmla="*/ 20 h 403"/>
                <a:gd name="T24" fmla="*/ 52 w 403"/>
                <a:gd name="T25" fmla="*/ 67 h 403"/>
                <a:gd name="T26" fmla="*/ 52 w 403"/>
                <a:gd name="T27" fmla="*/ 131 h 403"/>
                <a:gd name="T28" fmla="*/ 66 w 403"/>
                <a:gd name="T29" fmla="*/ 145 h 403"/>
                <a:gd name="T30" fmla="*/ 0 w 403"/>
                <a:gd name="T31" fmla="*/ 145 h 403"/>
                <a:gd name="T32" fmla="*/ 0 w 403"/>
                <a:gd name="T33" fmla="*/ 212 h 403"/>
                <a:gd name="T34" fmla="*/ 46 w 403"/>
                <a:gd name="T35" fmla="*/ 258 h 403"/>
                <a:gd name="T36" fmla="*/ 66 w 403"/>
                <a:gd name="T37" fmla="*/ 258 h 403"/>
                <a:gd name="T38" fmla="*/ 19 w 403"/>
                <a:gd name="T39" fmla="*/ 304 h 403"/>
                <a:gd name="T40" fmla="*/ 67 w 403"/>
                <a:gd name="T41" fmla="*/ 351 h 403"/>
                <a:gd name="T42" fmla="*/ 131 w 403"/>
                <a:gd name="T43" fmla="*/ 351 h 403"/>
                <a:gd name="T44" fmla="*/ 145 w 403"/>
                <a:gd name="T45" fmla="*/ 337 h 403"/>
                <a:gd name="T46" fmla="*/ 145 w 403"/>
                <a:gd name="T47" fmla="*/ 403 h 403"/>
                <a:gd name="T48" fmla="*/ 212 w 403"/>
                <a:gd name="T49" fmla="*/ 403 h 403"/>
                <a:gd name="T50" fmla="*/ 258 w 403"/>
                <a:gd name="T51" fmla="*/ 357 h 403"/>
                <a:gd name="T52" fmla="*/ 258 w 403"/>
                <a:gd name="T53" fmla="*/ 337 h 403"/>
                <a:gd name="T54" fmla="*/ 304 w 403"/>
                <a:gd name="T55" fmla="*/ 384 h 403"/>
                <a:gd name="T56" fmla="*/ 351 w 403"/>
                <a:gd name="T57" fmla="*/ 336 h 403"/>
                <a:gd name="T58" fmla="*/ 351 w 403"/>
                <a:gd name="T59" fmla="*/ 272 h 403"/>
                <a:gd name="T60" fmla="*/ 337 w 403"/>
                <a:gd name="T61" fmla="*/ 258 h 403"/>
                <a:gd name="T62" fmla="*/ 403 w 403"/>
                <a:gd name="T63" fmla="*/ 258 h 403"/>
                <a:gd name="T64" fmla="*/ 403 w 403"/>
                <a:gd name="T65" fmla="*/ 191 h 403"/>
                <a:gd name="T66" fmla="*/ 201 w 403"/>
                <a:gd name="T67" fmla="*/ 285 h 403"/>
                <a:gd name="T68" fmla="*/ 118 w 403"/>
                <a:gd name="T69" fmla="*/ 202 h 403"/>
                <a:gd name="T70" fmla="*/ 201 w 403"/>
                <a:gd name="T71" fmla="*/ 119 h 403"/>
                <a:gd name="T72" fmla="*/ 284 w 403"/>
                <a:gd name="T73" fmla="*/ 202 h 403"/>
                <a:gd name="T74" fmla="*/ 201 w 403"/>
                <a:gd name="T75" fmla="*/ 28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3" h="403">
                  <a:moveTo>
                    <a:pt x="403" y="191"/>
                  </a:moveTo>
                  <a:cubicBezTo>
                    <a:pt x="403" y="166"/>
                    <a:pt x="382" y="145"/>
                    <a:pt x="357" y="145"/>
                  </a:cubicBezTo>
                  <a:cubicBezTo>
                    <a:pt x="337" y="145"/>
                    <a:pt x="337" y="145"/>
                    <a:pt x="337" y="145"/>
                  </a:cubicBezTo>
                  <a:cubicBezTo>
                    <a:pt x="383" y="99"/>
                    <a:pt x="383" y="99"/>
                    <a:pt x="383" y="99"/>
                  </a:cubicBezTo>
                  <a:cubicBezTo>
                    <a:pt x="336" y="52"/>
                    <a:pt x="336" y="52"/>
                    <a:pt x="336" y="52"/>
                  </a:cubicBezTo>
                  <a:cubicBezTo>
                    <a:pt x="318" y="34"/>
                    <a:pt x="289" y="34"/>
                    <a:pt x="272" y="52"/>
                  </a:cubicBezTo>
                  <a:cubicBezTo>
                    <a:pt x="258" y="66"/>
                    <a:pt x="258" y="66"/>
                    <a:pt x="258" y="66"/>
                  </a:cubicBezTo>
                  <a:cubicBezTo>
                    <a:pt x="258" y="0"/>
                    <a:pt x="258" y="0"/>
                    <a:pt x="258" y="0"/>
                  </a:cubicBezTo>
                  <a:cubicBezTo>
                    <a:pt x="191" y="0"/>
                    <a:pt x="191" y="0"/>
                    <a:pt x="191" y="0"/>
                  </a:cubicBezTo>
                  <a:cubicBezTo>
                    <a:pt x="166" y="0"/>
                    <a:pt x="145" y="21"/>
                    <a:pt x="145" y="46"/>
                  </a:cubicBezTo>
                  <a:cubicBezTo>
                    <a:pt x="145" y="66"/>
                    <a:pt x="145" y="66"/>
                    <a:pt x="145" y="66"/>
                  </a:cubicBezTo>
                  <a:cubicBezTo>
                    <a:pt x="99" y="20"/>
                    <a:pt x="99" y="20"/>
                    <a:pt x="99" y="20"/>
                  </a:cubicBezTo>
                  <a:cubicBezTo>
                    <a:pt x="52" y="67"/>
                    <a:pt x="52" y="67"/>
                    <a:pt x="52" y="67"/>
                  </a:cubicBezTo>
                  <a:cubicBezTo>
                    <a:pt x="34" y="85"/>
                    <a:pt x="34" y="114"/>
                    <a:pt x="52" y="131"/>
                  </a:cubicBezTo>
                  <a:cubicBezTo>
                    <a:pt x="66" y="145"/>
                    <a:pt x="66" y="145"/>
                    <a:pt x="66" y="145"/>
                  </a:cubicBezTo>
                  <a:cubicBezTo>
                    <a:pt x="0" y="145"/>
                    <a:pt x="0" y="145"/>
                    <a:pt x="0" y="145"/>
                  </a:cubicBezTo>
                  <a:cubicBezTo>
                    <a:pt x="0" y="212"/>
                    <a:pt x="0" y="212"/>
                    <a:pt x="0" y="212"/>
                  </a:cubicBezTo>
                  <a:cubicBezTo>
                    <a:pt x="0" y="237"/>
                    <a:pt x="21" y="258"/>
                    <a:pt x="46" y="258"/>
                  </a:cubicBezTo>
                  <a:cubicBezTo>
                    <a:pt x="66" y="258"/>
                    <a:pt x="66" y="258"/>
                    <a:pt x="66" y="258"/>
                  </a:cubicBezTo>
                  <a:cubicBezTo>
                    <a:pt x="19" y="304"/>
                    <a:pt x="19" y="304"/>
                    <a:pt x="19" y="304"/>
                  </a:cubicBezTo>
                  <a:cubicBezTo>
                    <a:pt x="67" y="351"/>
                    <a:pt x="67" y="351"/>
                    <a:pt x="67" y="351"/>
                  </a:cubicBezTo>
                  <a:cubicBezTo>
                    <a:pt x="84" y="369"/>
                    <a:pt x="113" y="369"/>
                    <a:pt x="131" y="351"/>
                  </a:cubicBezTo>
                  <a:cubicBezTo>
                    <a:pt x="145" y="337"/>
                    <a:pt x="145" y="337"/>
                    <a:pt x="145" y="337"/>
                  </a:cubicBezTo>
                  <a:cubicBezTo>
                    <a:pt x="145" y="403"/>
                    <a:pt x="145" y="403"/>
                    <a:pt x="145" y="403"/>
                  </a:cubicBezTo>
                  <a:cubicBezTo>
                    <a:pt x="212" y="403"/>
                    <a:pt x="212" y="403"/>
                    <a:pt x="212" y="403"/>
                  </a:cubicBezTo>
                  <a:cubicBezTo>
                    <a:pt x="237" y="403"/>
                    <a:pt x="258" y="382"/>
                    <a:pt x="258" y="357"/>
                  </a:cubicBezTo>
                  <a:cubicBezTo>
                    <a:pt x="258" y="337"/>
                    <a:pt x="258" y="337"/>
                    <a:pt x="258" y="337"/>
                  </a:cubicBezTo>
                  <a:cubicBezTo>
                    <a:pt x="304" y="384"/>
                    <a:pt x="304" y="384"/>
                    <a:pt x="304" y="384"/>
                  </a:cubicBezTo>
                  <a:cubicBezTo>
                    <a:pt x="351" y="336"/>
                    <a:pt x="351" y="336"/>
                    <a:pt x="351" y="336"/>
                  </a:cubicBezTo>
                  <a:cubicBezTo>
                    <a:pt x="369" y="319"/>
                    <a:pt x="369" y="290"/>
                    <a:pt x="351" y="272"/>
                  </a:cubicBezTo>
                  <a:cubicBezTo>
                    <a:pt x="337" y="258"/>
                    <a:pt x="337" y="258"/>
                    <a:pt x="337" y="258"/>
                  </a:cubicBezTo>
                  <a:cubicBezTo>
                    <a:pt x="403" y="258"/>
                    <a:pt x="403" y="258"/>
                    <a:pt x="403" y="258"/>
                  </a:cubicBezTo>
                  <a:lnTo>
                    <a:pt x="403" y="191"/>
                  </a:lnTo>
                  <a:close/>
                  <a:moveTo>
                    <a:pt x="201" y="285"/>
                  </a:moveTo>
                  <a:cubicBezTo>
                    <a:pt x="156" y="285"/>
                    <a:pt x="118" y="247"/>
                    <a:pt x="118" y="202"/>
                  </a:cubicBezTo>
                  <a:cubicBezTo>
                    <a:pt x="118" y="156"/>
                    <a:pt x="156" y="119"/>
                    <a:pt x="201" y="119"/>
                  </a:cubicBezTo>
                  <a:cubicBezTo>
                    <a:pt x="247" y="119"/>
                    <a:pt x="284" y="156"/>
                    <a:pt x="284" y="202"/>
                  </a:cubicBezTo>
                  <a:cubicBezTo>
                    <a:pt x="284" y="247"/>
                    <a:pt x="247" y="285"/>
                    <a:pt x="201" y="28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100" dirty="0">
                <a:solidFill>
                  <a:schemeClr val="tx2"/>
                </a:solidFill>
                <a:latin typeface="微软雅黑" panose="020B0503020204020204" pitchFamily="34" charset="-122"/>
                <a:ea typeface="微软雅黑" panose="020B0503020204020204" pitchFamily="34" charset="-122"/>
              </a:endParaRPr>
            </a:p>
          </p:txBody>
        </p:sp>
      </p:grpSp>
      <p:sp>
        <p:nvSpPr>
          <p:cNvPr id="106" name="TextBox 19"/>
          <p:cNvSpPr txBox="1"/>
          <p:nvPr/>
        </p:nvSpPr>
        <p:spPr>
          <a:xfrm>
            <a:off x="1459659" y="1251571"/>
            <a:ext cx="1107846" cy="277000"/>
          </a:xfrm>
          <a:prstGeom prst="rect">
            <a:avLst/>
          </a:prstGeom>
          <a:noFill/>
        </p:spPr>
        <p:txBody>
          <a:bodyPr wrap="none" lIns="91430" tIns="45715" rIns="91430" bIns="4571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107" name="TextBox 136"/>
          <p:cNvSpPr txBox="1"/>
          <p:nvPr/>
        </p:nvSpPr>
        <p:spPr>
          <a:xfrm>
            <a:off x="2662836" y="3170608"/>
            <a:ext cx="1107846" cy="277000"/>
          </a:xfrm>
          <a:prstGeom prst="rect">
            <a:avLst/>
          </a:prstGeom>
          <a:noFill/>
        </p:spPr>
        <p:txBody>
          <a:bodyPr wrap="none" lIns="91430" tIns="45715" rIns="91430" bIns="45715"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108" name="TextBox 137"/>
          <p:cNvSpPr txBox="1"/>
          <p:nvPr/>
        </p:nvSpPr>
        <p:spPr>
          <a:xfrm>
            <a:off x="5594548" y="3170608"/>
            <a:ext cx="1107846" cy="277000"/>
          </a:xfrm>
          <a:prstGeom prst="rect">
            <a:avLst/>
          </a:prstGeom>
          <a:noFill/>
        </p:spPr>
        <p:txBody>
          <a:bodyPr wrap="none" lIns="91430" tIns="45715" rIns="91430" bIns="45715" rtlCol="0">
            <a:spAutoFit/>
          </a:bodyPr>
          <a:lstStyle/>
          <a:p>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sp>
        <p:nvSpPr>
          <p:cNvPr id="109" name="TextBox 138"/>
          <p:cNvSpPr txBox="1"/>
          <p:nvPr/>
        </p:nvSpPr>
        <p:spPr>
          <a:xfrm>
            <a:off x="6758257" y="1251571"/>
            <a:ext cx="1107846" cy="277000"/>
          </a:xfrm>
          <a:prstGeom prst="rect">
            <a:avLst/>
          </a:prstGeom>
          <a:noFill/>
        </p:spPr>
        <p:txBody>
          <a:bodyPr wrap="none" lIns="91430" tIns="45715" rIns="91430" bIns="45715" rtlCol="0">
            <a:spAutoFit/>
          </a:bodyPr>
          <a:lstStyle/>
          <a:p>
            <a:r>
              <a:rPr lang="zh-CN" altLang="en-US" sz="1200" dirty="0">
                <a:solidFill>
                  <a:schemeClr val="accent5"/>
                </a:solidFill>
                <a:latin typeface="微软雅黑" panose="020B0503020204020204" pitchFamily="34" charset="-122"/>
                <a:ea typeface="微软雅黑" panose="020B0503020204020204" pitchFamily="34" charset="-122"/>
              </a:rPr>
              <a:t>单击编辑标题</a:t>
            </a:r>
          </a:p>
        </p:txBody>
      </p:sp>
      <p:sp>
        <p:nvSpPr>
          <p:cNvPr id="110" name="TextBox 39"/>
          <p:cNvSpPr txBox="1"/>
          <p:nvPr/>
        </p:nvSpPr>
        <p:spPr>
          <a:xfrm>
            <a:off x="1630927" y="2053639"/>
            <a:ext cx="768055" cy="415498"/>
          </a:xfrm>
          <a:prstGeom prst="rect">
            <a:avLst/>
          </a:prstGeom>
          <a:noFill/>
        </p:spPr>
        <p:txBody>
          <a:bodyPr wrap="none" lIns="91430" tIns="45715" rIns="91430" bIns="45715" rtlCol="0">
            <a:spAutoFit/>
          </a:bodyPr>
          <a:lstStyle/>
          <a:p>
            <a:r>
              <a:rPr lang="en-GB" sz="2099" b="1" dirty="0">
                <a:solidFill>
                  <a:schemeClr val="tx2"/>
                </a:solidFill>
                <a:latin typeface="微软雅黑" panose="020B0503020204020204" pitchFamily="34" charset="-122"/>
                <a:ea typeface="微软雅黑" panose="020B0503020204020204" pitchFamily="34" charset="-122"/>
              </a:rPr>
              <a:t>60%</a:t>
            </a:r>
            <a:endParaRPr lang="en-IN" sz="2099" b="1" dirty="0">
              <a:solidFill>
                <a:schemeClr val="tx2"/>
              </a:solidFill>
              <a:latin typeface="微软雅黑" panose="020B0503020204020204" pitchFamily="34" charset="-122"/>
              <a:ea typeface="微软雅黑" panose="020B0503020204020204" pitchFamily="34" charset="-122"/>
            </a:endParaRPr>
          </a:p>
        </p:txBody>
      </p:sp>
      <p:sp>
        <p:nvSpPr>
          <p:cNvPr id="111" name="TextBox 139"/>
          <p:cNvSpPr txBox="1"/>
          <p:nvPr/>
        </p:nvSpPr>
        <p:spPr>
          <a:xfrm>
            <a:off x="2834007" y="2492413"/>
            <a:ext cx="601365" cy="323165"/>
          </a:xfrm>
          <a:prstGeom prst="rect">
            <a:avLst/>
          </a:prstGeom>
          <a:noFill/>
        </p:spPr>
        <p:txBody>
          <a:bodyPr wrap="none" lIns="91430" tIns="45715" rIns="91430" bIns="45715" rtlCol="0">
            <a:spAutoFit/>
          </a:bodyPr>
          <a:lstStyle/>
          <a:p>
            <a:r>
              <a:rPr lang="en-GB" sz="1500" b="1" dirty="0">
                <a:solidFill>
                  <a:schemeClr val="tx2"/>
                </a:solidFill>
                <a:latin typeface="微软雅黑" panose="020B0503020204020204" pitchFamily="34" charset="-122"/>
                <a:ea typeface="微软雅黑" panose="020B0503020204020204" pitchFamily="34" charset="-122"/>
              </a:rPr>
              <a:t>70%</a:t>
            </a:r>
            <a:endParaRPr lang="en-IN" sz="1500" b="1" dirty="0">
              <a:solidFill>
                <a:schemeClr val="tx2"/>
              </a:solidFill>
              <a:latin typeface="微软雅黑" panose="020B0503020204020204" pitchFamily="34" charset="-122"/>
              <a:ea typeface="微软雅黑" panose="020B0503020204020204" pitchFamily="34" charset="-122"/>
            </a:endParaRPr>
          </a:p>
        </p:txBody>
      </p:sp>
      <p:sp>
        <p:nvSpPr>
          <p:cNvPr id="112" name="TextBox 141"/>
          <p:cNvSpPr txBox="1"/>
          <p:nvPr/>
        </p:nvSpPr>
        <p:spPr>
          <a:xfrm>
            <a:off x="5811018" y="2453198"/>
            <a:ext cx="659066" cy="369332"/>
          </a:xfrm>
          <a:prstGeom prst="rect">
            <a:avLst/>
          </a:prstGeom>
          <a:noFill/>
        </p:spPr>
        <p:txBody>
          <a:bodyPr wrap="none" lIns="91430" tIns="45715" rIns="91430" bIns="45715" rtlCol="0">
            <a:spAutoFit/>
          </a:bodyPr>
          <a:lstStyle/>
          <a:p>
            <a:r>
              <a:rPr lang="en-GB" sz="1799" dirty="0">
                <a:solidFill>
                  <a:schemeClr val="tx2"/>
                </a:solidFill>
                <a:latin typeface="微软雅黑" panose="020B0503020204020204" pitchFamily="34" charset="-122"/>
                <a:ea typeface="微软雅黑" panose="020B0503020204020204" pitchFamily="34" charset="-122"/>
              </a:rPr>
              <a:t>75%</a:t>
            </a:r>
            <a:endParaRPr lang="en-IN" sz="1799" dirty="0">
              <a:solidFill>
                <a:schemeClr val="tx2"/>
              </a:solidFill>
              <a:latin typeface="微软雅黑" panose="020B0503020204020204" pitchFamily="34" charset="-122"/>
              <a:ea typeface="微软雅黑" panose="020B0503020204020204" pitchFamily="34" charset="-122"/>
            </a:endParaRPr>
          </a:p>
        </p:txBody>
      </p:sp>
      <p:sp>
        <p:nvSpPr>
          <p:cNvPr id="113" name="TextBox 142"/>
          <p:cNvSpPr txBox="1"/>
          <p:nvPr/>
        </p:nvSpPr>
        <p:spPr>
          <a:xfrm>
            <a:off x="6944924" y="2006773"/>
            <a:ext cx="820949" cy="461666"/>
          </a:xfrm>
          <a:prstGeom prst="rect">
            <a:avLst/>
          </a:prstGeom>
          <a:noFill/>
        </p:spPr>
        <p:txBody>
          <a:bodyPr wrap="none" lIns="91430" tIns="45715" rIns="91430" bIns="45715" rtlCol="0">
            <a:spAutoFit/>
          </a:bodyPr>
          <a:lstStyle/>
          <a:p>
            <a:r>
              <a:rPr lang="en-GB" sz="2399" dirty="0">
                <a:solidFill>
                  <a:schemeClr val="tx2"/>
                </a:solidFill>
                <a:latin typeface="微软雅黑" panose="020B0503020204020204" pitchFamily="34" charset="-122"/>
                <a:ea typeface="微软雅黑" panose="020B0503020204020204" pitchFamily="34" charset="-122"/>
              </a:rPr>
              <a:t>85%</a:t>
            </a:r>
            <a:endParaRPr lang="en-IN" sz="2399" dirty="0">
              <a:solidFill>
                <a:schemeClr val="tx2"/>
              </a:solidFill>
              <a:latin typeface="微软雅黑" panose="020B0503020204020204" pitchFamily="34" charset="-122"/>
              <a:ea typeface="微软雅黑" panose="020B0503020204020204" pitchFamily="34" charset="-122"/>
            </a:endParaRPr>
          </a:p>
        </p:txBody>
      </p:sp>
      <p:sp>
        <p:nvSpPr>
          <p:cNvPr id="114" name="TextBox 143"/>
          <p:cNvSpPr txBox="1"/>
          <p:nvPr/>
        </p:nvSpPr>
        <p:spPr>
          <a:xfrm>
            <a:off x="355447" y="3640374"/>
            <a:ext cx="1107846" cy="277000"/>
          </a:xfrm>
          <a:prstGeom prst="rect">
            <a:avLst/>
          </a:prstGeom>
          <a:noFill/>
        </p:spPr>
        <p:txBody>
          <a:bodyPr wrap="none" lIns="91430" tIns="45715" rIns="91430" bIns="45715" rtlCol="0">
            <a:spAutoFit/>
          </a:bodyPr>
          <a:lstStyle/>
          <a:p>
            <a:r>
              <a:rPr lang="zh-CN" altLang="en-US" sz="1200" dirty="0">
                <a:solidFill>
                  <a:schemeClr val="accent6"/>
                </a:solidFill>
                <a:latin typeface="微软雅黑" panose="020B0503020204020204" pitchFamily="34" charset="-122"/>
                <a:ea typeface="微软雅黑" panose="020B0503020204020204" pitchFamily="34" charset="-122"/>
              </a:rPr>
              <a:t>单击编辑标题</a:t>
            </a:r>
          </a:p>
        </p:txBody>
      </p:sp>
      <p:sp>
        <p:nvSpPr>
          <p:cNvPr id="115" name="Rectangle 144"/>
          <p:cNvSpPr/>
          <p:nvPr/>
        </p:nvSpPr>
        <p:spPr>
          <a:xfrm>
            <a:off x="355447" y="3844786"/>
            <a:ext cx="8626592" cy="424732"/>
          </a:xfrm>
          <a:prstGeom prst="rect">
            <a:avLst/>
          </a:prstGeom>
        </p:spPr>
        <p:txBody>
          <a:bodyPr wrap="square" lIns="91430" tIns="45715" rIns="91430" bIns="45715">
            <a:spAutoFit/>
          </a:bodyPr>
          <a:lstStyle/>
          <a:p>
            <a:pPr>
              <a:lnSpc>
                <a:spcPct val="120000"/>
              </a:lnSpc>
              <a:spcBef>
                <a:spcPct val="20000"/>
              </a:spcBef>
            </a:pPr>
            <a:r>
              <a:rPr lang="zh-CN" altLang="en-US" sz="900" dirty="0">
                <a:solidFill>
                  <a:schemeClr val="tx2"/>
                </a:solidFill>
                <a:latin typeface="微软雅黑" pitchFamily="34" charset="-122"/>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1244239148"/>
      </p:ext>
    </p:extLst>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heel(1)">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
                                        <p:tgtEl>
                                          <p:spTgt spid="9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anim calcmode="lin" valueType="num">
                                      <p:cBhvr>
                                        <p:cTn id="38" dur="500" fill="hold"/>
                                        <p:tgtEl>
                                          <p:spTgt spid="3"/>
                                        </p:tgtEl>
                                        <p:attrNameLst>
                                          <p:attrName>ppt_x</p:attrName>
                                        </p:attrNameLst>
                                      </p:cBhvr>
                                      <p:tavLst>
                                        <p:tav tm="0">
                                          <p:val>
                                            <p:strVal val="#ppt_x"/>
                                          </p:val>
                                        </p:tav>
                                        <p:tav tm="100000">
                                          <p:val>
                                            <p:strVal val="#ppt_x"/>
                                          </p:val>
                                        </p:tav>
                                      </p:tavLst>
                                    </p:anim>
                                    <p:anim calcmode="lin" valueType="num">
                                      <p:cBhvr>
                                        <p:cTn id="39" dur="5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500"/>
                                        <p:tgtEl>
                                          <p:spTgt spid="113"/>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500"/>
                                        <p:tgtEl>
                                          <p:spTgt spid="108"/>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14"/>
                                        </p:tgtEl>
                                        <p:attrNameLst>
                                          <p:attrName>style.visibility</p:attrName>
                                        </p:attrNameLst>
                                      </p:cBhvr>
                                      <p:to>
                                        <p:strVal val="visible"/>
                                      </p:to>
                                    </p:set>
                                    <p:animEffect transition="in" filter="wipe(left)">
                                      <p:cBhvr>
                                        <p:cTn id="59" dur="500"/>
                                        <p:tgtEl>
                                          <p:spTgt spid="114"/>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wipe(left)">
                                      <p:cBhvr>
                                        <p:cTn id="6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P spid="106" grpId="0"/>
      <p:bldP spid="107" grpId="0"/>
      <p:bldP spid="108" grpId="0"/>
      <p:bldP spid="109" grpId="0"/>
      <p:bldP spid="110" grpId="0"/>
      <p:bldP spid="111" grpId="0"/>
      <p:bldP spid="112" grpId="0"/>
      <p:bldP spid="113" grpId="0"/>
      <p:bldP spid="114" grpId="0"/>
      <p:bldP spid="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099794" y="1372657"/>
            <a:ext cx="477907" cy="442550"/>
            <a:chOff x="5518" y="593"/>
            <a:chExt cx="1120" cy="1037"/>
          </a:xfrm>
          <a:solidFill>
            <a:schemeClr val="accent1">
              <a:lumMod val="75000"/>
            </a:schemeClr>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4" name="Freeform 27"/>
            <p:cNvSpPr>
              <a:spLocks/>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5" name="Freeform 28"/>
            <p:cNvSpPr>
              <a:spLocks/>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grpSp>
      <p:grpSp>
        <p:nvGrpSpPr>
          <p:cNvPr id="7" name="Group 13"/>
          <p:cNvGrpSpPr>
            <a:grpSpLocks noChangeAspect="1"/>
          </p:cNvGrpSpPr>
          <p:nvPr/>
        </p:nvGrpSpPr>
        <p:grpSpPr bwMode="auto">
          <a:xfrm>
            <a:off x="1119302" y="2056481"/>
            <a:ext cx="453558" cy="504622"/>
            <a:chOff x="2568" y="615"/>
            <a:chExt cx="897" cy="1115"/>
          </a:xfrm>
          <a:solidFill>
            <a:schemeClr val="accent2"/>
          </a:solidFill>
        </p:grpSpPr>
        <p:sp>
          <p:nvSpPr>
            <p:cNvPr id="8" name="Freeform 14"/>
            <p:cNvSpPr>
              <a:spLocks/>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9" name="Freeform 15"/>
            <p:cNvSpPr>
              <a:spLocks/>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grpSp>
      <p:grpSp>
        <p:nvGrpSpPr>
          <p:cNvPr id="11" name="Group 93"/>
          <p:cNvGrpSpPr>
            <a:grpSpLocks noChangeAspect="1"/>
          </p:cNvGrpSpPr>
          <p:nvPr/>
        </p:nvGrpSpPr>
        <p:grpSpPr bwMode="auto">
          <a:xfrm>
            <a:off x="1138016" y="3002691"/>
            <a:ext cx="428717" cy="414932"/>
            <a:chOff x="1" y="1"/>
            <a:chExt cx="1115" cy="1079"/>
          </a:xfrm>
          <a:solidFill>
            <a:schemeClr val="accent3"/>
          </a:solidFill>
        </p:grpSpPr>
        <p:sp>
          <p:nvSpPr>
            <p:cNvPr id="12" name="Freeform 94"/>
            <p:cNvSpPr>
              <a:spLocks/>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3" name="Freeform 95"/>
            <p:cNvSpPr>
              <a:spLocks/>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4" name="Freeform 96"/>
            <p:cNvSpPr>
              <a:spLocks/>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5" name="Freeform 97"/>
            <p:cNvSpPr>
              <a:spLocks/>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6" name="Freeform 98"/>
            <p:cNvSpPr>
              <a:spLocks/>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7" name="Freeform 99"/>
            <p:cNvSpPr>
              <a:spLocks/>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8" name="Freeform 100"/>
            <p:cNvSpPr>
              <a:spLocks/>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grpSp>
      <p:grpSp>
        <p:nvGrpSpPr>
          <p:cNvPr id="20" name="组合 1"/>
          <p:cNvGrpSpPr>
            <a:grpSpLocks/>
          </p:cNvGrpSpPr>
          <p:nvPr/>
        </p:nvGrpSpPr>
        <p:grpSpPr bwMode="auto">
          <a:xfrm>
            <a:off x="1165315" y="3687187"/>
            <a:ext cx="398262" cy="406040"/>
            <a:chOff x="1444625" y="2115707"/>
            <a:chExt cx="1719263" cy="1752600"/>
          </a:xfrm>
          <a:solidFill>
            <a:schemeClr val="accent4"/>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22" name="Freeform 15"/>
            <p:cNvSpPr>
              <a:spLocks/>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23" name="Freeform 16"/>
            <p:cNvSpPr>
              <a:spLocks/>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24" name="Freeform 17"/>
            <p:cNvSpPr>
              <a:spLocks/>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25" name="Freeform 18"/>
            <p:cNvSpPr>
              <a:spLocks/>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p>
          </p:txBody>
        </p:sp>
      </p:grpSp>
      <p:sp>
        <p:nvSpPr>
          <p:cNvPr id="27" name="圆角矩形 26"/>
          <p:cNvSpPr/>
          <p:nvPr/>
        </p:nvSpPr>
        <p:spPr>
          <a:xfrm>
            <a:off x="1965095" y="1376530"/>
            <a:ext cx="3103479" cy="434802"/>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sp>
        <p:nvSpPr>
          <p:cNvPr id="28" name="圆角矩形 27"/>
          <p:cNvSpPr/>
          <p:nvPr/>
        </p:nvSpPr>
        <p:spPr>
          <a:xfrm>
            <a:off x="1965094" y="2139089"/>
            <a:ext cx="3102044" cy="43480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sp>
        <p:nvSpPr>
          <p:cNvPr id="29" name="圆角矩形 28"/>
          <p:cNvSpPr/>
          <p:nvPr/>
        </p:nvSpPr>
        <p:spPr>
          <a:xfrm>
            <a:off x="1965095" y="2948101"/>
            <a:ext cx="3103479" cy="43480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sp>
        <p:nvSpPr>
          <p:cNvPr id="30" name="圆角矩形 29"/>
          <p:cNvSpPr/>
          <p:nvPr/>
        </p:nvSpPr>
        <p:spPr>
          <a:xfrm>
            <a:off x="1965094" y="3687186"/>
            <a:ext cx="3102044" cy="43480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grpSp>
        <p:nvGrpSpPr>
          <p:cNvPr id="31" name="组合 31"/>
          <p:cNvGrpSpPr/>
          <p:nvPr/>
        </p:nvGrpSpPr>
        <p:grpSpPr>
          <a:xfrm>
            <a:off x="1965094" y="1376530"/>
            <a:ext cx="2704199" cy="434802"/>
            <a:chOff x="1964742" y="1376955"/>
            <a:chExt cx="2704564" cy="434936"/>
          </a:xfrm>
          <a:solidFill>
            <a:schemeClr val="accent1">
              <a:lumMod val="75000"/>
            </a:schemeClr>
          </a:solidFill>
        </p:grpSpPr>
        <p:sp>
          <p:nvSpPr>
            <p:cNvPr id="35" name="圆角矩形 34"/>
            <p:cNvSpPr/>
            <p:nvPr/>
          </p:nvSpPr>
          <p:spPr>
            <a:xfrm>
              <a:off x="1964742" y="1376955"/>
              <a:ext cx="2704564"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sp>
          <p:nvSpPr>
            <p:cNvPr id="36" name="文本框 35"/>
            <p:cNvSpPr txBox="1"/>
            <p:nvPr/>
          </p:nvSpPr>
          <p:spPr>
            <a:xfrm>
              <a:off x="4080719" y="1479146"/>
              <a:ext cx="558392" cy="253916"/>
            </a:xfrm>
            <a:prstGeom prst="rect">
              <a:avLst/>
            </a:prstGeom>
            <a:grpFill/>
          </p:spPr>
          <p:txBody>
            <a:bodyPr wrap="square" lIns="68559" tIns="34279" rIns="68559" bIns="34279"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95%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2"/>
          <p:cNvGrpSpPr/>
          <p:nvPr/>
        </p:nvGrpSpPr>
        <p:grpSpPr>
          <a:xfrm>
            <a:off x="1965095" y="2136873"/>
            <a:ext cx="1979862" cy="434802"/>
            <a:chOff x="1964742" y="2137533"/>
            <a:chExt cx="1980129" cy="434936"/>
          </a:xfrm>
          <a:solidFill>
            <a:schemeClr val="accent2"/>
          </a:solidFill>
        </p:grpSpPr>
        <p:sp>
          <p:nvSpPr>
            <p:cNvPr id="37" name="圆角矩形 36"/>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sp>
          <p:nvSpPr>
            <p:cNvPr id="38" name="文本框 37"/>
            <p:cNvSpPr txBox="1"/>
            <p:nvPr/>
          </p:nvSpPr>
          <p:spPr>
            <a:xfrm>
              <a:off x="3386479" y="2241908"/>
              <a:ext cx="558392" cy="253916"/>
            </a:xfrm>
            <a:prstGeom prst="rect">
              <a:avLst/>
            </a:prstGeom>
            <a:grpFill/>
          </p:spPr>
          <p:txBody>
            <a:bodyPr wrap="square" lIns="68559" tIns="34279" rIns="68559" bIns="34279"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75%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3"/>
          <p:cNvGrpSpPr/>
          <p:nvPr/>
        </p:nvGrpSpPr>
        <p:grpSpPr>
          <a:xfrm>
            <a:off x="1965095" y="2953531"/>
            <a:ext cx="1545258" cy="434802"/>
            <a:chOff x="1964742" y="2954443"/>
            <a:chExt cx="1545467" cy="434936"/>
          </a:xfrm>
          <a:solidFill>
            <a:schemeClr val="accent3"/>
          </a:solidFill>
        </p:grpSpPr>
        <p:sp>
          <p:nvSpPr>
            <p:cNvPr id="39" name="圆角矩形 38"/>
            <p:cNvSpPr/>
            <p:nvPr/>
          </p:nvSpPr>
          <p:spPr>
            <a:xfrm>
              <a:off x="1964742" y="2954443"/>
              <a:ext cx="1545467"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sp>
          <p:nvSpPr>
            <p:cNvPr id="40" name="文本框 39"/>
            <p:cNvSpPr txBox="1"/>
            <p:nvPr/>
          </p:nvSpPr>
          <p:spPr>
            <a:xfrm>
              <a:off x="2951817" y="3058180"/>
              <a:ext cx="558392" cy="253916"/>
            </a:xfrm>
            <a:prstGeom prst="rect">
              <a:avLst/>
            </a:prstGeom>
            <a:grpFill/>
          </p:spPr>
          <p:txBody>
            <a:bodyPr wrap="square" lIns="68559" tIns="34279" rIns="68559" bIns="34279"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55%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43"/>
          <p:cNvGrpSpPr/>
          <p:nvPr/>
        </p:nvGrpSpPr>
        <p:grpSpPr>
          <a:xfrm>
            <a:off x="1965094" y="3692468"/>
            <a:ext cx="1078516" cy="434802"/>
            <a:chOff x="1964742" y="3693608"/>
            <a:chExt cx="1078662" cy="434936"/>
          </a:xfrm>
          <a:solidFill>
            <a:schemeClr val="accent4"/>
          </a:solidFill>
        </p:grpSpPr>
        <p:sp>
          <p:nvSpPr>
            <p:cNvPr id="41" name="圆角矩形 40"/>
            <p:cNvSpPr/>
            <p:nvPr/>
          </p:nvSpPr>
          <p:spPr>
            <a:xfrm>
              <a:off x="1964742" y="3693608"/>
              <a:ext cx="1067506"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p>
          </p:txBody>
        </p:sp>
        <p:sp>
          <p:nvSpPr>
            <p:cNvPr id="42" name="文本框 41"/>
            <p:cNvSpPr txBox="1"/>
            <p:nvPr/>
          </p:nvSpPr>
          <p:spPr>
            <a:xfrm>
              <a:off x="2485012" y="3788761"/>
              <a:ext cx="558392" cy="253916"/>
            </a:xfrm>
            <a:prstGeom prst="rect">
              <a:avLst/>
            </a:prstGeom>
            <a:grpFill/>
          </p:spPr>
          <p:txBody>
            <a:bodyPr wrap="square" lIns="68559" tIns="34279" rIns="68559" bIns="34279"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25%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47" name="Text Box 10"/>
          <p:cNvSpPr txBox="1">
            <a:spLocks noChangeArrowheads="1"/>
          </p:cNvSpPr>
          <p:nvPr/>
        </p:nvSpPr>
        <p:spPr bwMode="auto">
          <a:xfrm>
            <a:off x="5272514" y="1858567"/>
            <a:ext cx="2971399" cy="784588"/>
          </a:xfrm>
          <a:prstGeom prst="rect">
            <a:avLst/>
          </a:prstGeom>
          <a:noFill/>
          <a:ln w="9525">
            <a:noFill/>
            <a:miter lim="800000"/>
            <a:headEnd/>
            <a:tailEnd/>
          </a:ln>
        </p:spPr>
        <p:txBody>
          <a:bodyPr lIns="45706" tIns="22853" rIns="45706" bIns="22853">
            <a:spAutoFit/>
          </a:bodyPr>
          <a:lstStyle>
            <a:lvl1pPr defTabSz="1449388">
              <a:defRPr>
                <a:solidFill>
                  <a:schemeClr val="tx1"/>
                </a:solidFill>
                <a:latin typeface="Calibri" pitchFamily="34" charset="0"/>
              </a:defRPr>
            </a:lvl1pPr>
            <a:lvl2pPr marL="742950" indent="-285750" defTabSz="1449388">
              <a:defRPr>
                <a:solidFill>
                  <a:schemeClr val="tx1"/>
                </a:solidFill>
                <a:latin typeface="Calibri" pitchFamily="34" charset="0"/>
              </a:defRPr>
            </a:lvl2pPr>
            <a:lvl3pPr marL="1143000" indent="-228600" defTabSz="1449388">
              <a:defRPr>
                <a:solidFill>
                  <a:schemeClr val="tx1"/>
                </a:solidFill>
                <a:latin typeface="Calibri" pitchFamily="34" charset="0"/>
              </a:defRPr>
            </a:lvl3pPr>
            <a:lvl4pPr marL="1600200" indent="-228600" defTabSz="1449388">
              <a:defRPr>
                <a:solidFill>
                  <a:schemeClr val="tx1"/>
                </a:solidFill>
                <a:latin typeface="Calibri" pitchFamily="34" charset="0"/>
              </a:defRPr>
            </a:lvl4pPr>
            <a:lvl5pPr marL="2057400" indent="-228600" defTabSz="1449388">
              <a:defRPr>
                <a:solidFill>
                  <a:schemeClr val="tx1"/>
                </a:solidFill>
                <a:latin typeface="Calibri" pitchFamily="34" charset="0"/>
              </a:defRPr>
            </a:lvl5pPr>
            <a:lvl6pPr marL="2514600" indent="-228600" defTabSz="1449388" fontAlgn="base">
              <a:spcBef>
                <a:spcPct val="0"/>
              </a:spcBef>
              <a:spcAft>
                <a:spcPct val="0"/>
              </a:spcAft>
              <a:defRPr>
                <a:solidFill>
                  <a:schemeClr val="tx1"/>
                </a:solidFill>
                <a:latin typeface="Calibri" pitchFamily="34" charset="0"/>
              </a:defRPr>
            </a:lvl6pPr>
            <a:lvl7pPr marL="2971800" indent="-228600" defTabSz="1449388" fontAlgn="base">
              <a:spcBef>
                <a:spcPct val="0"/>
              </a:spcBef>
              <a:spcAft>
                <a:spcPct val="0"/>
              </a:spcAft>
              <a:defRPr>
                <a:solidFill>
                  <a:schemeClr val="tx1"/>
                </a:solidFill>
                <a:latin typeface="Calibri" pitchFamily="34" charset="0"/>
              </a:defRPr>
            </a:lvl7pPr>
            <a:lvl8pPr marL="3429000" indent="-228600" defTabSz="1449388" fontAlgn="base">
              <a:spcBef>
                <a:spcPct val="0"/>
              </a:spcBef>
              <a:spcAft>
                <a:spcPct val="0"/>
              </a:spcAft>
              <a:defRPr>
                <a:solidFill>
                  <a:schemeClr val="tx1"/>
                </a:solidFill>
                <a:latin typeface="Calibri" pitchFamily="34" charset="0"/>
              </a:defRPr>
            </a:lvl8pPr>
            <a:lvl9pPr marL="3886200" indent="-228600" defTabSz="1449388" fontAlgn="base">
              <a:spcBef>
                <a:spcPct val="0"/>
              </a:spcBef>
              <a:spcAft>
                <a:spcPct val="0"/>
              </a:spcAft>
              <a:defRPr>
                <a:solidFill>
                  <a:schemeClr val="tx1"/>
                </a:solidFill>
                <a:latin typeface="Calibri" pitchFamily="34" charset="0"/>
              </a:defRPr>
            </a:lvl9pPr>
          </a:lstStyle>
          <a:p>
            <a:pPr>
              <a:lnSpc>
                <a:spcPct val="150000"/>
              </a:lnSpc>
            </a:pPr>
            <a:r>
              <a:rPr lang="zh-CN" altLang="en-US" sz="800" dirty="0">
                <a:latin typeface="微软雅黑" panose="020B0503020204020204" pitchFamily="34" charset="-122"/>
                <a:ea typeface="微软雅黑" panose="020B0503020204020204" pitchFamily="34" charset="-122"/>
              </a:rPr>
              <a:t>这里输入简单的文字概述里输入简单文字概述输入简单的文字概述里输入输入里这里输入简单的文字概述里输入简单文字概述输入简单的文字概述里输入输入里</a:t>
            </a:r>
            <a:endParaRPr lang="en-US" altLang="zh-CN" sz="800" dirty="0">
              <a:latin typeface="微软雅黑" panose="020B0503020204020204" pitchFamily="34" charset="-122"/>
              <a:ea typeface="微软雅黑" panose="020B0503020204020204" pitchFamily="34" charset="-122"/>
            </a:endParaRPr>
          </a:p>
          <a:p>
            <a:pPr>
              <a:lnSpc>
                <a:spcPct val="150000"/>
              </a:lnSpc>
            </a:pPr>
            <a:endParaRPr lang="en-US" altLang="zh-CN" sz="800" dirty="0">
              <a:latin typeface="微软雅黑" panose="020B0503020204020204" pitchFamily="34" charset="-122"/>
              <a:ea typeface="微软雅黑" panose="020B0503020204020204" pitchFamily="34" charset="-122"/>
            </a:endParaRPr>
          </a:p>
        </p:txBody>
      </p:sp>
      <p:sp>
        <p:nvSpPr>
          <p:cNvPr id="48" name="TextBox 47"/>
          <p:cNvSpPr txBox="1"/>
          <p:nvPr/>
        </p:nvSpPr>
        <p:spPr>
          <a:xfrm>
            <a:off x="5258229" y="1560911"/>
            <a:ext cx="2030932" cy="253838"/>
          </a:xfrm>
          <a:prstGeom prst="rect">
            <a:avLst/>
          </a:prstGeom>
          <a:noFill/>
        </p:spPr>
        <p:txBody>
          <a:bodyPr lIns="68559" tIns="34279" rIns="68559" bIns="34279">
            <a:spAutoFit/>
          </a:bodyPr>
          <a:lstStyle/>
          <a:p>
            <a:pPr defTabSz="685577">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 Box 10"/>
          <p:cNvSpPr txBox="1">
            <a:spLocks noChangeArrowheads="1"/>
          </p:cNvSpPr>
          <p:nvPr/>
        </p:nvSpPr>
        <p:spPr bwMode="auto">
          <a:xfrm>
            <a:off x="5272514" y="3325417"/>
            <a:ext cx="2971399" cy="669207"/>
          </a:xfrm>
          <a:prstGeom prst="rect">
            <a:avLst/>
          </a:prstGeom>
          <a:noFill/>
          <a:ln w="9525">
            <a:noFill/>
            <a:miter lim="800000"/>
            <a:headEnd/>
            <a:tailEnd/>
          </a:ln>
        </p:spPr>
        <p:txBody>
          <a:bodyPr lIns="45706" tIns="22853" rIns="45706" bIns="22853">
            <a:spAutoFit/>
          </a:bodyPr>
          <a:lstStyle>
            <a:lvl1pPr defTabSz="1449388">
              <a:defRPr>
                <a:solidFill>
                  <a:schemeClr val="tx1"/>
                </a:solidFill>
                <a:latin typeface="Calibri" pitchFamily="34" charset="0"/>
              </a:defRPr>
            </a:lvl1pPr>
            <a:lvl2pPr marL="742950" indent="-285750" defTabSz="1449388">
              <a:defRPr>
                <a:solidFill>
                  <a:schemeClr val="tx1"/>
                </a:solidFill>
                <a:latin typeface="Calibri" pitchFamily="34" charset="0"/>
              </a:defRPr>
            </a:lvl2pPr>
            <a:lvl3pPr marL="1143000" indent="-228600" defTabSz="1449388">
              <a:defRPr>
                <a:solidFill>
                  <a:schemeClr val="tx1"/>
                </a:solidFill>
                <a:latin typeface="Calibri" pitchFamily="34" charset="0"/>
              </a:defRPr>
            </a:lvl3pPr>
            <a:lvl4pPr marL="1600200" indent="-228600" defTabSz="1449388">
              <a:defRPr>
                <a:solidFill>
                  <a:schemeClr val="tx1"/>
                </a:solidFill>
                <a:latin typeface="Calibri" pitchFamily="34" charset="0"/>
              </a:defRPr>
            </a:lvl4pPr>
            <a:lvl5pPr marL="2057400" indent="-228600" defTabSz="1449388">
              <a:defRPr>
                <a:solidFill>
                  <a:schemeClr val="tx1"/>
                </a:solidFill>
                <a:latin typeface="Calibri" pitchFamily="34" charset="0"/>
              </a:defRPr>
            </a:lvl5pPr>
            <a:lvl6pPr marL="2514600" indent="-228600" defTabSz="1449388" fontAlgn="base">
              <a:spcBef>
                <a:spcPct val="0"/>
              </a:spcBef>
              <a:spcAft>
                <a:spcPct val="0"/>
              </a:spcAft>
              <a:defRPr>
                <a:solidFill>
                  <a:schemeClr val="tx1"/>
                </a:solidFill>
                <a:latin typeface="Calibri" pitchFamily="34" charset="0"/>
              </a:defRPr>
            </a:lvl6pPr>
            <a:lvl7pPr marL="2971800" indent="-228600" defTabSz="1449388" fontAlgn="base">
              <a:spcBef>
                <a:spcPct val="0"/>
              </a:spcBef>
              <a:spcAft>
                <a:spcPct val="0"/>
              </a:spcAft>
              <a:defRPr>
                <a:solidFill>
                  <a:schemeClr val="tx1"/>
                </a:solidFill>
                <a:latin typeface="Calibri" pitchFamily="34" charset="0"/>
              </a:defRPr>
            </a:lvl7pPr>
            <a:lvl8pPr marL="3429000" indent="-228600" defTabSz="1449388" fontAlgn="base">
              <a:spcBef>
                <a:spcPct val="0"/>
              </a:spcBef>
              <a:spcAft>
                <a:spcPct val="0"/>
              </a:spcAft>
              <a:defRPr>
                <a:solidFill>
                  <a:schemeClr val="tx1"/>
                </a:solidFill>
                <a:latin typeface="Calibri" pitchFamily="34" charset="0"/>
              </a:defRPr>
            </a:lvl8pPr>
            <a:lvl9pPr marL="3886200" indent="-228600" defTabSz="1449388" fontAlgn="base">
              <a:spcBef>
                <a:spcPct val="0"/>
              </a:spcBef>
              <a:spcAft>
                <a:spcPct val="0"/>
              </a:spcAft>
              <a:defRPr>
                <a:solidFill>
                  <a:schemeClr val="tx1"/>
                </a:solidFill>
                <a:latin typeface="Calibri" pitchFamily="34" charset="0"/>
              </a:defRPr>
            </a:lvl9pPr>
          </a:lstStyle>
          <a:p>
            <a:pPr>
              <a:lnSpc>
                <a:spcPct val="150000"/>
              </a:lnSpc>
            </a:pPr>
            <a:r>
              <a:rPr lang="zh-CN" altLang="en-US" sz="900" dirty="0">
                <a:latin typeface="微软雅黑" panose="020B0503020204020204" pitchFamily="34" charset="-122"/>
                <a:ea typeface="微软雅黑" panose="020B0503020204020204" pitchFamily="34" charset="-122"/>
              </a:rPr>
              <a:t>这里输入简单的文字概述里输入简单文字概述输入简单的文字概述里输入输入里这里输入简单的文字概述里输入简单文字概述输入简单的文字概述里输入输入里</a:t>
            </a:r>
            <a:endParaRPr lang="en-US" altLang="zh-CN" sz="900" dirty="0">
              <a:latin typeface="微软雅黑" panose="020B0503020204020204" pitchFamily="34" charset="-122"/>
              <a:ea typeface="微软雅黑" panose="020B0503020204020204" pitchFamily="34" charset="-122"/>
            </a:endParaRPr>
          </a:p>
        </p:txBody>
      </p:sp>
      <p:sp>
        <p:nvSpPr>
          <p:cNvPr id="50" name="TextBox 49"/>
          <p:cNvSpPr txBox="1"/>
          <p:nvPr/>
        </p:nvSpPr>
        <p:spPr>
          <a:xfrm>
            <a:off x="5258229" y="3027761"/>
            <a:ext cx="2030932" cy="253838"/>
          </a:xfrm>
          <a:prstGeom prst="rect">
            <a:avLst/>
          </a:prstGeom>
          <a:noFill/>
        </p:spPr>
        <p:txBody>
          <a:bodyPr lIns="68559" tIns="34279" rIns="68559" bIns="34279">
            <a:spAutoFit/>
          </a:bodyPr>
          <a:lstStyle/>
          <a:p>
            <a:pPr defTabSz="685577">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666618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47"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234" y="1059582"/>
            <a:ext cx="3138309" cy="3640762"/>
            <a:chOff x="3029025" y="774337"/>
            <a:chExt cx="3138733" cy="3640762"/>
          </a:xfrm>
        </p:grpSpPr>
        <p:sp>
          <p:nvSpPr>
            <p:cNvPr id="3" name="Freeform 13"/>
            <p:cNvSpPr>
              <a:spLocks/>
            </p:cNvSpPr>
            <p:nvPr/>
          </p:nvSpPr>
          <p:spPr bwMode="auto">
            <a:xfrm rot="3569734">
              <a:off x="4908424" y="2018027"/>
              <a:ext cx="1756383" cy="762284"/>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accent2"/>
            </a:solidFill>
            <a:ln>
              <a:noFill/>
            </a:ln>
          </p:spPr>
          <p:txBody>
            <a:bodyPr lIns="0" tIns="269917" rIns="242925" bIns="0"/>
            <a:lstStyle/>
            <a:p>
              <a:pPr algn="ctr">
                <a:defRPr/>
              </a:pPr>
              <a:endParaRPr lang="zh-CN" altLang="en-US" sz="1799" kern="0" dirty="0">
                <a:solidFill>
                  <a:srgbClr val="080808"/>
                </a:solidFill>
                <a:latin typeface="Kozuka Mincho Pr6N H" panose="02020900000000000000" pitchFamily="18" charset="-128"/>
                <a:ea typeface="Kozuka Mincho Pr6N H" panose="02020900000000000000" pitchFamily="18" charset="-128"/>
              </a:endParaRPr>
            </a:p>
          </p:txBody>
        </p:sp>
        <p:sp>
          <p:nvSpPr>
            <p:cNvPr id="4" name="Freeform 13"/>
            <p:cNvSpPr>
              <a:spLocks/>
            </p:cNvSpPr>
            <p:nvPr/>
          </p:nvSpPr>
          <p:spPr bwMode="auto">
            <a:xfrm rot="14345172">
              <a:off x="2534821" y="2400591"/>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 fmla="*/ 10074 w 10074"/>
                <a:gd name="connsiteY0" fmla="*/ 10043 h 10043"/>
                <a:gd name="connsiteX1" fmla="*/ 2635 w 10074"/>
                <a:gd name="connsiteY1" fmla="*/ 0 h 10043"/>
                <a:gd name="connsiteX2" fmla="*/ 0 w 10074"/>
                <a:gd name="connsiteY2" fmla="*/ 9940 h 10043"/>
                <a:gd name="connsiteX3" fmla="*/ 10074 w 10074"/>
                <a:gd name="connsiteY3" fmla="*/ 10043 h 10043"/>
                <a:gd name="connsiteX0" fmla="*/ 10052 w 10052"/>
                <a:gd name="connsiteY0" fmla="*/ 10043 h 10043"/>
                <a:gd name="connsiteX1" fmla="*/ 2613 w 10052"/>
                <a:gd name="connsiteY1" fmla="*/ 0 h 10043"/>
                <a:gd name="connsiteX2" fmla="*/ 0 w 10052"/>
                <a:gd name="connsiteY2" fmla="*/ 9855 h 10043"/>
                <a:gd name="connsiteX3" fmla="*/ 10052 w 10052"/>
                <a:gd name="connsiteY3" fmla="*/ 10043 h 10043"/>
                <a:gd name="connsiteX0" fmla="*/ 10022 w 10022"/>
                <a:gd name="connsiteY0" fmla="*/ 10043 h 10043"/>
                <a:gd name="connsiteX1" fmla="*/ 2583 w 10022"/>
                <a:gd name="connsiteY1" fmla="*/ 0 h 10043"/>
                <a:gd name="connsiteX2" fmla="*/ 0 w 10022"/>
                <a:gd name="connsiteY2" fmla="*/ 9838 h 10043"/>
                <a:gd name="connsiteX3" fmla="*/ 10022 w 10022"/>
                <a:gd name="connsiteY3" fmla="*/ 10043 h 10043"/>
                <a:gd name="connsiteX0" fmla="*/ 10003 w 10003"/>
                <a:gd name="connsiteY0" fmla="*/ 10043 h 10043"/>
                <a:gd name="connsiteX1" fmla="*/ 2564 w 10003"/>
                <a:gd name="connsiteY1" fmla="*/ 0 h 10043"/>
                <a:gd name="connsiteX2" fmla="*/ 0 w 10003"/>
                <a:gd name="connsiteY2" fmla="*/ 9864 h 10043"/>
                <a:gd name="connsiteX3" fmla="*/ 10003 w 10003"/>
                <a:gd name="connsiteY3" fmla="*/ 10043 h 10043"/>
                <a:gd name="connsiteX0" fmla="*/ 10003 w 10003"/>
                <a:gd name="connsiteY0" fmla="*/ 10043 h 10043"/>
                <a:gd name="connsiteX1" fmla="*/ 2564 w 10003"/>
                <a:gd name="connsiteY1" fmla="*/ 0 h 10043"/>
                <a:gd name="connsiteX2" fmla="*/ 0 w 10003"/>
                <a:gd name="connsiteY2" fmla="*/ 9864 h 10043"/>
                <a:gd name="connsiteX3" fmla="*/ 10003 w 10003"/>
                <a:gd name="connsiteY3" fmla="*/ 10043 h 10043"/>
                <a:gd name="connsiteX0" fmla="*/ 10022 w 10022"/>
                <a:gd name="connsiteY0" fmla="*/ 10043 h 10043"/>
                <a:gd name="connsiteX1" fmla="*/ 2583 w 10022"/>
                <a:gd name="connsiteY1" fmla="*/ 0 h 10043"/>
                <a:gd name="connsiteX2" fmla="*/ 0 w 10022"/>
                <a:gd name="connsiteY2" fmla="*/ 9838 h 10043"/>
                <a:gd name="connsiteX3" fmla="*/ 10022 w 10022"/>
                <a:gd name="connsiteY3" fmla="*/ 10043 h 10043"/>
              </a:gdLst>
              <a:ahLst/>
              <a:cxnLst>
                <a:cxn ang="0">
                  <a:pos x="connsiteX0" y="connsiteY0"/>
                </a:cxn>
                <a:cxn ang="0">
                  <a:pos x="connsiteX1" y="connsiteY1"/>
                </a:cxn>
                <a:cxn ang="0">
                  <a:pos x="connsiteX2" y="connsiteY2"/>
                </a:cxn>
                <a:cxn ang="0">
                  <a:pos x="connsiteX3" y="connsiteY3"/>
                </a:cxn>
              </a:cxnLst>
              <a:rect l="l" t="t" r="r" b="b"/>
              <a:pathLst>
                <a:path w="10022" h="10043">
                  <a:moveTo>
                    <a:pt x="10022" y="10043"/>
                  </a:moveTo>
                  <a:lnTo>
                    <a:pt x="2583" y="0"/>
                  </a:lnTo>
                  <a:lnTo>
                    <a:pt x="0" y="9838"/>
                  </a:lnTo>
                  <a:lnTo>
                    <a:pt x="10022" y="10043"/>
                  </a:lnTo>
                  <a:close/>
                </a:path>
              </a:pathLst>
            </a:custGeom>
            <a:solidFill>
              <a:schemeClr val="accent1"/>
            </a:solidFill>
            <a:ln>
              <a:noFill/>
            </a:ln>
          </p:spPr>
          <p:txBody>
            <a:bodyPr lIns="0" tIns="269917" rIns="242925" bIns="0"/>
            <a:lstStyle/>
            <a:p>
              <a:pPr algn="ctr">
                <a:defRPr/>
              </a:pPr>
              <a:endParaRPr lang="zh-CN" altLang="en-US" sz="1799"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5" name="组合 4"/>
            <p:cNvGrpSpPr/>
            <p:nvPr/>
          </p:nvGrpSpPr>
          <p:grpSpPr>
            <a:xfrm>
              <a:off x="3297815" y="774337"/>
              <a:ext cx="2599731" cy="3640762"/>
              <a:chOff x="3297815" y="774337"/>
              <a:chExt cx="2599731" cy="3640762"/>
            </a:xfrm>
          </p:grpSpPr>
          <p:sp>
            <p:nvSpPr>
              <p:cNvPr id="6" name="Freeform 13"/>
              <p:cNvSpPr>
                <a:spLocks/>
              </p:cNvSpPr>
              <p:nvPr/>
            </p:nvSpPr>
            <p:spPr bwMode="auto">
              <a:xfrm>
                <a:off x="4144008" y="1072994"/>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accent1"/>
              </a:solidFill>
              <a:ln>
                <a:noFill/>
              </a:ln>
            </p:spPr>
            <p:txBody>
              <a:bodyPr lIns="0" tIns="269917" rIns="242925" bIns="0"/>
              <a:lstStyle/>
              <a:p>
                <a:pPr algn="ctr">
                  <a:defRPr/>
                </a:pPr>
                <a:endParaRPr lang="zh-CN" altLang="en-US" sz="1799" kern="0" dirty="0">
                  <a:solidFill>
                    <a:srgbClr val="080808"/>
                  </a:solidFill>
                  <a:latin typeface="Kozuka Mincho Pr6N H" panose="02020900000000000000" pitchFamily="18" charset="-128"/>
                  <a:ea typeface="Kozuka Mincho Pr6N H" panose="02020900000000000000" pitchFamily="18" charset="-128"/>
                </a:endParaRPr>
              </a:p>
            </p:txBody>
          </p:sp>
          <p:sp>
            <p:nvSpPr>
              <p:cNvPr id="7" name="Freeform 13"/>
              <p:cNvSpPr>
                <a:spLocks/>
              </p:cNvSpPr>
              <p:nvPr/>
            </p:nvSpPr>
            <p:spPr bwMode="auto">
              <a:xfrm rot="7171573">
                <a:off x="4483907" y="3157898"/>
                <a:ext cx="1749272" cy="765129"/>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accent3"/>
              </a:solidFill>
              <a:ln>
                <a:noFill/>
              </a:ln>
            </p:spPr>
            <p:txBody>
              <a:bodyPr lIns="0" tIns="269917" rIns="242925" bIns="0"/>
              <a:lstStyle/>
              <a:p>
                <a:pPr algn="ctr">
                  <a:defRPr/>
                </a:pPr>
                <a:endParaRPr lang="zh-CN" altLang="en-US" sz="1799" kern="0" dirty="0">
                  <a:solidFill>
                    <a:srgbClr val="080808"/>
                  </a:solidFill>
                  <a:latin typeface="Kozuka Mincho Pr6N H" panose="02020900000000000000" pitchFamily="18" charset="-128"/>
                  <a:ea typeface="Kozuka Mincho Pr6N H" panose="02020900000000000000" pitchFamily="18" charset="-128"/>
                </a:endParaRPr>
              </a:p>
            </p:txBody>
          </p:sp>
          <p:sp>
            <p:nvSpPr>
              <p:cNvPr id="8" name="Freeform 13"/>
              <p:cNvSpPr>
                <a:spLocks/>
              </p:cNvSpPr>
              <p:nvPr/>
            </p:nvSpPr>
            <p:spPr bwMode="auto">
              <a:xfrm rot="10800000">
                <a:off x="3297815" y="3339936"/>
                <a:ext cx="1735050" cy="773662"/>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 fmla="*/ 9956 w 9956"/>
                  <a:gd name="connsiteY0" fmla="*/ 9950 h 10000"/>
                  <a:gd name="connsiteX1" fmla="*/ 2474 w 9956"/>
                  <a:gd name="connsiteY1" fmla="*/ 0 h 10000"/>
                  <a:gd name="connsiteX2" fmla="*/ 0 w 9956"/>
                  <a:gd name="connsiteY2" fmla="*/ 10000 h 10000"/>
                  <a:gd name="connsiteX3" fmla="*/ 9956 w 9956"/>
                  <a:gd name="connsiteY3" fmla="*/ 9950 h 10000"/>
                  <a:gd name="connsiteX0" fmla="*/ 10000 w 10000"/>
                  <a:gd name="connsiteY0" fmla="*/ 10049 h 10099"/>
                  <a:gd name="connsiteX1" fmla="*/ 2507 w 10000"/>
                  <a:gd name="connsiteY1" fmla="*/ 0 h 10099"/>
                  <a:gd name="connsiteX2" fmla="*/ 0 w 10000"/>
                  <a:gd name="connsiteY2" fmla="*/ 10099 h 10099"/>
                  <a:gd name="connsiteX3" fmla="*/ 10000 w 10000"/>
                  <a:gd name="connsiteY3" fmla="*/ 10049 h 10099"/>
                </a:gdLst>
                <a:ahLst/>
                <a:cxnLst>
                  <a:cxn ang="0">
                    <a:pos x="connsiteX0" y="connsiteY0"/>
                  </a:cxn>
                  <a:cxn ang="0">
                    <a:pos x="connsiteX1" y="connsiteY1"/>
                  </a:cxn>
                  <a:cxn ang="0">
                    <a:pos x="connsiteX2" y="connsiteY2"/>
                  </a:cxn>
                  <a:cxn ang="0">
                    <a:pos x="connsiteX3" y="connsiteY3"/>
                  </a:cxn>
                </a:cxnLst>
                <a:rect l="l" t="t" r="r" b="b"/>
                <a:pathLst>
                  <a:path w="10000" h="10099">
                    <a:moveTo>
                      <a:pt x="10000" y="10049"/>
                    </a:moveTo>
                    <a:lnTo>
                      <a:pt x="2507" y="0"/>
                    </a:lnTo>
                    <a:lnTo>
                      <a:pt x="0" y="10099"/>
                    </a:lnTo>
                    <a:lnTo>
                      <a:pt x="10000" y="10049"/>
                    </a:lnTo>
                    <a:close/>
                  </a:path>
                </a:pathLst>
              </a:custGeom>
              <a:solidFill>
                <a:schemeClr val="accent4"/>
              </a:solidFill>
              <a:ln>
                <a:noFill/>
              </a:ln>
            </p:spPr>
            <p:txBody>
              <a:bodyPr lIns="0" tIns="269917" rIns="242925" bIns="0"/>
              <a:lstStyle/>
              <a:p>
                <a:pPr algn="ctr">
                  <a:defRPr/>
                </a:pPr>
                <a:endParaRPr lang="zh-CN" altLang="en-US" sz="1799" kern="0" dirty="0">
                  <a:solidFill>
                    <a:srgbClr val="080808"/>
                  </a:solidFill>
                  <a:latin typeface="Kozuka Mincho Pr6N H" panose="02020900000000000000" pitchFamily="18" charset="-128"/>
                  <a:ea typeface="Kozuka Mincho Pr6N H" panose="02020900000000000000" pitchFamily="18" charset="-128"/>
                </a:endParaRPr>
              </a:p>
            </p:txBody>
          </p:sp>
          <p:sp>
            <p:nvSpPr>
              <p:cNvPr id="9" name="Freeform 7"/>
              <p:cNvSpPr>
                <a:spLocks noEditPoints="1"/>
              </p:cNvSpPr>
              <p:nvPr/>
            </p:nvSpPr>
            <p:spPr bwMode="auto">
              <a:xfrm>
                <a:off x="3823810" y="1917016"/>
                <a:ext cx="1516036" cy="1361018"/>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68559" tIns="34279" rIns="68559" bIns="34279" anchor="ctr"/>
              <a:lstStyle/>
              <a:p>
                <a:pPr algn="ctr">
                  <a:defRPr/>
                </a:pPr>
                <a:r>
                  <a:rPr lang="zh-CN" altLang="en-US" sz="2199" kern="0" dirty="0">
                    <a:solidFill>
                      <a:schemeClr val="bg1"/>
                    </a:solidFill>
                    <a:latin typeface="微软雅黑" panose="020B0503020204020204" pitchFamily="34" charset="-122"/>
                    <a:ea typeface="微软雅黑" panose="020B0503020204020204" pitchFamily="34" charset="-122"/>
                  </a:rPr>
                  <a:t>标题</a:t>
                </a:r>
                <a:endParaRPr lang="en-US" altLang="zh-CN" sz="2199"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199" kern="0" dirty="0">
                    <a:solidFill>
                      <a:schemeClr val="bg1"/>
                    </a:solidFill>
                    <a:latin typeface="微软雅黑" panose="020B0503020204020204" pitchFamily="34" charset="-122"/>
                    <a:ea typeface="微软雅黑" panose="020B0503020204020204" pitchFamily="34" charset="-122"/>
                  </a:rPr>
                  <a:t>文字</a:t>
                </a:r>
              </a:p>
            </p:txBody>
          </p:sp>
          <p:sp>
            <p:nvSpPr>
              <p:cNvPr id="10" name="Freeform 13"/>
              <p:cNvSpPr>
                <a:spLocks/>
              </p:cNvSpPr>
              <p:nvPr/>
            </p:nvSpPr>
            <p:spPr bwMode="auto">
              <a:xfrm rot="17971099">
                <a:off x="2955782" y="1265698"/>
                <a:ext cx="1746428" cy="763706"/>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accent2"/>
              </a:solidFill>
              <a:ln>
                <a:noFill/>
              </a:ln>
            </p:spPr>
            <p:txBody>
              <a:bodyPr lIns="0" tIns="269917" rIns="242925" bIns="0"/>
              <a:lstStyle/>
              <a:p>
                <a:pPr algn="ctr">
                  <a:defRPr/>
                </a:pPr>
                <a:endParaRPr lang="zh-CN" altLang="en-US" sz="1799"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16" name="组合 15"/>
              <p:cNvGrpSpPr/>
              <p:nvPr/>
            </p:nvGrpSpPr>
            <p:grpSpPr>
              <a:xfrm>
                <a:off x="3652579" y="1867726"/>
                <a:ext cx="164827" cy="180632"/>
                <a:chOff x="4495801" y="1552576"/>
                <a:chExt cx="115888" cy="127000"/>
              </a:xfrm>
              <a:solidFill>
                <a:schemeClr val="accent2"/>
              </a:solidFill>
            </p:grpSpPr>
            <p:sp>
              <p:nvSpPr>
                <p:cNvPr id="17" name="Freeform 355"/>
                <p:cNvSpPr>
                  <a:spLocks/>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1799">
                    <a:solidFill>
                      <a:srgbClr val="080808"/>
                    </a:solidFill>
                  </a:endParaRPr>
                </a:p>
              </p:txBody>
            </p:sp>
            <p:sp>
              <p:nvSpPr>
                <p:cNvPr id="23" name="Freeform 361"/>
                <p:cNvSpPr>
                  <a:spLocks/>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1799">
                    <a:solidFill>
                      <a:srgbClr val="080808"/>
                    </a:solidFill>
                  </a:endParaRPr>
                </a:p>
              </p:txBody>
            </p:sp>
          </p:grpSp>
        </p:grpSp>
      </p:grpSp>
      <p:grpSp>
        <p:nvGrpSpPr>
          <p:cNvPr id="38" name="组合 37"/>
          <p:cNvGrpSpPr/>
          <p:nvPr/>
        </p:nvGrpSpPr>
        <p:grpSpPr>
          <a:xfrm>
            <a:off x="5257477" y="1419622"/>
            <a:ext cx="3359143" cy="2827099"/>
            <a:chOff x="5257568" y="1134377"/>
            <a:chExt cx="3359597" cy="2827099"/>
          </a:xfrm>
        </p:grpSpPr>
        <p:cxnSp>
          <p:nvCxnSpPr>
            <p:cNvPr id="39" name="直接连接符 38"/>
            <p:cNvCxnSpPr/>
            <p:nvPr/>
          </p:nvCxnSpPr>
          <p:spPr bwMode="auto">
            <a:xfrm flipH="1">
              <a:off x="5591779" y="2567696"/>
              <a:ext cx="685487" cy="0"/>
            </a:xfrm>
            <a:prstGeom prst="line">
              <a:avLst/>
            </a:prstGeom>
            <a:noFill/>
            <a:ln w="12700" cap="flat" cmpd="sng" algn="ctr">
              <a:solidFill>
                <a:schemeClr val="bg1">
                  <a:lumMod val="75000"/>
                </a:schemeClr>
              </a:solidFill>
              <a:prstDash val="solid"/>
              <a:miter lim="800000"/>
            </a:ln>
            <a:effectLst/>
          </p:spPr>
        </p:cxnSp>
        <p:cxnSp>
          <p:nvCxnSpPr>
            <p:cNvPr id="40" name="直接连接符 39"/>
            <p:cNvCxnSpPr/>
            <p:nvPr/>
          </p:nvCxnSpPr>
          <p:spPr bwMode="auto">
            <a:xfrm flipH="1">
              <a:off x="5257568" y="1462668"/>
              <a:ext cx="1014009" cy="0"/>
            </a:xfrm>
            <a:prstGeom prst="line">
              <a:avLst/>
            </a:prstGeom>
            <a:noFill/>
            <a:ln w="12700" cap="flat" cmpd="sng" algn="ctr">
              <a:solidFill>
                <a:schemeClr val="bg1">
                  <a:lumMod val="75000"/>
                </a:schemeClr>
              </a:solidFill>
              <a:prstDash val="solid"/>
              <a:miter lim="800000"/>
            </a:ln>
            <a:effectLst/>
          </p:spPr>
        </p:cxnSp>
        <p:cxnSp>
          <p:nvCxnSpPr>
            <p:cNvPr id="41" name="直接连接符 40"/>
            <p:cNvCxnSpPr/>
            <p:nvPr/>
          </p:nvCxnSpPr>
          <p:spPr bwMode="auto">
            <a:xfrm flipH="1">
              <a:off x="5263256" y="3651391"/>
              <a:ext cx="1014009" cy="0"/>
            </a:xfrm>
            <a:prstGeom prst="line">
              <a:avLst/>
            </a:prstGeom>
            <a:noFill/>
            <a:ln w="12700" cap="flat" cmpd="sng" algn="ctr">
              <a:solidFill>
                <a:schemeClr val="bg1">
                  <a:lumMod val="75000"/>
                </a:schemeClr>
              </a:solidFill>
              <a:prstDash val="solid"/>
              <a:miter lim="800000"/>
            </a:ln>
            <a:effectLst/>
          </p:spPr>
        </p:cxnSp>
        <p:cxnSp>
          <p:nvCxnSpPr>
            <p:cNvPr id="42" name="直接连接符 41"/>
            <p:cNvCxnSpPr/>
            <p:nvPr/>
          </p:nvCxnSpPr>
          <p:spPr bwMode="auto">
            <a:xfrm>
              <a:off x="6277266" y="2333038"/>
              <a:ext cx="0" cy="489227"/>
            </a:xfrm>
            <a:prstGeom prst="line">
              <a:avLst/>
            </a:prstGeom>
            <a:noFill/>
            <a:ln w="76200" cap="flat" cmpd="sng" algn="ctr">
              <a:solidFill>
                <a:schemeClr val="accent2"/>
              </a:solidFill>
              <a:prstDash val="solid"/>
              <a:miter lim="800000"/>
            </a:ln>
            <a:effectLst/>
          </p:spPr>
        </p:cxnSp>
        <p:cxnSp>
          <p:nvCxnSpPr>
            <p:cNvPr id="43" name="直接连接符 42"/>
            <p:cNvCxnSpPr/>
            <p:nvPr/>
          </p:nvCxnSpPr>
          <p:spPr bwMode="auto">
            <a:xfrm>
              <a:off x="6277265" y="1228009"/>
              <a:ext cx="0" cy="489227"/>
            </a:xfrm>
            <a:prstGeom prst="line">
              <a:avLst/>
            </a:prstGeom>
            <a:noFill/>
            <a:ln w="76200" cap="flat" cmpd="sng" algn="ctr">
              <a:solidFill>
                <a:schemeClr val="accent1"/>
              </a:solidFill>
              <a:prstDash val="solid"/>
              <a:miter lim="800000"/>
            </a:ln>
            <a:effectLst/>
          </p:spPr>
        </p:cxnSp>
        <p:cxnSp>
          <p:nvCxnSpPr>
            <p:cNvPr id="44" name="直接连接符 43"/>
            <p:cNvCxnSpPr/>
            <p:nvPr/>
          </p:nvCxnSpPr>
          <p:spPr bwMode="auto">
            <a:xfrm>
              <a:off x="6277265" y="3416734"/>
              <a:ext cx="0" cy="489227"/>
            </a:xfrm>
            <a:prstGeom prst="line">
              <a:avLst/>
            </a:prstGeom>
            <a:noFill/>
            <a:ln w="76200" cap="flat" cmpd="sng" algn="ctr">
              <a:solidFill>
                <a:schemeClr val="accent3"/>
              </a:solidFill>
              <a:prstDash val="solid"/>
              <a:miter lim="800000"/>
            </a:ln>
            <a:effectLst/>
          </p:spPr>
        </p:cxnSp>
        <p:sp>
          <p:nvSpPr>
            <p:cNvPr id="45" name="文本框 49"/>
            <p:cNvSpPr txBox="1"/>
            <p:nvPr/>
          </p:nvSpPr>
          <p:spPr>
            <a:xfrm>
              <a:off x="6402162" y="1134377"/>
              <a:ext cx="2215003" cy="564083"/>
            </a:xfrm>
            <a:prstGeom prst="rect">
              <a:avLst/>
            </a:prstGeom>
            <a:noFill/>
          </p:spPr>
          <p:txBody>
            <a:bodyPr wrap="square" lIns="68559" tIns="34279" rIns="68559" bIns="34279" rtlCol="0">
              <a:spAutoFit/>
            </a:bodyPr>
            <a:lstStyle/>
            <a:p>
              <a:pPr>
                <a:spcBef>
                  <a:spcPts val="4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46" name="文本框 50"/>
            <p:cNvSpPr txBox="1"/>
            <p:nvPr/>
          </p:nvSpPr>
          <p:spPr>
            <a:xfrm>
              <a:off x="6402162" y="2247208"/>
              <a:ext cx="2215003" cy="564083"/>
            </a:xfrm>
            <a:prstGeom prst="rect">
              <a:avLst/>
            </a:prstGeom>
            <a:noFill/>
          </p:spPr>
          <p:txBody>
            <a:bodyPr wrap="square" lIns="68559" tIns="34279" rIns="68559" bIns="34279" rtlCol="0">
              <a:spAutoFit/>
            </a:bodyPr>
            <a:lstStyle/>
            <a:p>
              <a:pPr>
                <a:spcBef>
                  <a:spcPts val="4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47" name="文本框 51"/>
            <p:cNvSpPr txBox="1"/>
            <p:nvPr/>
          </p:nvSpPr>
          <p:spPr>
            <a:xfrm>
              <a:off x="6402162" y="3366625"/>
              <a:ext cx="2215003" cy="594851"/>
            </a:xfrm>
            <a:prstGeom prst="rect">
              <a:avLst/>
            </a:prstGeom>
            <a:noFill/>
          </p:spPr>
          <p:txBody>
            <a:bodyPr wrap="square" lIns="68559" tIns="34279" rIns="68559" bIns="34279" rtlCol="0">
              <a:spAutoFit/>
            </a:bodyPr>
            <a:lstStyle/>
            <a:p>
              <a:pPr>
                <a:spcBef>
                  <a:spcPts val="450"/>
                </a:spcBef>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48" name="组合 47"/>
          <p:cNvGrpSpPr/>
          <p:nvPr/>
        </p:nvGrpSpPr>
        <p:grpSpPr>
          <a:xfrm>
            <a:off x="629338" y="1419621"/>
            <a:ext cx="3308541" cy="2787804"/>
            <a:chOff x="628805" y="1134377"/>
            <a:chExt cx="3308987" cy="2787803"/>
          </a:xfrm>
        </p:grpSpPr>
        <p:cxnSp>
          <p:nvCxnSpPr>
            <p:cNvPr id="49" name="直接连接符 48"/>
            <p:cNvCxnSpPr/>
            <p:nvPr/>
          </p:nvCxnSpPr>
          <p:spPr bwMode="auto">
            <a:xfrm>
              <a:off x="2925205" y="3651391"/>
              <a:ext cx="1012587" cy="0"/>
            </a:xfrm>
            <a:prstGeom prst="line">
              <a:avLst/>
            </a:prstGeom>
            <a:noFill/>
            <a:ln w="12700" cap="flat" cmpd="sng" algn="ctr">
              <a:solidFill>
                <a:schemeClr val="bg1">
                  <a:lumMod val="75000"/>
                </a:schemeClr>
              </a:solidFill>
              <a:prstDash val="solid"/>
              <a:miter lim="800000"/>
            </a:ln>
            <a:effectLst/>
          </p:spPr>
        </p:cxnSp>
        <p:cxnSp>
          <p:nvCxnSpPr>
            <p:cNvPr id="50" name="直接连接符 49"/>
            <p:cNvCxnSpPr/>
            <p:nvPr/>
          </p:nvCxnSpPr>
          <p:spPr bwMode="auto">
            <a:xfrm>
              <a:off x="2925206" y="2567696"/>
              <a:ext cx="685487" cy="0"/>
            </a:xfrm>
            <a:prstGeom prst="line">
              <a:avLst/>
            </a:prstGeom>
            <a:noFill/>
            <a:ln w="12700" cap="flat" cmpd="sng" algn="ctr">
              <a:solidFill>
                <a:schemeClr val="bg1">
                  <a:lumMod val="75000"/>
                </a:schemeClr>
              </a:solidFill>
              <a:prstDash val="solid"/>
              <a:miter lim="800000"/>
            </a:ln>
            <a:effectLst/>
          </p:spPr>
        </p:cxnSp>
        <p:cxnSp>
          <p:nvCxnSpPr>
            <p:cNvPr id="51" name="直接连接符 50"/>
            <p:cNvCxnSpPr/>
            <p:nvPr/>
          </p:nvCxnSpPr>
          <p:spPr bwMode="auto">
            <a:xfrm>
              <a:off x="2925205" y="1462668"/>
              <a:ext cx="1012587" cy="0"/>
            </a:xfrm>
            <a:prstGeom prst="line">
              <a:avLst/>
            </a:prstGeom>
            <a:noFill/>
            <a:ln w="12700" cap="flat" cmpd="sng" algn="ctr">
              <a:solidFill>
                <a:schemeClr val="bg1">
                  <a:lumMod val="75000"/>
                </a:schemeClr>
              </a:solidFill>
              <a:prstDash val="solid"/>
              <a:miter lim="800000"/>
            </a:ln>
            <a:effectLst/>
          </p:spPr>
        </p:cxnSp>
        <p:cxnSp>
          <p:nvCxnSpPr>
            <p:cNvPr id="52" name="直接连接符 51"/>
            <p:cNvCxnSpPr/>
            <p:nvPr/>
          </p:nvCxnSpPr>
          <p:spPr bwMode="auto">
            <a:xfrm flipH="1">
              <a:off x="2925205" y="3416734"/>
              <a:ext cx="0" cy="489227"/>
            </a:xfrm>
            <a:prstGeom prst="line">
              <a:avLst/>
            </a:prstGeom>
            <a:noFill/>
            <a:ln w="76200" cap="flat" cmpd="sng" algn="ctr">
              <a:solidFill>
                <a:schemeClr val="accent4"/>
              </a:solidFill>
              <a:prstDash val="solid"/>
              <a:miter lim="800000"/>
            </a:ln>
            <a:effectLst/>
          </p:spPr>
        </p:cxnSp>
        <p:cxnSp>
          <p:nvCxnSpPr>
            <p:cNvPr id="53" name="直接连接符 52"/>
            <p:cNvCxnSpPr/>
            <p:nvPr/>
          </p:nvCxnSpPr>
          <p:spPr bwMode="auto">
            <a:xfrm flipH="1">
              <a:off x="2925206" y="2333038"/>
              <a:ext cx="0" cy="489227"/>
            </a:xfrm>
            <a:prstGeom prst="line">
              <a:avLst/>
            </a:prstGeom>
            <a:noFill/>
            <a:ln w="76200" cap="flat" cmpd="sng" algn="ctr">
              <a:solidFill>
                <a:schemeClr val="accent1"/>
              </a:solidFill>
              <a:prstDash val="solid"/>
              <a:miter lim="800000"/>
            </a:ln>
            <a:effectLst/>
          </p:spPr>
        </p:cxnSp>
        <p:cxnSp>
          <p:nvCxnSpPr>
            <p:cNvPr id="54" name="直接连接符 53"/>
            <p:cNvCxnSpPr/>
            <p:nvPr/>
          </p:nvCxnSpPr>
          <p:spPr bwMode="auto">
            <a:xfrm flipH="1">
              <a:off x="2925205" y="1228009"/>
              <a:ext cx="0" cy="489227"/>
            </a:xfrm>
            <a:prstGeom prst="line">
              <a:avLst/>
            </a:prstGeom>
            <a:noFill/>
            <a:ln w="76200" cap="flat" cmpd="sng" algn="ctr">
              <a:solidFill>
                <a:schemeClr val="accent2"/>
              </a:solidFill>
              <a:prstDash val="solid"/>
              <a:miter lim="800000"/>
            </a:ln>
            <a:effectLst/>
          </p:spPr>
        </p:cxnSp>
        <p:sp>
          <p:nvSpPr>
            <p:cNvPr id="55" name="文本框 52"/>
            <p:cNvSpPr txBox="1"/>
            <p:nvPr/>
          </p:nvSpPr>
          <p:spPr>
            <a:xfrm>
              <a:off x="641134" y="1134377"/>
              <a:ext cx="2215003" cy="564083"/>
            </a:xfrm>
            <a:prstGeom prst="rect">
              <a:avLst/>
            </a:prstGeom>
            <a:noFill/>
          </p:spPr>
          <p:txBody>
            <a:bodyPr wrap="square" lIns="68559" tIns="34279" rIns="68559" bIns="34279" rtlCol="0">
              <a:spAutoFit/>
            </a:bodyPr>
            <a:lstStyle/>
            <a:p>
              <a:pPr algn="r">
                <a:spcBef>
                  <a:spcPts val="4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56" name="文本框 53"/>
            <p:cNvSpPr txBox="1"/>
            <p:nvPr/>
          </p:nvSpPr>
          <p:spPr>
            <a:xfrm>
              <a:off x="641134" y="2214497"/>
              <a:ext cx="2215003" cy="594851"/>
            </a:xfrm>
            <a:prstGeom prst="rect">
              <a:avLst/>
            </a:prstGeom>
            <a:noFill/>
          </p:spPr>
          <p:txBody>
            <a:bodyPr wrap="square" lIns="68559" tIns="34279" rIns="68559" bIns="34279" rtlCol="0">
              <a:spAutoFit/>
            </a:bodyPr>
            <a:lstStyle/>
            <a:p>
              <a:pPr algn="r">
                <a:spcBef>
                  <a:spcPts val="4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此处添加文字在此处添加文字在此处添加文字</a:t>
              </a:r>
            </a:p>
          </p:txBody>
        </p:sp>
        <p:sp>
          <p:nvSpPr>
            <p:cNvPr id="57" name="文本框 54"/>
            <p:cNvSpPr txBox="1"/>
            <p:nvPr/>
          </p:nvSpPr>
          <p:spPr>
            <a:xfrm>
              <a:off x="628805" y="3327329"/>
              <a:ext cx="2215003" cy="594851"/>
            </a:xfrm>
            <a:prstGeom prst="rect">
              <a:avLst/>
            </a:prstGeom>
            <a:noFill/>
          </p:spPr>
          <p:txBody>
            <a:bodyPr wrap="square" lIns="68559" tIns="34279" rIns="68559" bIns="34279" rtlCol="0">
              <a:spAutoFit/>
            </a:bodyPr>
            <a:lstStyle/>
            <a:p>
              <a:pPr algn="r">
                <a:spcBef>
                  <a:spcPts val="4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此处添加文字在此处添加文字在此处添加文字</a:t>
              </a:r>
            </a:p>
          </p:txBody>
        </p:sp>
      </p:grpSp>
    </p:spTree>
    <p:extLst>
      <p:ext uri="{BB962C8B-B14F-4D97-AF65-F5344CB8AC3E}">
        <p14:creationId xmlns:p14="http://schemas.microsoft.com/office/powerpoint/2010/main" val="2728531867"/>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0-#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1+#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bwMode="auto">
          <a:xfrm>
            <a:off x="396205" y="951946"/>
            <a:ext cx="4452916" cy="3745706"/>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1799"/>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1799"/>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1799"/>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1799"/>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1799"/>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1799"/>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1799"/>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1799"/>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1799"/>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1799"/>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1799"/>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1799"/>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1799"/>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1799"/>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1799"/>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1799"/>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1799"/>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1799"/>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1799"/>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1799"/>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1799"/>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1799"/>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1799"/>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1799"/>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1799"/>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sz="1799"/>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1799"/>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1799"/>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1799"/>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1799"/>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1799"/>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1799"/>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1799"/>
            </a:p>
          </p:txBody>
        </p:sp>
      </p:grpSp>
      <p:sp>
        <p:nvSpPr>
          <p:cNvPr id="90" name="Freeform 78"/>
          <p:cNvSpPr/>
          <p:nvPr/>
        </p:nvSpPr>
        <p:spPr bwMode="gray">
          <a:xfrm>
            <a:off x="3334653" y="3904694"/>
            <a:ext cx="67151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solidFill>
          <a:ln w="6350">
            <a:solidFill>
              <a:schemeClr val="tx1">
                <a:lumMod val="85000"/>
                <a:lumOff val="15000"/>
              </a:schemeClr>
            </a:solidFill>
            <a:prstDash val="solid"/>
            <a:round/>
          </a:ln>
        </p:spPr>
        <p:txBody>
          <a:bodyPr lIns="68565" tIns="34282" rIns="68565" bIns="34282"/>
          <a:lstStyle/>
          <a:p>
            <a:endParaRPr lang="zh-CN" altLang="en-US" sz="1799"/>
          </a:p>
        </p:txBody>
      </p:sp>
      <p:sp>
        <p:nvSpPr>
          <p:cNvPr id="91" name="Freeform 92"/>
          <p:cNvSpPr/>
          <p:nvPr/>
        </p:nvSpPr>
        <p:spPr bwMode="gray">
          <a:xfrm>
            <a:off x="3647787" y="2580720"/>
            <a:ext cx="586976" cy="394096"/>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solidFill>
          <a:ln w="6350">
            <a:solidFill>
              <a:schemeClr val="tx1">
                <a:lumMod val="85000"/>
                <a:lumOff val="15000"/>
              </a:schemeClr>
            </a:solidFill>
            <a:prstDash val="solid"/>
            <a:round/>
          </a:ln>
        </p:spPr>
        <p:txBody>
          <a:bodyPr lIns="68565" tIns="34282" rIns="68565" bIns="34282"/>
          <a:lstStyle/>
          <a:p>
            <a:endParaRPr lang="zh-CN" altLang="en-US" sz="1799"/>
          </a:p>
        </p:txBody>
      </p:sp>
      <p:sp>
        <p:nvSpPr>
          <p:cNvPr id="92" name="Freeform 100"/>
          <p:cNvSpPr/>
          <p:nvPr/>
        </p:nvSpPr>
        <p:spPr bwMode="gray">
          <a:xfrm>
            <a:off x="3876386" y="1975883"/>
            <a:ext cx="511966" cy="51077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68565" tIns="34282" rIns="68565" bIns="34282"/>
          <a:lstStyle/>
          <a:p>
            <a:endParaRPr lang="zh-CN" altLang="en-US" sz="1799"/>
          </a:p>
        </p:txBody>
      </p:sp>
      <p:sp>
        <p:nvSpPr>
          <p:cNvPr id="93" name="Freeform 82"/>
          <p:cNvSpPr/>
          <p:nvPr/>
        </p:nvSpPr>
        <p:spPr bwMode="gray">
          <a:xfrm>
            <a:off x="4001495" y="3259375"/>
            <a:ext cx="336945"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ln>
        </p:spPr>
        <p:txBody>
          <a:bodyPr lIns="68565" tIns="34282" rIns="68565" bIns="34282"/>
          <a:lstStyle/>
          <a:p>
            <a:endParaRPr lang="zh-CN" altLang="en-US" sz="1799"/>
          </a:p>
        </p:txBody>
      </p:sp>
      <p:cxnSp>
        <p:nvCxnSpPr>
          <p:cNvPr id="94" name="直接连接符 93"/>
          <p:cNvCxnSpPr/>
          <p:nvPr/>
        </p:nvCxnSpPr>
        <p:spPr>
          <a:xfrm>
            <a:off x="4326693" y="2296757"/>
            <a:ext cx="189309"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516002" y="2483089"/>
            <a:ext cx="16887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166602" y="2678886"/>
            <a:ext cx="189309"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355912" y="2865217"/>
            <a:ext cx="184881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78815" y="3362961"/>
            <a:ext cx="237186"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516002" y="3362961"/>
            <a:ext cx="16887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784708" y="4226760"/>
            <a:ext cx="189309"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974016" y="4413092"/>
            <a:ext cx="21457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5027492" y="2122746"/>
            <a:ext cx="1061513" cy="253844"/>
          </a:xfrm>
          <a:prstGeom prst="rect">
            <a:avLst/>
          </a:prstGeom>
        </p:spPr>
        <p:txBody>
          <a:bodyPr wrap="none" lIns="68565" tIns="34282" rIns="68565" bIns="34282">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5027492" y="2554527"/>
            <a:ext cx="1061513" cy="253844"/>
          </a:xfrm>
          <a:prstGeom prst="rect">
            <a:avLst/>
          </a:prstGeom>
        </p:spPr>
        <p:txBody>
          <a:bodyPr wrap="none" lIns="68565" tIns="34282" rIns="68565" bIns="34282">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5027492" y="3053607"/>
            <a:ext cx="1061513" cy="253844"/>
          </a:xfrm>
          <a:prstGeom prst="rect">
            <a:avLst/>
          </a:prstGeom>
        </p:spPr>
        <p:txBody>
          <a:bodyPr wrap="none" lIns="68565" tIns="34282" rIns="68565" bIns="34282">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4993545" y="4051084"/>
            <a:ext cx="1061513" cy="253844"/>
          </a:xfrm>
          <a:prstGeom prst="rect">
            <a:avLst/>
          </a:prstGeom>
        </p:spPr>
        <p:txBody>
          <a:bodyPr wrap="none" lIns="68565" tIns="34282" rIns="68565" bIns="34282">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矩形标注 105"/>
          <p:cNvSpPr/>
          <p:nvPr/>
        </p:nvSpPr>
        <p:spPr>
          <a:xfrm>
            <a:off x="6606866" y="1688943"/>
            <a:ext cx="2174842" cy="2923856"/>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rtlCol="0" anchor="ctr"/>
          <a:lstStyle/>
          <a:p>
            <a:pPr algn="ctr"/>
            <a:endParaRPr lang="zh-CN" altLang="en-US" sz="1799"/>
          </a:p>
        </p:txBody>
      </p:sp>
      <p:sp>
        <p:nvSpPr>
          <p:cNvPr id="107" name="TextBox 106"/>
          <p:cNvSpPr txBox="1"/>
          <p:nvPr/>
        </p:nvSpPr>
        <p:spPr>
          <a:xfrm>
            <a:off x="6714878" y="2427778"/>
            <a:ext cx="2066830" cy="1349190"/>
          </a:xfrm>
          <a:prstGeom prst="rect">
            <a:avLst/>
          </a:prstGeom>
          <a:noFill/>
        </p:spPr>
        <p:txBody>
          <a:bodyPr wrap="square" lIns="68565" tIns="34282" rIns="68565" bIns="34282" rtlCol="0">
            <a:spAutoFit/>
          </a:bodyPr>
          <a:lstStyle/>
          <a:p>
            <a:pPr>
              <a:lnSpc>
                <a:spcPct val="13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96340407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9" name="Title 1">
            <a:extLst>
              <a:ext uri="{FF2B5EF4-FFF2-40B4-BE49-F238E27FC236}">
                <a16:creationId xmlns:a16="http://schemas.microsoft.com/office/drawing/2014/main" id="{355FCDAA-39EC-405D-BA67-B698466AA253}"/>
              </a:ext>
            </a:extLst>
          </p:cNvPr>
          <p:cNvSpPr txBox="1">
            <a:spLocks/>
          </p:cNvSpPr>
          <p:nvPr/>
        </p:nvSpPr>
        <p:spPr>
          <a:xfrm>
            <a:off x="3923928" y="1709949"/>
            <a:ext cx="4680520" cy="1153884"/>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zh-CN" altLang="en-US" sz="5400" dirty="0">
                <a:solidFill>
                  <a:schemeClr val="accent1"/>
                </a:solidFill>
                <a:latin typeface="方正细谭黑简体" panose="02000000000000000000" pitchFamily="2" charset="-122"/>
                <a:ea typeface="方正细谭黑简体" panose="02000000000000000000" pitchFamily="2" charset="-122"/>
              </a:rPr>
              <a:t>谢谢您的</a:t>
            </a:r>
            <a:r>
              <a:rPr lang="zh-CN" altLang="en-US" sz="5400" dirty="0">
                <a:solidFill>
                  <a:schemeClr val="accent2"/>
                </a:solidFill>
                <a:latin typeface="方正细谭黑简体" panose="02000000000000000000" pitchFamily="2" charset="-122"/>
                <a:ea typeface="方正细谭黑简体" panose="02000000000000000000" pitchFamily="2" charset="-122"/>
              </a:rPr>
              <a:t>观看</a:t>
            </a:r>
            <a:endParaRPr lang="id-ID" sz="5400" dirty="0">
              <a:solidFill>
                <a:schemeClr val="accent2"/>
              </a:solidFill>
              <a:latin typeface="方正细谭黑简体" panose="02000000000000000000" pitchFamily="2" charset="-122"/>
              <a:ea typeface="方正细谭黑简体" panose="02000000000000000000" pitchFamily="2" charset="-122"/>
            </a:endParaRPr>
          </a:p>
        </p:txBody>
      </p:sp>
      <p:sp>
        <p:nvSpPr>
          <p:cNvPr id="20" name="矩形 19">
            <a:extLst>
              <a:ext uri="{FF2B5EF4-FFF2-40B4-BE49-F238E27FC236}">
                <a16:creationId xmlns:a16="http://schemas.microsoft.com/office/drawing/2014/main" id="{C6D3FA9E-45B9-441C-8A3C-6B5BD873483E}"/>
              </a:ext>
            </a:extLst>
          </p:cNvPr>
          <p:cNvSpPr/>
          <p:nvPr/>
        </p:nvSpPr>
        <p:spPr>
          <a:xfrm>
            <a:off x="4636898" y="2777479"/>
            <a:ext cx="2977110" cy="26599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工作汇报  企业通用  简约时尚</a:t>
            </a:r>
          </a:p>
        </p:txBody>
      </p:sp>
      <p:sp>
        <p:nvSpPr>
          <p:cNvPr id="21" name="TextBox 23">
            <a:extLst>
              <a:ext uri="{FF2B5EF4-FFF2-40B4-BE49-F238E27FC236}">
                <a16:creationId xmlns:a16="http://schemas.microsoft.com/office/drawing/2014/main" id="{B32610E5-53A0-4560-AE68-D9FDEC2AB811}"/>
              </a:ext>
            </a:extLst>
          </p:cNvPr>
          <p:cNvSpPr txBox="1"/>
          <p:nvPr/>
        </p:nvSpPr>
        <p:spPr>
          <a:xfrm>
            <a:off x="4882497" y="3425460"/>
            <a:ext cx="2785847" cy="369332"/>
          </a:xfrm>
          <a:prstGeom prst="rect">
            <a:avLst/>
          </a:prstGeom>
          <a:noFill/>
        </p:spPr>
        <p:txBody>
          <a:bodyPr wrap="square" rtlCol="0">
            <a:spAutoFit/>
          </a:bodyPr>
          <a:lstStyle/>
          <a:p>
            <a:pPr algn="ctr"/>
            <a:r>
              <a:rPr lang="en-US" altLang="zh-CN" sz="600" dirty="0">
                <a:solidFill>
                  <a:schemeClr val="tx1">
                    <a:lumMod val="65000"/>
                    <a:lumOff val="35000"/>
                  </a:schemeClr>
                </a:solidFill>
                <a:latin typeface="微软雅黑" pitchFamily="34" charset="-122"/>
                <a:ea typeface="微软雅黑" pitchFamily="34" charset="-122"/>
              </a:rPr>
              <a:t>Your content to play here, or through </a:t>
            </a:r>
            <a:r>
              <a:rPr lang="en-US" altLang="zh-CN" sz="600" dirty="0" err="1">
                <a:solidFill>
                  <a:schemeClr val="tx1">
                    <a:lumMod val="65000"/>
                    <a:lumOff val="35000"/>
                  </a:schemeClr>
                </a:solidFill>
                <a:latin typeface="微软雅黑" pitchFamily="34" charset="-122"/>
                <a:ea typeface="微软雅黑" pitchFamily="34" charset="-122"/>
              </a:rPr>
              <a:t>youy</a:t>
            </a:r>
            <a:r>
              <a:rPr lang="en-US" altLang="zh-CN" sz="600" dirty="0">
                <a:solidFill>
                  <a:schemeClr val="tx1">
                    <a:lumMod val="65000"/>
                    <a:lumOff val="35000"/>
                  </a:schemeClr>
                </a:solidFill>
                <a:latin typeface="微软雅黑" pitchFamily="34" charset="-122"/>
                <a:ea typeface="微软雅黑" pitchFamily="34" charset="-122"/>
              </a:rPr>
              <a:t>, content to play here, </a:t>
            </a:r>
          </a:p>
          <a:p>
            <a:pPr algn="ctr"/>
            <a:r>
              <a:rPr lang="en-US" altLang="zh-CN" sz="600" dirty="0">
                <a:solidFill>
                  <a:schemeClr val="tx1">
                    <a:lumMod val="65000"/>
                    <a:lumOff val="35000"/>
                  </a:schemeClr>
                </a:solidFill>
                <a:latin typeface="微软雅黑" pitchFamily="34" charset="-122"/>
                <a:ea typeface="微软雅黑" pitchFamily="34" charset="-122"/>
              </a:rPr>
              <a:t>or through your copy, paste in this box, and select paste in this box, and </a:t>
            </a:r>
          </a:p>
        </p:txBody>
      </p:sp>
      <p:sp>
        <p:nvSpPr>
          <p:cNvPr id="22" name="TextBox 4">
            <a:extLst>
              <a:ext uri="{FF2B5EF4-FFF2-40B4-BE49-F238E27FC236}">
                <a16:creationId xmlns:a16="http://schemas.microsoft.com/office/drawing/2014/main" id="{F4A28C62-41CD-4018-A09D-B690CB0A0DCF}"/>
              </a:ext>
            </a:extLst>
          </p:cNvPr>
          <p:cNvSpPr txBox="1"/>
          <p:nvPr/>
        </p:nvSpPr>
        <p:spPr>
          <a:xfrm>
            <a:off x="4636898" y="3150109"/>
            <a:ext cx="3031446" cy="369332"/>
          </a:xfrm>
          <a:prstGeom prst="rect">
            <a:avLst/>
          </a:prstGeom>
          <a:noFill/>
        </p:spPr>
        <p:txBody>
          <a:bodyPr wrap="square" rtlCol="0">
            <a:spAutoFit/>
          </a:bodyPr>
          <a:lstStyle/>
          <a:p>
            <a:pPr algn="ctr"/>
            <a:r>
              <a:rPr lang="zh-CN" altLang="en-US" spc="225" dirty="0">
                <a:solidFill>
                  <a:schemeClr val="accent2"/>
                </a:solidFill>
                <a:latin typeface="方正细谭黑简体" panose="02000000000000000000" pitchFamily="2" charset="-122"/>
                <a:ea typeface="方正细谭黑简体" panose="02000000000000000000" pitchFamily="2" charset="-122"/>
              </a:rPr>
              <a:t>清</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爽</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小</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清</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新</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系</a:t>
            </a:r>
            <a:r>
              <a:rPr lang="en-US" altLang="zh-CN" spc="225" dirty="0">
                <a:solidFill>
                  <a:schemeClr val="accent2"/>
                </a:solidFill>
                <a:latin typeface="方正细谭黑简体" panose="02000000000000000000" pitchFamily="2" charset="-122"/>
                <a:ea typeface="方正细谭黑简体" panose="02000000000000000000" pitchFamily="2" charset="-122"/>
              </a:rPr>
              <a:t>/</a:t>
            </a:r>
            <a:r>
              <a:rPr lang="zh-CN" altLang="en-US" spc="225" dirty="0">
                <a:solidFill>
                  <a:schemeClr val="accent2"/>
                </a:solidFill>
                <a:latin typeface="方正细谭黑简体" panose="02000000000000000000" pitchFamily="2" charset="-122"/>
                <a:ea typeface="方正细谭黑简体" panose="02000000000000000000" pitchFamily="2" charset="-122"/>
              </a:rPr>
              <a:t>列</a:t>
            </a:r>
            <a:endParaRPr lang="en-US" altLang="zh-CN" spc="225" dirty="0">
              <a:solidFill>
                <a:schemeClr val="accent2"/>
              </a:solidFill>
              <a:latin typeface="方正细谭黑简体" panose="02000000000000000000" pitchFamily="2" charset="-122"/>
              <a:ea typeface="方正细谭黑简体" panose="02000000000000000000" pitchFamily="2" charset="-122"/>
            </a:endParaRPr>
          </a:p>
        </p:txBody>
      </p:sp>
      <p:grpSp>
        <p:nvGrpSpPr>
          <p:cNvPr id="23" name="组合 22">
            <a:extLst>
              <a:ext uri="{FF2B5EF4-FFF2-40B4-BE49-F238E27FC236}">
                <a16:creationId xmlns:a16="http://schemas.microsoft.com/office/drawing/2014/main" id="{0FE4313E-9E06-4149-8288-9E94B1D9E097}"/>
              </a:ext>
            </a:extLst>
          </p:cNvPr>
          <p:cNvGrpSpPr/>
          <p:nvPr/>
        </p:nvGrpSpPr>
        <p:grpSpPr>
          <a:xfrm rot="16200000">
            <a:off x="3155635" y="2043901"/>
            <a:ext cx="1874501" cy="769962"/>
            <a:chOff x="5591515" y="1114424"/>
            <a:chExt cx="2276928" cy="1077233"/>
          </a:xfrm>
          <a:solidFill>
            <a:srgbClr val="67618E"/>
          </a:solidFill>
        </p:grpSpPr>
        <p:sp>
          <p:nvSpPr>
            <p:cNvPr id="24" name="矩形 23">
              <a:extLst>
                <a:ext uri="{FF2B5EF4-FFF2-40B4-BE49-F238E27FC236}">
                  <a16:creationId xmlns:a16="http://schemas.microsoft.com/office/drawing/2014/main" id="{31FA9A6D-CD36-40E5-BACD-C4BC2BC139F4}"/>
                </a:ext>
              </a:extLst>
            </p:cNvPr>
            <p:cNvSpPr/>
            <p:nvPr/>
          </p:nvSpPr>
          <p:spPr>
            <a:xfrm>
              <a:off x="5591515"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25" name="矩形 24">
              <a:extLst>
                <a:ext uri="{FF2B5EF4-FFF2-40B4-BE49-F238E27FC236}">
                  <a16:creationId xmlns:a16="http://schemas.microsoft.com/office/drawing/2014/main" id="{45EB9E61-4662-469A-85D9-258B906B9AF7}"/>
                </a:ext>
              </a:extLst>
            </p:cNvPr>
            <p:cNvSpPr/>
            <p:nvPr/>
          </p:nvSpPr>
          <p:spPr>
            <a:xfrm>
              <a:off x="7849699"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26" name="矩形 25">
              <a:extLst>
                <a:ext uri="{FF2B5EF4-FFF2-40B4-BE49-F238E27FC236}">
                  <a16:creationId xmlns:a16="http://schemas.microsoft.com/office/drawing/2014/main" id="{1E7A8761-6074-447F-835F-ECAEAF8E4A16}"/>
                </a:ext>
              </a:extLst>
            </p:cNvPr>
            <p:cNvSpPr/>
            <p:nvPr/>
          </p:nvSpPr>
          <p:spPr>
            <a:xfrm rot="16200000">
              <a:off x="6703945" y="1994"/>
              <a:ext cx="45719" cy="22705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grpSp>
      <p:grpSp>
        <p:nvGrpSpPr>
          <p:cNvPr id="28" name="组合 27">
            <a:extLst>
              <a:ext uri="{FF2B5EF4-FFF2-40B4-BE49-F238E27FC236}">
                <a16:creationId xmlns:a16="http://schemas.microsoft.com/office/drawing/2014/main" id="{2C0CC693-732F-4D76-82D3-B00762A741A8}"/>
              </a:ext>
            </a:extLst>
          </p:cNvPr>
          <p:cNvGrpSpPr/>
          <p:nvPr/>
        </p:nvGrpSpPr>
        <p:grpSpPr>
          <a:xfrm rot="5400000" flipH="1">
            <a:off x="7354224" y="2043900"/>
            <a:ext cx="1874501" cy="769962"/>
            <a:chOff x="5591515" y="1114424"/>
            <a:chExt cx="2276928" cy="1077233"/>
          </a:xfrm>
          <a:solidFill>
            <a:srgbClr val="966173"/>
          </a:solidFill>
        </p:grpSpPr>
        <p:sp>
          <p:nvSpPr>
            <p:cNvPr id="29" name="矩形 28">
              <a:extLst>
                <a:ext uri="{FF2B5EF4-FFF2-40B4-BE49-F238E27FC236}">
                  <a16:creationId xmlns:a16="http://schemas.microsoft.com/office/drawing/2014/main" id="{A82599EC-06BE-4F64-A0B7-4D12E74443B3}"/>
                </a:ext>
              </a:extLst>
            </p:cNvPr>
            <p:cNvSpPr/>
            <p:nvPr/>
          </p:nvSpPr>
          <p:spPr>
            <a:xfrm>
              <a:off x="5591515"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41" name="矩形 40">
              <a:extLst>
                <a:ext uri="{FF2B5EF4-FFF2-40B4-BE49-F238E27FC236}">
                  <a16:creationId xmlns:a16="http://schemas.microsoft.com/office/drawing/2014/main" id="{A81D537C-5923-49A0-9751-6CB4F06999D1}"/>
                </a:ext>
              </a:extLst>
            </p:cNvPr>
            <p:cNvSpPr/>
            <p:nvPr/>
          </p:nvSpPr>
          <p:spPr>
            <a:xfrm>
              <a:off x="7849699" y="1114425"/>
              <a:ext cx="18744" cy="10772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sp>
          <p:nvSpPr>
            <p:cNvPr id="42" name="矩形 41">
              <a:extLst>
                <a:ext uri="{FF2B5EF4-FFF2-40B4-BE49-F238E27FC236}">
                  <a16:creationId xmlns:a16="http://schemas.microsoft.com/office/drawing/2014/main" id="{2BA83986-3D7E-4CC5-9E2F-DE5EC69288FA}"/>
                </a:ext>
              </a:extLst>
            </p:cNvPr>
            <p:cNvSpPr/>
            <p:nvPr/>
          </p:nvSpPr>
          <p:spPr>
            <a:xfrm rot="16200000">
              <a:off x="6703945" y="1994"/>
              <a:ext cx="45719" cy="22705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9639E"/>
                </a:solidFill>
              </a:endParaRPr>
            </a:p>
          </p:txBody>
        </p:sp>
      </p:grpSp>
    </p:spTree>
    <p:extLst>
      <p:ext uri="{BB962C8B-B14F-4D97-AF65-F5344CB8AC3E}">
        <p14:creationId xmlns:p14="http://schemas.microsoft.com/office/powerpoint/2010/main" val="105717946"/>
      </p:ext>
    </p:extLst>
  </p:cSld>
  <p:clrMapOvr>
    <a:masterClrMapping/>
  </p:clrMapOvr>
  <p:transition spd="slow" advClick="0" advTm="1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52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anim calcmode="lin" valueType="num">
                                      <p:cBhvr>
                                        <p:cTn id="16" dur="750" fill="hold"/>
                                        <p:tgtEl>
                                          <p:spTgt spid="23"/>
                                        </p:tgtEl>
                                        <p:attrNameLst>
                                          <p:attrName>ppt_x</p:attrName>
                                        </p:attrNameLst>
                                      </p:cBhvr>
                                      <p:tavLst>
                                        <p:tav tm="0">
                                          <p:val>
                                            <p:fltVal val="0.5"/>
                                          </p:val>
                                        </p:tav>
                                        <p:tav tm="100000">
                                          <p:val>
                                            <p:strVal val="#ppt_x"/>
                                          </p:val>
                                        </p:tav>
                                      </p:tavLst>
                                    </p:anim>
                                    <p:anim calcmode="lin" valueType="num">
                                      <p:cBhvr>
                                        <p:cTn id="17" dur="750" fill="hold"/>
                                        <p:tgtEl>
                                          <p:spTgt spid="23"/>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750" fill="hold"/>
                                        <p:tgtEl>
                                          <p:spTgt spid="28"/>
                                        </p:tgtEl>
                                        <p:attrNameLst>
                                          <p:attrName>ppt_w</p:attrName>
                                        </p:attrNameLst>
                                      </p:cBhvr>
                                      <p:tavLst>
                                        <p:tav tm="0">
                                          <p:val>
                                            <p:fltVal val="0"/>
                                          </p:val>
                                        </p:tav>
                                        <p:tav tm="100000">
                                          <p:val>
                                            <p:strVal val="#ppt_w"/>
                                          </p:val>
                                        </p:tav>
                                      </p:tavLst>
                                    </p:anim>
                                    <p:anim calcmode="lin" valueType="num">
                                      <p:cBhvr>
                                        <p:cTn id="21" dur="750" fill="hold"/>
                                        <p:tgtEl>
                                          <p:spTgt spid="28"/>
                                        </p:tgtEl>
                                        <p:attrNameLst>
                                          <p:attrName>ppt_h</p:attrName>
                                        </p:attrNameLst>
                                      </p:cBhvr>
                                      <p:tavLst>
                                        <p:tav tm="0">
                                          <p:val>
                                            <p:fltVal val="0"/>
                                          </p:val>
                                        </p:tav>
                                        <p:tav tm="100000">
                                          <p:val>
                                            <p:strVal val="#ppt_h"/>
                                          </p:val>
                                        </p:tav>
                                      </p:tavLst>
                                    </p:anim>
                                    <p:animEffect transition="in" filter="fade">
                                      <p:cBhvr>
                                        <p:cTn id="22" dur="750"/>
                                        <p:tgtEl>
                                          <p:spTgt spid="28"/>
                                        </p:tgtEl>
                                      </p:cBhvr>
                                    </p:animEffect>
                                    <p:anim calcmode="lin" valueType="num">
                                      <p:cBhvr>
                                        <p:cTn id="23" dur="750" fill="hold"/>
                                        <p:tgtEl>
                                          <p:spTgt spid="28"/>
                                        </p:tgtEl>
                                        <p:attrNameLst>
                                          <p:attrName>ppt_x</p:attrName>
                                        </p:attrNameLst>
                                      </p:cBhvr>
                                      <p:tavLst>
                                        <p:tav tm="0">
                                          <p:val>
                                            <p:fltVal val="0.5"/>
                                          </p:val>
                                        </p:tav>
                                        <p:tav tm="100000">
                                          <p:val>
                                            <p:strVal val="#ppt_x"/>
                                          </p:val>
                                        </p:tav>
                                      </p:tavLst>
                                    </p:anim>
                                    <p:anim calcmode="lin" valueType="num">
                                      <p:cBhvr>
                                        <p:cTn id="24" dur="750" fill="hold"/>
                                        <p:tgtEl>
                                          <p:spTgt spid="28"/>
                                        </p:tgtEl>
                                        <p:attrNameLst>
                                          <p:attrName>ppt_y</p:attrName>
                                        </p:attrNameLst>
                                      </p:cBhvr>
                                      <p:tavLst>
                                        <p:tav tm="0">
                                          <p:val>
                                            <p:fltVal val="0.5"/>
                                          </p:val>
                                        </p:tav>
                                        <p:tav tm="100000">
                                          <p:val>
                                            <p:strVal val="#ppt_y"/>
                                          </p:val>
                                        </p:tav>
                                      </p:tavLst>
                                    </p:anim>
                                  </p:childTnLst>
                                </p:cTn>
                              </p:par>
                            </p:childTnLst>
                          </p:cTn>
                        </p:par>
                        <p:par>
                          <p:cTn id="25" fill="hold">
                            <p:stCondLst>
                              <p:cond delay="1750"/>
                            </p:stCondLst>
                            <p:childTnLst>
                              <p:par>
                                <p:cTn id="26" presetID="14" presetClass="entr" presetSubtype="10" fill="hold" grpId="0" nodeType="afterEffect">
                                  <p:stCondLst>
                                    <p:cond delay="0"/>
                                  </p:stCondLst>
                                  <p:iterate type="lt">
                                    <p:tmPct val="30000"/>
                                  </p:iterate>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250"/>
                                        <p:tgtEl>
                                          <p:spTgt spid="22"/>
                                        </p:tgtEl>
                                      </p:cBhvr>
                                    </p:animEffect>
                                  </p:childTnLst>
                                </p:cTn>
                              </p:par>
                            </p:childTnLst>
                          </p:cTn>
                        </p:par>
                        <p:par>
                          <p:cTn id="29" fill="hold">
                            <p:stCondLst>
                              <p:cond delay="290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2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1" name="矩形 10"/>
          <p:cNvSpPr/>
          <p:nvPr/>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1"/>
            </p:custDataLst>
          </p:nvPr>
        </p:nvSpPr>
        <p:spPr>
          <a:xfrm>
            <a:off x="3936591" y="1779662"/>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5923491" y="1878997"/>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803973" y="2218105"/>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2709157"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908816"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709157"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908816"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56138029"/>
      </p:ext>
    </p:extLst>
  </p:cSld>
  <p:clrMapOvr>
    <a:masterClrMapping/>
  </p:clrMapOvr>
  <p:transition spd="slow" advClick="0" advTm="6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by="(-#ppt_w*2)" calcmode="lin" valueType="num">
                                      <p:cBhvr rctx="PPT">
                                        <p:cTn id="19" dur="500" autoRev="1" fill="hold">
                                          <p:stCondLst>
                                            <p:cond delay="0"/>
                                          </p:stCondLst>
                                        </p:cTn>
                                        <p:tgtEl>
                                          <p:spTgt spid="28"/>
                                        </p:tgtEl>
                                        <p:attrNameLst>
                                          <p:attrName>ppt_w</p:attrName>
                                        </p:attrNameLst>
                                      </p:cBhvr>
                                    </p:anim>
                                    <p:anim by="(#ppt_w*0.50)" calcmode="lin" valueType="num">
                                      <p:cBhvr>
                                        <p:cTn id="20" dur="500" decel="50000" autoRev="1" fill="hold">
                                          <p:stCondLst>
                                            <p:cond delay="0"/>
                                          </p:stCondLst>
                                        </p:cTn>
                                        <p:tgtEl>
                                          <p:spTgt spid="28"/>
                                        </p:tgtEl>
                                        <p:attrNameLst>
                                          <p:attrName>ppt_x</p:attrName>
                                        </p:attrNameLst>
                                      </p:cBhvr>
                                    </p:anim>
                                    <p:anim from="(-#ppt_h/2)" to="(#ppt_y)" calcmode="lin" valueType="num">
                                      <p:cBhvr>
                                        <p:cTn id="21" dur="1000" fill="hold">
                                          <p:stCondLst>
                                            <p:cond delay="0"/>
                                          </p:stCondLst>
                                        </p:cTn>
                                        <p:tgtEl>
                                          <p:spTgt spid="28"/>
                                        </p:tgtEl>
                                        <p:attrNameLst>
                                          <p:attrName>ppt_y</p:attrName>
                                        </p:attrNameLst>
                                      </p:cBhvr>
                                    </p:anim>
                                    <p:animRot by="21600000">
                                      <p:cBhvr>
                                        <p:cTn id="22" dur="1000" fill="hold">
                                          <p:stCondLst>
                                            <p:cond delay="0"/>
                                          </p:stCondLst>
                                        </p:cTn>
                                        <p:tgtEl>
                                          <p:spTgt spid="2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0-#ppt_w/2"/>
                                          </p:val>
                                        </p:tav>
                                        <p:tav tm="100000">
                                          <p:val>
                                            <p:strVal val="#ppt_x"/>
                                          </p:val>
                                        </p:tav>
                                      </p:tavLst>
                                    </p:anim>
                                    <p:anim calcmode="lin" valueType="num">
                                      <p:cBhvr additive="base">
                                        <p:cTn id="2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val 6"/>
          <p:cNvSpPr/>
          <p:nvPr/>
        </p:nvSpPr>
        <p:spPr>
          <a:xfrm>
            <a:off x="4617839" y="1303734"/>
            <a:ext cx="398858" cy="39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anchor="ctr"/>
          <a:lstStyle/>
          <a:p>
            <a:pPr algn="ctr" eaLnBrk="1" hangingPunct="1"/>
            <a:r>
              <a:rPr lang="en-US" altLang="zh-CN" sz="1799" b="1" dirty="0">
                <a:solidFill>
                  <a:srgbClr val="F2F2F2"/>
                </a:solidFill>
                <a:cs typeface="+mn-ea"/>
                <a:sym typeface="+mn-lt"/>
              </a:rPr>
              <a:t>C</a:t>
            </a:r>
          </a:p>
        </p:txBody>
      </p:sp>
      <p:sp>
        <p:nvSpPr>
          <p:cNvPr id="254" name="Oval 4"/>
          <p:cNvSpPr/>
          <p:nvPr/>
        </p:nvSpPr>
        <p:spPr>
          <a:xfrm>
            <a:off x="5407221" y="2547938"/>
            <a:ext cx="614359" cy="6143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anchor="ctr"/>
          <a:lstStyle/>
          <a:p>
            <a:pPr algn="ctr" eaLnBrk="1" hangingPunct="1"/>
            <a:r>
              <a:rPr lang="en-US" altLang="zh-CN" sz="2099" b="1" dirty="0">
                <a:solidFill>
                  <a:srgbClr val="F2F2F2"/>
                </a:solidFill>
                <a:cs typeface="+mn-ea"/>
                <a:sym typeface="+mn-lt"/>
              </a:rPr>
              <a:t>D</a:t>
            </a:r>
          </a:p>
        </p:txBody>
      </p:sp>
      <p:sp>
        <p:nvSpPr>
          <p:cNvPr id="255" name="Oval 12"/>
          <p:cNvSpPr/>
          <p:nvPr/>
        </p:nvSpPr>
        <p:spPr>
          <a:xfrm>
            <a:off x="1842506" y="2089547"/>
            <a:ext cx="614359" cy="614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anchor="ctr"/>
          <a:lstStyle/>
          <a:p>
            <a:pPr algn="ctr" eaLnBrk="1" hangingPunct="1"/>
            <a:r>
              <a:rPr lang="en-US" altLang="zh-CN" sz="2099" b="1" dirty="0">
                <a:solidFill>
                  <a:srgbClr val="F2F2F2"/>
                </a:solidFill>
                <a:cs typeface="+mn-ea"/>
                <a:sym typeface="+mn-lt"/>
              </a:rPr>
              <a:t>B</a:t>
            </a:r>
          </a:p>
        </p:txBody>
      </p:sp>
      <p:sp>
        <p:nvSpPr>
          <p:cNvPr id="256" name="Oval 13"/>
          <p:cNvSpPr/>
          <p:nvPr/>
        </p:nvSpPr>
        <p:spPr>
          <a:xfrm>
            <a:off x="915013" y="3371850"/>
            <a:ext cx="614359" cy="614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anchor="ctr"/>
          <a:lstStyle/>
          <a:p>
            <a:pPr algn="ctr" eaLnBrk="1" hangingPunct="1"/>
            <a:r>
              <a:rPr lang="en-US" altLang="zh-CN" sz="2099" b="1" dirty="0">
                <a:solidFill>
                  <a:srgbClr val="F2F2F2"/>
                </a:solidFill>
                <a:cs typeface="+mn-ea"/>
                <a:sym typeface="+mn-lt"/>
              </a:rPr>
              <a:t>A</a:t>
            </a:r>
          </a:p>
        </p:txBody>
      </p:sp>
      <p:sp>
        <p:nvSpPr>
          <p:cNvPr id="257" name="Oval 15"/>
          <p:cNvSpPr/>
          <p:nvPr/>
        </p:nvSpPr>
        <p:spPr>
          <a:xfrm>
            <a:off x="6140641" y="3870722"/>
            <a:ext cx="398857" cy="398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anchor="ctr"/>
          <a:lstStyle/>
          <a:p>
            <a:pPr algn="ctr" eaLnBrk="1" hangingPunct="1"/>
            <a:r>
              <a:rPr lang="en-US" altLang="zh-CN" sz="1799" b="1" dirty="0">
                <a:solidFill>
                  <a:srgbClr val="F2F2F2"/>
                </a:solidFill>
                <a:cs typeface="+mn-ea"/>
                <a:sym typeface="+mn-lt"/>
              </a:rPr>
              <a:t>E</a:t>
            </a:r>
          </a:p>
        </p:txBody>
      </p:sp>
      <p:grpSp>
        <p:nvGrpSpPr>
          <p:cNvPr id="2" name="Group 19"/>
          <p:cNvGrpSpPr>
            <a:grpSpLocks/>
          </p:cNvGrpSpPr>
          <p:nvPr/>
        </p:nvGrpSpPr>
        <p:grpSpPr bwMode="auto">
          <a:xfrm>
            <a:off x="1616288" y="3337326"/>
            <a:ext cx="1794263" cy="729410"/>
            <a:chOff x="2155025" y="4449725"/>
            <a:chExt cx="2391371" cy="973096"/>
          </a:xfrm>
        </p:grpSpPr>
        <p:sp>
          <p:nvSpPr>
            <p:cNvPr id="259" name="TextBox 258"/>
            <p:cNvSpPr txBox="1"/>
            <p:nvPr/>
          </p:nvSpPr>
          <p:spPr>
            <a:xfrm>
              <a:off x="2155025" y="4449725"/>
              <a:ext cx="869699" cy="492569"/>
            </a:xfrm>
            <a:prstGeom prst="rect">
              <a:avLst/>
            </a:prstGeom>
            <a:noFill/>
          </p:spPr>
          <p:txBody>
            <a:bodyPr wrap="none">
              <a:spAutoFit/>
            </a:bodyPr>
            <a:lstStyle/>
            <a:p>
              <a:pPr>
                <a:defRPr/>
              </a:pPr>
              <a:r>
                <a:rPr lang="en-US" sz="1799" b="1" dirty="0">
                  <a:solidFill>
                    <a:schemeClr val="bg1">
                      <a:lumMod val="50000"/>
                    </a:schemeClr>
                  </a:solidFill>
                  <a:cs typeface="+mn-ea"/>
                  <a:sym typeface="+mn-lt"/>
                </a:rPr>
                <a:t>201</a:t>
              </a:r>
              <a:r>
                <a:rPr lang="en-US" altLang="zh-CN" sz="1799" b="1" dirty="0">
                  <a:solidFill>
                    <a:schemeClr val="bg1">
                      <a:lumMod val="50000"/>
                    </a:schemeClr>
                  </a:solidFill>
                  <a:cs typeface="+mn-ea"/>
                  <a:sym typeface="+mn-lt"/>
                </a:rPr>
                <a:t>6</a:t>
              </a:r>
              <a:endParaRPr lang="en-US" sz="1799" b="1" dirty="0">
                <a:solidFill>
                  <a:schemeClr val="bg1">
                    <a:lumMod val="50000"/>
                  </a:schemeClr>
                </a:solidFill>
                <a:cs typeface="+mn-ea"/>
                <a:sym typeface="+mn-lt"/>
              </a:endParaRPr>
            </a:p>
          </p:txBody>
        </p:sp>
        <p:sp>
          <p:nvSpPr>
            <p:cNvPr id="260" name="Rectangle 18"/>
            <p:cNvSpPr/>
            <p:nvPr/>
          </p:nvSpPr>
          <p:spPr>
            <a:xfrm>
              <a:off x="2155025" y="4807110"/>
              <a:ext cx="2391371" cy="615711"/>
            </a:xfrm>
            <a:prstGeom prst="rect">
              <a:avLst/>
            </a:prstGeom>
          </p:spPr>
          <p:txBody>
            <a:bodyPr>
              <a:spAutoFit/>
            </a:bodyPr>
            <a:lstStyle/>
            <a:p>
              <a:pPr>
                <a:defRPr/>
              </a:pPr>
              <a:r>
                <a:rPr lang="zh-CN" altLang="en-US" sz="800" dirty="0">
                  <a:solidFill>
                    <a:schemeClr val="bg1">
                      <a:lumMod val="50000"/>
                    </a:schemeClr>
                  </a:solidFill>
                  <a:latin typeface="微软雅黑" pitchFamily="34" charset="-122"/>
                  <a:ea typeface="微软雅黑" pitchFamily="34" charset="-122"/>
                  <a:cs typeface="+mn-ea"/>
                  <a:sym typeface="+mn-lt"/>
                </a:rPr>
                <a:t>点击输入详细文本内容，点击输入详细的文本内容，点击输入详细的文本内容。</a:t>
              </a:r>
              <a:endParaRPr lang="en-US" altLang="zh-CN" sz="800" dirty="0">
                <a:solidFill>
                  <a:schemeClr val="bg1">
                    <a:lumMod val="50000"/>
                  </a:schemeClr>
                </a:solidFill>
                <a:latin typeface="微软雅黑" pitchFamily="34" charset="-122"/>
                <a:ea typeface="微软雅黑" pitchFamily="34" charset="-122"/>
                <a:cs typeface="+mn-ea"/>
                <a:sym typeface="+mn-lt"/>
              </a:endParaRPr>
            </a:p>
          </p:txBody>
        </p:sp>
      </p:grpSp>
      <p:grpSp>
        <p:nvGrpSpPr>
          <p:cNvPr id="3" name="Group 20"/>
          <p:cNvGrpSpPr>
            <a:grpSpLocks/>
          </p:cNvGrpSpPr>
          <p:nvPr/>
        </p:nvGrpSpPr>
        <p:grpSpPr bwMode="auto">
          <a:xfrm>
            <a:off x="2569974" y="2053830"/>
            <a:ext cx="1793073" cy="730606"/>
            <a:chOff x="2155025" y="4449725"/>
            <a:chExt cx="2391371" cy="972998"/>
          </a:xfrm>
        </p:grpSpPr>
        <p:sp>
          <p:nvSpPr>
            <p:cNvPr id="262" name="TextBox 261"/>
            <p:cNvSpPr txBox="1"/>
            <p:nvPr/>
          </p:nvSpPr>
          <p:spPr>
            <a:xfrm>
              <a:off x="2155025" y="4449725"/>
              <a:ext cx="870277" cy="491713"/>
            </a:xfrm>
            <a:prstGeom prst="rect">
              <a:avLst/>
            </a:prstGeom>
            <a:noFill/>
          </p:spPr>
          <p:txBody>
            <a:bodyPr wrap="none">
              <a:spAutoFit/>
            </a:bodyPr>
            <a:lstStyle/>
            <a:p>
              <a:pPr>
                <a:defRPr/>
              </a:pPr>
              <a:r>
                <a:rPr lang="en-US" sz="1799" b="1" dirty="0">
                  <a:solidFill>
                    <a:schemeClr val="bg1">
                      <a:lumMod val="50000"/>
                    </a:schemeClr>
                  </a:solidFill>
                  <a:cs typeface="+mn-ea"/>
                  <a:sym typeface="+mn-lt"/>
                </a:rPr>
                <a:t>201</a:t>
              </a:r>
              <a:r>
                <a:rPr lang="en-US" altLang="zh-CN" sz="1799" b="1" dirty="0">
                  <a:solidFill>
                    <a:schemeClr val="bg1">
                      <a:lumMod val="50000"/>
                    </a:schemeClr>
                  </a:solidFill>
                  <a:cs typeface="+mn-ea"/>
                  <a:sym typeface="+mn-lt"/>
                </a:rPr>
                <a:t>7</a:t>
              </a:r>
              <a:endParaRPr lang="en-US" sz="1799" b="1" dirty="0">
                <a:solidFill>
                  <a:schemeClr val="bg1">
                    <a:lumMod val="50000"/>
                  </a:schemeClr>
                </a:solidFill>
                <a:cs typeface="+mn-ea"/>
                <a:sym typeface="+mn-lt"/>
              </a:endParaRPr>
            </a:p>
          </p:txBody>
        </p:sp>
        <p:sp>
          <p:nvSpPr>
            <p:cNvPr id="263" name="Rectangle 22"/>
            <p:cNvSpPr/>
            <p:nvPr/>
          </p:nvSpPr>
          <p:spPr>
            <a:xfrm>
              <a:off x="2155025" y="4808081"/>
              <a:ext cx="2391371" cy="614642"/>
            </a:xfrm>
            <a:prstGeom prst="rect">
              <a:avLst/>
            </a:prstGeom>
          </p:spPr>
          <p:txBody>
            <a:bodyPr>
              <a:spAutoFit/>
            </a:bodyPr>
            <a:lstStyle/>
            <a:p>
              <a:pPr>
                <a:defRPr/>
              </a:pPr>
              <a:r>
                <a:rPr lang="zh-CN" altLang="en-US" sz="800" dirty="0">
                  <a:solidFill>
                    <a:schemeClr val="bg1">
                      <a:lumMod val="50000"/>
                    </a:schemeClr>
                  </a:solidFill>
                  <a:latin typeface="微软雅黑" pitchFamily="34" charset="-122"/>
                  <a:ea typeface="微软雅黑" pitchFamily="34" charset="-122"/>
                  <a:cs typeface="+mn-ea"/>
                  <a:sym typeface="+mn-lt"/>
                </a:rPr>
                <a:t>点击输入详细文本内容，点击输入详细的文本内容，点击输入详细的文本内容。</a:t>
              </a:r>
              <a:endParaRPr lang="en-US" altLang="zh-CN" sz="800" dirty="0">
                <a:solidFill>
                  <a:schemeClr val="bg1">
                    <a:lumMod val="50000"/>
                  </a:schemeClr>
                </a:solidFill>
                <a:latin typeface="微软雅黑" pitchFamily="34" charset="-122"/>
                <a:ea typeface="微软雅黑" pitchFamily="34" charset="-122"/>
                <a:cs typeface="+mn-ea"/>
                <a:sym typeface="+mn-lt"/>
              </a:endParaRPr>
            </a:p>
          </p:txBody>
        </p:sp>
      </p:grpSp>
      <p:grpSp>
        <p:nvGrpSpPr>
          <p:cNvPr id="4" name="Group 23"/>
          <p:cNvGrpSpPr>
            <a:grpSpLocks/>
          </p:cNvGrpSpPr>
          <p:nvPr/>
        </p:nvGrpSpPr>
        <p:grpSpPr bwMode="auto">
          <a:xfrm>
            <a:off x="5169096" y="1158479"/>
            <a:ext cx="1794263" cy="730606"/>
            <a:chOff x="2155025" y="4449725"/>
            <a:chExt cx="2391371" cy="972998"/>
          </a:xfrm>
        </p:grpSpPr>
        <p:sp>
          <p:nvSpPr>
            <p:cNvPr id="265" name="TextBox 264"/>
            <p:cNvSpPr txBox="1"/>
            <p:nvPr/>
          </p:nvSpPr>
          <p:spPr>
            <a:xfrm>
              <a:off x="2155025" y="4449725"/>
              <a:ext cx="869699" cy="491713"/>
            </a:xfrm>
            <a:prstGeom prst="rect">
              <a:avLst/>
            </a:prstGeom>
            <a:noFill/>
          </p:spPr>
          <p:txBody>
            <a:bodyPr wrap="none">
              <a:spAutoFit/>
            </a:bodyPr>
            <a:lstStyle/>
            <a:p>
              <a:pPr>
                <a:defRPr/>
              </a:pPr>
              <a:r>
                <a:rPr lang="en-US" sz="1799" b="1" dirty="0">
                  <a:solidFill>
                    <a:schemeClr val="bg1">
                      <a:lumMod val="50000"/>
                    </a:schemeClr>
                  </a:solidFill>
                  <a:cs typeface="+mn-ea"/>
                  <a:sym typeface="+mn-lt"/>
                </a:rPr>
                <a:t>201</a:t>
              </a:r>
              <a:r>
                <a:rPr lang="en-US" altLang="zh-CN" sz="1799" b="1" dirty="0">
                  <a:solidFill>
                    <a:schemeClr val="bg1">
                      <a:lumMod val="50000"/>
                    </a:schemeClr>
                  </a:solidFill>
                  <a:cs typeface="+mn-ea"/>
                  <a:sym typeface="+mn-lt"/>
                </a:rPr>
                <a:t>8</a:t>
              </a:r>
              <a:endParaRPr lang="en-US" sz="1799" b="1" dirty="0">
                <a:solidFill>
                  <a:schemeClr val="bg1">
                    <a:lumMod val="50000"/>
                  </a:schemeClr>
                </a:solidFill>
                <a:cs typeface="+mn-ea"/>
                <a:sym typeface="+mn-lt"/>
              </a:endParaRPr>
            </a:p>
          </p:txBody>
        </p:sp>
        <p:sp>
          <p:nvSpPr>
            <p:cNvPr id="266" name="Rectangle 25"/>
            <p:cNvSpPr/>
            <p:nvPr/>
          </p:nvSpPr>
          <p:spPr>
            <a:xfrm>
              <a:off x="2155025" y="4808081"/>
              <a:ext cx="2391371" cy="614642"/>
            </a:xfrm>
            <a:prstGeom prst="rect">
              <a:avLst/>
            </a:prstGeom>
          </p:spPr>
          <p:txBody>
            <a:bodyPr>
              <a:spAutoFit/>
            </a:bodyPr>
            <a:lstStyle/>
            <a:p>
              <a:pPr>
                <a:defRPr/>
              </a:pPr>
              <a:r>
                <a:rPr lang="zh-CN" altLang="en-US" sz="800" dirty="0">
                  <a:solidFill>
                    <a:schemeClr val="bg1">
                      <a:lumMod val="50000"/>
                    </a:schemeClr>
                  </a:solidFill>
                  <a:latin typeface="微软雅黑" pitchFamily="34" charset="-122"/>
                  <a:ea typeface="微软雅黑" pitchFamily="34" charset="-122"/>
                  <a:cs typeface="+mn-ea"/>
                  <a:sym typeface="+mn-lt"/>
                </a:rPr>
                <a:t>点击输入详细文本内容，点击输入详细的文本内容，点击输入详细的文本内容。</a:t>
              </a:r>
              <a:endParaRPr lang="en-US" altLang="zh-CN" sz="800" dirty="0">
                <a:solidFill>
                  <a:schemeClr val="bg1">
                    <a:lumMod val="50000"/>
                  </a:schemeClr>
                </a:solidFill>
                <a:latin typeface="微软雅黑" pitchFamily="34" charset="-122"/>
                <a:ea typeface="微软雅黑" pitchFamily="34" charset="-122"/>
                <a:cs typeface="+mn-ea"/>
                <a:sym typeface="+mn-lt"/>
              </a:endParaRPr>
            </a:p>
          </p:txBody>
        </p:sp>
      </p:grpSp>
      <p:grpSp>
        <p:nvGrpSpPr>
          <p:cNvPr id="5" name="Group 26"/>
          <p:cNvGrpSpPr>
            <a:grpSpLocks/>
          </p:cNvGrpSpPr>
          <p:nvPr/>
        </p:nvGrpSpPr>
        <p:grpSpPr bwMode="auto">
          <a:xfrm>
            <a:off x="6093016" y="2513407"/>
            <a:ext cx="1793073" cy="729412"/>
            <a:chOff x="2155025" y="4449725"/>
            <a:chExt cx="2391371" cy="973100"/>
          </a:xfrm>
        </p:grpSpPr>
        <p:sp>
          <p:nvSpPr>
            <p:cNvPr id="268" name="TextBox 267"/>
            <p:cNvSpPr txBox="1"/>
            <p:nvPr/>
          </p:nvSpPr>
          <p:spPr>
            <a:xfrm>
              <a:off x="2155025" y="4449725"/>
              <a:ext cx="870277" cy="492569"/>
            </a:xfrm>
            <a:prstGeom prst="rect">
              <a:avLst/>
            </a:prstGeom>
            <a:noFill/>
          </p:spPr>
          <p:txBody>
            <a:bodyPr wrap="none">
              <a:spAutoFit/>
            </a:bodyPr>
            <a:lstStyle/>
            <a:p>
              <a:pPr>
                <a:defRPr/>
              </a:pPr>
              <a:r>
                <a:rPr lang="en-US" sz="1799" b="1" dirty="0">
                  <a:solidFill>
                    <a:schemeClr val="bg1">
                      <a:lumMod val="50000"/>
                    </a:schemeClr>
                  </a:solidFill>
                  <a:cs typeface="+mn-ea"/>
                  <a:sym typeface="+mn-lt"/>
                </a:rPr>
                <a:t>201</a:t>
              </a:r>
              <a:r>
                <a:rPr lang="en-US" altLang="zh-CN" sz="1799" b="1" dirty="0">
                  <a:solidFill>
                    <a:schemeClr val="bg1">
                      <a:lumMod val="50000"/>
                    </a:schemeClr>
                  </a:solidFill>
                  <a:cs typeface="+mn-ea"/>
                  <a:sym typeface="+mn-lt"/>
                </a:rPr>
                <a:t>9</a:t>
              </a:r>
              <a:endParaRPr lang="en-US" sz="1799" b="1" dirty="0">
                <a:solidFill>
                  <a:schemeClr val="bg1">
                    <a:lumMod val="50000"/>
                  </a:schemeClr>
                </a:solidFill>
                <a:cs typeface="+mn-ea"/>
                <a:sym typeface="+mn-lt"/>
              </a:endParaRPr>
            </a:p>
          </p:txBody>
        </p:sp>
        <p:sp>
          <p:nvSpPr>
            <p:cNvPr id="269" name="Rectangle 28"/>
            <p:cNvSpPr/>
            <p:nvPr/>
          </p:nvSpPr>
          <p:spPr>
            <a:xfrm>
              <a:off x="2155025" y="4807113"/>
              <a:ext cx="2391371" cy="615712"/>
            </a:xfrm>
            <a:prstGeom prst="rect">
              <a:avLst/>
            </a:prstGeom>
          </p:spPr>
          <p:txBody>
            <a:bodyPr>
              <a:spAutoFit/>
            </a:bodyPr>
            <a:lstStyle/>
            <a:p>
              <a:pPr>
                <a:defRPr/>
              </a:pPr>
              <a:r>
                <a:rPr lang="zh-CN" altLang="en-US" sz="800" dirty="0">
                  <a:solidFill>
                    <a:schemeClr val="bg1">
                      <a:lumMod val="50000"/>
                    </a:schemeClr>
                  </a:solidFill>
                  <a:latin typeface="微软雅黑" pitchFamily="34" charset="-122"/>
                  <a:ea typeface="微软雅黑" pitchFamily="34" charset="-122"/>
                  <a:cs typeface="+mn-ea"/>
                  <a:sym typeface="+mn-lt"/>
                </a:rPr>
                <a:t>点击输入详细文本内容，点击输入详细的文本内容，点击输入详细的文本内容。</a:t>
              </a:r>
              <a:endParaRPr lang="en-US" altLang="zh-CN" sz="800" dirty="0">
                <a:solidFill>
                  <a:schemeClr val="bg1">
                    <a:lumMod val="50000"/>
                  </a:schemeClr>
                </a:solidFill>
                <a:latin typeface="微软雅黑" pitchFamily="34" charset="-122"/>
                <a:ea typeface="微软雅黑" pitchFamily="34" charset="-122"/>
                <a:cs typeface="+mn-ea"/>
                <a:sym typeface="+mn-lt"/>
              </a:endParaRPr>
            </a:p>
          </p:txBody>
        </p:sp>
      </p:grpSp>
      <p:grpSp>
        <p:nvGrpSpPr>
          <p:cNvPr id="6" name="Group 29"/>
          <p:cNvGrpSpPr>
            <a:grpSpLocks/>
          </p:cNvGrpSpPr>
          <p:nvPr/>
        </p:nvGrpSpPr>
        <p:grpSpPr bwMode="auto">
          <a:xfrm>
            <a:off x="6629986" y="3729040"/>
            <a:ext cx="1793073" cy="729413"/>
            <a:chOff x="2155025" y="4449725"/>
            <a:chExt cx="2391371" cy="973100"/>
          </a:xfrm>
        </p:grpSpPr>
        <p:sp>
          <p:nvSpPr>
            <p:cNvPr id="271" name="TextBox 270"/>
            <p:cNvSpPr txBox="1"/>
            <p:nvPr/>
          </p:nvSpPr>
          <p:spPr>
            <a:xfrm>
              <a:off x="2155025" y="4449725"/>
              <a:ext cx="870277" cy="492569"/>
            </a:xfrm>
            <a:prstGeom prst="rect">
              <a:avLst/>
            </a:prstGeom>
            <a:noFill/>
          </p:spPr>
          <p:txBody>
            <a:bodyPr wrap="none">
              <a:spAutoFit/>
            </a:bodyPr>
            <a:lstStyle/>
            <a:p>
              <a:pPr>
                <a:defRPr/>
              </a:pPr>
              <a:r>
                <a:rPr lang="en-US" sz="1799" b="1" dirty="0">
                  <a:solidFill>
                    <a:srgbClr val="404652"/>
                  </a:solidFill>
                  <a:cs typeface="+mn-ea"/>
                  <a:sym typeface="+mn-lt"/>
                </a:rPr>
                <a:t>2020</a:t>
              </a:r>
            </a:p>
          </p:txBody>
        </p:sp>
        <p:sp>
          <p:nvSpPr>
            <p:cNvPr id="272" name="Rectangle 31"/>
            <p:cNvSpPr/>
            <p:nvPr/>
          </p:nvSpPr>
          <p:spPr>
            <a:xfrm>
              <a:off x="2155025" y="4807114"/>
              <a:ext cx="2391371" cy="615711"/>
            </a:xfrm>
            <a:prstGeom prst="rect">
              <a:avLst/>
            </a:prstGeom>
          </p:spPr>
          <p:txBody>
            <a:bodyPr>
              <a:spAutoFit/>
            </a:bodyPr>
            <a:lstStyle/>
            <a:p>
              <a:pPr>
                <a:defRPr/>
              </a:pPr>
              <a:r>
                <a:rPr lang="zh-CN" altLang="en-US" sz="800" dirty="0">
                  <a:solidFill>
                    <a:schemeClr val="bg1">
                      <a:lumMod val="50000"/>
                    </a:schemeClr>
                  </a:solidFill>
                  <a:latin typeface="微软雅黑" pitchFamily="34" charset="-122"/>
                  <a:ea typeface="微软雅黑" pitchFamily="34" charset="-122"/>
                  <a:cs typeface="+mn-ea"/>
                  <a:sym typeface="+mn-lt"/>
                </a:rPr>
                <a:t>点击输入详细文本内容，点击输入详细的文本内容，点击输入详细的文本内容。</a:t>
              </a:r>
              <a:endParaRPr lang="en-US" altLang="zh-CN" sz="800" dirty="0">
                <a:solidFill>
                  <a:schemeClr val="bg1">
                    <a:lumMod val="50000"/>
                  </a:schemeClr>
                </a:solidFill>
                <a:latin typeface="微软雅黑" pitchFamily="34" charset="-122"/>
                <a:ea typeface="微软雅黑" pitchFamily="34" charset="-122"/>
                <a:cs typeface="+mn-ea"/>
                <a:sym typeface="+mn-lt"/>
              </a:endParaRPr>
            </a:p>
          </p:txBody>
        </p:sp>
      </p:grpSp>
      <p:cxnSp>
        <p:nvCxnSpPr>
          <p:cNvPr id="273" name="Curved Connector 33"/>
          <p:cNvCxnSpPr>
            <a:stCxn id="256" idx="0"/>
            <a:endCxn id="255" idx="3"/>
          </p:cNvCxnSpPr>
          <p:nvPr/>
        </p:nvCxnSpPr>
        <p:spPr>
          <a:xfrm rot="5400000" flipH="1" flipV="1">
            <a:off x="1198379" y="2637753"/>
            <a:ext cx="757912" cy="710284"/>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Curved Connector 39"/>
          <p:cNvCxnSpPr>
            <a:stCxn id="237" idx="4"/>
            <a:endCxn id="254" idx="1"/>
          </p:cNvCxnSpPr>
          <p:nvPr/>
        </p:nvCxnSpPr>
        <p:spPr>
          <a:xfrm rot="16200000" flipH="1">
            <a:off x="4689573" y="1830290"/>
            <a:ext cx="935315" cy="679923"/>
          </a:xfrm>
          <a:prstGeom prst="curvedConnector3">
            <a:avLst>
              <a:gd name="adj1" fmla="val 50000"/>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Curved Connector 41"/>
          <p:cNvCxnSpPr>
            <a:stCxn id="254" idx="4"/>
            <a:endCxn id="257" idx="0"/>
          </p:cNvCxnSpPr>
          <p:nvPr/>
        </p:nvCxnSpPr>
        <p:spPr>
          <a:xfrm rot="16200000" flipH="1">
            <a:off x="5673025" y="3203676"/>
            <a:ext cx="708422" cy="625670"/>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Curved Connector 39"/>
          <p:cNvCxnSpPr>
            <a:stCxn id="255" idx="7"/>
            <a:endCxn id="237" idx="0"/>
          </p:cNvCxnSpPr>
          <p:nvPr/>
        </p:nvCxnSpPr>
        <p:spPr>
          <a:xfrm rot="5400000" flipH="1" flipV="1">
            <a:off x="3154188" y="516440"/>
            <a:ext cx="875784" cy="2450374"/>
          </a:xfrm>
          <a:prstGeom prst="curvedConnector3">
            <a:avLst>
              <a:gd name="adj1" fmla="val 119577"/>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21432"/>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500" fill="hold"/>
                                        <p:tgtEl>
                                          <p:spTgt spid="256"/>
                                        </p:tgtEl>
                                        <p:attrNameLst>
                                          <p:attrName>ppt_w</p:attrName>
                                        </p:attrNameLst>
                                      </p:cBhvr>
                                      <p:tavLst>
                                        <p:tav tm="0">
                                          <p:val>
                                            <p:fltVal val="0"/>
                                          </p:val>
                                        </p:tav>
                                        <p:tav tm="100000">
                                          <p:val>
                                            <p:strVal val="#ppt_w"/>
                                          </p:val>
                                        </p:tav>
                                      </p:tavLst>
                                    </p:anim>
                                    <p:anim calcmode="lin" valueType="num">
                                      <p:cBhvr>
                                        <p:cTn id="8" dur="500" fill="hold"/>
                                        <p:tgtEl>
                                          <p:spTgt spid="256"/>
                                        </p:tgtEl>
                                        <p:attrNameLst>
                                          <p:attrName>ppt_h</p:attrName>
                                        </p:attrNameLst>
                                      </p:cBhvr>
                                      <p:tavLst>
                                        <p:tav tm="0">
                                          <p:val>
                                            <p:fltVal val="0"/>
                                          </p:val>
                                        </p:tav>
                                        <p:tav tm="100000">
                                          <p:val>
                                            <p:strVal val="#ppt_h"/>
                                          </p:val>
                                        </p:tav>
                                      </p:tavLst>
                                    </p:anim>
                                    <p:animEffect transition="in" filter="fade">
                                      <p:cBhvr>
                                        <p:cTn id="9" dur="500"/>
                                        <p:tgtEl>
                                          <p:spTgt spid="25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wipe(down)">
                                      <p:cBhvr>
                                        <p:cTn id="13" dur="500"/>
                                        <p:tgtEl>
                                          <p:spTgt spid="273"/>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55"/>
                                        </p:tgtEl>
                                        <p:attrNameLst>
                                          <p:attrName>style.visibility</p:attrName>
                                        </p:attrNameLst>
                                      </p:cBhvr>
                                      <p:to>
                                        <p:strVal val="visible"/>
                                      </p:to>
                                    </p:set>
                                    <p:anim calcmode="lin" valueType="num">
                                      <p:cBhvr>
                                        <p:cTn id="22" dur="500" fill="hold"/>
                                        <p:tgtEl>
                                          <p:spTgt spid="255"/>
                                        </p:tgtEl>
                                        <p:attrNameLst>
                                          <p:attrName>ppt_w</p:attrName>
                                        </p:attrNameLst>
                                      </p:cBhvr>
                                      <p:tavLst>
                                        <p:tav tm="0">
                                          <p:val>
                                            <p:fltVal val="0"/>
                                          </p:val>
                                        </p:tav>
                                        <p:tav tm="100000">
                                          <p:val>
                                            <p:strVal val="#ppt_w"/>
                                          </p:val>
                                        </p:tav>
                                      </p:tavLst>
                                    </p:anim>
                                    <p:anim calcmode="lin" valueType="num">
                                      <p:cBhvr>
                                        <p:cTn id="23" dur="500" fill="hold"/>
                                        <p:tgtEl>
                                          <p:spTgt spid="255"/>
                                        </p:tgtEl>
                                        <p:attrNameLst>
                                          <p:attrName>ppt_h</p:attrName>
                                        </p:attrNameLst>
                                      </p:cBhvr>
                                      <p:tavLst>
                                        <p:tav tm="0">
                                          <p:val>
                                            <p:fltVal val="0"/>
                                          </p:val>
                                        </p:tav>
                                        <p:tav tm="100000">
                                          <p:val>
                                            <p:strVal val="#ppt_h"/>
                                          </p:val>
                                        </p:tav>
                                      </p:tavLst>
                                    </p:anim>
                                    <p:animEffect transition="in" filter="fade">
                                      <p:cBhvr>
                                        <p:cTn id="24" dur="500"/>
                                        <p:tgtEl>
                                          <p:spTgt spid="255"/>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strips(downRight)">
                                      <p:cBhvr>
                                        <p:cTn id="28" dur="500"/>
                                        <p:tgtEl>
                                          <p:spTgt spid="276"/>
                                        </p:tgtEl>
                                      </p:cBhvr>
                                    </p:animEffect>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childTnLst>
                          </p:cTn>
                        </p:par>
                        <p:par>
                          <p:cTn id="40" fill="hold">
                            <p:stCondLst>
                              <p:cond delay="2500"/>
                            </p:stCondLst>
                            <p:childTnLst>
                              <p:par>
                                <p:cTn id="41" presetID="18" presetClass="entr" presetSubtype="6" fill="hold" nodeType="afterEffect">
                                  <p:stCondLst>
                                    <p:cond delay="0"/>
                                  </p:stCondLst>
                                  <p:childTnLst>
                                    <p:set>
                                      <p:cBhvr>
                                        <p:cTn id="42" dur="1" fill="hold">
                                          <p:stCondLst>
                                            <p:cond delay="0"/>
                                          </p:stCondLst>
                                        </p:cTn>
                                        <p:tgtEl>
                                          <p:spTgt spid="274"/>
                                        </p:tgtEl>
                                        <p:attrNameLst>
                                          <p:attrName>style.visibility</p:attrName>
                                        </p:attrNameLst>
                                      </p:cBhvr>
                                      <p:to>
                                        <p:strVal val="visible"/>
                                      </p:to>
                                    </p:set>
                                    <p:animEffect transition="in" filter="strips(downRight)">
                                      <p:cBhvr>
                                        <p:cTn id="43" dur="500"/>
                                        <p:tgtEl>
                                          <p:spTgt spid="274"/>
                                        </p:tgtEl>
                                      </p:cBhvr>
                                    </p:animEffect>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54"/>
                                        </p:tgtEl>
                                        <p:attrNameLst>
                                          <p:attrName>style.visibility</p:attrName>
                                        </p:attrNameLst>
                                      </p:cBhvr>
                                      <p:to>
                                        <p:strVal val="visible"/>
                                      </p:to>
                                    </p:set>
                                    <p:anim calcmode="lin" valueType="num">
                                      <p:cBhvr>
                                        <p:cTn id="52" dur="500" fill="hold"/>
                                        <p:tgtEl>
                                          <p:spTgt spid="254"/>
                                        </p:tgtEl>
                                        <p:attrNameLst>
                                          <p:attrName>ppt_w</p:attrName>
                                        </p:attrNameLst>
                                      </p:cBhvr>
                                      <p:tavLst>
                                        <p:tav tm="0">
                                          <p:val>
                                            <p:fltVal val="0"/>
                                          </p:val>
                                        </p:tav>
                                        <p:tav tm="100000">
                                          <p:val>
                                            <p:strVal val="#ppt_w"/>
                                          </p:val>
                                        </p:tav>
                                      </p:tavLst>
                                    </p:anim>
                                    <p:anim calcmode="lin" valueType="num">
                                      <p:cBhvr>
                                        <p:cTn id="53" dur="500" fill="hold"/>
                                        <p:tgtEl>
                                          <p:spTgt spid="254"/>
                                        </p:tgtEl>
                                        <p:attrNameLst>
                                          <p:attrName>ppt_h</p:attrName>
                                        </p:attrNameLst>
                                      </p:cBhvr>
                                      <p:tavLst>
                                        <p:tav tm="0">
                                          <p:val>
                                            <p:fltVal val="0"/>
                                          </p:val>
                                        </p:tav>
                                        <p:tav tm="100000">
                                          <p:val>
                                            <p:strVal val="#ppt_h"/>
                                          </p:val>
                                        </p:tav>
                                      </p:tavLst>
                                    </p:anim>
                                    <p:animEffect transition="in" filter="fade">
                                      <p:cBhvr>
                                        <p:cTn id="54" dur="500"/>
                                        <p:tgtEl>
                                          <p:spTgt spid="254"/>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275"/>
                                        </p:tgtEl>
                                        <p:attrNameLst>
                                          <p:attrName>style.visibility</p:attrName>
                                        </p:attrNameLst>
                                      </p:cBhvr>
                                      <p:to>
                                        <p:strVal val="visible"/>
                                      </p:to>
                                    </p:set>
                                    <p:animEffect transition="in" filter="wipe(up)">
                                      <p:cBhvr>
                                        <p:cTn id="58" dur="500"/>
                                        <p:tgtEl>
                                          <p:spTgt spid="275"/>
                                        </p:tgtEl>
                                      </p:cBhvr>
                                    </p:animEffect>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ppt_x</p:attrName>
                                        </p:attrNameLst>
                                      </p:cBhvr>
                                      <p:tavLst>
                                        <p:tav tm="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57"/>
                                        </p:tgtEl>
                                        <p:attrNameLst>
                                          <p:attrName>style.visibility</p:attrName>
                                        </p:attrNameLst>
                                      </p:cBhvr>
                                      <p:to>
                                        <p:strVal val="visible"/>
                                      </p:to>
                                    </p:set>
                                    <p:anim calcmode="lin" valueType="num">
                                      <p:cBhvr>
                                        <p:cTn id="67" dur="500" fill="hold"/>
                                        <p:tgtEl>
                                          <p:spTgt spid="257"/>
                                        </p:tgtEl>
                                        <p:attrNameLst>
                                          <p:attrName>ppt_w</p:attrName>
                                        </p:attrNameLst>
                                      </p:cBhvr>
                                      <p:tavLst>
                                        <p:tav tm="0">
                                          <p:val>
                                            <p:fltVal val="0"/>
                                          </p:val>
                                        </p:tav>
                                        <p:tav tm="100000">
                                          <p:val>
                                            <p:strVal val="#ppt_w"/>
                                          </p:val>
                                        </p:tav>
                                      </p:tavLst>
                                    </p:anim>
                                    <p:anim calcmode="lin" valueType="num">
                                      <p:cBhvr>
                                        <p:cTn id="68" dur="500" fill="hold"/>
                                        <p:tgtEl>
                                          <p:spTgt spid="257"/>
                                        </p:tgtEl>
                                        <p:attrNameLst>
                                          <p:attrName>ppt_h</p:attrName>
                                        </p:attrNameLst>
                                      </p:cBhvr>
                                      <p:tavLst>
                                        <p:tav tm="0">
                                          <p:val>
                                            <p:fltVal val="0"/>
                                          </p:val>
                                        </p:tav>
                                        <p:tav tm="100000">
                                          <p:val>
                                            <p:strVal val="#ppt_h"/>
                                          </p:val>
                                        </p:tav>
                                      </p:tavLst>
                                    </p:anim>
                                    <p:animEffect transition="in" filter="fade">
                                      <p:cBhvr>
                                        <p:cTn id="69" dur="500"/>
                                        <p:tgtEl>
                                          <p:spTgt spid="257"/>
                                        </p:tgtEl>
                                      </p:cBhvr>
                                    </p:animEffect>
                                  </p:childTnLst>
                                </p:cTn>
                              </p:par>
                            </p:childTnLst>
                          </p:cTn>
                        </p:par>
                        <p:par>
                          <p:cTn id="70" fill="hold">
                            <p:stCondLst>
                              <p:cond delay="4500"/>
                            </p:stCondLst>
                            <p:childTnLst>
                              <p:par>
                                <p:cTn id="71" presetID="42"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54" grpId="0" animBg="1"/>
      <p:bldP spid="255" grpId="0" animBg="1"/>
      <p:bldP spid="256" grpId="0" animBg="1"/>
      <p:bldP spid="2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756753" y="3799489"/>
            <a:ext cx="3461680" cy="666074"/>
            <a:chOff x="6190260" y="5044369"/>
            <a:chExt cx="4616552" cy="886841"/>
          </a:xfrm>
        </p:grpSpPr>
        <p:sp>
          <p:nvSpPr>
            <p:cNvPr id="97313" name="Text Placeholder 32"/>
            <p:cNvSpPr txBox="1">
              <a:spLocks/>
            </p:cNvSpPr>
            <p:nvPr/>
          </p:nvSpPr>
          <p:spPr bwMode="auto">
            <a:xfrm>
              <a:off x="6190260" y="5414624"/>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 Placeholder 33"/>
            <p:cNvSpPr txBox="1">
              <a:spLocks/>
            </p:cNvSpPr>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itchFamily="34" charset="-122"/>
                  <a:ea typeface="微软雅黑" pitchFamily="34" charset="-122"/>
                </a:rPr>
                <a:t>此处输入您的标题</a:t>
              </a:r>
              <a:endParaRPr lang="zh-CN" altLang="en-US" sz="1200" b="1" dirty="0">
                <a:solidFill>
                  <a:schemeClr val="bg1">
                    <a:lumMod val="50000"/>
                  </a:schemeClr>
                </a:solidFill>
              </a:endParaRPr>
            </a:p>
          </p:txBody>
        </p:sp>
        <p:cxnSp>
          <p:nvCxnSpPr>
            <p:cNvPr id="15" name="Straight Connector 14"/>
            <p:cNvCxnSpPr/>
            <p:nvPr/>
          </p:nvCxnSpPr>
          <p:spPr>
            <a:xfrm>
              <a:off x="6328128" y="5082415"/>
              <a:ext cx="0" cy="71811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 name="Group 15"/>
          <p:cNvGrpSpPr>
            <a:grpSpLocks/>
          </p:cNvGrpSpPr>
          <p:nvPr/>
        </p:nvGrpSpPr>
        <p:grpSpPr bwMode="auto">
          <a:xfrm>
            <a:off x="756753" y="3004152"/>
            <a:ext cx="3461680" cy="669568"/>
            <a:chOff x="6190260" y="3983398"/>
            <a:chExt cx="4616552" cy="893214"/>
          </a:xfrm>
        </p:grpSpPr>
        <p:sp>
          <p:nvSpPr>
            <p:cNvPr id="97310" name="Text Placeholder 32"/>
            <p:cNvSpPr txBox="1">
              <a:spLocks/>
            </p:cNvSpPr>
            <p:nvPr/>
          </p:nvSpPr>
          <p:spPr bwMode="auto">
            <a:xfrm>
              <a:off x="6190260" y="4360026"/>
              <a:ext cx="4277124"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 Placeholder 33"/>
            <p:cNvSpPr txBox="1">
              <a:spLocks/>
            </p:cNvSpPr>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itchFamily="34" charset="-122"/>
                  <a:ea typeface="微软雅黑" pitchFamily="34" charset="-122"/>
                </a:rPr>
                <a:t>此处输入您的标题</a:t>
              </a:r>
              <a:endParaRPr lang="zh-CN" altLang="en-US" sz="1200" b="1" dirty="0">
                <a:solidFill>
                  <a:schemeClr val="bg1">
                    <a:lumMod val="50000"/>
                  </a:schemeClr>
                </a:solidFill>
              </a:endParaRPr>
            </a:p>
          </p:txBody>
        </p:sp>
        <p:cxnSp>
          <p:nvCxnSpPr>
            <p:cNvPr id="19" name="Straight Connector 18"/>
            <p:cNvCxnSpPr/>
            <p:nvPr/>
          </p:nvCxnSpPr>
          <p:spPr>
            <a:xfrm>
              <a:off x="6328128" y="4002458"/>
              <a:ext cx="0" cy="71791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 name="Group 19"/>
          <p:cNvGrpSpPr>
            <a:grpSpLocks/>
          </p:cNvGrpSpPr>
          <p:nvPr/>
        </p:nvGrpSpPr>
        <p:grpSpPr bwMode="auto">
          <a:xfrm>
            <a:off x="756753" y="2208814"/>
            <a:ext cx="3461680" cy="673062"/>
            <a:chOff x="6190260" y="2922427"/>
            <a:chExt cx="4616552" cy="897875"/>
          </a:xfrm>
        </p:grpSpPr>
        <p:sp>
          <p:nvSpPr>
            <p:cNvPr id="97307" name="Text Placeholder 32"/>
            <p:cNvSpPr txBox="1">
              <a:spLocks/>
            </p:cNvSpPr>
            <p:nvPr/>
          </p:nvSpPr>
          <p:spPr bwMode="auto">
            <a:xfrm>
              <a:off x="6190260" y="330371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 Placeholder 33"/>
            <p:cNvSpPr txBox="1">
              <a:spLocks/>
            </p:cNvSpPr>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itchFamily="34" charset="-122"/>
                  <a:ea typeface="微软雅黑" pitchFamily="34" charset="-122"/>
                </a:rPr>
                <a:t>此处输入您的标题</a:t>
              </a:r>
              <a:endParaRPr lang="zh-CN" altLang="en-US" sz="1200" b="1" dirty="0">
                <a:solidFill>
                  <a:schemeClr val="bg1">
                    <a:lumMod val="50000"/>
                  </a:schemeClr>
                </a:solidFill>
              </a:endParaRPr>
            </a:p>
          </p:txBody>
        </p:sp>
        <p:cxnSp>
          <p:nvCxnSpPr>
            <p:cNvPr id="23" name="Straight Connector 22"/>
            <p:cNvCxnSpPr/>
            <p:nvPr/>
          </p:nvCxnSpPr>
          <p:spPr>
            <a:xfrm>
              <a:off x="6328128" y="2943075"/>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23"/>
          <p:cNvGrpSpPr>
            <a:grpSpLocks/>
          </p:cNvGrpSpPr>
          <p:nvPr/>
        </p:nvGrpSpPr>
        <p:grpSpPr bwMode="auto">
          <a:xfrm>
            <a:off x="756753" y="1414666"/>
            <a:ext cx="3461680" cy="675367"/>
            <a:chOff x="6190260" y="1863304"/>
            <a:chExt cx="4616552" cy="900949"/>
          </a:xfrm>
        </p:grpSpPr>
        <p:sp>
          <p:nvSpPr>
            <p:cNvPr id="97304" name="Text Placeholder 32"/>
            <p:cNvSpPr txBox="1">
              <a:spLocks/>
            </p:cNvSpPr>
            <p:nvPr/>
          </p:nvSpPr>
          <p:spPr bwMode="auto">
            <a:xfrm>
              <a:off x="6190260" y="2247667"/>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 Placeholder 33"/>
            <p:cNvSpPr txBox="1">
              <a:spLocks/>
            </p:cNvSpPr>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defRPr/>
              </a:pPr>
              <a:r>
                <a:rPr lang="zh-CN" altLang="en-US" sz="1200" b="1" dirty="0">
                  <a:solidFill>
                    <a:schemeClr val="bg1">
                      <a:lumMod val="50000"/>
                    </a:schemeClr>
                  </a:solidFill>
                  <a:latin typeface="微软雅黑" pitchFamily="34" charset="-122"/>
                  <a:ea typeface="微软雅黑" pitchFamily="34" charset="-122"/>
                </a:rPr>
                <a:t>此处输入您的标题</a:t>
              </a:r>
              <a:endParaRPr lang="zh-CN" altLang="en-US" sz="1200" b="1" dirty="0">
                <a:solidFill>
                  <a:schemeClr val="bg1">
                    <a:lumMod val="50000"/>
                  </a:schemeClr>
                </a:solidFill>
              </a:endParaRPr>
            </a:p>
          </p:txBody>
        </p:sp>
        <p:cxnSp>
          <p:nvCxnSpPr>
            <p:cNvPr id="27" name="Straight Connector 26"/>
            <p:cNvCxnSpPr/>
            <p:nvPr/>
          </p:nvCxnSpPr>
          <p:spPr>
            <a:xfrm>
              <a:off x="6328128" y="1863304"/>
              <a:ext cx="0" cy="717916"/>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oup 35"/>
          <p:cNvGrpSpPr>
            <a:grpSpLocks/>
          </p:cNvGrpSpPr>
          <p:nvPr/>
        </p:nvGrpSpPr>
        <p:grpSpPr bwMode="auto">
          <a:xfrm>
            <a:off x="4887474" y="1347992"/>
            <a:ext cx="1501176" cy="1504951"/>
            <a:chOff x="6516746" y="1863304"/>
            <a:chExt cx="2001660" cy="2006869"/>
          </a:xfrm>
        </p:grpSpPr>
        <p:sp>
          <p:nvSpPr>
            <p:cNvPr id="4" name="Teardrop 3"/>
            <p:cNvSpPr/>
            <p:nvPr/>
          </p:nvSpPr>
          <p:spPr>
            <a:xfrm flipV="1">
              <a:off x="6516746" y="1868068"/>
              <a:ext cx="2001660" cy="20021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200" dirty="0">
                <a:solidFill>
                  <a:schemeClr val="bg1"/>
                </a:solidFill>
                <a:latin typeface="Roboto Condensed" panose="02000000000000000000" pitchFamily="2" charset="0"/>
                <a:cs typeface="Arial"/>
              </a:endParaRPr>
            </a:p>
          </p:txBody>
        </p:sp>
        <p:sp>
          <p:nvSpPr>
            <p:cNvPr id="8"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pPr>
              <a:r>
                <a:rPr lang="en-AU" altLang="zh-CN" sz="1200">
                  <a:solidFill>
                    <a:schemeClr val="bg1"/>
                  </a:solidFill>
                  <a:latin typeface="Roboto Condensed" charset="0"/>
                  <a:cs typeface="Arial" pitchFamily="34" charset="0"/>
                </a:rPr>
                <a:t>S</a:t>
              </a:r>
              <a:endParaRPr lang="en-US" altLang="zh-CN" sz="1200">
                <a:solidFill>
                  <a:schemeClr val="bg1"/>
                </a:solidFill>
                <a:latin typeface="Roboto Condensed" charset="0"/>
                <a:cs typeface="Arial" pitchFamily="34" charset="0"/>
              </a:endParaRPr>
            </a:p>
          </p:txBody>
        </p:sp>
        <p:sp>
          <p:nvSpPr>
            <p:cNvPr id="97303" name="Text Placeholder 33"/>
            <p:cNvSpPr txBox="1">
              <a:spLocks/>
            </p:cNvSpPr>
            <p:nvPr/>
          </p:nvSpPr>
          <p:spPr bwMode="auto">
            <a:xfrm>
              <a:off x="6516746" y="286934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buFont typeface="Arial" pitchFamily="34" charset="0"/>
                <a:buNone/>
              </a:pPr>
              <a:r>
                <a:rPr lang="zh-CN" altLang="en-US" sz="1200" dirty="0">
                  <a:solidFill>
                    <a:schemeClr val="bg1"/>
                  </a:solidFill>
                  <a:latin typeface="Roboto Condensed" charset="0"/>
                  <a:cs typeface="Arial" pitchFamily="34" charset="0"/>
                </a:rPr>
                <a:t>标题内容</a:t>
              </a:r>
              <a:endParaRPr lang="en-AU" altLang="zh-CN" sz="1200" dirty="0">
                <a:solidFill>
                  <a:schemeClr val="bg1"/>
                </a:solidFill>
                <a:latin typeface="Roboto Condensed" charset="0"/>
                <a:cs typeface="Arial" pitchFamily="34" charset="0"/>
              </a:endParaRPr>
            </a:p>
          </p:txBody>
        </p:sp>
      </p:grpSp>
      <p:grpSp>
        <p:nvGrpSpPr>
          <p:cNvPr id="17" name="Group 34"/>
          <p:cNvGrpSpPr>
            <a:grpSpLocks/>
          </p:cNvGrpSpPr>
          <p:nvPr/>
        </p:nvGrpSpPr>
        <p:grpSpPr bwMode="auto">
          <a:xfrm>
            <a:off x="6387459" y="1347992"/>
            <a:ext cx="1501176" cy="1504951"/>
            <a:chOff x="8516644" y="1863304"/>
            <a:chExt cx="2001658" cy="2006870"/>
          </a:xfrm>
        </p:grpSpPr>
        <p:sp>
          <p:nvSpPr>
            <p:cNvPr id="5" name="Teardrop 4"/>
            <p:cNvSpPr/>
            <p:nvPr/>
          </p:nvSpPr>
          <p:spPr>
            <a:xfrm rot="16200000" flipH="1">
              <a:off x="8516420" y="1868292"/>
              <a:ext cx="2002106" cy="200165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200" dirty="0">
                <a:solidFill>
                  <a:schemeClr val="bg1"/>
                </a:solidFill>
                <a:latin typeface="Roboto Condensed" panose="02000000000000000000" pitchFamily="2" charset="0"/>
                <a:cs typeface="Arial"/>
              </a:endParaRPr>
            </a:p>
          </p:txBody>
        </p:sp>
        <p:sp>
          <p:nvSpPr>
            <p:cNvPr id="9"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pPr>
              <a:r>
                <a:rPr lang="en-AU" altLang="zh-CN" sz="1200">
                  <a:solidFill>
                    <a:schemeClr val="bg1"/>
                  </a:solidFill>
                  <a:latin typeface="Roboto Condensed" charset="0"/>
                  <a:cs typeface="Arial" pitchFamily="34" charset="0"/>
                </a:rPr>
                <a:t>W</a:t>
              </a:r>
              <a:endParaRPr lang="en-US" altLang="zh-CN" sz="1200">
                <a:solidFill>
                  <a:schemeClr val="bg1"/>
                </a:solidFill>
                <a:latin typeface="Roboto Condensed" charset="0"/>
                <a:cs typeface="Arial" pitchFamily="34" charset="0"/>
              </a:endParaRPr>
            </a:p>
          </p:txBody>
        </p:sp>
        <p:sp>
          <p:nvSpPr>
            <p:cNvPr id="97300" name="Text Placeholder 33"/>
            <p:cNvSpPr txBox="1">
              <a:spLocks/>
            </p:cNvSpPr>
            <p:nvPr/>
          </p:nvSpPr>
          <p:spPr bwMode="auto">
            <a:xfrm>
              <a:off x="8517523" y="286934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pPr>
              <a:r>
                <a:rPr lang="zh-CN" altLang="en-US" sz="1200" dirty="0">
                  <a:solidFill>
                    <a:schemeClr val="bg1"/>
                  </a:solidFill>
                  <a:latin typeface="Roboto Condensed" charset="0"/>
                  <a:cs typeface="Arial" pitchFamily="34" charset="0"/>
                </a:rPr>
                <a:t>标题内容</a:t>
              </a:r>
              <a:endParaRPr lang="en-AU" altLang="zh-CN" sz="1200" dirty="0">
                <a:solidFill>
                  <a:schemeClr val="bg1"/>
                </a:solidFill>
                <a:latin typeface="Roboto Condensed" charset="0"/>
                <a:cs typeface="Arial" pitchFamily="34" charset="0"/>
              </a:endParaRPr>
            </a:p>
          </p:txBody>
        </p:sp>
      </p:grpSp>
      <p:grpSp>
        <p:nvGrpSpPr>
          <p:cNvPr id="20" name="Group 36"/>
          <p:cNvGrpSpPr>
            <a:grpSpLocks/>
          </p:cNvGrpSpPr>
          <p:nvPr/>
        </p:nvGrpSpPr>
        <p:grpSpPr bwMode="auto">
          <a:xfrm>
            <a:off x="4887474" y="2852941"/>
            <a:ext cx="1501176" cy="1501379"/>
            <a:chOff x="6516746" y="3870173"/>
            <a:chExt cx="2001660" cy="2001657"/>
          </a:xfrm>
        </p:grpSpPr>
        <p:sp>
          <p:nvSpPr>
            <p:cNvPr id="6" name="Teardrop 5"/>
            <p:cNvSpPr/>
            <p:nvPr/>
          </p:nvSpPr>
          <p:spPr>
            <a:xfrm>
              <a:off x="6516746" y="3870173"/>
              <a:ext cx="2001660" cy="200165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200" dirty="0">
                <a:solidFill>
                  <a:schemeClr val="bg1"/>
                </a:solidFill>
                <a:latin typeface="Roboto Condensed" panose="02000000000000000000" pitchFamily="2" charset="0"/>
                <a:cs typeface="Arial"/>
              </a:endParaRPr>
            </a:p>
          </p:txBody>
        </p:sp>
        <p:sp>
          <p:nvSpPr>
            <p:cNvPr id="11" name="Oval 10"/>
            <p:cNvSpPr/>
            <p:nvPr/>
          </p:nvSpPr>
          <p:spPr>
            <a:xfrm>
              <a:off x="6516746" y="5282920"/>
              <a:ext cx="588910" cy="58891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pPr>
              <a:r>
                <a:rPr lang="en-AU" altLang="zh-CN" sz="1200">
                  <a:solidFill>
                    <a:schemeClr val="bg1"/>
                  </a:solidFill>
                  <a:latin typeface="Roboto Condensed" charset="0"/>
                  <a:cs typeface="Arial" pitchFamily="34" charset="0"/>
                </a:rPr>
                <a:t>T</a:t>
              </a:r>
              <a:endParaRPr lang="en-US" altLang="zh-CN" sz="1200">
                <a:solidFill>
                  <a:schemeClr val="bg1"/>
                </a:solidFill>
                <a:latin typeface="Roboto Condensed" charset="0"/>
                <a:cs typeface="Arial" pitchFamily="34" charset="0"/>
              </a:endParaRPr>
            </a:p>
          </p:txBody>
        </p:sp>
        <p:sp>
          <p:nvSpPr>
            <p:cNvPr id="97297" name="Text Placeholder 33"/>
            <p:cNvSpPr txBox="1">
              <a:spLocks/>
            </p:cNvSpPr>
            <p:nvPr/>
          </p:nvSpPr>
          <p:spPr bwMode="auto">
            <a:xfrm>
              <a:off x="6516746" y="466101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pPr>
              <a:r>
                <a:rPr lang="zh-CN" altLang="en-US" sz="1200" dirty="0">
                  <a:solidFill>
                    <a:schemeClr val="bg1"/>
                  </a:solidFill>
                  <a:latin typeface="Roboto Condensed" charset="0"/>
                  <a:cs typeface="Arial" pitchFamily="34" charset="0"/>
                </a:rPr>
                <a:t>标题内容</a:t>
              </a:r>
              <a:endParaRPr lang="en-AU" altLang="zh-CN" sz="1200" dirty="0">
                <a:solidFill>
                  <a:schemeClr val="bg1"/>
                </a:solidFill>
                <a:latin typeface="Roboto Condensed" charset="0"/>
                <a:cs typeface="Arial" pitchFamily="34" charset="0"/>
              </a:endParaRPr>
            </a:p>
          </p:txBody>
        </p:sp>
      </p:grpSp>
      <p:grpSp>
        <p:nvGrpSpPr>
          <p:cNvPr id="21" name="Group 37"/>
          <p:cNvGrpSpPr>
            <a:grpSpLocks/>
          </p:cNvGrpSpPr>
          <p:nvPr/>
        </p:nvGrpSpPr>
        <p:grpSpPr bwMode="auto">
          <a:xfrm>
            <a:off x="6387459" y="2852941"/>
            <a:ext cx="1501176" cy="1501379"/>
            <a:chOff x="8516643" y="3870173"/>
            <a:chExt cx="2001659" cy="2001657"/>
          </a:xfrm>
        </p:grpSpPr>
        <p:sp>
          <p:nvSpPr>
            <p:cNvPr id="7" name="Teardrop 6"/>
            <p:cNvSpPr/>
            <p:nvPr/>
          </p:nvSpPr>
          <p:spPr>
            <a:xfrm flipH="1">
              <a:off x="8516643" y="3870173"/>
              <a:ext cx="2001659" cy="20016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200" dirty="0">
                <a:solidFill>
                  <a:schemeClr val="bg1"/>
                </a:solidFill>
                <a:latin typeface="Roboto Condensed" panose="02000000000000000000" pitchFamily="2" charset="0"/>
                <a:cs typeface="Arial"/>
              </a:endParaRPr>
            </a:p>
          </p:txBody>
        </p:sp>
        <p:sp>
          <p:nvSpPr>
            <p:cNvPr id="10" name="Oval 9"/>
            <p:cNvSpPr/>
            <p:nvPr/>
          </p:nvSpPr>
          <p:spPr>
            <a:xfrm>
              <a:off x="9929392" y="5282920"/>
              <a:ext cx="588910" cy="58891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pPr>
              <a:r>
                <a:rPr lang="en-AU" altLang="zh-CN" sz="1200">
                  <a:solidFill>
                    <a:schemeClr val="bg1"/>
                  </a:solidFill>
                  <a:latin typeface="Roboto Condensed" charset="0"/>
                  <a:cs typeface="Arial" pitchFamily="34" charset="0"/>
                </a:rPr>
                <a:t>O</a:t>
              </a:r>
              <a:endParaRPr lang="en-US" altLang="zh-CN" sz="1200">
                <a:solidFill>
                  <a:schemeClr val="bg1"/>
                </a:solidFill>
                <a:latin typeface="Roboto Condensed" charset="0"/>
                <a:cs typeface="Arial" pitchFamily="34" charset="0"/>
              </a:endParaRPr>
            </a:p>
          </p:txBody>
        </p:sp>
        <p:sp>
          <p:nvSpPr>
            <p:cNvPr id="97294" name="Text Placeholder 33"/>
            <p:cNvSpPr txBox="1">
              <a:spLocks/>
            </p:cNvSpPr>
            <p:nvPr/>
          </p:nvSpPr>
          <p:spPr bwMode="auto">
            <a:xfrm>
              <a:off x="8517523" y="466101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Bef>
                  <a:spcPct val="20000"/>
                </a:spcBef>
              </a:pPr>
              <a:r>
                <a:rPr lang="zh-CN" altLang="en-US" sz="1200" dirty="0">
                  <a:solidFill>
                    <a:schemeClr val="bg1"/>
                  </a:solidFill>
                  <a:latin typeface="Roboto Condensed" charset="0"/>
                  <a:cs typeface="Arial" pitchFamily="34" charset="0"/>
                </a:rPr>
                <a:t>标题内容</a:t>
              </a:r>
              <a:endParaRPr lang="en-AU" altLang="zh-CN" sz="1200" dirty="0">
                <a:solidFill>
                  <a:schemeClr val="bg1"/>
                </a:solidFill>
                <a:latin typeface="Roboto Condensed" charset="0"/>
                <a:cs typeface="Arial" pitchFamily="34" charset="0"/>
              </a:endParaRPr>
            </a:p>
          </p:txBody>
        </p:sp>
      </p:grpSp>
    </p:spTree>
    <p:extLst>
      <p:ext uri="{BB962C8B-B14F-4D97-AF65-F5344CB8AC3E}">
        <p14:creationId xmlns:p14="http://schemas.microsoft.com/office/powerpoint/2010/main" val="1359941218"/>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with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nodeType="with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nodeType="with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nodeType="withGroup">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16"/>
                                        </p:tgtEl>
                                      </p:cBhvr>
                                    </p:animEffect>
                                    <p:animScale>
                                      <p:cBhvr>
                                        <p:cTn id="44" dur="250" autoRev="1" fill="hold"/>
                                        <p:tgtEl>
                                          <p:spTgt spid="16"/>
                                        </p:tgtEl>
                                      </p:cBhvr>
                                      <p:by x="105000" y="105000"/>
                                    </p:animScale>
                                  </p:childTnLst>
                                </p:cTn>
                              </p:par>
                              <p:par>
                                <p:cTn id="45" presetID="26" presetClass="emph" presetSubtype="0" fill="hold" nodeType="withEffect">
                                  <p:stCondLst>
                                    <p:cond delay="30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par>
                                <p:cTn id="48" presetID="26" presetClass="emph" presetSubtype="0" fill="hold" nodeType="withEffect">
                                  <p:stCondLst>
                                    <p:cond delay="600"/>
                                  </p:stCondLst>
                                  <p:childTnLst>
                                    <p:animEffect transition="out" filter="fade">
                                      <p:cBhvr>
                                        <p:cTn id="49" dur="500" tmFilter="0, 0; .2, .5; .8, .5; 1, 0"/>
                                        <p:tgtEl>
                                          <p:spTgt spid="20"/>
                                        </p:tgtEl>
                                      </p:cBhvr>
                                    </p:animEffect>
                                    <p:animScale>
                                      <p:cBhvr>
                                        <p:cTn id="50" dur="250" autoRev="1" fill="hold"/>
                                        <p:tgtEl>
                                          <p:spTgt spid="20"/>
                                        </p:tgtEl>
                                      </p:cBhvr>
                                      <p:by x="105000" y="105000"/>
                                    </p:animScale>
                                  </p:childTnLst>
                                </p:cTn>
                              </p:par>
                              <p:par>
                                <p:cTn id="51" presetID="26" presetClass="emph" presetSubtype="0" fill="hold" nodeType="withEffect">
                                  <p:stCondLst>
                                    <p:cond delay="900"/>
                                  </p:stCondLst>
                                  <p:childTnLst>
                                    <p:animEffect transition="out" filter="fade">
                                      <p:cBhvr>
                                        <p:cTn id="52" dur="500" tmFilter="0, 0; .2, .5; .8, .5; 1, 0"/>
                                        <p:tgtEl>
                                          <p:spTgt spid="21"/>
                                        </p:tgtEl>
                                      </p:cBhvr>
                                    </p:animEffect>
                                    <p:animScale>
                                      <p:cBhvr>
                                        <p:cTn id="5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p:cNvSpPr>
          <p:nvPr/>
        </p:nvSpPr>
        <p:spPr bwMode="auto">
          <a:xfrm>
            <a:off x="5349505" y="3903107"/>
            <a:ext cx="412474"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2"/>
          </a:solidFill>
          <a:ln>
            <a:noFill/>
          </a:ln>
          <a:effectLs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200" b="0" dirty="0">
                <a:latin typeface="Helvetica Light" charset="0"/>
                <a:sym typeface="Helvetica Light" charset="0"/>
              </a:rPr>
              <a:t> </a:t>
            </a:r>
            <a:endParaRPr lang="es-ES" altLang="zh-CN" sz="900" dirty="0"/>
          </a:p>
        </p:txBody>
      </p:sp>
      <p:sp>
        <p:nvSpPr>
          <p:cNvPr id="63492" name="AutoShape 4"/>
          <p:cNvSpPr>
            <a:spLocks/>
          </p:cNvSpPr>
          <p:nvPr/>
        </p:nvSpPr>
        <p:spPr bwMode="auto">
          <a:xfrm>
            <a:off x="3388323" y="2392204"/>
            <a:ext cx="412474"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3"/>
          </a:solidFill>
          <a:ln>
            <a:noFill/>
          </a:ln>
          <a:effectLst/>
          <a:extLst/>
        </p:spPr>
        <p:txBody>
          <a:bodyPr lIns="0" tIns="0" rIns="0" bIns="0" anchor="ctr"/>
          <a:lstStyle/>
          <a:p>
            <a:pPr>
              <a:lnSpc>
                <a:spcPct val="100000"/>
              </a:lnSpc>
              <a:defRPr/>
            </a:pPr>
            <a:endParaRPr lang="es-ES" sz="1200" dirty="0">
              <a:latin typeface="Helvetica Light" charset="0"/>
              <a:ea typeface="ＭＳ Ｐゴシック" charset="0"/>
              <a:cs typeface="Helvetica Light" charset="0"/>
              <a:sym typeface="Helvetica Light" charset="0"/>
            </a:endParaRPr>
          </a:p>
        </p:txBody>
      </p:sp>
      <p:sp>
        <p:nvSpPr>
          <p:cNvPr id="63494" name="AutoShape 6"/>
          <p:cNvSpPr>
            <a:spLocks/>
          </p:cNvSpPr>
          <p:nvPr/>
        </p:nvSpPr>
        <p:spPr bwMode="auto">
          <a:xfrm>
            <a:off x="5339982" y="2785704"/>
            <a:ext cx="412474"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4"/>
          </a:solidFill>
          <a:ln>
            <a:noFill/>
          </a:ln>
          <a:effectLst/>
          <a:extLst/>
        </p:spPr>
        <p:txBody>
          <a:bodyPr lIns="0" tIns="0" rIns="0" bIns="0" anchor="ctr"/>
          <a:lstStyle/>
          <a:p>
            <a:pPr>
              <a:lnSpc>
                <a:spcPct val="100000"/>
              </a:lnSpc>
              <a:defRPr/>
            </a:pPr>
            <a:endParaRPr lang="es-ES" sz="1200" dirty="0">
              <a:latin typeface="Helvetica Light" charset="0"/>
              <a:ea typeface="ＭＳ Ｐゴシック" charset="0"/>
              <a:cs typeface="Helvetica Light" charset="0"/>
              <a:sym typeface="Helvetica Light" charset="0"/>
            </a:endParaRPr>
          </a:p>
        </p:txBody>
      </p:sp>
      <p:sp>
        <p:nvSpPr>
          <p:cNvPr id="63496" name="AutoShape 8"/>
          <p:cNvSpPr>
            <a:spLocks/>
          </p:cNvSpPr>
          <p:nvPr/>
        </p:nvSpPr>
        <p:spPr bwMode="auto">
          <a:xfrm>
            <a:off x="3378800" y="1401604"/>
            <a:ext cx="412474" cy="476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200" b="0" dirty="0">
                <a:latin typeface="Helvetica Light" charset="0"/>
                <a:sym typeface="Helvetica Light" charset="0"/>
              </a:rPr>
              <a:t> </a:t>
            </a:r>
            <a:endParaRPr lang="es-ES" altLang="zh-CN" sz="900" dirty="0"/>
          </a:p>
        </p:txBody>
      </p:sp>
      <p:sp>
        <p:nvSpPr>
          <p:cNvPr id="63498" name="AutoShape 10"/>
          <p:cNvSpPr>
            <a:spLocks/>
          </p:cNvSpPr>
          <p:nvPr/>
        </p:nvSpPr>
        <p:spPr bwMode="auto">
          <a:xfrm>
            <a:off x="3403202" y="3501866"/>
            <a:ext cx="412474"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1"/>
          </a:solidFill>
          <a:ln>
            <a:noFill/>
          </a:ln>
          <a:effectLst/>
          <a:extLst/>
        </p:spPr>
        <p:txBody>
          <a:bodyPr lIns="0" tIns="0" rIns="0" bIns="0" anchor="ctr"/>
          <a:lstStyle/>
          <a:p>
            <a:pPr>
              <a:lnSpc>
                <a:spcPct val="100000"/>
              </a:lnSpc>
              <a:defRPr/>
            </a:pPr>
            <a:endParaRPr lang="es-ES" sz="1200" dirty="0">
              <a:latin typeface="Helvetica Light" charset="0"/>
              <a:ea typeface="ＭＳ Ｐゴシック" charset="0"/>
              <a:cs typeface="Helvetica Light" charset="0"/>
              <a:sym typeface="Helvetica Light" charset="0"/>
            </a:endParaRPr>
          </a:p>
        </p:txBody>
      </p:sp>
      <p:sp>
        <p:nvSpPr>
          <p:cNvPr id="63500" name="AutoShape 12"/>
          <p:cNvSpPr>
            <a:spLocks/>
          </p:cNvSpPr>
          <p:nvPr/>
        </p:nvSpPr>
        <p:spPr bwMode="auto">
          <a:xfrm>
            <a:off x="5336410" y="1795105"/>
            <a:ext cx="412474" cy="476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2"/>
          </a:solidFill>
          <a:ln>
            <a:noFill/>
          </a:ln>
          <a:extLst/>
        </p:spPr>
        <p:txBody>
          <a:bodyPr lIns="0" tIns="0" rIns="0" bIns="0" anchor="ctr"/>
          <a:lstStyle/>
          <a:p>
            <a:endParaRPr lang="zh-CN" altLang="en-US" sz="1799"/>
          </a:p>
        </p:txBody>
      </p:sp>
      <p:sp>
        <p:nvSpPr>
          <p:cNvPr id="63504" name="Line 16"/>
          <p:cNvSpPr>
            <a:spLocks noChangeShapeType="1"/>
          </p:cNvSpPr>
          <p:nvPr/>
        </p:nvSpPr>
        <p:spPr bwMode="auto">
          <a:xfrm>
            <a:off x="3993641" y="3760828"/>
            <a:ext cx="1177899" cy="352424"/>
          </a:xfrm>
          <a:prstGeom prst="line">
            <a:avLst/>
          </a:prstGeom>
          <a:noFill/>
          <a:ln w="101600" cap="flat" cmpd="sng">
            <a:solidFill>
              <a:srgbClr val="B9B9B9"/>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07">
              <a:defRPr/>
            </a:pPr>
            <a:endParaRPr lang="es-ES" sz="500" dirty="0">
              <a:solidFill>
                <a:srgbClr val="000000"/>
              </a:solidFill>
              <a:latin typeface="Helvetica" charset="0"/>
              <a:ea typeface="ＭＳ Ｐゴシック" charset="0"/>
              <a:sym typeface="Helvetica" charset="0"/>
            </a:endParaRPr>
          </a:p>
        </p:txBody>
      </p:sp>
      <p:sp>
        <p:nvSpPr>
          <p:cNvPr id="63505" name="Line 17"/>
          <p:cNvSpPr>
            <a:spLocks noChangeShapeType="1"/>
          </p:cNvSpPr>
          <p:nvPr/>
        </p:nvSpPr>
        <p:spPr bwMode="auto">
          <a:xfrm flipV="1">
            <a:off x="3995426" y="3027401"/>
            <a:ext cx="1154092" cy="723305"/>
          </a:xfrm>
          <a:prstGeom prst="line">
            <a:avLst/>
          </a:prstGeom>
          <a:noFill/>
          <a:ln w="101600" cap="flat" cmpd="sng">
            <a:solidFill>
              <a:srgbClr val="B9B9B9"/>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07">
              <a:defRPr/>
            </a:pPr>
            <a:endParaRPr lang="es-ES" sz="500" dirty="0">
              <a:solidFill>
                <a:srgbClr val="000000"/>
              </a:solidFill>
              <a:latin typeface="Helvetica" charset="0"/>
              <a:ea typeface="ＭＳ Ｐゴシック" charset="0"/>
              <a:sym typeface="Helvetica" charset="0"/>
            </a:endParaRPr>
          </a:p>
        </p:txBody>
      </p:sp>
      <p:sp>
        <p:nvSpPr>
          <p:cNvPr id="63506" name="Line 18"/>
          <p:cNvSpPr>
            <a:spLocks noChangeShapeType="1"/>
          </p:cNvSpPr>
          <p:nvPr/>
        </p:nvSpPr>
        <p:spPr bwMode="auto">
          <a:xfrm>
            <a:off x="3992450" y="2636282"/>
            <a:ext cx="1155877" cy="389334"/>
          </a:xfrm>
          <a:prstGeom prst="line">
            <a:avLst/>
          </a:prstGeom>
          <a:noFill/>
          <a:ln w="101600" cap="flat" cmpd="sng">
            <a:solidFill>
              <a:srgbClr val="B9B9B9"/>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07">
              <a:defRPr/>
            </a:pPr>
            <a:endParaRPr lang="es-ES" sz="500" dirty="0">
              <a:solidFill>
                <a:srgbClr val="000000"/>
              </a:solidFill>
              <a:latin typeface="Helvetica" charset="0"/>
              <a:ea typeface="ＭＳ Ｐゴシック" charset="0"/>
              <a:sym typeface="Helvetica" charset="0"/>
            </a:endParaRPr>
          </a:p>
        </p:txBody>
      </p:sp>
      <p:sp>
        <p:nvSpPr>
          <p:cNvPr id="63507" name="Line 19"/>
          <p:cNvSpPr>
            <a:spLocks noChangeShapeType="1"/>
          </p:cNvSpPr>
          <p:nvPr/>
        </p:nvSpPr>
        <p:spPr bwMode="auto">
          <a:xfrm flipV="1">
            <a:off x="3994831" y="2047517"/>
            <a:ext cx="1130879" cy="591146"/>
          </a:xfrm>
          <a:prstGeom prst="line">
            <a:avLst/>
          </a:prstGeom>
          <a:noFill/>
          <a:ln w="101600" cap="flat" cmpd="sng">
            <a:solidFill>
              <a:srgbClr val="B9B9B9"/>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07">
              <a:defRPr/>
            </a:pPr>
            <a:endParaRPr lang="es-ES" sz="500" dirty="0">
              <a:solidFill>
                <a:srgbClr val="000000"/>
              </a:solidFill>
              <a:latin typeface="Helvetica" charset="0"/>
              <a:ea typeface="ＭＳ Ｐゴシック" charset="0"/>
              <a:sym typeface="Helvetica" charset="0"/>
            </a:endParaRPr>
          </a:p>
        </p:txBody>
      </p:sp>
      <p:sp>
        <p:nvSpPr>
          <p:cNvPr id="63508" name="Line 20"/>
          <p:cNvSpPr>
            <a:spLocks noChangeShapeType="1"/>
          </p:cNvSpPr>
          <p:nvPr/>
        </p:nvSpPr>
        <p:spPr bwMode="auto">
          <a:xfrm>
            <a:off x="4003759" y="1638538"/>
            <a:ext cx="1119570" cy="400050"/>
          </a:xfrm>
          <a:prstGeom prst="line">
            <a:avLst/>
          </a:prstGeom>
          <a:noFill/>
          <a:ln w="101600" cap="flat" cmpd="sng">
            <a:solidFill>
              <a:srgbClr val="B9B9B9"/>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07">
              <a:defRPr/>
            </a:pPr>
            <a:endParaRPr lang="es-ES" sz="500" dirty="0">
              <a:solidFill>
                <a:srgbClr val="000000"/>
              </a:solidFill>
              <a:latin typeface="Helvetica" charset="0"/>
              <a:ea typeface="ＭＳ Ｐゴシック" charset="0"/>
              <a:sym typeface="Helvetica" charset="0"/>
            </a:endParaRPr>
          </a:p>
        </p:txBody>
      </p:sp>
      <p:sp>
        <p:nvSpPr>
          <p:cNvPr id="63509" name="AutoShape 21"/>
          <p:cNvSpPr>
            <a:spLocks/>
          </p:cNvSpPr>
          <p:nvPr/>
        </p:nvSpPr>
        <p:spPr bwMode="auto">
          <a:xfrm>
            <a:off x="5041788" y="1954649"/>
            <a:ext cx="161895"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defTabSz="219018">
              <a:defRPr/>
            </a:pPr>
            <a:endParaRPr lang="es-ES" sz="1500" dirty="0">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0" name="AutoShape 22"/>
          <p:cNvSpPr>
            <a:spLocks/>
          </p:cNvSpPr>
          <p:nvPr/>
        </p:nvSpPr>
        <p:spPr bwMode="auto">
          <a:xfrm>
            <a:off x="5066786" y="2938700"/>
            <a:ext cx="161895"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defTabSz="219018">
              <a:defRPr/>
            </a:pPr>
            <a:endParaRPr lang="es-ES" sz="1500" dirty="0">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1" name="AutoShape 23"/>
          <p:cNvSpPr>
            <a:spLocks/>
          </p:cNvSpPr>
          <p:nvPr/>
        </p:nvSpPr>
        <p:spPr bwMode="auto">
          <a:xfrm>
            <a:off x="5098926" y="4043601"/>
            <a:ext cx="161895"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defTabSz="219018">
              <a:defRPr/>
            </a:pPr>
            <a:endParaRPr lang="es-ES" sz="1500" dirty="0">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2" name="AutoShape 24"/>
          <p:cNvSpPr>
            <a:spLocks/>
          </p:cNvSpPr>
          <p:nvPr/>
        </p:nvSpPr>
        <p:spPr bwMode="auto">
          <a:xfrm>
            <a:off x="3934716" y="1554598"/>
            <a:ext cx="161895"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lgn="r" defTabSz="219018">
              <a:defRPr/>
            </a:pPr>
            <a:endParaRPr lang="es-ES" sz="1500" dirty="0">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3" name="AutoShape 25"/>
          <p:cNvSpPr>
            <a:spLocks/>
          </p:cNvSpPr>
          <p:nvPr/>
        </p:nvSpPr>
        <p:spPr bwMode="auto">
          <a:xfrm>
            <a:off x="3921621" y="2545199"/>
            <a:ext cx="161895"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lgn="r" defTabSz="219018">
              <a:defRPr/>
            </a:pPr>
            <a:endParaRPr lang="es-ES" sz="1500" dirty="0">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4" name="AutoShape 26"/>
          <p:cNvSpPr>
            <a:spLocks/>
          </p:cNvSpPr>
          <p:nvPr/>
        </p:nvSpPr>
        <p:spPr bwMode="auto">
          <a:xfrm>
            <a:off x="3915670" y="3662601"/>
            <a:ext cx="161895"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lgn="r" defTabSz="219018">
              <a:defRPr/>
            </a:pPr>
            <a:endParaRPr lang="es-ES" sz="1500" dirty="0">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40" name="TextBox 23"/>
          <p:cNvSpPr txBox="1"/>
          <p:nvPr/>
        </p:nvSpPr>
        <p:spPr>
          <a:xfrm>
            <a:off x="1061198" y="1606246"/>
            <a:ext cx="1835564" cy="619474"/>
          </a:xfrm>
          <a:prstGeom prst="rect">
            <a:avLst/>
          </a:prstGeom>
          <a:noFill/>
        </p:spPr>
        <p:txBody>
          <a:bodyPr wrap="square" lIns="65012" tIns="32506" rIns="65012" bIns="3250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2150106" y="1401604"/>
            <a:ext cx="746657" cy="250256"/>
          </a:xfrm>
          <a:prstGeom prst="rect">
            <a:avLst/>
          </a:prstGeom>
          <a:noFill/>
        </p:spPr>
        <p:txBody>
          <a:bodyPr wrap="none" lIns="65012" tIns="32506" rIns="65012" bIns="32506" rtlCol="0">
            <a:spAutoFit/>
          </a:bodyPr>
          <a:lstStyle/>
          <a:p>
            <a:pPr algn="r"/>
            <a:r>
              <a:rPr lang="zh-CN" altLang="en-US" sz="1200" b="1" dirty="0">
                <a:solidFill>
                  <a:schemeClr val="bg1">
                    <a:lumMod val="50000"/>
                  </a:schemeClr>
                </a:solidFill>
                <a:ea typeface="微软雅黑" panose="020B0503020204020204" pitchFamily="34" charset="-122"/>
              </a:rPr>
              <a:t>文字内容</a:t>
            </a:r>
          </a:p>
        </p:txBody>
      </p:sp>
      <p:sp>
        <p:nvSpPr>
          <p:cNvPr id="42" name="TextBox 23"/>
          <p:cNvSpPr txBox="1"/>
          <p:nvPr/>
        </p:nvSpPr>
        <p:spPr>
          <a:xfrm>
            <a:off x="1061198" y="2579208"/>
            <a:ext cx="1835564" cy="619474"/>
          </a:xfrm>
          <a:prstGeom prst="rect">
            <a:avLst/>
          </a:prstGeom>
          <a:noFill/>
        </p:spPr>
        <p:txBody>
          <a:bodyPr wrap="square" lIns="65012" tIns="32506" rIns="65012" bIns="3250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3" name="TextBox 24"/>
          <p:cNvSpPr txBox="1"/>
          <p:nvPr/>
        </p:nvSpPr>
        <p:spPr>
          <a:xfrm>
            <a:off x="2150106" y="2374565"/>
            <a:ext cx="746657" cy="250256"/>
          </a:xfrm>
          <a:prstGeom prst="rect">
            <a:avLst/>
          </a:prstGeom>
          <a:noFill/>
        </p:spPr>
        <p:txBody>
          <a:bodyPr wrap="none" lIns="65012" tIns="32506" rIns="65012" bIns="32506" rtlCol="0">
            <a:spAutoFit/>
          </a:bodyPr>
          <a:lstStyle/>
          <a:p>
            <a:pPr algn="r"/>
            <a:r>
              <a:rPr lang="zh-CN" altLang="en-US" sz="1200" b="1" dirty="0">
                <a:solidFill>
                  <a:schemeClr val="bg1">
                    <a:lumMod val="50000"/>
                  </a:schemeClr>
                </a:solidFill>
                <a:ea typeface="微软雅黑" panose="020B0503020204020204" pitchFamily="34" charset="-122"/>
              </a:rPr>
              <a:t>文字内容</a:t>
            </a:r>
          </a:p>
        </p:txBody>
      </p:sp>
      <p:sp>
        <p:nvSpPr>
          <p:cNvPr id="44" name="TextBox 23"/>
          <p:cNvSpPr txBox="1"/>
          <p:nvPr/>
        </p:nvSpPr>
        <p:spPr>
          <a:xfrm>
            <a:off x="1061198" y="3597317"/>
            <a:ext cx="1835564" cy="619474"/>
          </a:xfrm>
          <a:prstGeom prst="rect">
            <a:avLst/>
          </a:prstGeom>
          <a:noFill/>
        </p:spPr>
        <p:txBody>
          <a:bodyPr wrap="square" lIns="65012" tIns="32506" rIns="65012" bIns="3250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5" name="TextBox 24"/>
          <p:cNvSpPr txBox="1"/>
          <p:nvPr/>
        </p:nvSpPr>
        <p:spPr>
          <a:xfrm>
            <a:off x="2150106" y="3392674"/>
            <a:ext cx="746657" cy="250256"/>
          </a:xfrm>
          <a:prstGeom prst="rect">
            <a:avLst/>
          </a:prstGeom>
          <a:noFill/>
        </p:spPr>
        <p:txBody>
          <a:bodyPr wrap="none" lIns="65012" tIns="32506" rIns="65012" bIns="32506" rtlCol="0">
            <a:spAutoFit/>
          </a:bodyPr>
          <a:lstStyle/>
          <a:p>
            <a:pPr algn="r"/>
            <a:r>
              <a:rPr lang="zh-CN" altLang="en-US" sz="1200" b="1" dirty="0">
                <a:solidFill>
                  <a:schemeClr val="bg1">
                    <a:lumMod val="50000"/>
                  </a:schemeClr>
                </a:solidFill>
                <a:ea typeface="微软雅黑" panose="020B0503020204020204" pitchFamily="34" charset="-122"/>
              </a:rPr>
              <a:t>文字内容</a:t>
            </a:r>
          </a:p>
        </p:txBody>
      </p:sp>
      <p:sp>
        <p:nvSpPr>
          <p:cNvPr id="46" name="TextBox 23"/>
          <p:cNvSpPr txBox="1"/>
          <p:nvPr/>
        </p:nvSpPr>
        <p:spPr>
          <a:xfrm>
            <a:off x="6289821" y="1750752"/>
            <a:ext cx="1835564" cy="619474"/>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47" name="TextBox 24"/>
          <p:cNvSpPr txBox="1"/>
          <p:nvPr/>
        </p:nvSpPr>
        <p:spPr>
          <a:xfrm>
            <a:off x="6289819" y="1556431"/>
            <a:ext cx="746657"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48" name="TextBox 23"/>
          <p:cNvSpPr txBox="1"/>
          <p:nvPr/>
        </p:nvSpPr>
        <p:spPr>
          <a:xfrm>
            <a:off x="6289821" y="2723713"/>
            <a:ext cx="1835564" cy="619474"/>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49" name="TextBox 24"/>
          <p:cNvSpPr txBox="1"/>
          <p:nvPr/>
        </p:nvSpPr>
        <p:spPr>
          <a:xfrm>
            <a:off x="6289819" y="2529392"/>
            <a:ext cx="746657"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50" name="TextBox 23"/>
          <p:cNvSpPr txBox="1"/>
          <p:nvPr/>
        </p:nvSpPr>
        <p:spPr>
          <a:xfrm>
            <a:off x="6289821" y="3741822"/>
            <a:ext cx="1835564" cy="619474"/>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1" name="TextBox 24"/>
          <p:cNvSpPr txBox="1"/>
          <p:nvPr/>
        </p:nvSpPr>
        <p:spPr>
          <a:xfrm>
            <a:off x="6289819" y="3547501"/>
            <a:ext cx="746657"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文字内容</a:t>
            </a:r>
          </a:p>
        </p:txBody>
      </p:sp>
    </p:spTree>
    <p:extLst>
      <p:ext uri="{BB962C8B-B14F-4D97-AF65-F5344CB8AC3E}">
        <p14:creationId xmlns:p14="http://schemas.microsoft.com/office/powerpoint/2010/main" val="1659218672"/>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63496"/>
                                        </p:tgtEl>
                                        <p:attrNameLst>
                                          <p:attrName>style.visibility</p:attrName>
                                        </p:attrNameLst>
                                      </p:cBhvr>
                                      <p:to>
                                        <p:strVal val="visible"/>
                                      </p:to>
                                    </p:set>
                                    <p:animEffect transition="in" filter="dissolve">
                                      <p:cBhvr>
                                        <p:cTn id="7" dur="500"/>
                                        <p:tgtEl>
                                          <p:spTgt spid="63496"/>
                                        </p:tgtEl>
                                      </p:cBhvr>
                                    </p:animEffect>
                                  </p:childTnLst>
                                </p:cTn>
                              </p:par>
                            </p:childTnLst>
                          </p:cTn>
                        </p:par>
                        <p:par>
                          <p:cTn id="8" fill="hold" nodeType="afterGroup">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63500"/>
                                        </p:tgtEl>
                                        <p:attrNameLst>
                                          <p:attrName>style.visibility</p:attrName>
                                        </p:attrNameLst>
                                      </p:cBhvr>
                                      <p:to>
                                        <p:strVal val="visible"/>
                                      </p:to>
                                    </p:set>
                                    <p:animEffect transition="in" filter="dissolve">
                                      <p:cBhvr>
                                        <p:cTn id="11" dur="500"/>
                                        <p:tgtEl>
                                          <p:spTgt spid="63500"/>
                                        </p:tgtEl>
                                      </p:cBhvr>
                                    </p:animEffect>
                                  </p:childTnLst>
                                </p:cTn>
                              </p:par>
                            </p:childTnLst>
                          </p:cTn>
                        </p:par>
                        <p:par>
                          <p:cTn id="12" fill="hold" nodeType="afterGroup">
                            <p:stCondLst>
                              <p:cond delay="1200"/>
                            </p:stCondLst>
                            <p:childTnLst>
                              <p:par>
                                <p:cTn id="13" presetID="9" presetClass="entr" presetSubtype="0" fill="hold" nodeType="afterEffect">
                                  <p:stCondLst>
                                    <p:cond delay="100"/>
                                  </p:stCondLst>
                                  <p:childTnLst>
                                    <p:set>
                                      <p:cBhvr>
                                        <p:cTn id="14" dur="1" fill="hold">
                                          <p:stCondLst>
                                            <p:cond delay="0"/>
                                          </p:stCondLst>
                                        </p:cTn>
                                        <p:tgtEl>
                                          <p:spTgt spid="63492"/>
                                        </p:tgtEl>
                                        <p:attrNameLst>
                                          <p:attrName>style.visibility</p:attrName>
                                        </p:attrNameLst>
                                      </p:cBhvr>
                                      <p:to>
                                        <p:strVal val="visible"/>
                                      </p:to>
                                    </p:set>
                                    <p:animEffect transition="in" filter="dissolve">
                                      <p:cBhvr>
                                        <p:cTn id="15" dur="500"/>
                                        <p:tgtEl>
                                          <p:spTgt spid="63492"/>
                                        </p:tgtEl>
                                      </p:cBhvr>
                                    </p:animEffect>
                                  </p:childTnLst>
                                </p:cTn>
                              </p:par>
                            </p:childTnLst>
                          </p:cTn>
                        </p:par>
                        <p:par>
                          <p:cTn id="16" fill="hold" nodeType="afterGroup">
                            <p:stCondLst>
                              <p:cond delay="1800"/>
                            </p:stCondLst>
                            <p:childTnLst>
                              <p:par>
                                <p:cTn id="17" presetID="9" presetClass="entr" presetSubtype="0" fill="hold" nodeType="afterEffect">
                                  <p:stCondLst>
                                    <p:cond delay="100"/>
                                  </p:stCondLst>
                                  <p:childTnLst>
                                    <p:set>
                                      <p:cBhvr>
                                        <p:cTn id="18" dur="1" fill="hold">
                                          <p:stCondLst>
                                            <p:cond delay="0"/>
                                          </p:stCondLst>
                                        </p:cTn>
                                        <p:tgtEl>
                                          <p:spTgt spid="63494"/>
                                        </p:tgtEl>
                                        <p:attrNameLst>
                                          <p:attrName>style.visibility</p:attrName>
                                        </p:attrNameLst>
                                      </p:cBhvr>
                                      <p:to>
                                        <p:strVal val="visible"/>
                                      </p:to>
                                    </p:set>
                                    <p:animEffect transition="in" filter="dissolve">
                                      <p:cBhvr>
                                        <p:cTn id="19" dur="500"/>
                                        <p:tgtEl>
                                          <p:spTgt spid="63494"/>
                                        </p:tgtEl>
                                      </p:cBhvr>
                                    </p:animEffect>
                                  </p:childTnLst>
                                </p:cTn>
                              </p:par>
                            </p:childTnLst>
                          </p:cTn>
                        </p:par>
                        <p:par>
                          <p:cTn id="20" fill="hold" nodeType="afterGroup">
                            <p:stCondLst>
                              <p:cond delay="2400"/>
                            </p:stCondLst>
                            <p:childTnLst>
                              <p:par>
                                <p:cTn id="21" presetID="9" presetClass="entr" presetSubtype="0" fill="hold" nodeType="afterEffect">
                                  <p:stCondLst>
                                    <p:cond delay="100"/>
                                  </p:stCondLst>
                                  <p:childTnLst>
                                    <p:set>
                                      <p:cBhvr>
                                        <p:cTn id="22" dur="1" fill="hold">
                                          <p:stCondLst>
                                            <p:cond delay="0"/>
                                          </p:stCondLst>
                                        </p:cTn>
                                        <p:tgtEl>
                                          <p:spTgt spid="63498"/>
                                        </p:tgtEl>
                                        <p:attrNameLst>
                                          <p:attrName>style.visibility</p:attrName>
                                        </p:attrNameLst>
                                      </p:cBhvr>
                                      <p:to>
                                        <p:strVal val="visible"/>
                                      </p:to>
                                    </p:set>
                                    <p:animEffect transition="in" filter="dissolve">
                                      <p:cBhvr>
                                        <p:cTn id="23" dur="500"/>
                                        <p:tgtEl>
                                          <p:spTgt spid="63498"/>
                                        </p:tgtEl>
                                      </p:cBhvr>
                                    </p:animEffect>
                                  </p:childTnLst>
                                </p:cTn>
                              </p:par>
                            </p:childTnLst>
                          </p:cTn>
                        </p:par>
                        <p:par>
                          <p:cTn id="24" fill="hold" nodeType="afterGroup">
                            <p:stCondLst>
                              <p:cond delay="3000"/>
                            </p:stCondLst>
                            <p:childTnLst>
                              <p:par>
                                <p:cTn id="25" presetID="9" presetClass="entr" presetSubtype="0" fill="hold" grpId="0" nodeType="afterEffect">
                                  <p:stCondLst>
                                    <p:cond delay="100"/>
                                  </p:stCondLst>
                                  <p:childTnLst>
                                    <p:set>
                                      <p:cBhvr>
                                        <p:cTn id="26" dur="1" fill="hold">
                                          <p:stCondLst>
                                            <p:cond delay="0"/>
                                          </p:stCondLst>
                                        </p:cTn>
                                        <p:tgtEl>
                                          <p:spTgt spid="63490"/>
                                        </p:tgtEl>
                                        <p:attrNameLst>
                                          <p:attrName>style.visibility</p:attrName>
                                        </p:attrNameLst>
                                      </p:cBhvr>
                                      <p:to>
                                        <p:strVal val="visible"/>
                                      </p:to>
                                    </p:set>
                                    <p:animEffect transition="in" filter="dissolve">
                                      <p:cBhvr>
                                        <p:cTn id="27" dur="500"/>
                                        <p:tgtEl>
                                          <p:spTgt spid="63490"/>
                                        </p:tgtEl>
                                      </p:cBhvr>
                                    </p:animEffect>
                                  </p:childTnLst>
                                </p:cTn>
                              </p:par>
                            </p:childTnLst>
                          </p:cTn>
                        </p:par>
                        <p:par>
                          <p:cTn id="28" fill="hold" nodeType="afterGroup">
                            <p:stCondLst>
                              <p:cond delay="3600"/>
                            </p:stCondLst>
                            <p:childTnLst>
                              <p:par>
                                <p:cTn id="29" presetID="9" presetClass="entr" presetSubtype="0" fill="hold" nodeType="afterEffect">
                                  <p:stCondLst>
                                    <p:cond delay="100"/>
                                  </p:stCondLst>
                                  <p:childTnLst>
                                    <p:set>
                                      <p:cBhvr>
                                        <p:cTn id="30" dur="1" fill="hold">
                                          <p:stCondLst>
                                            <p:cond delay="0"/>
                                          </p:stCondLst>
                                        </p:cTn>
                                        <p:tgtEl>
                                          <p:spTgt spid="63509"/>
                                        </p:tgtEl>
                                        <p:attrNameLst>
                                          <p:attrName>style.visibility</p:attrName>
                                        </p:attrNameLst>
                                      </p:cBhvr>
                                      <p:to>
                                        <p:strVal val="visible"/>
                                      </p:to>
                                    </p:set>
                                    <p:animEffect transition="in" filter="dissolve">
                                      <p:cBhvr>
                                        <p:cTn id="31" dur="500"/>
                                        <p:tgtEl>
                                          <p:spTgt spid="63509"/>
                                        </p:tgtEl>
                                      </p:cBhvr>
                                    </p:animEffect>
                                  </p:childTnLst>
                                </p:cTn>
                              </p:par>
                            </p:childTnLst>
                          </p:cTn>
                        </p:par>
                        <p:par>
                          <p:cTn id="32" fill="hold" nodeType="afterGroup">
                            <p:stCondLst>
                              <p:cond delay="4200"/>
                            </p:stCondLst>
                            <p:childTnLst>
                              <p:par>
                                <p:cTn id="33" presetID="9" presetClass="entr" presetSubtype="0" fill="hold" nodeType="afterEffect">
                                  <p:stCondLst>
                                    <p:cond delay="100"/>
                                  </p:stCondLst>
                                  <p:childTnLst>
                                    <p:set>
                                      <p:cBhvr>
                                        <p:cTn id="34" dur="1" fill="hold">
                                          <p:stCondLst>
                                            <p:cond delay="0"/>
                                          </p:stCondLst>
                                        </p:cTn>
                                        <p:tgtEl>
                                          <p:spTgt spid="63510"/>
                                        </p:tgtEl>
                                        <p:attrNameLst>
                                          <p:attrName>style.visibility</p:attrName>
                                        </p:attrNameLst>
                                      </p:cBhvr>
                                      <p:to>
                                        <p:strVal val="visible"/>
                                      </p:to>
                                    </p:set>
                                    <p:animEffect transition="in" filter="dissolve">
                                      <p:cBhvr>
                                        <p:cTn id="35" dur="500"/>
                                        <p:tgtEl>
                                          <p:spTgt spid="63510"/>
                                        </p:tgtEl>
                                      </p:cBhvr>
                                    </p:animEffect>
                                  </p:childTnLst>
                                </p:cTn>
                              </p:par>
                            </p:childTnLst>
                          </p:cTn>
                        </p:par>
                        <p:par>
                          <p:cTn id="36" fill="hold" nodeType="afterGroup">
                            <p:stCondLst>
                              <p:cond delay="4800"/>
                            </p:stCondLst>
                            <p:childTnLst>
                              <p:par>
                                <p:cTn id="37" presetID="9" presetClass="entr" presetSubtype="0" fill="hold" nodeType="afterEffect">
                                  <p:stCondLst>
                                    <p:cond delay="100"/>
                                  </p:stCondLst>
                                  <p:childTnLst>
                                    <p:set>
                                      <p:cBhvr>
                                        <p:cTn id="38" dur="1" fill="hold">
                                          <p:stCondLst>
                                            <p:cond delay="0"/>
                                          </p:stCondLst>
                                        </p:cTn>
                                        <p:tgtEl>
                                          <p:spTgt spid="63511"/>
                                        </p:tgtEl>
                                        <p:attrNameLst>
                                          <p:attrName>style.visibility</p:attrName>
                                        </p:attrNameLst>
                                      </p:cBhvr>
                                      <p:to>
                                        <p:strVal val="visible"/>
                                      </p:to>
                                    </p:set>
                                    <p:animEffect transition="in" filter="dissolve">
                                      <p:cBhvr>
                                        <p:cTn id="39" dur="500"/>
                                        <p:tgtEl>
                                          <p:spTgt spid="63511"/>
                                        </p:tgtEl>
                                      </p:cBhvr>
                                    </p:animEffect>
                                  </p:childTnLst>
                                </p:cTn>
                              </p:par>
                            </p:childTnLst>
                          </p:cTn>
                        </p:par>
                        <p:par>
                          <p:cTn id="40" fill="hold" nodeType="afterGroup">
                            <p:stCondLst>
                              <p:cond delay="5400"/>
                            </p:stCondLst>
                            <p:childTnLst>
                              <p:par>
                                <p:cTn id="41" presetID="9" presetClass="entr" presetSubtype="0" fill="hold" nodeType="afterEffect">
                                  <p:stCondLst>
                                    <p:cond delay="100"/>
                                  </p:stCondLst>
                                  <p:childTnLst>
                                    <p:set>
                                      <p:cBhvr>
                                        <p:cTn id="42" dur="1" fill="hold">
                                          <p:stCondLst>
                                            <p:cond delay="0"/>
                                          </p:stCondLst>
                                        </p:cTn>
                                        <p:tgtEl>
                                          <p:spTgt spid="63512"/>
                                        </p:tgtEl>
                                        <p:attrNameLst>
                                          <p:attrName>style.visibility</p:attrName>
                                        </p:attrNameLst>
                                      </p:cBhvr>
                                      <p:to>
                                        <p:strVal val="visible"/>
                                      </p:to>
                                    </p:set>
                                    <p:animEffect transition="in" filter="dissolve">
                                      <p:cBhvr>
                                        <p:cTn id="43" dur="500"/>
                                        <p:tgtEl>
                                          <p:spTgt spid="63512"/>
                                        </p:tgtEl>
                                      </p:cBhvr>
                                    </p:animEffect>
                                  </p:childTnLst>
                                </p:cTn>
                              </p:par>
                            </p:childTnLst>
                          </p:cTn>
                        </p:par>
                        <p:par>
                          <p:cTn id="44" fill="hold" nodeType="afterGroup">
                            <p:stCondLst>
                              <p:cond delay="6000"/>
                            </p:stCondLst>
                            <p:childTnLst>
                              <p:par>
                                <p:cTn id="45" presetID="9" presetClass="entr" presetSubtype="0" fill="hold" nodeType="afterEffect">
                                  <p:stCondLst>
                                    <p:cond delay="100"/>
                                  </p:stCondLst>
                                  <p:childTnLst>
                                    <p:set>
                                      <p:cBhvr>
                                        <p:cTn id="46" dur="1" fill="hold">
                                          <p:stCondLst>
                                            <p:cond delay="0"/>
                                          </p:stCondLst>
                                        </p:cTn>
                                        <p:tgtEl>
                                          <p:spTgt spid="63513"/>
                                        </p:tgtEl>
                                        <p:attrNameLst>
                                          <p:attrName>style.visibility</p:attrName>
                                        </p:attrNameLst>
                                      </p:cBhvr>
                                      <p:to>
                                        <p:strVal val="visible"/>
                                      </p:to>
                                    </p:set>
                                    <p:animEffect transition="in" filter="dissolve">
                                      <p:cBhvr>
                                        <p:cTn id="47" dur="500"/>
                                        <p:tgtEl>
                                          <p:spTgt spid="63513"/>
                                        </p:tgtEl>
                                      </p:cBhvr>
                                    </p:animEffect>
                                  </p:childTnLst>
                                </p:cTn>
                              </p:par>
                            </p:childTnLst>
                          </p:cTn>
                        </p:par>
                        <p:par>
                          <p:cTn id="48" fill="hold" nodeType="afterGroup">
                            <p:stCondLst>
                              <p:cond delay="6600"/>
                            </p:stCondLst>
                            <p:childTnLst>
                              <p:par>
                                <p:cTn id="49" presetID="9" presetClass="entr" presetSubtype="0" fill="hold" nodeType="afterEffect">
                                  <p:stCondLst>
                                    <p:cond delay="100"/>
                                  </p:stCondLst>
                                  <p:childTnLst>
                                    <p:set>
                                      <p:cBhvr>
                                        <p:cTn id="50" dur="1" fill="hold">
                                          <p:stCondLst>
                                            <p:cond delay="0"/>
                                          </p:stCondLst>
                                        </p:cTn>
                                        <p:tgtEl>
                                          <p:spTgt spid="63514"/>
                                        </p:tgtEl>
                                        <p:attrNameLst>
                                          <p:attrName>style.visibility</p:attrName>
                                        </p:attrNameLst>
                                      </p:cBhvr>
                                      <p:to>
                                        <p:strVal val="visible"/>
                                      </p:to>
                                    </p:set>
                                    <p:animEffect transition="in" filter="dissolve">
                                      <p:cBhvr>
                                        <p:cTn id="51" dur="500"/>
                                        <p:tgtEl>
                                          <p:spTgt spid="63514"/>
                                        </p:tgtEl>
                                      </p:cBhvr>
                                    </p:animEffect>
                                  </p:childTnLst>
                                </p:cTn>
                              </p:par>
                            </p:childTnLst>
                          </p:cTn>
                        </p:par>
                        <p:par>
                          <p:cTn id="52" fill="hold" nodeType="afterGroup">
                            <p:stCondLst>
                              <p:cond delay="7200"/>
                            </p:stCondLst>
                            <p:childTnLst>
                              <p:par>
                                <p:cTn id="53" presetID="9" presetClass="entr" presetSubtype="0" fill="hold" nodeType="afterEffect">
                                  <p:stCondLst>
                                    <p:cond delay="100"/>
                                  </p:stCondLst>
                                  <p:childTnLst>
                                    <p:set>
                                      <p:cBhvr>
                                        <p:cTn id="54" dur="1" fill="hold">
                                          <p:stCondLst>
                                            <p:cond delay="0"/>
                                          </p:stCondLst>
                                        </p:cTn>
                                        <p:tgtEl>
                                          <p:spTgt spid="63508"/>
                                        </p:tgtEl>
                                        <p:attrNameLst>
                                          <p:attrName>style.visibility</p:attrName>
                                        </p:attrNameLst>
                                      </p:cBhvr>
                                      <p:to>
                                        <p:strVal val="visible"/>
                                      </p:to>
                                    </p:set>
                                    <p:animEffect transition="in" filter="dissolve">
                                      <p:cBhvr>
                                        <p:cTn id="55" dur="500"/>
                                        <p:tgtEl>
                                          <p:spTgt spid="63508"/>
                                        </p:tgtEl>
                                      </p:cBhvr>
                                    </p:animEffect>
                                  </p:childTnLst>
                                </p:cTn>
                              </p:par>
                            </p:childTnLst>
                          </p:cTn>
                        </p:par>
                        <p:par>
                          <p:cTn id="56" fill="hold" nodeType="afterGroup">
                            <p:stCondLst>
                              <p:cond delay="7800"/>
                            </p:stCondLst>
                            <p:childTnLst>
                              <p:par>
                                <p:cTn id="57" presetID="9" presetClass="entr" presetSubtype="0" fill="hold" nodeType="afterEffect">
                                  <p:stCondLst>
                                    <p:cond delay="100"/>
                                  </p:stCondLst>
                                  <p:childTnLst>
                                    <p:set>
                                      <p:cBhvr>
                                        <p:cTn id="58" dur="1" fill="hold">
                                          <p:stCondLst>
                                            <p:cond delay="0"/>
                                          </p:stCondLst>
                                        </p:cTn>
                                        <p:tgtEl>
                                          <p:spTgt spid="63507"/>
                                        </p:tgtEl>
                                        <p:attrNameLst>
                                          <p:attrName>style.visibility</p:attrName>
                                        </p:attrNameLst>
                                      </p:cBhvr>
                                      <p:to>
                                        <p:strVal val="visible"/>
                                      </p:to>
                                    </p:set>
                                    <p:animEffect transition="in" filter="dissolve">
                                      <p:cBhvr>
                                        <p:cTn id="59" dur="500"/>
                                        <p:tgtEl>
                                          <p:spTgt spid="63507"/>
                                        </p:tgtEl>
                                      </p:cBhvr>
                                    </p:animEffect>
                                  </p:childTnLst>
                                </p:cTn>
                              </p:par>
                            </p:childTnLst>
                          </p:cTn>
                        </p:par>
                        <p:par>
                          <p:cTn id="60" fill="hold" nodeType="afterGroup">
                            <p:stCondLst>
                              <p:cond delay="8400"/>
                            </p:stCondLst>
                            <p:childTnLst>
                              <p:par>
                                <p:cTn id="61" presetID="9" presetClass="entr" presetSubtype="0" fill="hold" nodeType="afterEffect">
                                  <p:stCondLst>
                                    <p:cond delay="100"/>
                                  </p:stCondLst>
                                  <p:childTnLst>
                                    <p:set>
                                      <p:cBhvr>
                                        <p:cTn id="62" dur="1" fill="hold">
                                          <p:stCondLst>
                                            <p:cond delay="0"/>
                                          </p:stCondLst>
                                        </p:cTn>
                                        <p:tgtEl>
                                          <p:spTgt spid="63506"/>
                                        </p:tgtEl>
                                        <p:attrNameLst>
                                          <p:attrName>style.visibility</p:attrName>
                                        </p:attrNameLst>
                                      </p:cBhvr>
                                      <p:to>
                                        <p:strVal val="visible"/>
                                      </p:to>
                                    </p:set>
                                    <p:animEffect transition="in" filter="dissolve">
                                      <p:cBhvr>
                                        <p:cTn id="63" dur="500"/>
                                        <p:tgtEl>
                                          <p:spTgt spid="63506"/>
                                        </p:tgtEl>
                                      </p:cBhvr>
                                    </p:animEffect>
                                  </p:childTnLst>
                                </p:cTn>
                              </p:par>
                            </p:childTnLst>
                          </p:cTn>
                        </p:par>
                        <p:par>
                          <p:cTn id="64" fill="hold" nodeType="afterGroup">
                            <p:stCondLst>
                              <p:cond delay="9000"/>
                            </p:stCondLst>
                            <p:childTnLst>
                              <p:par>
                                <p:cTn id="65" presetID="9" presetClass="entr" presetSubtype="0" fill="hold" nodeType="afterEffect">
                                  <p:stCondLst>
                                    <p:cond delay="100"/>
                                  </p:stCondLst>
                                  <p:childTnLst>
                                    <p:set>
                                      <p:cBhvr>
                                        <p:cTn id="66" dur="1" fill="hold">
                                          <p:stCondLst>
                                            <p:cond delay="0"/>
                                          </p:stCondLst>
                                        </p:cTn>
                                        <p:tgtEl>
                                          <p:spTgt spid="63505"/>
                                        </p:tgtEl>
                                        <p:attrNameLst>
                                          <p:attrName>style.visibility</p:attrName>
                                        </p:attrNameLst>
                                      </p:cBhvr>
                                      <p:to>
                                        <p:strVal val="visible"/>
                                      </p:to>
                                    </p:set>
                                    <p:animEffect transition="in" filter="dissolve">
                                      <p:cBhvr>
                                        <p:cTn id="67" dur="500"/>
                                        <p:tgtEl>
                                          <p:spTgt spid="63505"/>
                                        </p:tgtEl>
                                      </p:cBhvr>
                                    </p:animEffect>
                                  </p:childTnLst>
                                </p:cTn>
                              </p:par>
                            </p:childTnLst>
                          </p:cTn>
                        </p:par>
                        <p:par>
                          <p:cTn id="68" fill="hold" nodeType="afterGroup">
                            <p:stCondLst>
                              <p:cond delay="9600"/>
                            </p:stCondLst>
                            <p:childTnLst>
                              <p:par>
                                <p:cTn id="69" presetID="9" presetClass="entr" presetSubtype="0" fill="hold" nodeType="afterEffect">
                                  <p:stCondLst>
                                    <p:cond delay="100"/>
                                  </p:stCondLst>
                                  <p:childTnLst>
                                    <p:set>
                                      <p:cBhvr>
                                        <p:cTn id="70" dur="1" fill="hold">
                                          <p:stCondLst>
                                            <p:cond delay="0"/>
                                          </p:stCondLst>
                                        </p:cTn>
                                        <p:tgtEl>
                                          <p:spTgt spid="63504"/>
                                        </p:tgtEl>
                                        <p:attrNameLst>
                                          <p:attrName>style.visibility</p:attrName>
                                        </p:attrNameLst>
                                      </p:cBhvr>
                                      <p:to>
                                        <p:strVal val="visible"/>
                                      </p:to>
                                    </p:set>
                                    <p:animEffect transition="in" filter="dissolve">
                                      <p:cBhvr>
                                        <p:cTn id="71" dur="500"/>
                                        <p:tgtEl>
                                          <p:spTgt spid="63504"/>
                                        </p:tgtEl>
                                      </p:cBhvr>
                                    </p:animEffect>
                                  </p:childTnLst>
                                </p:cTn>
                              </p:par>
                            </p:childTnLst>
                          </p:cTn>
                        </p:par>
                        <p:par>
                          <p:cTn id="72" fill="hold">
                            <p:stCondLst>
                              <p:cond delay="10200"/>
                            </p:stCondLst>
                            <p:childTnLst>
                              <p:par>
                                <p:cTn id="73" presetID="12" presetClass="entr" presetSubtype="4"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p:tgtEl>
                                          <p:spTgt spid="41"/>
                                        </p:tgtEl>
                                        <p:attrNameLst>
                                          <p:attrName>ppt_y</p:attrName>
                                        </p:attrNameLst>
                                      </p:cBhvr>
                                      <p:tavLst>
                                        <p:tav tm="0">
                                          <p:val>
                                            <p:strVal val="#ppt_y-#ppt_h*1.125000"/>
                                          </p:val>
                                        </p:tav>
                                        <p:tav tm="100000">
                                          <p:val>
                                            <p:strVal val="#ppt_y"/>
                                          </p:val>
                                        </p:tav>
                                      </p:tavLst>
                                    </p:anim>
                                    <p:animEffect transition="in" filter="wipe(down)">
                                      <p:cBhvr>
                                        <p:cTn id="80" dur="500"/>
                                        <p:tgtEl>
                                          <p:spTgt spid="41"/>
                                        </p:tgtEl>
                                      </p:cBhvr>
                                    </p:animEffect>
                                  </p:childTnLst>
                                </p:cTn>
                              </p:par>
                            </p:childTnLst>
                          </p:cTn>
                        </p:par>
                        <p:par>
                          <p:cTn id="81" fill="hold">
                            <p:stCondLst>
                              <p:cond delay="10700"/>
                            </p:stCondLst>
                            <p:childTnLst>
                              <p:par>
                                <p:cTn id="82" presetID="12" presetClass="entr" presetSubtype="4"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p:tgtEl>
                                          <p:spTgt spid="42"/>
                                        </p:tgtEl>
                                        <p:attrNameLst>
                                          <p:attrName>ppt_y</p:attrName>
                                        </p:attrNameLst>
                                      </p:cBhvr>
                                      <p:tavLst>
                                        <p:tav tm="0">
                                          <p:val>
                                            <p:strVal val="#ppt_y+#ppt_h*1.125000"/>
                                          </p:val>
                                        </p:tav>
                                        <p:tav tm="100000">
                                          <p:val>
                                            <p:strVal val="#ppt_y"/>
                                          </p:val>
                                        </p:tav>
                                      </p:tavLst>
                                    </p:anim>
                                    <p:animEffect transition="in" filter="wipe(up)">
                                      <p:cBhvr>
                                        <p:cTn id="85" dur="500"/>
                                        <p:tgtEl>
                                          <p:spTgt spid="42"/>
                                        </p:tgtEl>
                                      </p:cBhvr>
                                    </p:animEffect>
                                  </p:childTnLst>
                                </p:cTn>
                              </p:par>
                              <p:par>
                                <p:cTn id="86" presetID="12" presetClass="entr" presetSubtype="1"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500"/>
                                        <p:tgtEl>
                                          <p:spTgt spid="43"/>
                                        </p:tgtEl>
                                        <p:attrNameLst>
                                          <p:attrName>ppt_y</p:attrName>
                                        </p:attrNameLst>
                                      </p:cBhvr>
                                      <p:tavLst>
                                        <p:tav tm="0">
                                          <p:val>
                                            <p:strVal val="#ppt_y-#ppt_h*1.125000"/>
                                          </p:val>
                                        </p:tav>
                                        <p:tav tm="100000">
                                          <p:val>
                                            <p:strVal val="#ppt_y"/>
                                          </p:val>
                                        </p:tav>
                                      </p:tavLst>
                                    </p:anim>
                                    <p:animEffect transition="in" filter="wipe(down)">
                                      <p:cBhvr>
                                        <p:cTn id="89" dur="500"/>
                                        <p:tgtEl>
                                          <p:spTgt spid="43"/>
                                        </p:tgtEl>
                                      </p:cBhvr>
                                    </p:animEffect>
                                  </p:childTnLst>
                                </p:cTn>
                              </p:par>
                            </p:childTnLst>
                          </p:cTn>
                        </p:par>
                        <p:par>
                          <p:cTn id="90" fill="hold">
                            <p:stCondLst>
                              <p:cond delay="11200"/>
                            </p:stCondLst>
                            <p:childTnLst>
                              <p:par>
                                <p:cTn id="91" presetID="12" presetClass="entr" presetSubtype="4"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p:tgtEl>
                                          <p:spTgt spid="44"/>
                                        </p:tgtEl>
                                        <p:attrNameLst>
                                          <p:attrName>ppt_y</p:attrName>
                                        </p:attrNameLst>
                                      </p:cBhvr>
                                      <p:tavLst>
                                        <p:tav tm="0">
                                          <p:val>
                                            <p:strVal val="#ppt_y+#ppt_h*1.125000"/>
                                          </p:val>
                                        </p:tav>
                                        <p:tav tm="100000">
                                          <p:val>
                                            <p:strVal val="#ppt_y"/>
                                          </p:val>
                                        </p:tav>
                                      </p:tavLst>
                                    </p:anim>
                                    <p:animEffect transition="in" filter="wipe(up)">
                                      <p:cBhvr>
                                        <p:cTn id="94" dur="500"/>
                                        <p:tgtEl>
                                          <p:spTgt spid="44"/>
                                        </p:tgtEl>
                                      </p:cBhvr>
                                    </p:animEffect>
                                  </p:childTnLst>
                                </p:cTn>
                              </p:par>
                              <p:par>
                                <p:cTn id="95" presetID="12" presetClass="entr" presetSubtype="1"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p:tgtEl>
                                          <p:spTgt spid="45"/>
                                        </p:tgtEl>
                                        <p:attrNameLst>
                                          <p:attrName>ppt_y</p:attrName>
                                        </p:attrNameLst>
                                      </p:cBhvr>
                                      <p:tavLst>
                                        <p:tav tm="0">
                                          <p:val>
                                            <p:strVal val="#ppt_y-#ppt_h*1.125000"/>
                                          </p:val>
                                        </p:tav>
                                        <p:tav tm="100000">
                                          <p:val>
                                            <p:strVal val="#ppt_y"/>
                                          </p:val>
                                        </p:tav>
                                      </p:tavLst>
                                    </p:anim>
                                    <p:animEffect transition="in" filter="wipe(down)">
                                      <p:cBhvr>
                                        <p:cTn id="98" dur="500"/>
                                        <p:tgtEl>
                                          <p:spTgt spid="45"/>
                                        </p:tgtEl>
                                      </p:cBhvr>
                                    </p:animEffect>
                                  </p:childTnLst>
                                </p:cTn>
                              </p:par>
                            </p:childTnLst>
                          </p:cTn>
                        </p:par>
                        <p:par>
                          <p:cTn id="99" fill="hold">
                            <p:stCondLst>
                              <p:cond delay="11700"/>
                            </p:stCondLst>
                            <p:childTnLst>
                              <p:par>
                                <p:cTn id="100" presetID="12" presetClass="entr" presetSubtype="4"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additive="base">
                                        <p:cTn id="102" dur="500"/>
                                        <p:tgtEl>
                                          <p:spTgt spid="46"/>
                                        </p:tgtEl>
                                        <p:attrNameLst>
                                          <p:attrName>ppt_y</p:attrName>
                                        </p:attrNameLst>
                                      </p:cBhvr>
                                      <p:tavLst>
                                        <p:tav tm="0">
                                          <p:val>
                                            <p:strVal val="#ppt_y+#ppt_h*1.125000"/>
                                          </p:val>
                                        </p:tav>
                                        <p:tav tm="100000">
                                          <p:val>
                                            <p:strVal val="#ppt_y"/>
                                          </p:val>
                                        </p:tav>
                                      </p:tavLst>
                                    </p:anim>
                                    <p:animEffect transition="in" filter="wipe(up)">
                                      <p:cBhvr>
                                        <p:cTn id="103" dur="500"/>
                                        <p:tgtEl>
                                          <p:spTgt spid="46"/>
                                        </p:tgtEl>
                                      </p:cBhvr>
                                    </p:animEffect>
                                  </p:childTnLst>
                                </p:cTn>
                              </p:par>
                              <p:par>
                                <p:cTn id="104" presetID="12" presetClass="entr" presetSubtype="1"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 calcmode="lin" valueType="num">
                                      <p:cBhvr additive="base">
                                        <p:cTn id="106" dur="500"/>
                                        <p:tgtEl>
                                          <p:spTgt spid="47"/>
                                        </p:tgtEl>
                                        <p:attrNameLst>
                                          <p:attrName>ppt_y</p:attrName>
                                        </p:attrNameLst>
                                      </p:cBhvr>
                                      <p:tavLst>
                                        <p:tav tm="0">
                                          <p:val>
                                            <p:strVal val="#ppt_y-#ppt_h*1.125000"/>
                                          </p:val>
                                        </p:tav>
                                        <p:tav tm="100000">
                                          <p:val>
                                            <p:strVal val="#ppt_y"/>
                                          </p:val>
                                        </p:tav>
                                      </p:tavLst>
                                    </p:anim>
                                    <p:animEffect transition="in" filter="wipe(down)">
                                      <p:cBhvr>
                                        <p:cTn id="107" dur="500"/>
                                        <p:tgtEl>
                                          <p:spTgt spid="47"/>
                                        </p:tgtEl>
                                      </p:cBhvr>
                                    </p:animEffect>
                                  </p:childTnLst>
                                </p:cTn>
                              </p:par>
                            </p:childTnLst>
                          </p:cTn>
                        </p:par>
                        <p:par>
                          <p:cTn id="108" fill="hold">
                            <p:stCondLst>
                              <p:cond delay="12200"/>
                            </p:stCondLst>
                            <p:childTnLst>
                              <p:par>
                                <p:cTn id="109" presetID="12" presetClass="entr" presetSubtype="4"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500"/>
                                        <p:tgtEl>
                                          <p:spTgt spid="48"/>
                                        </p:tgtEl>
                                        <p:attrNameLst>
                                          <p:attrName>ppt_y</p:attrName>
                                        </p:attrNameLst>
                                      </p:cBhvr>
                                      <p:tavLst>
                                        <p:tav tm="0">
                                          <p:val>
                                            <p:strVal val="#ppt_y+#ppt_h*1.125000"/>
                                          </p:val>
                                        </p:tav>
                                        <p:tav tm="100000">
                                          <p:val>
                                            <p:strVal val="#ppt_y"/>
                                          </p:val>
                                        </p:tav>
                                      </p:tavLst>
                                    </p:anim>
                                    <p:animEffect transition="in" filter="wipe(up)">
                                      <p:cBhvr>
                                        <p:cTn id="112" dur="500"/>
                                        <p:tgtEl>
                                          <p:spTgt spid="48"/>
                                        </p:tgtEl>
                                      </p:cBhvr>
                                    </p:animEffect>
                                  </p:childTnLst>
                                </p:cTn>
                              </p:par>
                              <p:par>
                                <p:cTn id="113" presetID="12" presetClass="entr" presetSubtype="1"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anim calcmode="lin" valueType="num">
                                      <p:cBhvr additive="base">
                                        <p:cTn id="115" dur="500"/>
                                        <p:tgtEl>
                                          <p:spTgt spid="49"/>
                                        </p:tgtEl>
                                        <p:attrNameLst>
                                          <p:attrName>ppt_y</p:attrName>
                                        </p:attrNameLst>
                                      </p:cBhvr>
                                      <p:tavLst>
                                        <p:tav tm="0">
                                          <p:val>
                                            <p:strVal val="#ppt_y-#ppt_h*1.125000"/>
                                          </p:val>
                                        </p:tav>
                                        <p:tav tm="100000">
                                          <p:val>
                                            <p:strVal val="#ppt_y"/>
                                          </p:val>
                                        </p:tav>
                                      </p:tavLst>
                                    </p:anim>
                                    <p:animEffect transition="in" filter="wipe(down)">
                                      <p:cBhvr>
                                        <p:cTn id="116" dur="500"/>
                                        <p:tgtEl>
                                          <p:spTgt spid="49"/>
                                        </p:tgtEl>
                                      </p:cBhvr>
                                    </p:animEffect>
                                  </p:childTnLst>
                                </p:cTn>
                              </p:par>
                            </p:childTnLst>
                          </p:cTn>
                        </p:par>
                        <p:par>
                          <p:cTn id="117" fill="hold">
                            <p:stCondLst>
                              <p:cond delay="12700"/>
                            </p:stCondLst>
                            <p:childTnLst>
                              <p:par>
                                <p:cTn id="118" presetID="12" presetClass="entr" presetSubtype="4"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 calcmode="lin" valueType="num">
                                      <p:cBhvr additive="base">
                                        <p:cTn id="120" dur="500"/>
                                        <p:tgtEl>
                                          <p:spTgt spid="50"/>
                                        </p:tgtEl>
                                        <p:attrNameLst>
                                          <p:attrName>ppt_y</p:attrName>
                                        </p:attrNameLst>
                                      </p:cBhvr>
                                      <p:tavLst>
                                        <p:tav tm="0">
                                          <p:val>
                                            <p:strVal val="#ppt_y+#ppt_h*1.125000"/>
                                          </p:val>
                                        </p:tav>
                                        <p:tav tm="100000">
                                          <p:val>
                                            <p:strVal val="#ppt_y"/>
                                          </p:val>
                                        </p:tav>
                                      </p:tavLst>
                                    </p:anim>
                                    <p:animEffect transition="in" filter="wipe(up)">
                                      <p:cBhvr>
                                        <p:cTn id="121" dur="500"/>
                                        <p:tgtEl>
                                          <p:spTgt spid="50"/>
                                        </p:tgtEl>
                                      </p:cBhvr>
                                    </p:animEffect>
                                  </p:childTnLst>
                                </p:cTn>
                              </p:par>
                              <p:par>
                                <p:cTn id="122" presetID="12" presetClass="entr" presetSubtype="1"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p:tgtEl>
                                          <p:spTgt spid="51"/>
                                        </p:tgtEl>
                                        <p:attrNameLst>
                                          <p:attrName>ppt_y</p:attrName>
                                        </p:attrNameLst>
                                      </p:cBhvr>
                                      <p:tavLst>
                                        <p:tav tm="0">
                                          <p:val>
                                            <p:strVal val="#ppt_y-#ppt_h*1.125000"/>
                                          </p:val>
                                        </p:tav>
                                        <p:tav tm="100000">
                                          <p:val>
                                            <p:strVal val="#ppt_y"/>
                                          </p:val>
                                        </p:tav>
                                      </p:tavLst>
                                    </p:anim>
                                    <p:animEffect transition="in" filter="wipe(down)">
                                      <p:cBhvr>
                                        <p:cTn id="1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autoUpdateAnimBg="0"/>
      <p:bldP spid="63496" grpId="0" animBg="1" autoUpdateAnimBg="0"/>
      <p:bldP spid="63500" grpId="0" animBg="1"/>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344"/>
          <p:cNvSpPr/>
          <p:nvPr/>
        </p:nvSpPr>
        <p:spPr>
          <a:xfrm flipH="1">
            <a:off x="5195134" y="1801845"/>
            <a:ext cx="1018372"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15" name="Shape 14345"/>
          <p:cNvSpPr/>
          <p:nvPr/>
        </p:nvSpPr>
        <p:spPr>
          <a:xfrm>
            <a:off x="6251628" y="1638548"/>
            <a:ext cx="2565675" cy="307698"/>
          </a:xfrm>
          <a:prstGeom prst="rect">
            <a:avLst/>
          </a:prstGeom>
          <a:noFill/>
          <a:ln w="12700" cap="flat">
            <a:noFill/>
            <a:miter lim="400000"/>
          </a:ln>
          <a:effectLst/>
        </p:spPr>
        <p:txBody>
          <a:bodyPr wrap="square" lIns="45714" tIns="45714" rIns="45714" bIns="45714"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itchFamily="34" charset="-122"/>
                <a:ea typeface="微软雅黑" pitchFamily="34" charset="-122"/>
                <a:cs typeface="+mn-ea"/>
                <a:sym typeface="+mn-lt"/>
              </a:rPr>
              <a:t>添加标题</a:t>
            </a:r>
            <a:endParaRPr sz="1400" dirty="0">
              <a:solidFill>
                <a:schemeClr val="bg1">
                  <a:lumMod val="50000"/>
                </a:schemeClr>
              </a:solidFill>
              <a:latin typeface="微软雅黑" pitchFamily="34" charset="-122"/>
              <a:ea typeface="微软雅黑" pitchFamily="34" charset="-122"/>
              <a:cs typeface="+mn-ea"/>
              <a:sym typeface="+mn-lt"/>
            </a:endParaRPr>
          </a:p>
        </p:txBody>
      </p:sp>
      <p:sp>
        <p:nvSpPr>
          <p:cNvPr id="16" name="Shape 14346"/>
          <p:cNvSpPr/>
          <p:nvPr/>
        </p:nvSpPr>
        <p:spPr>
          <a:xfrm>
            <a:off x="6251627" y="1854497"/>
            <a:ext cx="1905764" cy="535382"/>
          </a:xfrm>
          <a:prstGeom prst="rect">
            <a:avLst/>
          </a:prstGeom>
          <a:noFill/>
          <a:ln w="12700" cap="flat">
            <a:noFill/>
            <a:miter lim="400000"/>
          </a:ln>
          <a:effectLst/>
        </p:spPr>
        <p:txBody>
          <a:bodyPr wrap="square" lIns="45714" tIns="45714" rIns="45714" bIns="45714"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itchFamily="34" charset="-122"/>
                <a:ea typeface="微软雅黑"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itchFamily="34" charset="-122"/>
                <a:ea typeface="微软雅黑" pitchFamily="34" charset="-122"/>
                <a:cs typeface="+mn-ea"/>
                <a:sym typeface="+mn-lt"/>
              </a:rPr>
              <a:t> </a:t>
            </a:r>
            <a:r>
              <a:rPr lang="zh-CN" altLang="en-US" sz="800" dirty="0">
                <a:solidFill>
                  <a:schemeClr val="bg1">
                    <a:lumMod val="50000"/>
                  </a:schemeClr>
                </a:solidFill>
                <a:latin typeface="微软雅黑" pitchFamily="34" charset="-122"/>
                <a:ea typeface="微软雅黑" pitchFamily="34" charset="-122"/>
                <a:cs typeface="+mn-ea"/>
                <a:sym typeface="+mn-lt"/>
              </a:rPr>
              <a:t>单击此处添加标题</a:t>
            </a:r>
            <a:endParaRPr sz="800" dirty="0">
              <a:solidFill>
                <a:schemeClr val="bg1">
                  <a:lumMod val="50000"/>
                </a:schemeClr>
              </a:solidFill>
              <a:latin typeface="微软雅黑" pitchFamily="34" charset="-122"/>
              <a:ea typeface="微软雅黑" pitchFamily="34" charset="-122"/>
              <a:cs typeface="+mn-ea"/>
              <a:sym typeface="+mn-lt"/>
            </a:endParaRPr>
          </a:p>
        </p:txBody>
      </p:sp>
      <p:sp>
        <p:nvSpPr>
          <p:cNvPr id="17" name="Shape 14348"/>
          <p:cNvSpPr/>
          <p:nvPr/>
        </p:nvSpPr>
        <p:spPr>
          <a:xfrm>
            <a:off x="6664073" y="2897927"/>
            <a:ext cx="2235768" cy="307698"/>
          </a:xfrm>
          <a:prstGeom prst="rect">
            <a:avLst/>
          </a:prstGeom>
          <a:noFill/>
          <a:ln w="12700" cap="flat">
            <a:noFill/>
            <a:miter lim="400000"/>
          </a:ln>
          <a:effectLst/>
        </p:spPr>
        <p:txBody>
          <a:bodyPr wrap="square" lIns="45714" tIns="45714" rIns="45714" bIns="45714"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itchFamily="34" charset="-122"/>
                <a:ea typeface="微软雅黑" pitchFamily="34" charset="-122"/>
                <a:cs typeface="+mn-ea"/>
                <a:sym typeface="+mn-lt"/>
              </a:rPr>
              <a:t>添加标题</a:t>
            </a:r>
            <a:endParaRPr sz="1400" dirty="0">
              <a:solidFill>
                <a:schemeClr val="bg1">
                  <a:lumMod val="50000"/>
                </a:schemeClr>
              </a:solidFill>
              <a:latin typeface="微软雅黑" pitchFamily="34" charset="-122"/>
              <a:ea typeface="微软雅黑" pitchFamily="34" charset="-122"/>
              <a:cs typeface="+mn-ea"/>
              <a:sym typeface="+mn-lt"/>
            </a:endParaRPr>
          </a:p>
        </p:txBody>
      </p:sp>
      <p:sp>
        <p:nvSpPr>
          <p:cNvPr id="18" name="Shape 14349"/>
          <p:cNvSpPr/>
          <p:nvPr/>
        </p:nvSpPr>
        <p:spPr>
          <a:xfrm>
            <a:off x="6664074" y="3113876"/>
            <a:ext cx="1493318" cy="683069"/>
          </a:xfrm>
          <a:prstGeom prst="rect">
            <a:avLst/>
          </a:prstGeom>
          <a:noFill/>
          <a:ln w="12700" cap="flat">
            <a:noFill/>
            <a:miter lim="400000"/>
          </a:ln>
          <a:effectLst/>
        </p:spPr>
        <p:txBody>
          <a:bodyPr wrap="square" lIns="45714" tIns="45714" rIns="45714" bIns="45714"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itchFamily="34" charset="-122"/>
                <a:ea typeface="微软雅黑"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itchFamily="34" charset="-122"/>
                <a:ea typeface="微软雅黑" pitchFamily="34" charset="-122"/>
                <a:cs typeface="+mn-ea"/>
                <a:sym typeface="+mn-lt"/>
              </a:rPr>
              <a:t> </a:t>
            </a:r>
            <a:r>
              <a:rPr lang="zh-CN" altLang="en-US" sz="800" dirty="0">
                <a:solidFill>
                  <a:schemeClr val="bg1">
                    <a:lumMod val="50000"/>
                  </a:schemeClr>
                </a:solidFill>
                <a:latin typeface="微软雅黑" pitchFamily="34" charset="-122"/>
                <a:ea typeface="微软雅黑" pitchFamily="34" charset="-122"/>
                <a:cs typeface="+mn-ea"/>
                <a:sym typeface="+mn-lt"/>
              </a:rPr>
              <a:t>单击此处添加标题</a:t>
            </a:r>
            <a:endParaRPr sz="800" dirty="0">
              <a:solidFill>
                <a:schemeClr val="bg1">
                  <a:lumMod val="50000"/>
                </a:schemeClr>
              </a:solidFill>
              <a:latin typeface="微软雅黑" pitchFamily="34" charset="-122"/>
              <a:ea typeface="微软雅黑" pitchFamily="34" charset="-122"/>
              <a:cs typeface="+mn-ea"/>
              <a:sym typeface="+mn-lt"/>
            </a:endParaRPr>
          </a:p>
        </p:txBody>
      </p:sp>
      <p:sp>
        <p:nvSpPr>
          <p:cNvPr id="19" name="Shape 14351"/>
          <p:cNvSpPr/>
          <p:nvPr/>
        </p:nvSpPr>
        <p:spPr>
          <a:xfrm flipH="1">
            <a:off x="6136380" y="3058452"/>
            <a:ext cx="484396"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20" name="Shape 14352"/>
          <p:cNvSpPr/>
          <p:nvPr/>
        </p:nvSpPr>
        <p:spPr>
          <a:xfrm>
            <a:off x="2335199" y="3720626"/>
            <a:ext cx="2235767" cy="307698"/>
          </a:xfrm>
          <a:prstGeom prst="rect">
            <a:avLst/>
          </a:prstGeom>
          <a:noFill/>
          <a:ln w="12700" cap="flat">
            <a:noFill/>
            <a:miter lim="400000"/>
          </a:ln>
          <a:effectLst/>
        </p:spPr>
        <p:txBody>
          <a:bodyPr wrap="square" lIns="45714" tIns="45714" rIns="45714" bIns="45714"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itchFamily="34" charset="-122"/>
                <a:ea typeface="微软雅黑" pitchFamily="34" charset="-122"/>
                <a:cs typeface="+mn-ea"/>
                <a:sym typeface="+mn-lt"/>
              </a:rPr>
              <a:t>添加标题</a:t>
            </a:r>
            <a:endParaRPr sz="1400" dirty="0">
              <a:solidFill>
                <a:schemeClr val="bg1">
                  <a:lumMod val="50000"/>
                </a:schemeClr>
              </a:solidFill>
              <a:latin typeface="微软雅黑" pitchFamily="34" charset="-122"/>
              <a:ea typeface="微软雅黑" pitchFamily="34" charset="-122"/>
              <a:cs typeface="+mn-ea"/>
              <a:sym typeface="+mn-lt"/>
            </a:endParaRPr>
          </a:p>
        </p:txBody>
      </p:sp>
      <p:sp>
        <p:nvSpPr>
          <p:cNvPr id="21" name="Shape 14353"/>
          <p:cNvSpPr/>
          <p:nvPr/>
        </p:nvSpPr>
        <p:spPr>
          <a:xfrm>
            <a:off x="2901516" y="3936575"/>
            <a:ext cx="1669449" cy="683069"/>
          </a:xfrm>
          <a:prstGeom prst="rect">
            <a:avLst/>
          </a:prstGeom>
          <a:noFill/>
          <a:ln w="12700" cap="flat">
            <a:noFill/>
            <a:miter lim="400000"/>
          </a:ln>
          <a:effectLst/>
        </p:spPr>
        <p:txBody>
          <a:bodyPr wrap="square" lIns="45714" tIns="45714" rIns="45714" bIns="45714"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itchFamily="34" charset="-122"/>
                <a:ea typeface="微软雅黑"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itchFamily="34" charset="-122"/>
                <a:ea typeface="微软雅黑" pitchFamily="34" charset="-122"/>
                <a:cs typeface="+mn-ea"/>
                <a:sym typeface="+mn-lt"/>
              </a:rPr>
              <a:t> </a:t>
            </a:r>
            <a:r>
              <a:rPr lang="zh-CN" altLang="en-US" sz="800" dirty="0">
                <a:solidFill>
                  <a:schemeClr val="bg1">
                    <a:lumMod val="50000"/>
                  </a:schemeClr>
                </a:solidFill>
                <a:latin typeface="微软雅黑" pitchFamily="34" charset="-122"/>
                <a:ea typeface="微软雅黑" pitchFamily="34" charset="-122"/>
                <a:cs typeface="+mn-ea"/>
                <a:sym typeface="+mn-lt"/>
              </a:rPr>
              <a:t>单击此处添加标题</a:t>
            </a:r>
            <a:endParaRPr sz="800" dirty="0">
              <a:solidFill>
                <a:schemeClr val="bg1">
                  <a:lumMod val="50000"/>
                </a:schemeClr>
              </a:solidFill>
              <a:latin typeface="微软雅黑" pitchFamily="34" charset="-122"/>
              <a:ea typeface="微软雅黑" pitchFamily="34" charset="-122"/>
              <a:cs typeface="+mn-ea"/>
              <a:sym typeface="+mn-lt"/>
            </a:endParaRPr>
          </a:p>
        </p:txBody>
      </p:sp>
      <p:sp>
        <p:nvSpPr>
          <p:cNvPr id="22" name="Shape 14355"/>
          <p:cNvSpPr/>
          <p:nvPr/>
        </p:nvSpPr>
        <p:spPr>
          <a:xfrm>
            <a:off x="3735649" y="3585818"/>
            <a:ext cx="484396"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grpSp>
        <p:nvGrpSpPr>
          <p:cNvPr id="2" name="组合 1"/>
          <p:cNvGrpSpPr/>
          <p:nvPr/>
        </p:nvGrpSpPr>
        <p:grpSpPr>
          <a:xfrm>
            <a:off x="849411" y="1823514"/>
            <a:ext cx="1722093" cy="2646598"/>
            <a:chOff x="719417" y="924194"/>
            <a:chExt cx="2177519" cy="3346065"/>
          </a:xfrm>
        </p:grpSpPr>
        <p:grpSp>
          <p:nvGrpSpPr>
            <p:cNvPr id="3" name="Group 14"/>
            <p:cNvGrpSpPr/>
            <p:nvPr/>
          </p:nvGrpSpPr>
          <p:grpSpPr bwMode="auto">
            <a:xfrm flipH="1">
              <a:off x="719417" y="1320154"/>
              <a:ext cx="1517119" cy="2950105"/>
              <a:chOff x="6476" y="614"/>
              <a:chExt cx="559" cy="1087"/>
            </a:xfrm>
            <a:solidFill>
              <a:schemeClr val="tx1">
                <a:lumMod val="65000"/>
                <a:lumOff val="35000"/>
              </a:schemeClr>
            </a:solidFill>
          </p:grpSpPr>
          <p:sp>
            <p:nvSpPr>
              <p:cNvPr id="25" name="Freeform 10"/>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sp>
            <p:nvSpPr>
              <p:cNvPr id="26" name="Freeform 12"/>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sp>
            <p:nvSpPr>
              <p:cNvPr id="27" name="Freeform 13"/>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1" y="connsiteY0-2"/>
                  </a:cxn>
                  <a:cxn ang="0">
                    <a:pos x="connsiteX1-3" y="connsiteY1-4"/>
                  </a:cxn>
                  <a:cxn ang="0">
                    <a:pos x="connsiteX2-5" y="connsiteY2-6"/>
                  </a:cxn>
                  <a:cxn ang="0">
                    <a:pos x="connsiteX3-7" y="connsiteY3-8"/>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grpSp>
        <p:sp>
          <p:nvSpPr>
            <p:cNvPr id="28" name="圆角矩形 27"/>
            <p:cNvSpPr/>
            <p:nvPr/>
          </p:nvSpPr>
          <p:spPr>
            <a:xfrm>
              <a:off x="1690656" y="1579434"/>
              <a:ext cx="1206280" cy="971055"/>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29" name="圆角矩形 28"/>
            <p:cNvSpPr/>
            <p:nvPr/>
          </p:nvSpPr>
          <p:spPr>
            <a:xfrm rot="1046250">
              <a:off x="1934125" y="995115"/>
              <a:ext cx="783207" cy="630482"/>
            </a:xfrm>
            <a:prstGeom prst="roundRect">
              <a:avLst>
                <a:gd name="adj" fmla="val 11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30" name="文本框 24"/>
            <p:cNvSpPr txBox="1"/>
            <p:nvPr/>
          </p:nvSpPr>
          <p:spPr>
            <a:xfrm rot="908242">
              <a:off x="2059063" y="924194"/>
              <a:ext cx="533324" cy="739097"/>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A</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sp>
          <p:nvSpPr>
            <p:cNvPr id="35" name="文本框 25"/>
            <p:cNvSpPr txBox="1"/>
            <p:nvPr/>
          </p:nvSpPr>
          <p:spPr>
            <a:xfrm>
              <a:off x="1920332" y="1577693"/>
              <a:ext cx="810793" cy="1167356"/>
            </a:xfrm>
            <a:prstGeom prst="rect">
              <a:avLst/>
            </a:prstGeom>
            <a:noFill/>
          </p:spPr>
          <p:txBody>
            <a:bodyPr wrap="square" rtlCol="0">
              <a:spAutoFit/>
            </a:bodyPr>
            <a:lstStyle/>
            <a:p>
              <a:r>
                <a:rPr lang="en-US" altLang="zh-CN" sz="5398" dirty="0">
                  <a:solidFill>
                    <a:schemeClr val="bg1"/>
                  </a:solidFill>
                  <a:effectLst>
                    <a:outerShdw blurRad="38100" dist="38100" dir="2700000" algn="tl">
                      <a:srgbClr val="000000">
                        <a:alpha val="43137"/>
                      </a:srgbClr>
                    </a:outerShdw>
                  </a:effectLst>
                  <a:cs typeface="+mn-ea"/>
                  <a:sym typeface="+mn-lt"/>
                </a:rPr>
                <a:t>B</a:t>
              </a:r>
              <a:endParaRPr lang="zh-CN" altLang="en-US" sz="5398" dirty="0">
                <a:solidFill>
                  <a:schemeClr val="bg1"/>
                </a:solidFill>
                <a:effectLst>
                  <a:outerShdw blurRad="38100" dist="38100" dir="2700000" algn="tl">
                    <a:srgbClr val="000000">
                      <a:alpha val="43137"/>
                    </a:srgbClr>
                  </a:outerShdw>
                </a:effectLst>
                <a:cs typeface="+mn-ea"/>
                <a:sym typeface="+mn-lt"/>
              </a:endParaRPr>
            </a:p>
          </p:txBody>
        </p:sp>
        <p:sp>
          <p:nvSpPr>
            <p:cNvPr id="36" name="圆角矩形 35"/>
            <p:cNvSpPr/>
            <p:nvPr/>
          </p:nvSpPr>
          <p:spPr>
            <a:xfrm rot="20277632">
              <a:off x="1549765" y="1206059"/>
              <a:ext cx="618564" cy="497944"/>
            </a:xfrm>
            <a:prstGeom prst="roundRect">
              <a:avLst>
                <a:gd name="adj" fmla="val 11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37" name="文本框 24"/>
            <p:cNvSpPr txBox="1"/>
            <p:nvPr/>
          </p:nvSpPr>
          <p:spPr>
            <a:xfrm rot="20139624">
              <a:off x="1682233" y="1208313"/>
              <a:ext cx="405668" cy="505699"/>
            </a:xfrm>
            <a:prstGeom prst="rect">
              <a:avLst/>
            </a:prstGeom>
            <a:noFill/>
          </p:spPr>
          <p:txBody>
            <a:bodyPr wrap="none" rtlCol="0">
              <a:spAutoFit/>
            </a:bodyPr>
            <a:lstStyle/>
            <a:p>
              <a:r>
                <a:rPr lang="en-US" altLang="zh-CN" sz="1999" dirty="0">
                  <a:solidFill>
                    <a:schemeClr val="bg1"/>
                  </a:solidFill>
                  <a:effectLst>
                    <a:outerShdw blurRad="38100" dist="38100" dir="2700000" algn="tl">
                      <a:srgbClr val="000000">
                        <a:alpha val="43137"/>
                      </a:srgbClr>
                    </a:outerShdw>
                  </a:effectLst>
                  <a:cs typeface="+mn-ea"/>
                  <a:sym typeface="+mn-lt"/>
                </a:rPr>
                <a:t>C</a:t>
              </a:r>
              <a:endParaRPr lang="zh-CN" altLang="en-US" sz="1999" dirty="0">
                <a:solidFill>
                  <a:schemeClr val="bg1"/>
                </a:solidFill>
                <a:effectLst>
                  <a:outerShdw blurRad="38100" dist="38100" dir="2700000" algn="tl">
                    <a:srgbClr val="000000">
                      <a:alpha val="43137"/>
                    </a:srgbClr>
                  </a:outerShdw>
                </a:effectLst>
                <a:cs typeface="+mn-ea"/>
                <a:sym typeface="+mn-lt"/>
              </a:endParaRPr>
            </a:p>
          </p:txBody>
        </p:sp>
      </p:grpSp>
      <p:grpSp>
        <p:nvGrpSpPr>
          <p:cNvPr id="4" name="组合 2"/>
          <p:cNvGrpSpPr/>
          <p:nvPr/>
        </p:nvGrpSpPr>
        <p:grpSpPr>
          <a:xfrm>
            <a:off x="3087736" y="2082452"/>
            <a:ext cx="1247018" cy="1247186"/>
            <a:chOff x="3087535" y="2200113"/>
            <a:chExt cx="1247186" cy="1247186"/>
          </a:xfrm>
          <a:solidFill>
            <a:schemeClr val="accent1"/>
          </a:solidFill>
        </p:grpSpPr>
        <p:sp>
          <p:nvSpPr>
            <p:cNvPr id="12" name="Shape 14341"/>
            <p:cNvSpPr/>
            <p:nvPr/>
          </p:nvSpPr>
          <p:spPr>
            <a:xfrm rot="18900000">
              <a:off x="3087535" y="220011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38" name="文本框 24"/>
            <p:cNvSpPr txBox="1"/>
            <p:nvPr/>
          </p:nvSpPr>
          <p:spPr>
            <a:xfrm rot="908242">
              <a:off x="3490397" y="2566022"/>
              <a:ext cx="421837" cy="584595"/>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A</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grpSp>
      <p:grpSp>
        <p:nvGrpSpPr>
          <p:cNvPr id="5" name="组合 3"/>
          <p:cNvGrpSpPr/>
          <p:nvPr/>
        </p:nvGrpSpPr>
        <p:grpSpPr>
          <a:xfrm>
            <a:off x="4294141" y="1347992"/>
            <a:ext cx="1247018" cy="1247186"/>
            <a:chOff x="4294103" y="1465653"/>
            <a:chExt cx="1247186" cy="1247186"/>
          </a:xfrm>
          <a:solidFill>
            <a:schemeClr val="accent2"/>
          </a:solidFill>
        </p:grpSpPr>
        <p:sp>
          <p:nvSpPr>
            <p:cNvPr id="6" name="Shape 14331"/>
            <p:cNvSpPr/>
            <p:nvPr/>
          </p:nvSpPr>
          <p:spPr>
            <a:xfrm rot="18900000">
              <a:off x="4294103" y="146565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39" name="文本框 24"/>
            <p:cNvSpPr txBox="1"/>
            <p:nvPr/>
          </p:nvSpPr>
          <p:spPr>
            <a:xfrm rot="908242">
              <a:off x="4637700" y="1738009"/>
              <a:ext cx="407413" cy="584595"/>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B</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grpSp>
      <p:grpSp>
        <p:nvGrpSpPr>
          <p:cNvPr id="7" name="组合 4"/>
          <p:cNvGrpSpPr/>
          <p:nvPr/>
        </p:nvGrpSpPr>
        <p:grpSpPr>
          <a:xfrm>
            <a:off x="5074355" y="2568601"/>
            <a:ext cx="1249240" cy="1247186"/>
            <a:chOff x="5074422" y="2686262"/>
            <a:chExt cx="1249409" cy="1247186"/>
          </a:xfrm>
          <a:solidFill>
            <a:schemeClr val="accent3"/>
          </a:solidFill>
        </p:grpSpPr>
        <p:sp>
          <p:nvSpPr>
            <p:cNvPr id="9" name="Shape 14336"/>
            <p:cNvSpPr/>
            <p:nvPr/>
          </p:nvSpPr>
          <p:spPr>
            <a:xfrm rot="18900000">
              <a:off x="5074422" y="2686262"/>
              <a:ext cx="1249409" cy="1247186"/>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40" name="文本框 24"/>
            <p:cNvSpPr txBox="1"/>
            <p:nvPr/>
          </p:nvSpPr>
          <p:spPr>
            <a:xfrm rot="908242">
              <a:off x="5497024" y="2942085"/>
              <a:ext cx="404208" cy="584595"/>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C</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252106167"/>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animBg="1"/>
      <p:bldP spid="21"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a:solidFill>
            <a:schemeClr val="accent1"/>
          </a:solidFill>
          <a:ln>
            <a:solidFill>
              <a:schemeClr val="accent1"/>
            </a:solidFill>
          </a:ln>
        </p:spPr>
      </p:pic>
      <p:sp>
        <p:nvSpPr>
          <p:cNvPr id="11" name="矩形 10"/>
          <p:cNvSpPr/>
          <p:nvPr/>
        </p:nvSpPr>
        <p:spPr>
          <a:xfrm>
            <a:off x="107504" y="123478"/>
            <a:ext cx="8928992" cy="48965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1"/>
            </p:custDataLst>
          </p:nvPr>
        </p:nvSpPr>
        <p:spPr>
          <a:xfrm>
            <a:off x="4008599" y="1779662"/>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5995499" y="1878997"/>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875981" y="2218105"/>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2781165"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980824" y="2749719"/>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781165"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980824" y="2941464"/>
            <a:ext cx="1149033"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299659824"/>
      </p:ext>
    </p:extLst>
  </p:cSld>
  <p:clrMapOvr>
    <a:masterClrMapping/>
  </p:clrMapOvr>
  <mc:AlternateContent xmlns:mc="http://schemas.openxmlformats.org/markup-compatibility/2006" xmlns:p15="http://schemas.microsoft.com/office/powerpoint/2012/main">
    <mc:Choice Requires="p15">
      <p:transition spd="slow" advClick="0" advTm="6000">
        <p15:prstTrans prst="fallOver"/>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by="(-#ppt_w*2)" calcmode="lin" valueType="num">
                                      <p:cBhvr rctx="PPT">
                                        <p:cTn id="19" dur="500" autoRev="1" fill="hold">
                                          <p:stCondLst>
                                            <p:cond delay="0"/>
                                          </p:stCondLst>
                                        </p:cTn>
                                        <p:tgtEl>
                                          <p:spTgt spid="28"/>
                                        </p:tgtEl>
                                        <p:attrNameLst>
                                          <p:attrName>ppt_w</p:attrName>
                                        </p:attrNameLst>
                                      </p:cBhvr>
                                    </p:anim>
                                    <p:anim by="(#ppt_w*0.50)" calcmode="lin" valueType="num">
                                      <p:cBhvr>
                                        <p:cTn id="20" dur="500" decel="50000" autoRev="1" fill="hold">
                                          <p:stCondLst>
                                            <p:cond delay="0"/>
                                          </p:stCondLst>
                                        </p:cTn>
                                        <p:tgtEl>
                                          <p:spTgt spid="28"/>
                                        </p:tgtEl>
                                        <p:attrNameLst>
                                          <p:attrName>ppt_x</p:attrName>
                                        </p:attrNameLst>
                                      </p:cBhvr>
                                    </p:anim>
                                    <p:anim from="(-#ppt_h/2)" to="(#ppt_y)" calcmode="lin" valueType="num">
                                      <p:cBhvr>
                                        <p:cTn id="21" dur="1000" fill="hold">
                                          <p:stCondLst>
                                            <p:cond delay="0"/>
                                          </p:stCondLst>
                                        </p:cTn>
                                        <p:tgtEl>
                                          <p:spTgt spid="28"/>
                                        </p:tgtEl>
                                        <p:attrNameLst>
                                          <p:attrName>ppt_y</p:attrName>
                                        </p:attrNameLst>
                                      </p:cBhvr>
                                    </p:anim>
                                    <p:animRot by="21600000">
                                      <p:cBhvr>
                                        <p:cTn id="22" dur="1000" fill="hold">
                                          <p:stCondLst>
                                            <p:cond delay="0"/>
                                          </p:stCondLst>
                                        </p:cTn>
                                        <p:tgtEl>
                                          <p:spTgt spid="2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0-#ppt_w/2"/>
                                          </p:val>
                                        </p:tav>
                                        <p:tav tm="100000">
                                          <p:val>
                                            <p:strVal val="#ppt_x"/>
                                          </p:val>
                                        </p:tav>
                                      </p:tavLst>
                                    </p:anim>
                                    <p:anim calcmode="lin" valueType="num">
                                      <p:cBhvr additive="base">
                                        <p:cTn id="2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44"/>
          <p:cNvGrpSpPr/>
          <p:nvPr/>
        </p:nvGrpSpPr>
        <p:grpSpPr>
          <a:xfrm>
            <a:off x="536738" y="2247714"/>
            <a:ext cx="7883811" cy="1246497"/>
            <a:chOff x="-1223381" y="3166398"/>
            <a:chExt cx="14258915" cy="2254150"/>
          </a:xfrm>
          <a:solidFill>
            <a:schemeClr val="bg1">
              <a:lumMod val="65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zh-CN" altLang="en-US" sz="1799"/>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zh-CN" altLang="en-US" sz="1799"/>
            </a:p>
          </p:txBody>
        </p:sp>
        <p:grpSp>
          <p:nvGrpSpPr>
            <p:cNvPr id="3" name="组合 1043"/>
            <p:cNvGrpSpPr/>
            <p:nvPr/>
          </p:nvGrpSpPr>
          <p:grpSpPr>
            <a:xfrm>
              <a:off x="-1223381" y="3166398"/>
              <a:ext cx="14258915" cy="2254150"/>
              <a:chOff x="-1223381" y="3166398"/>
              <a:chExt cx="14258915" cy="2254150"/>
            </a:xfrm>
            <a:grpFill/>
          </p:grpSpPr>
          <p:sp>
            <p:nvSpPr>
              <p:cNvPr id="1031"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zh-CN" altLang="en-US" sz="1799"/>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zh-CN" altLang="en-US" sz="1799"/>
              </a:p>
            </p:txBody>
          </p:sp>
          <p:sp>
            <p:nvSpPr>
              <p:cNvPr id="1040"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9" tIns="34279" rIns="68559" bIns="34279" numCol="1" anchor="t" anchorCtr="0" compatLnSpc="1">
                <a:prstTxWarp prst="textNoShape">
                  <a:avLst/>
                </a:prstTxWarp>
              </a:bodyPr>
              <a:lstStyle/>
              <a:p>
                <a:endParaRPr lang="zh-CN" altLang="en-US" sz="1799"/>
              </a:p>
            </p:txBody>
          </p:sp>
          <p:sp>
            <p:nvSpPr>
              <p:cNvPr id="1041"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9" tIns="34279" rIns="68559" bIns="34279" numCol="1" anchor="t" anchorCtr="0" compatLnSpc="1">
                <a:prstTxWarp prst="textNoShape">
                  <a:avLst/>
                </a:prstTxWarp>
              </a:bodyPr>
              <a:lstStyle/>
              <a:p>
                <a:endParaRPr lang="zh-CN" altLang="en-US" sz="1799"/>
              </a:p>
            </p:txBody>
          </p:sp>
        </p:grpSp>
      </p:grpSp>
      <p:sp>
        <p:nvSpPr>
          <p:cNvPr id="116" name="TextBox 115"/>
          <p:cNvSpPr txBox="1"/>
          <p:nvPr/>
        </p:nvSpPr>
        <p:spPr>
          <a:xfrm>
            <a:off x="1940704" y="3996167"/>
            <a:ext cx="1443645" cy="389223"/>
          </a:xfrm>
          <a:prstGeom prst="rect">
            <a:avLst/>
          </a:prstGeom>
          <a:noFill/>
        </p:spPr>
        <p:txBody>
          <a:bodyPr wrap="square" lIns="68566" tIns="34282" rIns="68566" bIns="34282"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p>
        </p:txBody>
      </p:sp>
      <p:sp>
        <p:nvSpPr>
          <p:cNvPr id="125" name="TextBox 124"/>
          <p:cNvSpPr txBox="1"/>
          <p:nvPr/>
        </p:nvSpPr>
        <p:spPr>
          <a:xfrm>
            <a:off x="3284279" y="1857360"/>
            <a:ext cx="1443645" cy="389223"/>
          </a:xfrm>
          <a:prstGeom prst="rect">
            <a:avLst/>
          </a:prstGeom>
          <a:noFill/>
        </p:spPr>
        <p:txBody>
          <a:bodyPr wrap="square" lIns="68566" tIns="34282" rIns="68566" bIns="34282"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p>
        </p:txBody>
      </p:sp>
      <p:sp>
        <p:nvSpPr>
          <p:cNvPr id="128" name="TextBox 127"/>
          <p:cNvSpPr txBox="1"/>
          <p:nvPr/>
        </p:nvSpPr>
        <p:spPr>
          <a:xfrm>
            <a:off x="5788932" y="1857360"/>
            <a:ext cx="1443645" cy="389223"/>
          </a:xfrm>
          <a:prstGeom prst="rect">
            <a:avLst/>
          </a:prstGeom>
          <a:noFill/>
        </p:spPr>
        <p:txBody>
          <a:bodyPr wrap="square" lIns="68566" tIns="34282" rIns="68566" bIns="34282"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p>
        </p:txBody>
      </p:sp>
      <p:grpSp>
        <p:nvGrpSpPr>
          <p:cNvPr id="4" name="组合 2"/>
          <p:cNvGrpSpPr/>
          <p:nvPr/>
        </p:nvGrpSpPr>
        <p:grpSpPr>
          <a:xfrm>
            <a:off x="3515274" y="2386380"/>
            <a:ext cx="967845" cy="967976"/>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chemeClr val="accent3"/>
            </a:solidFill>
            <a:ln w="2" cap="flat">
              <a:noFill/>
              <a:prstDash val="solid"/>
              <a:miter lim="800000"/>
              <a:headEnd/>
              <a:tailEnd/>
            </a:ln>
          </p:spPr>
          <p:txBody>
            <a:bodyPr vert="horz" wrap="square" lIns="68559" tIns="34279" rIns="68559" bIns="34279" numCol="1" anchor="t" anchorCtr="0" compatLnSpc="1">
              <a:prstTxWarp prst="textNoShape">
                <a:avLst/>
              </a:prstTxWarp>
            </a:bodyPr>
            <a:lstStyle/>
            <a:p>
              <a:endParaRPr lang="zh-CN" altLang="en-US" sz="1799"/>
            </a:p>
          </p:txBody>
        </p:sp>
        <p:sp>
          <p:nvSpPr>
            <p:cNvPr id="112" name="Freeform 44"/>
            <p:cNvSpPr>
              <a:spLocks noEditPoints="1"/>
            </p:cNvSpPr>
            <p:nvPr/>
          </p:nvSpPr>
          <p:spPr bwMode="auto">
            <a:xfrm>
              <a:off x="4943211" y="3521659"/>
              <a:ext cx="744244" cy="64809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a:extLst/>
          </p:spPr>
          <p:txBody>
            <a:bodyPr vert="horz" wrap="square" lIns="60742" tIns="30371" rIns="60742" bIns="30371" numCol="1" anchor="t" anchorCtr="0" compatLnSpc="1">
              <a:prstTxWarp prst="textNoShape">
                <a:avLst/>
              </a:prstTxWarp>
            </a:bodyPr>
            <a:lstStyle/>
            <a:p>
              <a:endParaRPr lang="zh-CN" altLang="en-US" sz="1799"/>
            </a:p>
          </p:txBody>
        </p:sp>
      </p:grpSp>
      <p:grpSp>
        <p:nvGrpSpPr>
          <p:cNvPr id="5" name="组合 3"/>
          <p:cNvGrpSpPr/>
          <p:nvPr/>
        </p:nvGrpSpPr>
        <p:grpSpPr>
          <a:xfrm>
            <a:off x="4715208" y="2386380"/>
            <a:ext cx="967845" cy="967976"/>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chemeClr val="accent2"/>
            </a:solidFill>
            <a:ln w="2" cap="flat">
              <a:noFill/>
              <a:prstDash val="solid"/>
              <a:miter lim="800000"/>
              <a:headEnd/>
              <a:tailEnd/>
            </a:ln>
          </p:spPr>
          <p:txBody>
            <a:bodyPr vert="horz" wrap="square" lIns="68559" tIns="34279" rIns="68559" bIns="34279" numCol="1" anchor="t" anchorCtr="0" compatLnSpc="1">
              <a:prstTxWarp prst="textNoShape">
                <a:avLst/>
              </a:prstTxWarp>
            </a:bodyPr>
            <a:lstStyle/>
            <a:p>
              <a:endParaRPr lang="zh-CN" altLang="en-US" sz="1799"/>
            </a:p>
          </p:txBody>
        </p:sp>
        <p:sp>
          <p:nvSpPr>
            <p:cNvPr id="113" name="Freeform 6"/>
            <p:cNvSpPr>
              <a:spLocks noEditPoints="1"/>
            </p:cNvSpPr>
            <p:nvPr/>
          </p:nvSpPr>
          <p:spPr bwMode="auto">
            <a:xfrm>
              <a:off x="6513658" y="3467308"/>
              <a:ext cx="848984" cy="53341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a:extLst/>
          </p:spPr>
          <p:txBody>
            <a:bodyPr vert="horz" wrap="square" lIns="68559" tIns="34279" rIns="68559" bIns="34279" numCol="1" anchor="t" anchorCtr="0" compatLnSpc="1">
              <a:prstTxWarp prst="textNoShape">
                <a:avLst/>
              </a:prstTxWarp>
            </a:bodyPr>
            <a:lstStyle/>
            <a:p>
              <a:endParaRPr lang="zh-CN" altLang="en-US" sz="1799"/>
            </a:p>
          </p:txBody>
        </p:sp>
      </p:grpSp>
      <p:grpSp>
        <p:nvGrpSpPr>
          <p:cNvPr id="6" name="组合 5"/>
          <p:cNvGrpSpPr/>
          <p:nvPr/>
        </p:nvGrpSpPr>
        <p:grpSpPr>
          <a:xfrm>
            <a:off x="5939867" y="2386380"/>
            <a:ext cx="967845" cy="967976"/>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chemeClr val="accent4"/>
            </a:solidFill>
            <a:ln w="2" cap="flat">
              <a:noFill/>
              <a:prstDash val="solid"/>
              <a:miter lim="800000"/>
              <a:headEnd/>
              <a:tailEnd/>
            </a:ln>
          </p:spPr>
          <p:txBody>
            <a:bodyPr vert="horz" wrap="square" lIns="68559" tIns="34279" rIns="68559" bIns="34279" numCol="1" anchor="t" anchorCtr="0" compatLnSpc="1">
              <a:prstTxWarp prst="textNoShape">
                <a:avLst/>
              </a:prstTxWarp>
            </a:bodyPr>
            <a:lstStyle/>
            <a:p>
              <a:endParaRPr lang="zh-CN" altLang="en-US" sz="1799"/>
            </a:p>
          </p:txBody>
        </p:sp>
        <p:sp>
          <p:nvSpPr>
            <p:cNvPr id="114" name="Freeform 45"/>
            <p:cNvSpPr>
              <a:spLocks noEditPoints="1"/>
            </p:cNvSpPr>
            <p:nvPr/>
          </p:nvSpPr>
          <p:spPr bwMode="auto">
            <a:xfrm>
              <a:off x="8295761" y="3462502"/>
              <a:ext cx="621462" cy="69054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a:extLst/>
          </p:spPr>
          <p:txBody>
            <a:bodyPr vert="horz" wrap="square" lIns="60742" tIns="30371" rIns="60742" bIns="30371" numCol="1" anchor="t" anchorCtr="0" compatLnSpc="1">
              <a:prstTxWarp prst="textNoShape">
                <a:avLst/>
              </a:prstTxWarp>
            </a:bodyPr>
            <a:lstStyle/>
            <a:p>
              <a:endParaRPr lang="zh-CN" altLang="en-US" sz="1799"/>
            </a:p>
          </p:txBody>
        </p:sp>
      </p:grpSp>
      <p:grpSp>
        <p:nvGrpSpPr>
          <p:cNvPr id="7" name="组合 1"/>
          <p:cNvGrpSpPr/>
          <p:nvPr/>
        </p:nvGrpSpPr>
        <p:grpSpPr>
          <a:xfrm>
            <a:off x="2286920" y="2386380"/>
            <a:ext cx="976977" cy="967974"/>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chemeClr val="accent1"/>
            </a:solidFill>
            <a:ln w="2" cap="flat">
              <a:noFill/>
              <a:prstDash val="solid"/>
              <a:miter lim="800000"/>
              <a:headEnd/>
              <a:tailEnd/>
            </a:ln>
          </p:spPr>
          <p:txBody>
            <a:bodyPr vert="horz" wrap="square" lIns="68559" tIns="34279" rIns="68559" bIns="34279" numCol="1" anchor="t" anchorCtr="0" compatLnSpc="1">
              <a:prstTxWarp prst="textNoShape">
                <a:avLst/>
              </a:prstTxWarp>
            </a:bodyPr>
            <a:lstStyle/>
            <a:p>
              <a:endParaRPr lang="zh-CN" altLang="en-US" sz="1799"/>
            </a:p>
          </p:txBody>
        </p:sp>
        <p:sp>
          <p:nvSpPr>
            <p:cNvPr id="115" name="Freeform 39"/>
            <p:cNvSpPr>
              <a:spLocks noEditPoints="1"/>
            </p:cNvSpPr>
            <p:nvPr/>
          </p:nvSpPr>
          <p:spPr bwMode="auto">
            <a:xfrm>
              <a:off x="3368516" y="3483160"/>
              <a:ext cx="686595" cy="68659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a:extLst/>
          </p:spPr>
          <p:txBody>
            <a:bodyPr vert="horz" wrap="square" lIns="60742" tIns="30371" rIns="60742" bIns="30371" numCol="1" anchor="t" anchorCtr="0" compatLnSpc="1">
              <a:prstTxWarp prst="textNoShape">
                <a:avLst/>
              </a:prstTxWarp>
            </a:bodyPr>
            <a:lstStyle/>
            <a:p>
              <a:endParaRPr lang="zh-CN" altLang="en-US" sz="1799"/>
            </a:p>
          </p:txBody>
        </p:sp>
      </p:grpSp>
      <p:grpSp>
        <p:nvGrpSpPr>
          <p:cNvPr id="8" name="组合 6"/>
          <p:cNvGrpSpPr/>
          <p:nvPr/>
        </p:nvGrpSpPr>
        <p:grpSpPr>
          <a:xfrm>
            <a:off x="3438831" y="1420083"/>
            <a:ext cx="1019577" cy="416142"/>
            <a:chOff x="4584108" y="1893445"/>
            <a:chExt cx="1359620" cy="554856"/>
          </a:xfrm>
          <a:solidFill>
            <a:schemeClr val="accent3"/>
          </a:solidFill>
        </p:grpSpPr>
        <p:grpSp>
          <p:nvGrpSpPr>
            <p:cNvPr id="9" name="组合 4"/>
            <p:cNvGrpSpPr/>
            <p:nvPr/>
          </p:nvGrpSpPr>
          <p:grpSpPr>
            <a:xfrm>
              <a:off x="4584108" y="1893445"/>
              <a:ext cx="1359620" cy="554856"/>
              <a:chOff x="4714476" y="2172780"/>
              <a:chExt cx="1359620" cy="554856"/>
            </a:xfrm>
            <a:grpFill/>
          </p:grpSpPr>
          <p:sp>
            <p:nvSpPr>
              <p:cNvPr id="75" name="等腰三角形 7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74" name="TextBox 73"/>
              <p:cNvSpPr txBox="1"/>
              <p:nvPr/>
            </p:nvSpPr>
            <p:spPr>
              <a:xfrm>
                <a:off x="4714476" y="2172780"/>
                <a:ext cx="1359620" cy="492442"/>
              </a:xfrm>
              <a:prstGeom prst="rect">
                <a:avLst/>
              </a:prstGeom>
              <a:grpFill/>
            </p:spPr>
            <p:txBody>
              <a:bodyPr wrap="square" rtlCol="0" anchor="ctr">
                <a:spAutoFit/>
              </a:bodyPr>
              <a:lstStyle/>
              <a:p>
                <a:pPr algn="just"/>
                <a:endParaRPr lang="zh-CN" altLang="en-US" sz="1799" dirty="0">
                  <a:solidFill>
                    <a:srgbClr val="001B36"/>
                  </a:solidFill>
                </a:endParaRPr>
              </a:p>
            </p:txBody>
          </p:sp>
        </p:grpSp>
        <p:sp>
          <p:nvSpPr>
            <p:cNvPr id="126" name="TextBox 125"/>
            <p:cNvSpPr txBox="1"/>
            <p:nvPr/>
          </p:nvSpPr>
          <p:spPr>
            <a:xfrm>
              <a:off x="4661201" y="1916832"/>
              <a:ext cx="1257939" cy="369218"/>
            </a:xfrm>
            <a:prstGeom prst="rect">
              <a:avLst/>
            </a:prstGeom>
            <a:grpFill/>
          </p:spPr>
          <p:txBody>
            <a:bodyPr wrap="square" lIns="68552" tIns="0" rIns="68552" bIns="0" rtlCol="0" anchor="t">
              <a:spAutoFit/>
            </a:bodyPr>
            <a:lstStyle/>
            <a:p>
              <a:pPr>
                <a:lnSpc>
                  <a:spcPct val="150000"/>
                </a:lnSpc>
              </a:pPr>
              <a:r>
                <a:rPr lang="zh-CN" altLang="en-US" sz="1200" dirty="0">
                  <a:solidFill>
                    <a:schemeClr val="bg1"/>
                  </a:solidFill>
                  <a:latin typeface="微软雅黑" pitchFamily="34" charset="-122"/>
                  <a:ea typeface="微软雅黑" pitchFamily="34" charset="-122"/>
                  <a:cs typeface="华文黑体" pitchFamily="2" charset="-122"/>
                </a:rPr>
                <a:t>添加标题</a:t>
              </a:r>
            </a:p>
          </p:txBody>
        </p:sp>
      </p:grpSp>
      <p:grpSp>
        <p:nvGrpSpPr>
          <p:cNvPr id="10" name="组合 7"/>
          <p:cNvGrpSpPr/>
          <p:nvPr/>
        </p:nvGrpSpPr>
        <p:grpSpPr>
          <a:xfrm>
            <a:off x="6080151" y="1420083"/>
            <a:ext cx="1019577" cy="416142"/>
            <a:chOff x="8106345" y="1893445"/>
            <a:chExt cx="1359620" cy="554856"/>
          </a:xfrm>
          <a:solidFill>
            <a:schemeClr val="accent4"/>
          </a:solidFill>
        </p:grpSpPr>
        <p:grpSp>
          <p:nvGrpSpPr>
            <p:cNvPr id="11" name="组合 76"/>
            <p:cNvGrpSpPr/>
            <p:nvPr/>
          </p:nvGrpSpPr>
          <p:grpSpPr>
            <a:xfrm>
              <a:off x="8106345" y="1893445"/>
              <a:ext cx="1359620" cy="554856"/>
              <a:chOff x="4714476" y="2172780"/>
              <a:chExt cx="1359620" cy="554856"/>
            </a:xfrm>
            <a:grpFill/>
          </p:grpSpPr>
          <p:sp>
            <p:nvSpPr>
              <p:cNvPr id="78" name="等腰三角形 77"/>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79" name="TextBox 78"/>
              <p:cNvSpPr txBox="1"/>
              <p:nvPr/>
            </p:nvSpPr>
            <p:spPr>
              <a:xfrm>
                <a:off x="4714476" y="2172780"/>
                <a:ext cx="1359620" cy="492442"/>
              </a:xfrm>
              <a:prstGeom prst="rect">
                <a:avLst/>
              </a:prstGeom>
              <a:grpFill/>
            </p:spPr>
            <p:txBody>
              <a:bodyPr wrap="square" rtlCol="0" anchor="ctr">
                <a:spAutoFit/>
              </a:bodyPr>
              <a:lstStyle/>
              <a:p>
                <a:pPr algn="just"/>
                <a:endParaRPr lang="zh-CN" altLang="en-US" sz="1799" dirty="0">
                  <a:solidFill>
                    <a:srgbClr val="001B36"/>
                  </a:solidFill>
                </a:endParaRPr>
              </a:p>
            </p:txBody>
          </p:sp>
        </p:grpSp>
        <p:sp>
          <p:nvSpPr>
            <p:cNvPr id="80" name="TextBox 79"/>
            <p:cNvSpPr txBox="1"/>
            <p:nvPr/>
          </p:nvSpPr>
          <p:spPr>
            <a:xfrm>
              <a:off x="8183438" y="1916832"/>
              <a:ext cx="1257939" cy="369218"/>
            </a:xfrm>
            <a:prstGeom prst="rect">
              <a:avLst/>
            </a:prstGeom>
            <a:grpFill/>
          </p:spPr>
          <p:txBody>
            <a:bodyPr wrap="square" lIns="68552" tIns="0" rIns="68552" bIns="0" rtlCol="0" anchor="t">
              <a:spAutoFit/>
            </a:bodyPr>
            <a:lstStyle/>
            <a:p>
              <a:pPr>
                <a:lnSpc>
                  <a:spcPct val="150000"/>
                </a:lnSpc>
              </a:pPr>
              <a:r>
                <a:rPr lang="zh-CN" altLang="en-US" sz="1200" dirty="0">
                  <a:solidFill>
                    <a:schemeClr val="bg1"/>
                  </a:solidFill>
                  <a:latin typeface="微软雅黑" pitchFamily="34" charset="-122"/>
                  <a:ea typeface="微软雅黑" pitchFamily="34" charset="-122"/>
                  <a:cs typeface="华文黑体" pitchFamily="2" charset="-122"/>
                </a:rPr>
                <a:t>添加标题</a:t>
              </a:r>
            </a:p>
          </p:txBody>
        </p:sp>
      </p:grpSp>
      <p:grpSp>
        <p:nvGrpSpPr>
          <p:cNvPr id="12" name="组合 9"/>
          <p:cNvGrpSpPr/>
          <p:nvPr/>
        </p:nvGrpSpPr>
        <p:grpSpPr>
          <a:xfrm>
            <a:off x="2176968" y="3495220"/>
            <a:ext cx="1019577" cy="443065"/>
            <a:chOff x="2901398" y="4660291"/>
            <a:chExt cx="1359620" cy="590753"/>
          </a:xfrm>
        </p:grpSpPr>
        <p:grpSp>
          <p:nvGrpSpPr>
            <p:cNvPr id="13" name="组合 80"/>
            <p:cNvGrpSpPr/>
            <p:nvPr/>
          </p:nvGrpSpPr>
          <p:grpSpPr>
            <a:xfrm rot="10800000" flipH="1">
              <a:off x="2901398" y="4660291"/>
              <a:ext cx="1359620" cy="590753"/>
              <a:chOff x="4714476" y="2172779"/>
              <a:chExt cx="1359620" cy="590753"/>
            </a:xfrm>
            <a:solidFill>
              <a:srgbClr val="008986"/>
            </a:solidFill>
          </p:grpSpPr>
          <p:sp>
            <p:nvSpPr>
              <p:cNvPr id="82" name="等腰三角形 81"/>
              <p:cNvSpPr/>
              <p:nvPr/>
            </p:nvSpPr>
            <p:spPr>
              <a:xfrm rot="10800000">
                <a:off x="5799124" y="2606521"/>
                <a:ext cx="224131" cy="1570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83" name="TextBox 82"/>
              <p:cNvSpPr txBox="1"/>
              <p:nvPr/>
            </p:nvSpPr>
            <p:spPr>
              <a:xfrm>
                <a:off x="4714476" y="2172779"/>
                <a:ext cx="1359620" cy="492442"/>
              </a:xfrm>
              <a:prstGeom prst="rect">
                <a:avLst/>
              </a:prstGeom>
              <a:solidFill>
                <a:schemeClr val="accent1"/>
              </a:solidFill>
            </p:spPr>
            <p:txBody>
              <a:bodyPr wrap="square" rtlCol="0" anchor="ctr">
                <a:spAutoFit/>
              </a:bodyPr>
              <a:lstStyle/>
              <a:p>
                <a:pPr algn="just"/>
                <a:endParaRPr lang="zh-CN" altLang="en-US" sz="1799" dirty="0">
                  <a:solidFill>
                    <a:srgbClr val="001B36"/>
                  </a:solidFill>
                </a:endParaRPr>
              </a:p>
            </p:txBody>
          </p:sp>
        </p:grpSp>
        <p:sp>
          <p:nvSpPr>
            <p:cNvPr id="84" name="TextBox 83"/>
            <p:cNvSpPr txBox="1"/>
            <p:nvPr/>
          </p:nvSpPr>
          <p:spPr>
            <a:xfrm>
              <a:off x="2952239" y="4751597"/>
              <a:ext cx="1257939" cy="369218"/>
            </a:xfrm>
            <a:prstGeom prst="rect">
              <a:avLst/>
            </a:prstGeom>
            <a:noFill/>
          </p:spPr>
          <p:txBody>
            <a:bodyPr wrap="square" lIns="68552" tIns="0" rIns="68552" bIns="0" rtlCol="0" anchor="t">
              <a:spAutoFit/>
            </a:bodyPr>
            <a:lstStyle/>
            <a:p>
              <a:pPr>
                <a:lnSpc>
                  <a:spcPct val="150000"/>
                </a:lnSpc>
              </a:pPr>
              <a:r>
                <a:rPr lang="zh-CN" altLang="en-US" sz="1200" dirty="0">
                  <a:solidFill>
                    <a:schemeClr val="bg1"/>
                  </a:solidFill>
                  <a:latin typeface="微软雅黑" pitchFamily="34" charset="-122"/>
                  <a:ea typeface="微软雅黑" pitchFamily="34" charset="-122"/>
                  <a:cs typeface="华文黑体" pitchFamily="2" charset="-122"/>
                </a:rPr>
                <a:t>添加标题</a:t>
              </a:r>
            </a:p>
          </p:txBody>
        </p:sp>
      </p:grpSp>
      <p:sp>
        <p:nvSpPr>
          <p:cNvPr id="85" name="TextBox 84"/>
          <p:cNvSpPr txBox="1"/>
          <p:nvPr/>
        </p:nvSpPr>
        <p:spPr>
          <a:xfrm>
            <a:off x="4440818" y="3995785"/>
            <a:ext cx="1443645" cy="389223"/>
          </a:xfrm>
          <a:prstGeom prst="rect">
            <a:avLst/>
          </a:prstGeom>
          <a:noFill/>
        </p:spPr>
        <p:txBody>
          <a:bodyPr wrap="square" lIns="68566" tIns="34282" rIns="68566" bIns="34282"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p>
        </p:txBody>
      </p:sp>
      <p:grpSp>
        <p:nvGrpSpPr>
          <p:cNvPr id="14" name="组合 8"/>
          <p:cNvGrpSpPr/>
          <p:nvPr/>
        </p:nvGrpSpPr>
        <p:grpSpPr>
          <a:xfrm>
            <a:off x="4677084" y="3512236"/>
            <a:ext cx="1028890" cy="425668"/>
            <a:chOff x="6235335" y="4682979"/>
            <a:chExt cx="1372039" cy="567557"/>
          </a:xfrm>
          <a:solidFill>
            <a:schemeClr val="accent2"/>
          </a:solidFill>
        </p:grpSpPr>
        <p:grpSp>
          <p:nvGrpSpPr>
            <p:cNvPr id="15" name="组合 85"/>
            <p:cNvGrpSpPr/>
            <p:nvPr/>
          </p:nvGrpSpPr>
          <p:grpSpPr>
            <a:xfrm rot="10800000" flipH="1">
              <a:off x="6235335" y="4682979"/>
              <a:ext cx="1359620" cy="567557"/>
              <a:chOff x="4714476" y="2172779"/>
              <a:chExt cx="1359620" cy="567557"/>
            </a:xfrm>
            <a:grpFill/>
          </p:grpSpPr>
          <p:sp>
            <p:nvSpPr>
              <p:cNvPr id="87" name="等腰三角形 86"/>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88" name="TextBox 87"/>
              <p:cNvSpPr txBox="1"/>
              <p:nvPr/>
            </p:nvSpPr>
            <p:spPr>
              <a:xfrm>
                <a:off x="4714476" y="2172779"/>
                <a:ext cx="1359620" cy="492442"/>
              </a:xfrm>
              <a:prstGeom prst="rect">
                <a:avLst/>
              </a:prstGeom>
              <a:grpFill/>
            </p:spPr>
            <p:txBody>
              <a:bodyPr wrap="square" rtlCol="0" anchor="ctr">
                <a:spAutoFit/>
              </a:bodyPr>
              <a:lstStyle/>
              <a:p>
                <a:pPr algn="just"/>
                <a:endParaRPr lang="zh-CN" altLang="en-US" sz="1799" dirty="0">
                  <a:solidFill>
                    <a:srgbClr val="001B36"/>
                  </a:solidFill>
                </a:endParaRPr>
              </a:p>
            </p:txBody>
          </p:sp>
        </p:grpSp>
        <p:sp>
          <p:nvSpPr>
            <p:cNvPr id="89" name="TextBox 88"/>
            <p:cNvSpPr txBox="1"/>
            <p:nvPr/>
          </p:nvSpPr>
          <p:spPr>
            <a:xfrm>
              <a:off x="6349435" y="4729582"/>
              <a:ext cx="1257939" cy="369218"/>
            </a:xfrm>
            <a:prstGeom prst="rect">
              <a:avLst/>
            </a:prstGeom>
            <a:noFill/>
          </p:spPr>
          <p:txBody>
            <a:bodyPr wrap="square" lIns="68552" tIns="0" rIns="68552" bIns="0" rtlCol="0" anchor="t">
              <a:spAutoFit/>
            </a:bodyPr>
            <a:lstStyle/>
            <a:p>
              <a:pPr>
                <a:lnSpc>
                  <a:spcPct val="150000"/>
                </a:lnSpc>
              </a:pPr>
              <a:r>
                <a:rPr lang="zh-CN" altLang="en-US" sz="1200" dirty="0">
                  <a:solidFill>
                    <a:schemeClr val="bg1"/>
                  </a:solidFill>
                  <a:latin typeface="微软雅黑" pitchFamily="34" charset="-122"/>
                  <a:ea typeface="微软雅黑" pitchFamily="34" charset="-122"/>
                  <a:cs typeface="华文黑体" pitchFamily="2" charset="-122"/>
                </a:rPr>
                <a:t>添加标题</a:t>
              </a:r>
            </a:p>
          </p:txBody>
        </p:sp>
      </p:grpSp>
    </p:spTree>
    <p:extLst>
      <p:ext uri="{BB962C8B-B14F-4D97-AF65-F5344CB8AC3E}">
        <p14:creationId xmlns:p14="http://schemas.microsoft.com/office/powerpoint/2010/main" val="78514824"/>
      </p:ext>
    </p:extLst>
  </p:cSld>
  <p:clrMapOvr>
    <a:masterClrMapping/>
  </p:clrMapOvr>
  <mc:AlternateContent xmlns:mc="http://schemas.openxmlformats.org/markup-compatibility/2006" xmlns:p15="http://schemas.microsoft.com/office/powerpoint/2012/main">
    <mc:Choice Requires="p15">
      <p:transition spd="slow"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300"/>
                                        <p:tgtEl>
                                          <p:spTgt spid="12"/>
                                        </p:tgtEl>
                                      </p:cBhvr>
                                    </p:animEffect>
                                    <p:anim calcmode="lin" valueType="num">
                                      <p:cBhvr>
                                        <p:cTn id="36" dur="300" fill="hold"/>
                                        <p:tgtEl>
                                          <p:spTgt spid="12"/>
                                        </p:tgtEl>
                                        <p:attrNameLst>
                                          <p:attrName>ppt_x</p:attrName>
                                        </p:attrNameLst>
                                      </p:cBhvr>
                                      <p:tavLst>
                                        <p:tav tm="0">
                                          <p:val>
                                            <p:strVal val="#ppt_x"/>
                                          </p:val>
                                        </p:tav>
                                        <p:tav tm="100000">
                                          <p:val>
                                            <p:strVal val="#ppt_x"/>
                                          </p:val>
                                        </p:tav>
                                      </p:tavLst>
                                    </p:anim>
                                    <p:anim calcmode="lin" valueType="num">
                                      <p:cBhvr>
                                        <p:cTn id="37" dur="3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42" presetClass="entr" presetSubtype="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300"/>
                                        <p:tgtEl>
                                          <p:spTgt spid="116"/>
                                        </p:tgtEl>
                                      </p:cBhvr>
                                    </p:animEffect>
                                    <p:anim calcmode="lin" valueType="num">
                                      <p:cBhvr>
                                        <p:cTn id="42" dur="300" fill="hold"/>
                                        <p:tgtEl>
                                          <p:spTgt spid="116"/>
                                        </p:tgtEl>
                                        <p:attrNameLst>
                                          <p:attrName>ppt_x</p:attrName>
                                        </p:attrNameLst>
                                      </p:cBhvr>
                                      <p:tavLst>
                                        <p:tav tm="0">
                                          <p:val>
                                            <p:strVal val="#ppt_x"/>
                                          </p:val>
                                        </p:tav>
                                        <p:tav tm="100000">
                                          <p:val>
                                            <p:strVal val="#ppt_x"/>
                                          </p:val>
                                        </p:tav>
                                      </p:tavLst>
                                    </p:anim>
                                    <p:anim calcmode="lin" valueType="num">
                                      <p:cBhvr>
                                        <p:cTn id="43" dur="300" fill="hold"/>
                                        <p:tgtEl>
                                          <p:spTgt spid="116"/>
                                        </p:tgtEl>
                                        <p:attrNameLst>
                                          <p:attrName>ppt_y</p:attrName>
                                        </p:attrNameLst>
                                      </p:cBhvr>
                                      <p:tavLst>
                                        <p:tav tm="0">
                                          <p:val>
                                            <p:strVal val="#ppt_y+.1"/>
                                          </p:val>
                                        </p:tav>
                                        <p:tav tm="100000">
                                          <p:val>
                                            <p:strVal val="#ppt_y"/>
                                          </p:val>
                                        </p:tav>
                                      </p:tavLst>
                                    </p:anim>
                                  </p:childTnLst>
                                </p:cTn>
                              </p:par>
                            </p:childTnLst>
                          </p:cTn>
                        </p:par>
                        <p:par>
                          <p:cTn id="44" fill="hold">
                            <p:stCondLst>
                              <p:cond delay="3600"/>
                            </p:stCondLst>
                            <p:childTnLst>
                              <p:par>
                                <p:cTn id="45" presetID="47"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
                                        <p:tgtEl>
                                          <p:spTgt spid="8"/>
                                        </p:tgtEl>
                                      </p:cBhvr>
                                    </p:animEffect>
                                    <p:anim calcmode="lin" valueType="num">
                                      <p:cBhvr>
                                        <p:cTn id="48" dur="300" fill="hold"/>
                                        <p:tgtEl>
                                          <p:spTgt spid="8"/>
                                        </p:tgtEl>
                                        <p:attrNameLst>
                                          <p:attrName>ppt_x</p:attrName>
                                        </p:attrNameLst>
                                      </p:cBhvr>
                                      <p:tavLst>
                                        <p:tav tm="0">
                                          <p:val>
                                            <p:strVal val="#ppt_x"/>
                                          </p:val>
                                        </p:tav>
                                        <p:tav tm="100000">
                                          <p:val>
                                            <p:strVal val="#ppt_x"/>
                                          </p:val>
                                        </p:tav>
                                      </p:tavLst>
                                    </p:anim>
                                    <p:anim calcmode="lin" valueType="num">
                                      <p:cBhvr>
                                        <p:cTn id="49" dur="300" fill="hold"/>
                                        <p:tgtEl>
                                          <p:spTgt spid="8"/>
                                        </p:tgtEl>
                                        <p:attrNameLst>
                                          <p:attrName>ppt_y</p:attrName>
                                        </p:attrNameLst>
                                      </p:cBhvr>
                                      <p:tavLst>
                                        <p:tav tm="0">
                                          <p:val>
                                            <p:strVal val="#ppt_y-.1"/>
                                          </p:val>
                                        </p:tav>
                                        <p:tav tm="100000">
                                          <p:val>
                                            <p:strVal val="#ppt_y"/>
                                          </p:val>
                                        </p:tav>
                                      </p:tavLst>
                                    </p:anim>
                                  </p:childTnLst>
                                </p:cTn>
                              </p:par>
                            </p:childTnLst>
                          </p:cTn>
                        </p:par>
                        <p:par>
                          <p:cTn id="50" fill="hold">
                            <p:stCondLst>
                              <p:cond delay="3900"/>
                            </p:stCondLst>
                            <p:childTnLst>
                              <p:par>
                                <p:cTn id="51" presetID="47" presetClass="entr" presetSubtype="0" fill="hold" grpId="0"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300"/>
                                        <p:tgtEl>
                                          <p:spTgt spid="125"/>
                                        </p:tgtEl>
                                      </p:cBhvr>
                                    </p:animEffect>
                                    <p:anim calcmode="lin" valueType="num">
                                      <p:cBhvr>
                                        <p:cTn id="54" dur="300" fill="hold"/>
                                        <p:tgtEl>
                                          <p:spTgt spid="125"/>
                                        </p:tgtEl>
                                        <p:attrNameLst>
                                          <p:attrName>ppt_x</p:attrName>
                                        </p:attrNameLst>
                                      </p:cBhvr>
                                      <p:tavLst>
                                        <p:tav tm="0">
                                          <p:val>
                                            <p:strVal val="#ppt_x"/>
                                          </p:val>
                                        </p:tav>
                                        <p:tav tm="100000">
                                          <p:val>
                                            <p:strVal val="#ppt_x"/>
                                          </p:val>
                                        </p:tav>
                                      </p:tavLst>
                                    </p:anim>
                                    <p:anim calcmode="lin" valueType="num">
                                      <p:cBhvr>
                                        <p:cTn id="55" dur="300" fill="hold"/>
                                        <p:tgtEl>
                                          <p:spTgt spid="125"/>
                                        </p:tgtEl>
                                        <p:attrNameLst>
                                          <p:attrName>ppt_y</p:attrName>
                                        </p:attrNameLst>
                                      </p:cBhvr>
                                      <p:tavLst>
                                        <p:tav tm="0">
                                          <p:val>
                                            <p:strVal val="#ppt_y-.1"/>
                                          </p:val>
                                        </p:tav>
                                        <p:tav tm="100000">
                                          <p:val>
                                            <p:strVal val="#ppt_y"/>
                                          </p:val>
                                        </p:tav>
                                      </p:tavLst>
                                    </p:anim>
                                  </p:childTnLst>
                                </p:cTn>
                              </p:par>
                            </p:childTnLst>
                          </p:cTn>
                        </p:par>
                        <p:par>
                          <p:cTn id="56" fill="hold">
                            <p:stCondLst>
                              <p:cond delay="4200"/>
                            </p:stCondLst>
                            <p:childTnLst>
                              <p:par>
                                <p:cTn id="57" presetID="4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300"/>
                                        <p:tgtEl>
                                          <p:spTgt spid="14"/>
                                        </p:tgtEl>
                                      </p:cBhvr>
                                    </p:animEffect>
                                    <p:anim calcmode="lin" valueType="num">
                                      <p:cBhvr>
                                        <p:cTn id="60" dur="300" fill="hold"/>
                                        <p:tgtEl>
                                          <p:spTgt spid="14"/>
                                        </p:tgtEl>
                                        <p:attrNameLst>
                                          <p:attrName>ppt_x</p:attrName>
                                        </p:attrNameLst>
                                      </p:cBhvr>
                                      <p:tavLst>
                                        <p:tav tm="0">
                                          <p:val>
                                            <p:strVal val="#ppt_x"/>
                                          </p:val>
                                        </p:tav>
                                        <p:tav tm="100000">
                                          <p:val>
                                            <p:strVal val="#ppt_x"/>
                                          </p:val>
                                        </p:tav>
                                      </p:tavLst>
                                    </p:anim>
                                    <p:anim calcmode="lin" valueType="num">
                                      <p:cBhvr>
                                        <p:cTn id="61" dur="3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300"/>
                                        <p:tgtEl>
                                          <p:spTgt spid="85"/>
                                        </p:tgtEl>
                                      </p:cBhvr>
                                    </p:animEffect>
                                    <p:anim calcmode="lin" valueType="num">
                                      <p:cBhvr>
                                        <p:cTn id="66" dur="300" fill="hold"/>
                                        <p:tgtEl>
                                          <p:spTgt spid="85"/>
                                        </p:tgtEl>
                                        <p:attrNameLst>
                                          <p:attrName>ppt_x</p:attrName>
                                        </p:attrNameLst>
                                      </p:cBhvr>
                                      <p:tavLst>
                                        <p:tav tm="0">
                                          <p:val>
                                            <p:strVal val="#ppt_x"/>
                                          </p:val>
                                        </p:tav>
                                        <p:tav tm="100000">
                                          <p:val>
                                            <p:strVal val="#ppt_x"/>
                                          </p:val>
                                        </p:tav>
                                      </p:tavLst>
                                    </p:anim>
                                    <p:anim calcmode="lin" valueType="num">
                                      <p:cBhvr>
                                        <p:cTn id="67" dur="300" fill="hold"/>
                                        <p:tgtEl>
                                          <p:spTgt spid="85"/>
                                        </p:tgtEl>
                                        <p:attrNameLst>
                                          <p:attrName>ppt_y</p:attrName>
                                        </p:attrNameLst>
                                      </p:cBhvr>
                                      <p:tavLst>
                                        <p:tav tm="0">
                                          <p:val>
                                            <p:strVal val="#ppt_y+.1"/>
                                          </p:val>
                                        </p:tav>
                                        <p:tav tm="100000">
                                          <p:val>
                                            <p:strVal val="#ppt_y"/>
                                          </p:val>
                                        </p:tav>
                                      </p:tavLst>
                                    </p:anim>
                                  </p:childTnLst>
                                </p:cTn>
                              </p:par>
                            </p:childTnLst>
                          </p:cTn>
                        </p:par>
                        <p:par>
                          <p:cTn id="68" fill="hold">
                            <p:stCondLst>
                              <p:cond delay="4800"/>
                            </p:stCondLst>
                            <p:childTnLst>
                              <p:par>
                                <p:cTn id="69" presetID="47"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300"/>
                                        <p:tgtEl>
                                          <p:spTgt spid="10"/>
                                        </p:tgtEl>
                                      </p:cBhvr>
                                    </p:animEffect>
                                    <p:anim calcmode="lin" valueType="num">
                                      <p:cBhvr>
                                        <p:cTn id="72" dur="300" fill="hold"/>
                                        <p:tgtEl>
                                          <p:spTgt spid="10"/>
                                        </p:tgtEl>
                                        <p:attrNameLst>
                                          <p:attrName>ppt_x</p:attrName>
                                        </p:attrNameLst>
                                      </p:cBhvr>
                                      <p:tavLst>
                                        <p:tav tm="0">
                                          <p:val>
                                            <p:strVal val="#ppt_x"/>
                                          </p:val>
                                        </p:tav>
                                        <p:tav tm="100000">
                                          <p:val>
                                            <p:strVal val="#ppt_x"/>
                                          </p:val>
                                        </p:tav>
                                      </p:tavLst>
                                    </p:anim>
                                    <p:anim calcmode="lin" valueType="num">
                                      <p:cBhvr>
                                        <p:cTn id="73" dur="300" fill="hold"/>
                                        <p:tgtEl>
                                          <p:spTgt spid="10"/>
                                        </p:tgtEl>
                                        <p:attrNameLst>
                                          <p:attrName>ppt_y</p:attrName>
                                        </p:attrNameLst>
                                      </p:cBhvr>
                                      <p:tavLst>
                                        <p:tav tm="0">
                                          <p:val>
                                            <p:strVal val="#ppt_y-.1"/>
                                          </p:val>
                                        </p:tav>
                                        <p:tav tm="100000">
                                          <p:val>
                                            <p:strVal val="#ppt_y"/>
                                          </p:val>
                                        </p:tav>
                                      </p:tavLst>
                                    </p:anim>
                                  </p:childTnLst>
                                </p:cTn>
                              </p:par>
                            </p:childTnLst>
                          </p:cTn>
                        </p:par>
                        <p:par>
                          <p:cTn id="74" fill="hold">
                            <p:stCondLst>
                              <p:cond delay="5100"/>
                            </p:stCondLst>
                            <p:childTnLst>
                              <p:par>
                                <p:cTn id="75" presetID="47" presetClass="entr" presetSubtype="0" fill="hold" grpId="0"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fade">
                                      <p:cBhvr>
                                        <p:cTn id="77" dur="300"/>
                                        <p:tgtEl>
                                          <p:spTgt spid="128"/>
                                        </p:tgtEl>
                                      </p:cBhvr>
                                    </p:animEffect>
                                    <p:anim calcmode="lin" valueType="num">
                                      <p:cBhvr>
                                        <p:cTn id="78" dur="300" fill="hold"/>
                                        <p:tgtEl>
                                          <p:spTgt spid="128"/>
                                        </p:tgtEl>
                                        <p:attrNameLst>
                                          <p:attrName>ppt_x</p:attrName>
                                        </p:attrNameLst>
                                      </p:cBhvr>
                                      <p:tavLst>
                                        <p:tav tm="0">
                                          <p:val>
                                            <p:strVal val="#ppt_x"/>
                                          </p:val>
                                        </p:tav>
                                        <p:tav tm="100000">
                                          <p:val>
                                            <p:strVal val="#ppt_x"/>
                                          </p:val>
                                        </p:tav>
                                      </p:tavLst>
                                    </p:anim>
                                    <p:anim calcmode="lin" valueType="num">
                                      <p:cBhvr>
                                        <p:cTn id="79" dur="3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5" grpId="0"/>
      <p:bldP spid="128" grpId="0"/>
      <p:bldP spid="8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57"/>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1.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2.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3.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4.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5.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6.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7.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heme/theme1.xml><?xml version="1.0" encoding="utf-8"?>
<a:theme xmlns:a="http://schemas.openxmlformats.org/drawingml/2006/main" name="Office 主题​​">
  <a:themeElements>
    <a:clrScheme name="自定义 153">
      <a:dk1>
        <a:sysClr val="windowText" lastClr="000000"/>
      </a:dk1>
      <a:lt1>
        <a:sysClr val="window" lastClr="FFFFFF"/>
      </a:lt1>
      <a:dk2>
        <a:srgbClr val="335B74"/>
      </a:dk2>
      <a:lt2>
        <a:srgbClr val="DFE3E5"/>
      </a:lt2>
      <a:accent1>
        <a:srgbClr val="62B6D4"/>
      </a:accent1>
      <a:accent2>
        <a:srgbClr val="D17777"/>
      </a:accent2>
      <a:accent3>
        <a:srgbClr val="62B6D4"/>
      </a:accent3>
      <a:accent4>
        <a:srgbClr val="D17777"/>
      </a:accent4>
      <a:accent5>
        <a:srgbClr val="62B6D4"/>
      </a:accent5>
      <a:accent6>
        <a:srgbClr val="D17777"/>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3973</TotalTime>
  <Words>1812</Words>
  <Application>Microsoft Office PowerPoint</Application>
  <PresentationFormat>全屏显示(16:9)</PresentationFormat>
  <Paragraphs>256</Paragraphs>
  <Slides>24</Slides>
  <Notes>24</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Gill Sans</vt:lpstr>
      <vt:lpstr>굴림</vt:lpstr>
      <vt:lpstr>Helvetica Light</vt:lpstr>
      <vt:lpstr>Kozuka Mincho Pr6N H</vt:lpstr>
      <vt:lpstr>Lato</vt:lpstr>
      <vt:lpstr>MS PGothic</vt:lpstr>
      <vt:lpstr>MS PGothic</vt:lpstr>
      <vt:lpstr>Neris Thin</vt:lpstr>
      <vt:lpstr>Open Sans Light</vt:lpstr>
      <vt:lpstr>Roboto condensed</vt:lpstr>
      <vt:lpstr>Roboto condensed</vt:lpstr>
      <vt:lpstr>方正细谭黑简体</vt:lpstr>
      <vt:lpstr>华文黑体</vt:lpstr>
      <vt:lpstr>宋体</vt:lpstr>
      <vt:lpstr>微软雅黑</vt:lpstr>
      <vt:lpstr>Arial</vt:lpstr>
      <vt:lpstr>Calibri</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057</dc:title>
  <dc:creator>USER</dc:creator>
  <cp:lastModifiedBy>dreamsummit</cp:lastModifiedBy>
  <cp:revision>427</cp:revision>
  <dcterms:created xsi:type="dcterms:W3CDTF">2014-11-09T01:07:25Z</dcterms:created>
  <dcterms:modified xsi:type="dcterms:W3CDTF">2017-12-19T12:11:47Z</dcterms:modified>
</cp:coreProperties>
</file>