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607" r:id="rId2"/>
    <p:sldId id="940" r:id="rId3"/>
    <p:sldId id="877" r:id="rId4"/>
    <p:sldId id="1005" r:id="rId5"/>
    <p:sldId id="1006" r:id="rId6"/>
    <p:sldId id="1007" r:id="rId7"/>
    <p:sldId id="1011" r:id="rId8"/>
    <p:sldId id="980" r:id="rId9"/>
    <p:sldId id="1004" r:id="rId10"/>
    <p:sldId id="1002" r:id="rId11"/>
    <p:sldId id="1003" r:id="rId12"/>
    <p:sldId id="1008" r:id="rId13"/>
    <p:sldId id="1010" r:id="rId14"/>
    <p:sldId id="981" r:id="rId15"/>
    <p:sldId id="1016" r:id="rId16"/>
    <p:sldId id="1012" r:id="rId17"/>
    <p:sldId id="1017" r:id="rId18"/>
    <p:sldId id="1014" r:id="rId19"/>
    <p:sldId id="982" r:id="rId20"/>
    <p:sldId id="1009" r:id="rId21"/>
    <p:sldId id="1015" r:id="rId22"/>
    <p:sldId id="1018" r:id="rId23"/>
    <p:sldId id="1013" r:id="rId24"/>
    <p:sldId id="1001" r:id="rId25"/>
  </p:sldIdLst>
  <p:sldSz cx="9144000" cy="5143500" type="screen16x9"/>
  <p:notesSz cx="6858000" cy="9144000"/>
  <p:custDataLst>
    <p:tags r:id="rId27"/>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1" autoAdjust="0"/>
    <p:restoredTop sz="94660"/>
  </p:normalViewPr>
  <p:slideViewPr>
    <p:cSldViewPr>
      <p:cViewPr varScale="1">
        <p:scale>
          <a:sx n="138" d="100"/>
          <a:sy n="138" d="100"/>
        </p:scale>
        <p:origin x="792" y="1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2017/12/19 Tuesday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pPr/>
              <a:t>11</a:t>
            </a:fld>
            <a:endParaRPr lang="zh-CN" altLang="en-US"/>
          </a:p>
        </p:txBody>
      </p:sp>
    </p:spTree>
    <p:extLst>
      <p:ext uri="{BB962C8B-B14F-4D97-AF65-F5344CB8AC3E}">
        <p14:creationId xmlns:p14="http://schemas.microsoft.com/office/powerpoint/2010/main" val="235755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12</a:t>
            </a:fld>
            <a:endParaRPr lang="zh-CN" altLang="en-US"/>
          </a:p>
        </p:txBody>
      </p:sp>
    </p:spTree>
    <p:extLst>
      <p:ext uri="{BB962C8B-B14F-4D97-AF65-F5344CB8AC3E}">
        <p14:creationId xmlns:p14="http://schemas.microsoft.com/office/powerpoint/2010/main" val="282137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13</a:t>
            </a:fld>
            <a:endParaRPr lang="zh-CN" altLang="en-US"/>
          </a:p>
        </p:txBody>
      </p:sp>
    </p:spTree>
    <p:extLst>
      <p:ext uri="{BB962C8B-B14F-4D97-AF65-F5344CB8AC3E}">
        <p14:creationId xmlns:p14="http://schemas.microsoft.com/office/powerpoint/2010/main" val="180881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339003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15</a:t>
            </a:fld>
            <a:endParaRPr lang="zh-CN" altLang="en-US"/>
          </a:p>
        </p:txBody>
      </p:sp>
    </p:spTree>
    <p:extLst>
      <p:ext uri="{BB962C8B-B14F-4D97-AF65-F5344CB8AC3E}">
        <p14:creationId xmlns:p14="http://schemas.microsoft.com/office/powerpoint/2010/main" val="1974378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16</a:t>
            </a:fld>
            <a:endParaRPr lang="zh-CN" altLang="en-US"/>
          </a:p>
        </p:txBody>
      </p:sp>
    </p:spTree>
    <p:extLst>
      <p:ext uri="{BB962C8B-B14F-4D97-AF65-F5344CB8AC3E}">
        <p14:creationId xmlns:p14="http://schemas.microsoft.com/office/powerpoint/2010/main" val="2923174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18</a:t>
            </a:fld>
            <a:endParaRPr lang="zh-CN" altLang="en-US"/>
          </a:p>
        </p:txBody>
      </p:sp>
    </p:spTree>
    <p:extLst>
      <p:ext uri="{BB962C8B-B14F-4D97-AF65-F5344CB8AC3E}">
        <p14:creationId xmlns:p14="http://schemas.microsoft.com/office/powerpoint/2010/main" val="2567933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555514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72353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50558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183427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val="303616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24</a:t>
            </a:fld>
            <a:endParaRPr lang="zh-CN" altLang="en-US"/>
          </a:p>
        </p:txBody>
      </p:sp>
    </p:spTree>
    <p:extLst>
      <p:ext uri="{BB962C8B-B14F-4D97-AF65-F5344CB8AC3E}">
        <p14:creationId xmlns:p14="http://schemas.microsoft.com/office/powerpoint/2010/main" val="352414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72337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4</a:t>
            </a:fld>
            <a:endParaRPr lang="zh-CN" altLang="en-US"/>
          </a:p>
        </p:txBody>
      </p:sp>
    </p:spTree>
    <p:extLst>
      <p:ext uri="{BB962C8B-B14F-4D97-AF65-F5344CB8AC3E}">
        <p14:creationId xmlns:p14="http://schemas.microsoft.com/office/powerpoint/2010/main" val="263199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5</a:t>
            </a:fld>
            <a:endParaRPr lang="zh-CN" altLang="en-US"/>
          </a:p>
        </p:txBody>
      </p:sp>
    </p:spTree>
    <p:extLst>
      <p:ext uri="{BB962C8B-B14F-4D97-AF65-F5344CB8AC3E}">
        <p14:creationId xmlns:p14="http://schemas.microsoft.com/office/powerpoint/2010/main" val="99581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05797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61769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extLst>
      <p:ext uri="{BB962C8B-B14F-4D97-AF65-F5344CB8AC3E}">
        <p14:creationId xmlns:p14="http://schemas.microsoft.com/office/powerpoint/2010/main" val="330568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10</a:t>
            </a:fld>
            <a:endParaRPr lang="zh-CN" altLang="en-US"/>
          </a:p>
        </p:txBody>
      </p:sp>
    </p:spTree>
    <p:extLst>
      <p:ext uri="{BB962C8B-B14F-4D97-AF65-F5344CB8AC3E}">
        <p14:creationId xmlns:p14="http://schemas.microsoft.com/office/powerpoint/2010/main" val="330988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932135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11680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79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13" y="464995"/>
            <a:ext cx="1196489" cy="207753"/>
          </a:xfrm>
          <a:prstGeom prst="rect">
            <a:avLst/>
          </a:prstGeom>
          <a:noFill/>
        </p:spPr>
        <p:txBody>
          <a:bodyPr wrap="none" lIns="68584" tIns="34292" rIns="68584" bIns="34292">
            <a:spAutoFit/>
          </a:bodyPr>
          <a:lstStyle/>
          <a:p>
            <a:pPr defTabSz="685795">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2017/12/19 Tuesday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79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14" y="464995"/>
            <a:ext cx="858256" cy="207753"/>
          </a:xfrm>
          <a:prstGeom prst="rect">
            <a:avLst/>
          </a:prstGeom>
          <a:noFill/>
        </p:spPr>
        <p:txBody>
          <a:bodyPr wrap="none" lIns="68584" tIns="34292" rIns="68584" bIns="34292">
            <a:spAutoFit/>
          </a:bodyPr>
          <a:lstStyle/>
          <a:p>
            <a:pPr defTabSz="685795">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2017/12/19 Tuesday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79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13" y="464995"/>
            <a:ext cx="1606858" cy="207753"/>
          </a:xfrm>
          <a:prstGeom prst="rect">
            <a:avLst/>
          </a:prstGeom>
          <a:noFill/>
        </p:spPr>
        <p:txBody>
          <a:bodyPr wrap="none" lIns="68584" tIns="34292" rIns="68584" bIns="34292">
            <a:spAutoFit/>
          </a:bodyPr>
          <a:lstStyle/>
          <a:p>
            <a:pPr defTabSz="685795">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2017/12/19 Tuesday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79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13" y="464995"/>
            <a:ext cx="1209313" cy="207753"/>
          </a:xfrm>
          <a:prstGeom prst="rect">
            <a:avLst/>
          </a:prstGeom>
          <a:noFill/>
        </p:spPr>
        <p:txBody>
          <a:bodyPr wrap="none" lIns="68584" tIns="34292" rIns="68584" bIns="34292">
            <a:spAutoFit/>
          </a:bodyPr>
          <a:lstStyle/>
          <a:p>
            <a:pPr defTabSz="685795">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2017/12/19 Tuesday</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pPr>
                <a:defRPr/>
              </a:pPr>
              <a:t>2017/12/19 Tuesday</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Tree>
  </p:cSld>
  <p:clrMapOvr>
    <a:masterClrMapping/>
  </p:clrMapOvr>
  <p:transition spd="slow" advClick="0" advTm="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2017/12/19 Tuesday</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val="173972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20957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2017/12/19 Tuesday</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68" r:id="rId2"/>
    <p:sldLayoutId id="2147483669" r:id="rId3"/>
    <p:sldLayoutId id="2147483670" r:id="rId4"/>
    <p:sldLayoutId id="2147483671" r:id="rId5"/>
    <p:sldLayoutId id="2147483658" r:id="rId6"/>
    <p:sldLayoutId id="2147483664" r:id="rId7"/>
    <p:sldLayoutId id="2147483665" r:id="rId8"/>
    <p:sldLayoutId id="2147483672" r:id="rId9"/>
    <p:sldLayoutId id="2147483673" r:id="rId10"/>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C6FD45D-635D-4B30-8B25-887342BAC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9" name="矩形 8"/>
          <p:cNvSpPr/>
          <p:nvPr/>
        </p:nvSpPr>
        <p:spPr>
          <a:xfrm>
            <a:off x="3494885" y="1131590"/>
            <a:ext cx="2157235" cy="972562"/>
          </a:xfrm>
          <a:prstGeom prst="rect">
            <a:avLst/>
          </a:prstGeom>
        </p:spPr>
        <p:txBody>
          <a:bodyPr wrap="square" lIns="48756" tIns="24378" rIns="48756" bIns="24378">
            <a:spAutoFit/>
          </a:bodyPr>
          <a:lstStyle/>
          <a:p>
            <a:pPr algn="ctr"/>
            <a:r>
              <a:rPr lang="en-US" altLang="zh-CN" sz="6000" spc="213" dirty="0">
                <a:solidFill>
                  <a:schemeClr val="accent1"/>
                </a:solidFill>
                <a:latin typeface="Broadway" panose="04040905080B02020502" pitchFamily="82" charset="0"/>
                <a:ea typeface="微软雅黑" panose="020B0503020204020204" pitchFamily="34" charset="-122"/>
                <a:cs typeface="Arial" panose="020B0604020202020204" pitchFamily="34" charset="0"/>
              </a:rPr>
              <a:t>2019</a:t>
            </a:r>
          </a:p>
        </p:txBody>
      </p:sp>
      <p:sp>
        <p:nvSpPr>
          <p:cNvPr id="10" name="文本框 16"/>
          <p:cNvSpPr txBox="1"/>
          <p:nvPr/>
        </p:nvSpPr>
        <p:spPr>
          <a:xfrm>
            <a:off x="2051720" y="1918388"/>
            <a:ext cx="5040560" cy="711988"/>
          </a:xfrm>
          <a:prstGeom prst="rect">
            <a:avLst/>
          </a:prstGeom>
          <a:noFill/>
        </p:spPr>
        <p:txBody>
          <a:bodyPr wrap="square" lIns="65023" tIns="32511" rIns="65023" bIns="32511" rtlCol="0">
            <a:spAutoFit/>
          </a:bodyPr>
          <a:lstStyle/>
          <a:p>
            <a:pPr>
              <a:buNone/>
            </a:pPr>
            <a:r>
              <a:rPr lang="zh-CN" altLang="en-US" sz="4200" b="1" cap="all" dirty="0">
                <a:solidFill>
                  <a:schemeClr val="tx1">
                    <a:lumMod val="65000"/>
                    <a:lumOff val="35000"/>
                  </a:schemeClr>
                </a:solidFill>
                <a:latin typeface="微软雅黑" pitchFamily="34" charset="-122"/>
                <a:ea typeface="微软雅黑" pitchFamily="34" charset="-122"/>
                <a:cs typeface="Arial" panose="020B0604020202020204" pitchFamily="34" charset="0"/>
              </a:rPr>
              <a:t>小清新工作总结模板</a:t>
            </a:r>
          </a:p>
        </p:txBody>
      </p:sp>
      <p:sp>
        <p:nvSpPr>
          <p:cNvPr id="11" name="矩形 259"/>
          <p:cNvSpPr>
            <a:spLocks noChangeArrowheads="1"/>
          </p:cNvSpPr>
          <p:nvPr/>
        </p:nvSpPr>
        <p:spPr bwMode="auto">
          <a:xfrm>
            <a:off x="3096636" y="2640237"/>
            <a:ext cx="3225742" cy="2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适用于述职报告</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个人简介</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工作总结</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会议报告等</a:t>
            </a:r>
            <a:r>
              <a:rPr lang="en-US" altLang="zh-CN" sz="1000" cap="all" dirty="0">
                <a:solidFill>
                  <a:schemeClr val="tx1">
                    <a:lumMod val="65000"/>
                    <a:lumOff val="35000"/>
                  </a:schemeClr>
                </a:solidFill>
                <a:cs typeface="Arial" panose="020B0604020202020204" pitchFamily="34" charset="0"/>
              </a:rPr>
              <a:t>|</a:t>
            </a:r>
            <a:endParaRPr lang="zh-CN" altLang="en-US" sz="1000" cap="all" dirty="0">
              <a:solidFill>
                <a:schemeClr val="tx1">
                  <a:lumMod val="65000"/>
                  <a:lumOff val="35000"/>
                </a:schemeClr>
              </a:solidFill>
              <a:cs typeface="Arial" panose="020B0604020202020204" pitchFamily="34" charset="0"/>
            </a:endParaRPr>
          </a:p>
        </p:txBody>
      </p:sp>
      <p:sp>
        <p:nvSpPr>
          <p:cNvPr id="12" name="文本框 19"/>
          <p:cNvSpPr txBox="1"/>
          <p:nvPr/>
        </p:nvSpPr>
        <p:spPr>
          <a:xfrm>
            <a:off x="2446426" y="2949174"/>
            <a:ext cx="4104457" cy="342656"/>
          </a:xfrm>
          <a:prstGeom prst="rect">
            <a:avLst/>
          </a:prstGeom>
          <a:noFill/>
        </p:spPr>
        <p:txBody>
          <a:bodyPr wrap="square" lIns="65023" tIns="32511" rIns="65023" bIns="32511" rtlCol="0">
            <a:spAutoFit/>
          </a:bodyPr>
          <a:lstStyle/>
          <a:p>
            <a:pPr algn="ctr">
              <a:lnSpc>
                <a:spcPct val="150000"/>
              </a:lnSpc>
              <a:buNone/>
            </a:pPr>
            <a:r>
              <a:rPr lang="en-US" altLang="zh-CN" sz="600" cap="all" dirty="0">
                <a:solidFill>
                  <a:schemeClr val="tx1">
                    <a:lumMod val="65000"/>
                    <a:lumOff val="35000"/>
                  </a:schemeClr>
                </a:solidFill>
                <a:latin typeface="微软雅黑" pitchFamily="34" charset="-122"/>
                <a:ea typeface="微软雅黑" pitchFamily="34" charset="-122"/>
                <a:cs typeface="Arial" panose="020B0604020202020204" pitchFamily="34" charset="0"/>
              </a:rPr>
              <a:t>Business report general summary PPT template  | is suitable for the reporting on activities report | bio | work summary report, etc. | | meeting</a:t>
            </a:r>
            <a:endParaRPr lang="zh-CN" altLang="en-US" sz="600" cap="all" dirty="0">
              <a:solidFill>
                <a:schemeClr val="tx1">
                  <a:lumMod val="65000"/>
                  <a:lumOff val="35000"/>
                </a:schemeClr>
              </a:solidFill>
              <a:latin typeface="微软雅黑" pitchFamily="34" charset="-122"/>
              <a:ea typeface="微软雅黑" pitchFamily="34" charset="-122"/>
              <a:cs typeface="Arial" panose="020B0604020202020204" pitchFamily="34" charset="0"/>
            </a:endParaRPr>
          </a:p>
        </p:txBody>
      </p:sp>
      <p:pic>
        <p:nvPicPr>
          <p:cNvPr id="5" name="merry christmas 圣诞老人来了">
            <a:hlinkClick r:id="" action="ppaction://media"/>
            <a:extLst>
              <a:ext uri="{FF2B5EF4-FFF2-40B4-BE49-F238E27FC236}">
                <a16:creationId xmlns:a16="http://schemas.microsoft.com/office/drawing/2014/main" id="{B8ADCC03-141D-470C-9F31-2244A967681B}"/>
              </a:ext>
            </a:extLst>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756592" y="12347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614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par>
                          <p:cTn id="36" fill="hold">
                            <p:stCondLst>
                              <p:cond delay="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anim calcmode="lin" valueType="num">
                                      <p:cBhvr>
                                        <p:cTn id="4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1"/>
                                        </p:tgtEl>
                                      </p:cBhvr>
                                    </p:animEffect>
                                  </p:childTnLst>
                                </p:cTn>
                              </p:par>
                            </p:childTnLst>
                          </p:cTn>
                        </p:par>
                        <p:par>
                          <p:cTn id="44" fill="hold">
                            <p:stCondLst>
                              <p:cond delay="220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12"/>
                                        </p:tgtEl>
                                      </p:cBhvr>
                                    </p:animEffect>
                                    <p:animScale>
                                      <p:cBhvr>
                                        <p:cTn id="5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hold" display="0">
                  <p:stCondLst>
                    <p:cond delay="indefinite"/>
                  </p:stCondLst>
                  <p:endCondLst>
                    <p:cond evt="onStopAudio" delay="0">
                      <p:tgtEl>
                        <p:sldTgt/>
                      </p:tgtEl>
                    </p:cond>
                  </p:endCondLst>
                </p:cTn>
                <p:tgtEl>
                  <p:spTgt spid="5"/>
                </p:tgtEl>
              </p:cMediaNode>
            </p:audio>
          </p:childTnLst>
        </p:cTn>
      </p:par>
    </p:tnLst>
    <p:bldLst>
      <p:bldP spid="9" grpId="0"/>
      <p:bldP spid="10" grpId="0"/>
      <p:bldP spid="10" grpId="1"/>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3451487" y="1588616"/>
            <a:ext cx="925818" cy="151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8" tIns="30669" rIns="61338" bIns="30669" rtlCol="0" anchor="ctr"/>
          <a:lstStyle/>
          <a:p>
            <a:pPr algn="ctr"/>
            <a:endParaRPr lang="vi-VN" sz="1799"/>
          </a:p>
        </p:txBody>
      </p:sp>
      <p:sp>
        <p:nvSpPr>
          <p:cNvPr id="5" name="Rectangle 11"/>
          <p:cNvSpPr/>
          <p:nvPr/>
        </p:nvSpPr>
        <p:spPr>
          <a:xfrm>
            <a:off x="612094" y="3192205"/>
            <a:ext cx="3765210" cy="34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8" tIns="30669" rIns="61338" bIns="30669" rtlCol="0" anchor="ctr"/>
          <a:lstStyle/>
          <a:p>
            <a:pPr algn="ctr"/>
            <a:endParaRPr lang="vi-VN" sz="1799"/>
          </a:p>
        </p:txBody>
      </p:sp>
      <p:sp>
        <p:nvSpPr>
          <p:cNvPr id="6" name="Rectangle 13"/>
          <p:cNvSpPr/>
          <p:nvPr/>
        </p:nvSpPr>
        <p:spPr>
          <a:xfrm>
            <a:off x="3420029" y="1836731"/>
            <a:ext cx="956810" cy="942184"/>
          </a:xfrm>
          <a:prstGeom prst="rect">
            <a:avLst/>
          </a:prstGeom>
        </p:spPr>
        <p:txBody>
          <a:bodyPr wrap="square" lIns="61338" tIns="30669" rIns="61338" bIns="30669">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7" name="Rectangle 15"/>
          <p:cNvSpPr/>
          <p:nvPr/>
        </p:nvSpPr>
        <p:spPr>
          <a:xfrm>
            <a:off x="7409032" y="1588616"/>
            <a:ext cx="925818" cy="1513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8" tIns="30669" rIns="61338" bIns="30669" rtlCol="0" anchor="ctr"/>
          <a:lstStyle/>
          <a:p>
            <a:pPr algn="ctr"/>
            <a:endParaRPr lang="vi-VN" sz="1799"/>
          </a:p>
        </p:txBody>
      </p:sp>
      <p:sp>
        <p:nvSpPr>
          <p:cNvPr id="8" name="Rectangle 16"/>
          <p:cNvSpPr/>
          <p:nvPr/>
        </p:nvSpPr>
        <p:spPr>
          <a:xfrm>
            <a:off x="7377574" y="1836731"/>
            <a:ext cx="956810" cy="942184"/>
          </a:xfrm>
          <a:prstGeom prst="rect">
            <a:avLst/>
          </a:prstGeom>
        </p:spPr>
        <p:txBody>
          <a:bodyPr wrap="square" lIns="61338" tIns="30669" rIns="61338" bIns="30669">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9" name="Rectangle 17"/>
          <p:cNvSpPr/>
          <p:nvPr/>
        </p:nvSpPr>
        <p:spPr>
          <a:xfrm>
            <a:off x="4618540" y="3192205"/>
            <a:ext cx="3716311" cy="34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8" tIns="30669" rIns="61338" bIns="30669" rtlCol="0" anchor="ctr"/>
          <a:lstStyle/>
          <a:p>
            <a:pPr algn="ctr"/>
            <a:endParaRPr lang="vi-VN" sz="1799"/>
          </a:p>
        </p:txBody>
      </p:sp>
      <p:grpSp>
        <p:nvGrpSpPr>
          <p:cNvPr id="2" name="Group 33"/>
          <p:cNvGrpSpPr/>
          <p:nvPr/>
        </p:nvGrpSpPr>
        <p:grpSpPr>
          <a:xfrm>
            <a:off x="1048926" y="3579552"/>
            <a:ext cx="391190" cy="378042"/>
            <a:chOff x="1199456" y="5085184"/>
            <a:chExt cx="576064" cy="576064"/>
          </a:xfrm>
        </p:grpSpPr>
        <p:sp>
          <p:nvSpPr>
            <p:cNvPr id="11"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99"/>
            </a:p>
          </p:txBody>
        </p:sp>
        <p:pic>
          <p:nvPicPr>
            <p:cNvPr id="12"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 name="Group 32"/>
          <p:cNvGrpSpPr/>
          <p:nvPr/>
        </p:nvGrpSpPr>
        <p:grpSpPr>
          <a:xfrm>
            <a:off x="6232202" y="3579552"/>
            <a:ext cx="391190" cy="378042"/>
            <a:chOff x="2855640" y="5085184"/>
            <a:chExt cx="576064" cy="576064"/>
          </a:xfrm>
        </p:grpSpPr>
        <p:sp>
          <p:nvSpPr>
            <p:cNvPr id="14"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99"/>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0" name="Group 31"/>
          <p:cNvGrpSpPr/>
          <p:nvPr/>
        </p:nvGrpSpPr>
        <p:grpSpPr>
          <a:xfrm>
            <a:off x="3542766" y="3579552"/>
            <a:ext cx="391190" cy="378042"/>
            <a:chOff x="4627170" y="5013176"/>
            <a:chExt cx="576064" cy="576064"/>
          </a:xfrm>
        </p:grpSpPr>
        <p:sp>
          <p:nvSpPr>
            <p:cNvPr id="17"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99"/>
            </a:p>
          </p:txBody>
        </p:sp>
        <p:pic>
          <p:nvPicPr>
            <p:cNvPr id="18"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35"/>
          <p:cNvSpPr/>
          <p:nvPr/>
        </p:nvSpPr>
        <p:spPr>
          <a:xfrm>
            <a:off x="1260654" y="3579552"/>
            <a:ext cx="1809257" cy="381925"/>
          </a:xfrm>
          <a:prstGeom prst="rect">
            <a:avLst/>
          </a:prstGeom>
        </p:spPr>
        <p:txBody>
          <a:bodyPr wrap="square" lIns="61338" tIns="30669" rIns="61338"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sp>
        <p:nvSpPr>
          <p:cNvPr id="20" name="Rectangle 36"/>
          <p:cNvSpPr/>
          <p:nvPr/>
        </p:nvSpPr>
        <p:spPr>
          <a:xfrm>
            <a:off x="3852142" y="3565248"/>
            <a:ext cx="1809257" cy="381925"/>
          </a:xfrm>
          <a:prstGeom prst="rect">
            <a:avLst/>
          </a:prstGeom>
        </p:spPr>
        <p:txBody>
          <a:bodyPr wrap="square" lIns="61338" tIns="30669" rIns="61338"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sp>
        <p:nvSpPr>
          <p:cNvPr id="21" name="Rectangle 37"/>
          <p:cNvSpPr/>
          <p:nvPr/>
        </p:nvSpPr>
        <p:spPr>
          <a:xfrm>
            <a:off x="6515616" y="3573131"/>
            <a:ext cx="1809257" cy="381925"/>
          </a:xfrm>
          <a:prstGeom prst="rect">
            <a:avLst/>
          </a:prstGeom>
        </p:spPr>
        <p:txBody>
          <a:bodyPr wrap="square" lIns="61338" tIns="30669" rIns="61338"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5997" y="1586896"/>
            <a:ext cx="2564551" cy="1441855"/>
          </a:xfrm>
          <a:prstGeom prst="rect">
            <a:avLst/>
          </a:prstGeom>
        </p:spPr>
      </p:pic>
      <p:pic>
        <p:nvPicPr>
          <p:cNvPr id="46" name="图片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381" y="1588614"/>
            <a:ext cx="2391969" cy="1494981"/>
          </a:xfrm>
          <a:prstGeom prst="rect">
            <a:avLst/>
          </a:prstGeom>
        </p:spPr>
      </p:pic>
    </p:spTree>
    <p:extLst>
      <p:ext uri="{BB962C8B-B14F-4D97-AF65-F5344CB8AC3E}">
        <p14:creationId xmlns:p14="http://schemas.microsoft.com/office/powerpoint/2010/main" val="440182379"/>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直接箭头连接符 97"/>
          <p:cNvCxnSpPr/>
          <p:nvPr/>
        </p:nvCxnSpPr>
        <p:spPr>
          <a:xfrm flipV="1">
            <a:off x="1511548" y="1232632"/>
            <a:ext cx="1" cy="3359885"/>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箭头连接符 98"/>
          <p:cNvCxnSpPr/>
          <p:nvPr/>
        </p:nvCxnSpPr>
        <p:spPr>
          <a:xfrm>
            <a:off x="1512042" y="4592517"/>
            <a:ext cx="6717183" cy="579"/>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组合 22"/>
          <p:cNvGrpSpPr/>
          <p:nvPr/>
        </p:nvGrpSpPr>
        <p:grpSpPr>
          <a:xfrm>
            <a:off x="1726280" y="3628123"/>
            <a:ext cx="1387793" cy="589705"/>
            <a:chOff x="2582250" y="5541358"/>
            <a:chExt cx="2076669" cy="882316"/>
          </a:xfrm>
        </p:grpSpPr>
        <p:grpSp>
          <p:nvGrpSpPr>
            <p:cNvPr id="3" name="组合 21"/>
            <p:cNvGrpSpPr/>
            <p:nvPr/>
          </p:nvGrpSpPr>
          <p:grpSpPr>
            <a:xfrm>
              <a:off x="2582250" y="5541358"/>
              <a:ext cx="2076669" cy="882316"/>
              <a:chOff x="2582250" y="5541358"/>
              <a:chExt cx="2076669" cy="882316"/>
            </a:xfrm>
          </p:grpSpPr>
          <p:sp>
            <p:nvSpPr>
              <p:cNvPr id="101" name="圆角矩形 100"/>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4095" tIns="47047" rIns="94095" bIns="47047" numCol="1" anchor="t" anchorCtr="0" compatLnSpc="1">
                <a:prstTxWarp prst="textNoShape">
                  <a:avLst/>
                </a:prstTxWarp>
              </a:bodyPr>
              <a:lstStyle/>
              <a:p>
                <a:endParaRPr lang="zh-CN" altLang="en-US" sz="1600" dirty="0"/>
              </a:p>
            </p:txBody>
          </p:sp>
          <p:sp>
            <p:nvSpPr>
              <p:cNvPr id="126" name="圆角矩形 125"/>
              <p:cNvSpPr/>
              <p:nvPr/>
            </p:nvSpPr>
            <p:spPr bwMode="auto">
              <a:xfrm>
                <a:off x="2675090" y="5620577"/>
                <a:ext cx="1896899" cy="727516"/>
              </a:xfrm>
              <a:prstGeom prst="roundRect">
                <a:avLst>
                  <a:gd name="adj" fmla="val 10568"/>
                </a:avLst>
              </a:prstGeom>
              <a:solidFill>
                <a:schemeClr val="accent1"/>
              </a:solidFill>
              <a:ln w="7938" cap="flat">
                <a:noFill/>
                <a:prstDash val="solid"/>
                <a:miter lim="800000"/>
                <a:headEnd/>
                <a:tailEnd/>
              </a:ln>
              <a:effectLst/>
            </p:spPr>
            <p:txBody>
              <a:bodyPr vert="horz" wrap="square" lIns="94095" tIns="47047" rIns="94095" bIns="47047" numCol="1" anchor="t" anchorCtr="0" compatLnSpc="1">
                <a:prstTxWarp prst="textNoShape">
                  <a:avLst/>
                </a:prstTxWarp>
              </a:bodyPr>
              <a:lstStyle/>
              <a:p>
                <a:endParaRPr lang="zh-CN" altLang="en-US" sz="1600" dirty="0"/>
              </a:p>
            </p:txBody>
          </p:sp>
        </p:grpSp>
        <p:sp>
          <p:nvSpPr>
            <p:cNvPr id="102" name="矩形 101"/>
            <p:cNvSpPr>
              <a:spLocks noChangeArrowheads="1"/>
            </p:cNvSpPr>
            <p:nvPr/>
          </p:nvSpPr>
          <p:spPr bwMode="auto">
            <a:xfrm>
              <a:off x="2810880" y="5754766"/>
              <a:ext cx="1633649" cy="483800"/>
            </a:xfrm>
            <a:prstGeom prst="rect">
              <a:avLst/>
            </a:prstGeom>
            <a:noFill/>
            <a:ln w="7" cap="flat">
              <a:noFill/>
              <a:prstDash val="solid"/>
              <a:miter lim="800000"/>
              <a:headEnd/>
              <a:tailEnd/>
            </a:ln>
          </p:spPr>
          <p:txBody>
            <a:bodyPr vert="horz" wrap="square" lIns="94095" tIns="47047" rIns="94095" bIns="47047" numCol="1" anchor="t" anchorCtr="0" compatLnSpc="1">
              <a:prstTxWarp prst="textNoShape">
                <a:avLst/>
              </a:prstTxWarp>
            </a:bodyPr>
            <a:lstStyle/>
            <a:p>
              <a:pPr algn="ctr"/>
              <a:r>
                <a:rPr lang="zh-CN" altLang="en-US" sz="1400" dirty="0">
                  <a:solidFill>
                    <a:srgbClr val="F8F8F8"/>
                  </a:solidFill>
                </a:rPr>
                <a:t>一月份</a:t>
              </a:r>
            </a:p>
          </p:txBody>
        </p:sp>
      </p:grpSp>
      <p:sp>
        <p:nvSpPr>
          <p:cNvPr id="103" name="矩形 87"/>
          <p:cNvSpPr>
            <a:spLocks noChangeArrowheads="1"/>
          </p:cNvSpPr>
          <p:nvPr/>
        </p:nvSpPr>
        <p:spPr bwMode="auto">
          <a:xfrm>
            <a:off x="1833400" y="2050139"/>
            <a:ext cx="1178312" cy="953834"/>
          </a:xfrm>
          <a:prstGeom prst="rect">
            <a:avLst/>
          </a:prstGeom>
          <a:noFill/>
          <a:ln w="9525">
            <a:noFill/>
            <a:miter lim="800000"/>
            <a:headEnd/>
            <a:tailEnd/>
          </a:ln>
        </p:spPr>
        <p:txBody>
          <a:bodyPr wrap="square" lIns="91433" tIns="45716" rIns="91433" bIns="45716">
            <a:spAutoFit/>
          </a:bodyPr>
          <a:lstStyle/>
          <a:p>
            <a:pPr algn="ctr" eaLnBrk="0" fontAlgn="ctr" hangingPunct="0">
              <a:buClr>
                <a:srgbClr val="FF0000"/>
              </a:buClr>
              <a:buSzPct val="70000"/>
            </a:pPr>
            <a:r>
              <a:rPr lang="zh-CN" altLang="en-US" sz="800" dirty="0">
                <a:solidFill>
                  <a:schemeClr val="bg1">
                    <a:lumMod val="50000"/>
                  </a:schemeClr>
                </a:solidFill>
                <a:latin typeface="微软雅黑" pitchFamily="34" charset="-122"/>
                <a:ea typeface="微软雅黑" pitchFamily="34" charset="-122"/>
              </a:rPr>
              <a:t>点击添加文本</a:t>
            </a:r>
            <a:br>
              <a:rPr lang="en-US" altLang="zh-CN"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1">
                    <a:lumMod val="50000"/>
                  </a:schemeClr>
                </a:solidFill>
                <a:latin typeface="微软雅黑" pitchFamily="34" charset="-122"/>
                <a:ea typeface="微软雅黑" pitchFamily="34" charset="-122"/>
              </a:rPr>
              <a:t>点击添加文本</a:t>
            </a:r>
            <a:br>
              <a:rPr lang="en-US" altLang="zh-CN" sz="800" dirty="0">
                <a:solidFill>
                  <a:schemeClr val="bg1">
                    <a:lumMod val="50000"/>
                  </a:schemeClr>
                </a:solidFill>
                <a:latin typeface="微软雅黑" pitchFamily="34" charset="-122"/>
                <a:ea typeface="微软雅黑" pitchFamily="34" charset="-122"/>
              </a:rPr>
            </a:br>
            <a:br>
              <a:rPr lang="en-US" altLang="zh-CN"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1">
                    <a:lumMod val="50000"/>
                  </a:schemeClr>
                </a:solidFill>
                <a:latin typeface="微软雅黑" pitchFamily="34" charset="-122"/>
                <a:ea typeface="微软雅黑" pitchFamily="34" charset="-122"/>
              </a:rPr>
              <a:t>点击添加文本</a:t>
            </a:r>
            <a:br>
              <a:rPr lang="en-US" altLang="zh-CN"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点击添加文本</a:t>
            </a:r>
          </a:p>
        </p:txBody>
      </p:sp>
      <p:grpSp>
        <p:nvGrpSpPr>
          <p:cNvPr id="4" name="组合 23"/>
          <p:cNvGrpSpPr/>
          <p:nvPr/>
        </p:nvGrpSpPr>
        <p:grpSpPr>
          <a:xfrm>
            <a:off x="3417088" y="2987850"/>
            <a:ext cx="1387793" cy="589705"/>
            <a:chOff x="5112345" y="4583380"/>
            <a:chExt cx="2076669" cy="882316"/>
          </a:xfrm>
        </p:grpSpPr>
        <p:grpSp>
          <p:nvGrpSpPr>
            <p:cNvPr id="5" name="组合 131"/>
            <p:cNvGrpSpPr/>
            <p:nvPr/>
          </p:nvGrpSpPr>
          <p:grpSpPr>
            <a:xfrm>
              <a:off x="5112345" y="4583380"/>
              <a:ext cx="2076669" cy="882316"/>
              <a:chOff x="2582250" y="5541358"/>
              <a:chExt cx="2076669" cy="882316"/>
            </a:xfrm>
          </p:grpSpPr>
          <p:sp>
            <p:nvSpPr>
              <p:cNvPr id="133" name="圆角矩形 13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4095" tIns="47047" rIns="94095" bIns="47047" numCol="1" anchor="t" anchorCtr="0" compatLnSpc="1">
                <a:prstTxWarp prst="textNoShape">
                  <a:avLst/>
                </a:prstTxWarp>
              </a:bodyPr>
              <a:lstStyle/>
              <a:p>
                <a:endParaRPr lang="zh-CN" altLang="en-US" sz="1600" dirty="0"/>
              </a:p>
            </p:txBody>
          </p:sp>
          <p:sp>
            <p:nvSpPr>
              <p:cNvPr id="134" name="圆角矩形 133"/>
              <p:cNvSpPr/>
              <p:nvPr/>
            </p:nvSpPr>
            <p:spPr bwMode="auto">
              <a:xfrm>
                <a:off x="2675090" y="5620577"/>
                <a:ext cx="1896899" cy="727516"/>
              </a:xfrm>
              <a:prstGeom prst="roundRect">
                <a:avLst>
                  <a:gd name="adj" fmla="val 10568"/>
                </a:avLst>
              </a:prstGeom>
              <a:solidFill>
                <a:schemeClr val="accent2"/>
              </a:solidFill>
              <a:ln w="7938" cap="flat">
                <a:noFill/>
                <a:prstDash val="solid"/>
                <a:miter lim="800000"/>
                <a:headEnd/>
                <a:tailEnd/>
              </a:ln>
              <a:effectLst/>
            </p:spPr>
            <p:txBody>
              <a:bodyPr vert="horz" wrap="square" lIns="94095" tIns="47047" rIns="94095" bIns="47047" numCol="1" anchor="t" anchorCtr="0" compatLnSpc="1">
                <a:prstTxWarp prst="textNoShape">
                  <a:avLst/>
                </a:prstTxWarp>
              </a:bodyPr>
              <a:lstStyle/>
              <a:p>
                <a:endParaRPr lang="zh-CN" altLang="en-US" sz="1600" dirty="0"/>
              </a:p>
            </p:txBody>
          </p:sp>
        </p:grpSp>
        <p:sp>
          <p:nvSpPr>
            <p:cNvPr id="106" name="矩形 105"/>
            <p:cNvSpPr>
              <a:spLocks noChangeArrowheads="1"/>
            </p:cNvSpPr>
            <p:nvPr/>
          </p:nvSpPr>
          <p:spPr bwMode="auto">
            <a:xfrm>
              <a:off x="5295532" y="4806812"/>
              <a:ext cx="1633649" cy="483800"/>
            </a:xfrm>
            <a:prstGeom prst="rect">
              <a:avLst/>
            </a:prstGeom>
            <a:noFill/>
            <a:ln w="7" cap="flat">
              <a:noFill/>
              <a:prstDash val="solid"/>
              <a:miter lim="800000"/>
              <a:headEnd/>
              <a:tailEnd/>
            </a:ln>
          </p:spPr>
          <p:txBody>
            <a:bodyPr vert="horz" wrap="square" lIns="94095" tIns="47047" rIns="94095" bIns="47047" numCol="1" anchor="t" anchorCtr="0" compatLnSpc="1">
              <a:prstTxWarp prst="textNoShape">
                <a:avLst/>
              </a:prstTxWarp>
            </a:bodyPr>
            <a:lstStyle/>
            <a:p>
              <a:pPr algn="ctr"/>
              <a:r>
                <a:rPr lang="zh-CN" altLang="en-US" sz="1400" dirty="0">
                  <a:solidFill>
                    <a:srgbClr val="F8F8F8"/>
                  </a:solidFill>
                </a:rPr>
                <a:t>二月份</a:t>
              </a:r>
              <a:endParaRPr lang="en-US" altLang="zh-CN" sz="1400" dirty="0">
                <a:solidFill>
                  <a:srgbClr val="F8F8F8"/>
                </a:solidFill>
              </a:endParaRPr>
            </a:p>
          </p:txBody>
        </p:sp>
      </p:grpSp>
      <p:sp>
        <p:nvSpPr>
          <p:cNvPr id="107" name="矩形 87"/>
          <p:cNvSpPr>
            <a:spLocks noChangeArrowheads="1"/>
          </p:cNvSpPr>
          <p:nvPr/>
        </p:nvSpPr>
        <p:spPr bwMode="auto">
          <a:xfrm>
            <a:off x="3493838" y="1430132"/>
            <a:ext cx="1178312" cy="953834"/>
          </a:xfrm>
          <a:prstGeom prst="rect">
            <a:avLst/>
          </a:prstGeom>
          <a:noFill/>
          <a:ln w="9525">
            <a:noFill/>
            <a:miter lim="800000"/>
            <a:headEnd/>
            <a:tailEnd/>
          </a:ln>
        </p:spPr>
        <p:txBody>
          <a:bodyPr wrap="square" lIns="91433" tIns="45716" rIns="91433" bIns="45716">
            <a:spAutoFit/>
          </a:bodyPr>
          <a:lstStyle/>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p:txBody>
      </p:sp>
      <p:cxnSp>
        <p:nvCxnSpPr>
          <p:cNvPr id="108" name="直接连接符 107"/>
          <p:cNvCxnSpPr/>
          <p:nvPr/>
        </p:nvCxnSpPr>
        <p:spPr>
          <a:xfrm flipH="1">
            <a:off x="3316408" y="1232634"/>
            <a:ext cx="1191" cy="3306854"/>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24"/>
          <p:cNvGrpSpPr/>
          <p:nvPr/>
        </p:nvGrpSpPr>
        <p:grpSpPr>
          <a:xfrm>
            <a:off x="5012820" y="2379241"/>
            <a:ext cx="1387793" cy="589705"/>
            <a:chOff x="7500172" y="3672780"/>
            <a:chExt cx="2076669" cy="882316"/>
          </a:xfrm>
        </p:grpSpPr>
        <p:grpSp>
          <p:nvGrpSpPr>
            <p:cNvPr id="7" name="组合 134"/>
            <p:cNvGrpSpPr/>
            <p:nvPr/>
          </p:nvGrpSpPr>
          <p:grpSpPr>
            <a:xfrm>
              <a:off x="7500172" y="3672780"/>
              <a:ext cx="2076669" cy="882316"/>
              <a:chOff x="2582250" y="5541358"/>
              <a:chExt cx="2076669" cy="882316"/>
            </a:xfrm>
          </p:grpSpPr>
          <p:sp>
            <p:nvSpPr>
              <p:cNvPr id="136" name="圆角矩形 135"/>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4095" tIns="47047" rIns="94095" bIns="47047" numCol="1" anchor="t" anchorCtr="0" compatLnSpc="1">
                <a:prstTxWarp prst="textNoShape">
                  <a:avLst/>
                </a:prstTxWarp>
              </a:bodyPr>
              <a:lstStyle/>
              <a:p>
                <a:endParaRPr lang="zh-CN" altLang="en-US" sz="1600" dirty="0"/>
              </a:p>
            </p:txBody>
          </p:sp>
          <p:sp>
            <p:nvSpPr>
              <p:cNvPr id="137" name="圆角矩形 136"/>
              <p:cNvSpPr/>
              <p:nvPr/>
            </p:nvSpPr>
            <p:spPr bwMode="auto">
              <a:xfrm>
                <a:off x="2675090" y="5620577"/>
                <a:ext cx="1896899" cy="727516"/>
              </a:xfrm>
              <a:prstGeom prst="roundRect">
                <a:avLst>
                  <a:gd name="adj" fmla="val 10568"/>
                </a:avLst>
              </a:prstGeom>
              <a:solidFill>
                <a:schemeClr val="accent3"/>
              </a:solidFill>
              <a:ln w="7938" cap="flat">
                <a:noFill/>
                <a:prstDash val="solid"/>
                <a:miter lim="800000"/>
                <a:headEnd/>
                <a:tailEnd/>
              </a:ln>
              <a:effectLst/>
            </p:spPr>
            <p:txBody>
              <a:bodyPr vert="horz" wrap="square" lIns="94095" tIns="47047" rIns="94095" bIns="47047" numCol="1" anchor="t" anchorCtr="0" compatLnSpc="1">
                <a:prstTxWarp prst="textNoShape">
                  <a:avLst/>
                </a:prstTxWarp>
              </a:bodyPr>
              <a:lstStyle/>
              <a:p>
                <a:endParaRPr lang="zh-CN" altLang="en-US" sz="1600" dirty="0"/>
              </a:p>
            </p:txBody>
          </p:sp>
        </p:grpSp>
        <p:sp>
          <p:nvSpPr>
            <p:cNvPr id="111" name="矩形 110"/>
            <p:cNvSpPr>
              <a:spLocks noChangeArrowheads="1"/>
            </p:cNvSpPr>
            <p:nvPr/>
          </p:nvSpPr>
          <p:spPr bwMode="auto">
            <a:xfrm>
              <a:off x="7648408" y="3924496"/>
              <a:ext cx="1633649" cy="483800"/>
            </a:xfrm>
            <a:prstGeom prst="rect">
              <a:avLst/>
            </a:prstGeom>
            <a:noFill/>
            <a:ln w="7" cap="flat">
              <a:noFill/>
              <a:prstDash val="solid"/>
              <a:miter lim="800000"/>
              <a:headEnd/>
              <a:tailEnd/>
            </a:ln>
          </p:spPr>
          <p:txBody>
            <a:bodyPr vert="horz" wrap="square" lIns="94095" tIns="47047" rIns="94095" bIns="47047" numCol="1" anchor="t" anchorCtr="0" compatLnSpc="1">
              <a:prstTxWarp prst="textNoShape">
                <a:avLst/>
              </a:prstTxWarp>
            </a:bodyPr>
            <a:lstStyle/>
            <a:p>
              <a:pPr algn="ctr"/>
              <a:r>
                <a:rPr lang="zh-CN" altLang="en-US" sz="1400" dirty="0">
                  <a:solidFill>
                    <a:srgbClr val="F8F8F8"/>
                  </a:solidFill>
                </a:rPr>
                <a:t>三月份</a:t>
              </a:r>
            </a:p>
          </p:txBody>
        </p:sp>
      </p:grpSp>
      <p:cxnSp>
        <p:nvCxnSpPr>
          <p:cNvPr id="112" name="直接连接符 111"/>
          <p:cNvCxnSpPr/>
          <p:nvPr/>
        </p:nvCxnSpPr>
        <p:spPr>
          <a:xfrm flipH="1">
            <a:off x="4904345" y="1232634"/>
            <a:ext cx="1191" cy="3306854"/>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矩形 87"/>
          <p:cNvSpPr>
            <a:spLocks noChangeArrowheads="1"/>
          </p:cNvSpPr>
          <p:nvPr/>
        </p:nvSpPr>
        <p:spPr bwMode="auto">
          <a:xfrm>
            <a:off x="5066215" y="3015111"/>
            <a:ext cx="1178312" cy="953834"/>
          </a:xfrm>
          <a:prstGeom prst="rect">
            <a:avLst/>
          </a:prstGeom>
          <a:noFill/>
          <a:ln w="9525">
            <a:noFill/>
            <a:miter lim="800000"/>
            <a:headEnd/>
            <a:tailEnd/>
          </a:ln>
        </p:spPr>
        <p:txBody>
          <a:bodyPr wrap="square" lIns="91433" tIns="45716" rIns="91433" bIns="45716">
            <a:spAutoFit/>
          </a:bodyPr>
          <a:lstStyle/>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p:txBody>
      </p:sp>
      <p:grpSp>
        <p:nvGrpSpPr>
          <p:cNvPr id="8" name="组合 25"/>
          <p:cNvGrpSpPr/>
          <p:nvPr/>
        </p:nvGrpSpPr>
        <p:grpSpPr>
          <a:xfrm>
            <a:off x="6571495" y="1741409"/>
            <a:ext cx="1387793" cy="589705"/>
            <a:chOff x="9832547" y="2718456"/>
            <a:chExt cx="2076669" cy="882316"/>
          </a:xfrm>
        </p:grpSpPr>
        <p:grpSp>
          <p:nvGrpSpPr>
            <p:cNvPr id="9" name="组合 137"/>
            <p:cNvGrpSpPr/>
            <p:nvPr/>
          </p:nvGrpSpPr>
          <p:grpSpPr>
            <a:xfrm>
              <a:off x="9832547" y="2718456"/>
              <a:ext cx="2076669" cy="882316"/>
              <a:chOff x="2582250" y="5541358"/>
              <a:chExt cx="2076669" cy="882316"/>
            </a:xfrm>
          </p:grpSpPr>
          <p:sp>
            <p:nvSpPr>
              <p:cNvPr id="139" name="圆角矩形 13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4095" tIns="47047" rIns="94095" bIns="47047" numCol="1" anchor="t" anchorCtr="0" compatLnSpc="1">
                <a:prstTxWarp prst="textNoShape">
                  <a:avLst/>
                </a:prstTxWarp>
              </a:bodyPr>
              <a:lstStyle/>
              <a:p>
                <a:endParaRPr lang="zh-CN" altLang="en-US" sz="1600" dirty="0"/>
              </a:p>
            </p:txBody>
          </p:sp>
          <p:sp>
            <p:nvSpPr>
              <p:cNvPr id="140" name="圆角矩形 139"/>
              <p:cNvSpPr/>
              <p:nvPr/>
            </p:nvSpPr>
            <p:spPr bwMode="auto">
              <a:xfrm>
                <a:off x="2675090" y="5620577"/>
                <a:ext cx="1896899" cy="727516"/>
              </a:xfrm>
              <a:prstGeom prst="roundRect">
                <a:avLst>
                  <a:gd name="adj" fmla="val 10568"/>
                </a:avLst>
              </a:prstGeom>
              <a:solidFill>
                <a:schemeClr val="accent4"/>
              </a:solidFill>
              <a:ln w="7938" cap="flat">
                <a:noFill/>
                <a:prstDash val="solid"/>
                <a:miter lim="800000"/>
                <a:headEnd/>
                <a:tailEnd/>
              </a:ln>
              <a:effectLst/>
            </p:spPr>
            <p:txBody>
              <a:bodyPr vert="horz" wrap="square" lIns="94095" tIns="47047" rIns="94095" bIns="47047" numCol="1" anchor="t" anchorCtr="0" compatLnSpc="1">
                <a:prstTxWarp prst="textNoShape">
                  <a:avLst/>
                </a:prstTxWarp>
              </a:bodyPr>
              <a:lstStyle/>
              <a:p>
                <a:endParaRPr lang="zh-CN" altLang="en-US" sz="1600" dirty="0"/>
              </a:p>
            </p:txBody>
          </p:sp>
        </p:grpSp>
        <p:sp>
          <p:nvSpPr>
            <p:cNvPr id="116" name="矩形 115"/>
            <p:cNvSpPr>
              <a:spLocks noChangeArrowheads="1"/>
            </p:cNvSpPr>
            <p:nvPr/>
          </p:nvSpPr>
          <p:spPr bwMode="auto">
            <a:xfrm>
              <a:off x="10054058" y="2961968"/>
              <a:ext cx="1633649" cy="483800"/>
            </a:xfrm>
            <a:prstGeom prst="rect">
              <a:avLst/>
            </a:prstGeom>
            <a:noFill/>
            <a:ln w="7" cap="flat">
              <a:noFill/>
              <a:prstDash val="solid"/>
              <a:miter lim="800000"/>
              <a:headEnd/>
              <a:tailEnd/>
            </a:ln>
          </p:spPr>
          <p:txBody>
            <a:bodyPr vert="horz" wrap="square" lIns="94095" tIns="47047" rIns="94095" bIns="47047" numCol="1" anchor="t" anchorCtr="0" compatLnSpc="1">
              <a:prstTxWarp prst="textNoShape">
                <a:avLst/>
              </a:prstTxWarp>
            </a:bodyPr>
            <a:lstStyle/>
            <a:p>
              <a:pPr algn="ctr"/>
              <a:r>
                <a:rPr lang="zh-CN" altLang="en-US" sz="1400" dirty="0">
                  <a:solidFill>
                    <a:srgbClr val="F8F8F8"/>
                  </a:solidFill>
                </a:rPr>
                <a:t>四月份</a:t>
              </a:r>
            </a:p>
          </p:txBody>
        </p:sp>
      </p:grpSp>
      <p:sp>
        <p:nvSpPr>
          <p:cNvPr id="117" name="矩形 87"/>
          <p:cNvSpPr>
            <a:spLocks noChangeArrowheads="1"/>
          </p:cNvSpPr>
          <p:nvPr/>
        </p:nvSpPr>
        <p:spPr bwMode="auto">
          <a:xfrm>
            <a:off x="6673858" y="2371796"/>
            <a:ext cx="1178312" cy="953834"/>
          </a:xfrm>
          <a:prstGeom prst="rect">
            <a:avLst/>
          </a:prstGeom>
          <a:noFill/>
          <a:ln w="9525">
            <a:noFill/>
            <a:miter lim="800000"/>
            <a:headEnd/>
            <a:tailEnd/>
          </a:ln>
        </p:spPr>
        <p:txBody>
          <a:bodyPr wrap="square" lIns="91433" tIns="45716" rIns="91433" bIns="45716">
            <a:spAutoFit/>
          </a:bodyPr>
          <a:lstStyle/>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a:p>
            <a:pPr algn="ctr" eaLnBrk="0" fontAlgn="ctr" hangingPunct="0">
              <a:buClr>
                <a:srgbClr val="FF0000"/>
              </a:buClr>
              <a:buSzPct val="70000"/>
            </a:pPr>
            <a:r>
              <a:rPr lang="zh-CN" altLang="en-US" sz="800" dirty="0">
                <a:solidFill>
                  <a:schemeClr val="bg2"/>
                </a:solidFill>
                <a:latin typeface="微软雅黑" pitchFamily="34" charset="-122"/>
                <a:ea typeface="微软雅黑" pitchFamily="34" charset="-122"/>
              </a:rPr>
              <a:t>点击添加文本</a:t>
            </a:r>
            <a:br>
              <a:rPr lang="en-US" altLang="zh-CN" sz="800" dirty="0">
                <a:solidFill>
                  <a:schemeClr val="bg2"/>
                </a:solidFill>
                <a:latin typeface="微软雅黑" pitchFamily="34" charset="-122"/>
                <a:ea typeface="微软雅黑" pitchFamily="34" charset="-122"/>
              </a:rPr>
            </a:br>
            <a:r>
              <a:rPr lang="zh-CN" altLang="en-US" sz="800" dirty="0">
                <a:solidFill>
                  <a:schemeClr val="bg2"/>
                </a:solidFill>
                <a:latin typeface="微软雅黑" pitchFamily="34" charset="-122"/>
                <a:ea typeface="微软雅黑" pitchFamily="34" charset="-122"/>
              </a:rPr>
              <a:t>点击添加文本</a:t>
            </a:r>
          </a:p>
        </p:txBody>
      </p:sp>
      <p:cxnSp>
        <p:nvCxnSpPr>
          <p:cNvPr id="118" name="直接连接符 117"/>
          <p:cNvCxnSpPr/>
          <p:nvPr/>
        </p:nvCxnSpPr>
        <p:spPr>
          <a:xfrm>
            <a:off x="6513178" y="1232634"/>
            <a:ext cx="0" cy="3306854"/>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TextBox 118"/>
          <p:cNvSpPr txBox="1"/>
          <p:nvPr/>
        </p:nvSpPr>
        <p:spPr>
          <a:xfrm>
            <a:off x="1120344" y="1438233"/>
            <a:ext cx="400095" cy="1860625"/>
          </a:xfrm>
          <a:prstGeom prst="rect">
            <a:avLst/>
          </a:prstGeom>
          <a:noFill/>
        </p:spPr>
        <p:txBody>
          <a:bodyPr vert="eaVert" wrap="square" lIns="91433" tIns="45716" rIns="91433" bIns="45716" rtlCol="0">
            <a:spAutoFit/>
          </a:bodyPr>
          <a:lstStyle/>
          <a:p>
            <a:r>
              <a:rPr lang="zh-CN" altLang="en-US" sz="1400" dirty="0">
                <a:solidFill>
                  <a:schemeClr val="bg2"/>
                </a:solidFill>
                <a:latin typeface="微软雅黑" pitchFamily="34" charset="-122"/>
                <a:ea typeface="微软雅黑" pitchFamily="34" charset="-122"/>
              </a:rPr>
              <a:t>添加标题文字内容</a:t>
            </a:r>
          </a:p>
        </p:txBody>
      </p:sp>
    </p:spTree>
    <p:extLst>
      <p:ext uri="{BB962C8B-B14F-4D97-AF65-F5344CB8AC3E}">
        <p14:creationId xmlns:p14="http://schemas.microsoft.com/office/powerpoint/2010/main" val="101192413"/>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00"/>
                                        <p:tgtEl>
                                          <p:spTgt spid="98"/>
                                        </p:tgtEl>
                                      </p:cBhvr>
                                    </p:animEffect>
                                  </p:childTnLst>
                                </p:cTn>
                              </p:par>
                              <p:par>
                                <p:cTn id="8" presetID="22" presetClass="entr" presetSubtype="8"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19"/>
                                        </p:tgtEl>
                                        <p:attrNameLst>
                                          <p:attrName>style.visibility</p:attrName>
                                        </p:attrNameLst>
                                      </p:cBhvr>
                                      <p:to>
                                        <p:strVal val="visible"/>
                                      </p:to>
                                    </p:set>
                                    <p:anim calcmode="lin" valueType="num">
                                      <p:cBhvr>
                                        <p:cTn id="14" dur="500" fill="hold"/>
                                        <p:tgtEl>
                                          <p:spTgt spid="11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9"/>
                                        </p:tgtEl>
                                        <p:attrNameLst>
                                          <p:attrName>ppt_y</p:attrName>
                                        </p:attrNameLst>
                                      </p:cBhvr>
                                      <p:tavLst>
                                        <p:tav tm="0">
                                          <p:val>
                                            <p:strVal val="#ppt_y"/>
                                          </p:val>
                                        </p:tav>
                                        <p:tav tm="100000">
                                          <p:val>
                                            <p:strVal val="#ppt_y"/>
                                          </p:val>
                                        </p:tav>
                                      </p:tavLst>
                                    </p:anim>
                                    <p:anim calcmode="lin" valueType="num">
                                      <p:cBhvr>
                                        <p:cTn id="16" dur="500" fill="hold"/>
                                        <p:tgtEl>
                                          <p:spTgt spid="11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9"/>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wipe(down)">
                                      <p:cBhvr>
                                        <p:cTn id="22" dur="500"/>
                                        <p:tgtEl>
                                          <p:spTgt spid="108"/>
                                        </p:tgtEl>
                                      </p:cBhvr>
                                    </p:animEffect>
                                  </p:childTnLst>
                                </p:cTn>
                              </p:par>
                              <p:par>
                                <p:cTn id="23" presetID="22" presetClass="entr" presetSubtype="4"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down)">
                                      <p:cBhvr>
                                        <p:cTn id="25" dur="500"/>
                                        <p:tgtEl>
                                          <p:spTgt spid="112"/>
                                        </p:tgtEl>
                                      </p:cBhvr>
                                    </p:animEffect>
                                  </p:childTnLst>
                                </p:cTn>
                              </p:par>
                              <p:par>
                                <p:cTn id="26" presetID="22" presetClass="entr" presetSubtype="4" fill="hold"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down)">
                                      <p:cBhvr>
                                        <p:cTn id="28" dur="500"/>
                                        <p:tgtEl>
                                          <p:spTgt spid="118"/>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Scale>
                                      <p:cBhvr>
                                        <p:cTn id="32"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2"/>
                                        </p:tgtEl>
                                        <p:attrNameLst>
                                          <p:attrName>ppt_x</p:attrName>
                                          <p:attrName>ppt_y</p:attrName>
                                        </p:attrNameLst>
                                      </p:cBhvr>
                                    </p:animMotion>
                                    <p:animEffect transition="in" filter="fade">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wipe(down)">
                                      <p:cBhvr>
                                        <p:cTn id="37" dur="500"/>
                                        <p:tgtEl>
                                          <p:spTgt spid="103"/>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Scale>
                                      <p:cBhvr>
                                        <p:cTn id="4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4"/>
                                        </p:tgtEl>
                                        <p:attrNameLst>
                                          <p:attrName>ppt_x</p:attrName>
                                          <p:attrName>ppt_y</p:attrName>
                                        </p:attrNameLst>
                                      </p:cBhvr>
                                    </p:animMotion>
                                    <p:animEffect transition="in" filter="fade">
                                      <p:cBhvr>
                                        <p:cTn id="43" dur="500"/>
                                        <p:tgtEl>
                                          <p:spTgt spid="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wipe(down)">
                                      <p:cBhvr>
                                        <p:cTn id="46" dur="500"/>
                                        <p:tgtEl>
                                          <p:spTgt spid="107"/>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Scale>
                                      <p:cBhvr>
                                        <p:cTn id="50"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6"/>
                                        </p:tgtEl>
                                        <p:attrNameLst>
                                          <p:attrName>ppt_x</p:attrName>
                                          <p:attrName>ppt_y</p:attrName>
                                        </p:attrNameLst>
                                      </p:cBhvr>
                                    </p:animMotion>
                                    <p:animEffect transition="in" filter="fade">
                                      <p:cBhvr>
                                        <p:cTn id="52" dur="500"/>
                                        <p:tgtEl>
                                          <p:spTgt spid="6"/>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up)">
                                      <p:cBhvr>
                                        <p:cTn id="55" dur="500"/>
                                        <p:tgtEl>
                                          <p:spTgt spid="113"/>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Scale>
                                      <p:cBhvr>
                                        <p:cTn id="59"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8"/>
                                        </p:tgtEl>
                                        <p:attrNameLst>
                                          <p:attrName>ppt_x</p:attrName>
                                          <p:attrName>ppt_y</p:attrName>
                                        </p:attrNameLst>
                                      </p:cBhvr>
                                    </p:animMotion>
                                    <p:animEffect transition="in" filter="fade">
                                      <p:cBhvr>
                                        <p:cTn id="61" dur="500"/>
                                        <p:tgtEl>
                                          <p:spTgt spid="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wipe(up)">
                                      <p:cBhvr>
                                        <p:cTn id="6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7" grpId="0"/>
      <p:bldP spid="113" grpId="0"/>
      <p:bldP spid="117" grpId="0"/>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Freeform 6"/>
          <p:cNvSpPr>
            <a:spLocks noEditPoints="1"/>
          </p:cNvSpPr>
          <p:nvPr/>
        </p:nvSpPr>
        <p:spPr bwMode="auto">
          <a:xfrm>
            <a:off x="3041858" y="1347992"/>
            <a:ext cx="3060286" cy="3059178"/>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41" tIns="45720" rIns="91441" bIns="45720"/>
          <a:lstStyle/>
          <a:p>
            <a:endParaRPr lang="zh-CN" altLang="en-US" sz="1799">
              <a:solidFill>
                <a:schemeClr val="bg1">
                  <a:lumMod val="50000"/>
                </a:schemeClr>
              </a:solidFill>
              <a:cs typeface="+mn-ea"/>
              <a:sym typeface="+mn-lt"/>
            </a:endParaRPr>
          </a:p>
        </p:txBody>
      </p:sp>
      <p:grpSp>
        <p:nvGrpSpPr>
          <p:cNvPr id="2" name="组合 238"/>
          <p:cNvGrpSpPr/>
          <p:nvPr/>
        </p:nvGrpSpPr>
        <p:grpSpPr>
          <a:xfrm>
            <a:off x="3208523" y="1522711"/>
            <a:ext cx="2730131" cy="2728800"/>
            <a:chOff x="4277228" y="2177109"/>
            <a:chExt cx="3640192" cy="3638399"/>
          </a:xfrm>
        </p:grpSpPr>
        <p:sp>
          <p:nvSpPr>
            <p:cNvPr id="240" name="Oval 7"/>
            <p:cNvSpPr>
              <a:spLocks noChangeArrowheads="1"/>
            </p:cNvSpPr>
            <p:nvPr/>
          </p:nvSpPr>
          <p:spPr bwMode="auto">
            <a:xfrm>
              <a:off x="6734357" y="4633770"/>
              <a:ext cx="1183063" cy="1181738"/>
            </a:xfrm>
            <a:prstGeom prst="ellipse">
              <a:avLst/>
            </a:prstGeom>
            <a:solidFill>
              <a:schemeClr val="accent3"/>
            </a:solidFill>
            <a:ln>
              <a:noFill/>
            </a:ln>
            <a:extLst/>
          </p:spPr>
          <p:txBody>
            <a:bodyPr lIns="121888" tIns="60944" rIns="121888" bIns="60944"/>
            <a:lstStyle/>
            <a:p>
              <a:endParaRPr lang="zh-CN" altLang="en-US" sz="1799">
                <a:solidFill>
                  <a:schemeClr val="bg1"/>
                </a:solidFill>
                <a:cs typeface="+mn-ea"/>
                <a:sym typeface="+mn-lt"/>
              </a:endParaRPr>
            </a:p>
          </p:txBody>
        </p:sp>
        <p:sp>
          <p:nvSpPr>
            <p:cNvPr id="241" name="Oval 8"/>
            <p:cNvSpPr>
              <a:spLocks noChangeArrowheads="1"/>
            </p:cNvSpPr>
            <p:nvPr/>
          </p:nvSpPr>
          <p:spPr bwMode="auto">
            <a:xfrm>
              <a:off x="4277228" y="2177109"/>
              <a:ext cx="1178829" cy="1177502"/>
            </a:xfrm>
            <a:prstGeom prst="ellipse">
              <a:avLst/>
            </a:prstGeom>
            <a:solidFill>
              <a:schemeClr val="accent1"/>
            </a:solidFill>
            <a:ln>
              <a:noFill/>
            </a:ln>
            <a:extLst/>
          </p:spPr>
          <p:txBody>
            <a:bodyPr lIns="121888" tIns="60944" rIns="121888" bIns="60944"/>
            <a:lstStyle/>
            <a:p>
              <a:endParaRPr lang="zh-CN" altLang="en-US" sz="1799">
                <a:solidFill>
                  <a:schemeClr val="bg1"/>
                </a:solidFill>
                <a:cs typeface="+mn-ea"/>
                <a:sym typeface="+mn-lt"/>
              </a:endParaRPr>
            </a:p>
          </p:txBody>
        </p:sp>
        <p:sp>
          <p:nvSpPr>
            <p:cNvPr id="242" name="Oval 9"/>
            <p:cNvSpPr>
              <a:spLocks noChangeArrowheads="1"/>
            </p:cNvSpPr>
            <p:nvPr/>
          </p:nvSpPr>
          <p:spPr bwMode="auto">
            <a:xfrm>
              <a:off x="6734357" y="2177109"/>
              <a:ext cx="1183063" cy="1177502"/>
            </a:xfrm>
            <a:prstGeom prst="ellipse">
              <a:avLst/>
            </a:prstGeom>
            <a:solidFill>
              <a:schemeClr val="accent2"/>
            </a:solidFill>
            <a:ln>
              <a:noFill/>
            </a:ln>
            <a:extLst/>
          </p:spPr>
          <p:txBody>
            <a:bodyPr lIns="121888" tIns="60944" rIns="121888" bIns="60944"/>
            <a:lstStyle/>
            <a:p>
              <a:endParaRPr lang="zh-CN" altLang="en-US" sz="1799">
                <a:solidFill>
                  <a:schemeClr val="bg1"/>
                </a:solidFill>
                <a:cs typeface="+mn-ea"/>
                <a:sym typeface="+mn-lt"/>
              </a:endParaRPr>
            </a:p>
          </p:txBody>
        </p:sp>
        <p:sp>
          <p:nvSpPr>
            <p:cNvPr id="243" name="Oval 10"/>
            <p:cNvSpPr>
              <a:spLocks noChangeArrowheads="1"/>
            </p:cNvSpPr>
            <p:nvPr/>
          </p:nvSpPr>
          <p:spPr bwMode="auto">
            <a:xfrm>
              <a:off x="4277228" y="4633770"/>
              <a:ext cx="1178829" cy="1181738"/>
            </a:xfrm>
            <a:prstGeom prst="ellipse">
              <a:avLst/>
            </a:prstGeom>
            <a:solidFill>
              <a:schemeClr val="accent4"/>
            </a:solidFill>
            <a:ln>
              <a:noFill/>
            </a:ln>
            <a:extLst/>
          </p:spPr>
          <p:txBody>
            <a:bodyPr lIns="121888" tIns="60944" rIns="121888" bIns="60944"/>
            <a:lstStyle/>
            <a:p>
              <a:endParaRPr lang="zh-CN" altLang="en-US" sz="1799">
                <a:solidFill>
                  <a:schemeClr val="bg1"/>
                </a:solidFill>
                <a:cs typeface="+mn-ea"/>
                <a:sym typeface="+mn-lt"/>
              </a:endParaRPr>
            </a:p>
          </p:txBody>
        </p:sp>
        <p:sp>
          <p:nvSpPr>
            <p:cNvPr id="244" name="Text Box 11"/>
            <p:cNvSpPr txBox="1">
              <a:spLocks noChangeArrowheads="1"/>
            </p:cNvSpPr>
            <p:nvPr/>
          </p:nvSpPr>
          <p:spPr bwMode="auto">
            <a:xfrm>
              <a:off x="4559358" y="2435483"/>
              <a:ext cx="618801" cy="73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en-US" altLang="zh-CN" sz="2799" b="1" dirty="0">
                  <a:solidFill>
                    <a:schemeClr val="bg1"/>
                  </a:solidFill>
                  <a:latin typeface="+mn-lt"/>
                  <a:ea typeface="+mn-ea"/>
                  <a:cs typeface="+mn-ea"/>
                  <a:sym typeface="+mn-lt"/>
                </a:rPr>
                <a:t>A</a:t>
              </a:r>
              <a:endParaRPr lang="zh-CN" altLang="zh-CN" sz="2799" b="1" dirty="0">
                <a:solidFill>
                  <a:schemeClr val="bg1"/>
                </a:solidFill>
                <a:latin typeface="+mn-lt"/>
                <a:ea typeface="+mn-ea"/>
                <a:cs typeface="+mn-ea"/>
                <a:sym typeface="+mn-lt"/>
              </a:endParaRPr>
            </a:p>
          </p:txBody>
        </p:sp>
        <p:sp>
          <p:nvSpPr>
            <p:cNvPr id="245" name="Text Box 12"/>
            <p:cNvSpPr txBox="1">
              <a:spLocks noChangeArrowheads="1"/>
            </p:cNvSpPr>
            <p:nvPr/>
          </p:nvSpPr>
          <p:spPr bwMode="auto">
            <a:xfrm>
              <a:off x="7041157" y="2418068"/>
              <a:ext cx="613753" cy="73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88" tIns="60944" rIns="121888" bIns="6094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en-US" altLang="zh-CN" sz="2799" b="1" dirty="0">
                  <a:solidFill>
                    <a:schemeClr val="bg1"/>
                  </a:solidFill>
                  <a:latin typeface="+mn-lt"/>
                  <a:ea typeface="+mn-ea"/>
                  <a:cs typeface="+mn-ea"/>
                  <a:sym typeface="+mn-lt"/>
                </a:rPr>
                <a:t>B</a:t>
              </a:r>
              <a:endParaRPr lang="zh-CN" altLang="zh-CN" sz="2799" b="1" dirty="0">
                <a:solidFill>
                  <a:schemeClr val="bg1"/>
                </a:solidFill>
                <a:latin typeface="+mn-lt"/>
                <a:ea typeface="+mn-ea"/>
                <a:cs typeface="+mn-ea"/>
                <a:sym typeface="+mn-lt"/>
              </a:endParaRPr>
            </a:p>
          </p:txBody>
        </p:sp>
        <p:sp>
          <p:nvSpPr>
            <p:cNvPr id="246" name="Text Box 13"/>
            <p:cNvSpPr txBox="1">
              <a:spLocks noChangeArrowheads="1"/>
            </p:cNvSpPr>
            <p:nvPr/>
          </p:nvSpPr>
          <p:spPr bwMode="auto">
            <a:xfrm>
              <a:off x="4555076" y="4875200"/>
              <a:ext cx="629485" cy="73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en-US" altLang="zh-CN" sz="2799" b="1" dirty="0">
                  <a:solidFill>
                    <a:schemeClr val="bg1"/>
                  </a:solidFill>
                  <a:latin typeface="+mn-lt"/>
                  <a:ea typeface="+mn-ea"/>
                  <a:cs typeface="+mn-ea"/>
                  <a:sym typeface="+mn-lt"/>
                </a:rPr>
                <a:t>D</a:t>
              </a:r>
              <a:endParaRPr lang="zh-CN" altLang="zh-CN" sz="2799" b="1" dirty="0">
                <a:solidFill>
                  <a:schemeClr val="bg1"/>
                </a:solidFill>
                <a:latin typeface="+mn-lt"/>
                <a:ea typeface="+mn-ea"/>
                <a:cs typeface="+mn-ea"/>
                <a:sym typeface="+mn-lt"/>
              </a:endParaRPr>
            </a:p>
          </p:txBody>
        </p:sp>
        <p:sp>
          <p:nvSpPr>
            <p:cNvPr id="247" name="Text Box 14"/>
            <p:cNvSpPr txBox="1">
              <a:spLocks noChangeArrowheads="1"/>
            </p:cNvSpPr>
            <p:nvPr/>
          </p:nvSpPr>
          <p:spPr bwMode="auto">
            <a:xfrm>
              <a:off x="7032533" y="4875200"/>
              <a:ext cx="582478" cy="73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en-US" altLang="zh-CN" sz="2799" b="1" dirty="0">
                  <a:solidFill>
                    <a:schemeClr val="bg1"/>
                  </a:solidFill>
                  <a:latin typeface="+mn-lt"/>
                  <a:ea typeface="+mn-ea"/>
                  <a:cs typeface="+mn-ea"/>
                  <a:sym typeface="+mn-lt"/>
                </a:rPr>
                <a:t>C</a:t>
              </a:r>
              <a:endParaRPr lang="zh-CN" altLang="zh-CN" sz="2799" b="1" dirty="0">
                <a:solidFill>
                  <a:schemeClr val="bg1"/>
                </a:solidFill>
                <a:latin typeface="+mn-lt"/>
                <a:ea typeface="+mn-ea"/>
                <a:cs typeface="+mn-ea"/>
                <a:sym typeface="+mn-lt"/>
              </a:endParaRPr>
            </a:p>
          </p:txBody>
        </p:sp>
      </p:grpSp>
      <p:sp>
        <p:nvSpPr>
          <p:cNvPr id="248" name="TextBox 247"/>
          <p:cNvSpPr txBox="1"/>
          <p:nvPr/>
        </p:nvSpPr>
        <p:spPr>
          <a:xfrm>
            <a:off x="4214366" y="2462081"/>
            <a:ext cx="715268" cy="746146"/>
          </a:xfrm>
          <a:prstGeom prst="rect">
            <a:avLst/>
          </a:prstGeom>
          <a:noFill/>
        </p:spPr>
        <p:txBody>
          <a:bodyPr wrap="none" lIns="68577" tIns="34288" rIns="68577" bIns="34288" rtlCol="0">
            <a:spAutoFit/>
          </a:bodyPr>
          <a:lstStyle/>
          <a:p>
            <a:pPr algn="ctr"/>
            <a:r>
              <a:rPr lang="en-US" altLang="zh-CN" sz="4399" dirty="0">
                <a:solidFill>
                  <a:schemeClr val="bg1">
                    <a:lumMod val="50000"/>
                  </a:schemeClr>
                </a:solidFill>
                <a:cs typeface="+mn-ea"/>
                <a:sym typeface="+mn-lt"/>
              </a:rPr>
              <a:t>VS</a:t>
            </a:r>
            <a:endParaRPr lang="zh-CN" altLang="en-US" sz="4399" dirty="0">
              <a:solidFill>
                <a:schemeClr val="bg1">
                  <a:lumMod val="50000"/>
                </a:schemeClr>
              </a:solidFill>
              <a:cs typeface="+mn-ea"/>
              <a:sym typeface="+mn-lt"/>
            </a:endParaRPr>
          </a:p>
        </p:txBody>
      </p:sp>
      <p:grpSp>
        <p:nvGrpSpPr>
          <p:cNvPr id="3" name="组合 248"/>
          <p:cNvGrpSpPr/>
          <p:nvPr/>
        </p:nvGrpSpPr>
        <p:grpSpPr>
          <a:xfrm>
            <a:off x="541565" y="1384211"/>
            <a:ext cx="8129312" cy="2506357"/>
            <a:chOff x="721268" y="1992443"/>
            <a:chExt cx="10839134" cy="3341810"/>
          </a:xfrm>
        </p:grpSpPr>
        <p:grpSp>
          <p:nvGrpSpPr>
            <p:cNvPr id="4" name="Group 15"/>
            <p:cNvGrpSpPr>
              <a:grpSpLocks/>
            </p:cNvGrpSpPr>
            <p:nvPr/>
          </p:nvGrpSpPr>
          <p:grpSpPr bwMode="auto">
            <a:xfrm>
              <a:off x="8389375" y="5014975"/>
              <a:ext cx="292062" cy="292258"/>
              <a:chOff x="0" y="0"/>
              <a:chExt cx="205" cy="206"/>
            </a:xfrm>
            <a:solidFill>
              <a:srgbClr val="28C896"/>
            </a:solidFill>
          </p:grpSpPr>
          <p:sp>
            <p:nvSpPr>
              <p:cNvPr id="283" name="Freeform 16"/>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sp>
            <p:nvSpPr>
              <p:cNvPr id="284" name="Freeform 17"/>
              <p:cNvSpPr>
                <a:spLocks/>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sp>
            <p:nvSpPr>
              <p:cNvPr id="285" name="Freeform 18"/>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sp>
            <p:nvSpPr>
              <p:cNvPr id="286" name="Freeform 19"/>
              <p:cNvSpPr>
                <a:spLocks/>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grpSp>
        <p:grpSp>
          <p:nvGrpSpPr>
            <p:cNvPr id="5" name="Group 20"/>
            <p:cNvGrpSpPr>
              <a:grpSpLocks/>
            </p:cNvGrpSpPr>
            <p:nvPr/>
          </p:nvGrpSpPr>
          <p:grpSpPr bwMode="auto">
            <a:xfrm>
              <a:off x="8389375" y="2509606"/>
              <a:ext cx="292062" cy="292258"/>
              <a:chOff x="0" y="0"/>
              <a:chExt cx="205" cy="206"/>
            </a:xfrm>
            <a:solidFill>
              <a:srgbClr val="00B0F0"/>
            </a:solidFill>
          </p:grpSpPr>
          <p:sp>
            <p:nvSpPr>
              <p:cNvPr id="274"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sp>
            <p:nvSpPr>
              <p:cNvPr id="275" name="Freeform 22"/>
              <p:cNvSpPr>
                <a:spLocks/>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0">
                    <a:moveTo>
                      <a:pt x="112" y="12"/>
                    </a:moveTo>
                    <a:lnTo>
                      <a:pt x="99" y="0"/>
                    </a:lnTo>
                    <a:lnTo>
                      <a:pt x="44" y="66"/>
                    </a:lnTo>
                    <a:lnTo>
                      <a:pt x="10" y="38"/>
                    </a:lnTo>
                    <a:lnTo>
                      <a:pt x="0" y="53"/>
                    </a:lnTo>
                    <a:lnTo>
                      <a:pt x="47" y="90"/>
                    </a:lnTo>
                    <a:lnTo>
                      <a:pt x="112" y="1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grpSp>
        <p:grpSp>
          <p:nvGrpSpPr>
            <p:cNvPr id="6" name="Group 23"/>
            <p:cNvGrpSpPr>
              <a:grpSpLocks/>
            </p:cNvGrpSpPr>
            <p:nvPr/>
          </p:nvGrpSpPr>
          <p:grpSpPr bwMode="auto">
            <a:xfrm>
              <a:off x="3521676" y="4993797"/>
              <a:ext cx="292062" cy="296493"/>
              <a:chOff x="0" y="0"/>
              <a:chExt cx="205" cy="208"/>
            </a:xfrm>
            <a:solidFill>
              <a:srgbClr val="78C85A"/>
            </a:solidFill>
          </p:grpSpPr>
          <p:sp>
            <p:nvSpPr>
              <p:cNvPr id="272" name="Freeform 24"/>
              <p:cNvSpPr>
                <a:spLocks noEditPoints="1"/>
              </p:cNvSpPr>
              <p:nvPr/>
            </p:nvSpPr>
            <p:spPr bwMode="auto">
              <a:xfrm>
                <a:off x="0" y="0"/>
                <a:ext cx="205" cy="208"/>
              </a:xfrm>
              <a:custGeom>
                <a:avLst/>
                <a:gdLst>
                  <a:gd name="T0" fmla="*/ 199 w 140"/>
                  <a:gd name="T1" fmla="*/ 81 h 141"/>
                  <a:gd name="T2" fmla="*/ 179 w 140"/>
                  <a:gd name="T3" fmla="*/ 68 h 141"/>
                  <a:gd name="T4" fmla="*/ 186 w 140"/>
                  <a:gd name="T5" fmla="*/ 43 h 141"/>
                  <a:gd name="T6" fmla="*/ 155 w 140"/>
                  <a:gd name="T7" fmla="*/ 21 h 141"/>
                  <a:gd name="T8" fmla="*/ 132 w 140"/>
                  <a:gd name="T9" fmla="*/ 25 h 141"/>
                  <a:gd name="T10" fmla="*/ 119 w 140"/>
                  <a:gd name="T11" fmla="*/ 3 h 141"/>
                  <a:gd name="T12" fmla="*/ 81 w 140"/>
                  <a:gd name="T13" fmla="*/ 9 h 141"/>
                  <a:gd name="T14" fmla="*/ 67 w 140"/>
                  <a:gd name="T15" fmla="*/ 28 h 141"/>
                  <a:gd name="T16" fmla="*/ 42 w 140"/>
                  <a:gd name="T17" fmla="*/ 21 h 141"/>
                  <a:gd name="T18" fmla="*/ 19 w 140"/>
                  <a:gd name="T19" fmla="*/ 53 h 141"/>
                  <a:gd name="T20" fmla="*/ 23 w 140"/>
                  <a:gd name="T21" fmla="*/ 75 h 141"/>
                  <a:gd name="T22" fmla="*/ 1 w 140"/>
                  <a:gd name="T23" fmla="*/ 89 h 141"/>
                  <a:gd name="T24" fmla="*/ 1 w 140"/>
                  <a:gd name="T25" fmla="*/ 119 h 141"/>
                  <a:gd name="T26" fmla="*/ 23 w 140"/>
                  <a:gd name="T27" fmla="*/ 133 h 141"/>
                  <a:gd name="T28" fmla="*/ 19 w 140"/>
                  <a:gd name="T29" fmla="*/ 156 h 141"/>
                  <a:gd name="T30" fmla="*/ 42 w 140"/>
                  <a:gd name="T31" fmla="*/ 187 h 141"/>
                  <a:gd name="T32" fmla="*/ 67 w 140"/>
                  <a:gd name="T33" fmla="*/ 181 h 141"/>
                  <a:gd name="T34" fmla="*/ 81 w 140"/>
                  <a:gd name="T35" fmla="*/ 201 h 141"/>
                  <a:gd name="T36" fmla="*/ 103 w 140"/>
                  <a:gd name="T37" fmla="*/ 208 h 141"/>
                  <a:gd name="T38" fmla="*/ 126 w 140"/>
                  <a:gd name="T39" fmla="*/ 201 h 141"/>
                  <a:gd name="T40" fmla="*/ 139 w 140"/>
                  <a:gd name="T41" fmla="*/ 181 h 141"/>
                  <a:gd name="T42" fmla="*/ 164 w 140"/>
                  <a:gd name="T43" fmla="*/ 187 h 141"/>
                  <a:gd name="T44" fmla="*/ 186 w 140"/>
                  <a:gd name="T45" fmla="*/ 156 h 141"/>
                  <a:gd name="T46" fmla="*/ 183 w 140"/>
                  <a:gd name="T47" fmla="*/ 133 h 141"/>
                  <a:gd name="T48" fmla="*/ 204 w 140"/>
                  <a:gd name="T49" fmla="*/ 119 h 141"/>
                  <a:gd name="T50" fmla="*/ 204 w 140"/>
                  <a:gd name="T51" fmla="*/ 89 h 141"/>
                  <a:gd name="T52" fmla="*/ 173 w 140"/>
                  <a:gd name="T53" fmla="*/ 118 h 141"/>
                  <a:gd name="T54" fmla="*/ 161 w 140"/>
                  <a:gd name="T55" fmla="*/ 136 h 141"/>
                  <a:gd name="T56" fmla="*/ 168 w 140"/>
                  <a:gd name="T57" fmla="*/ 159 h 141"/>
                  <a:gd name="T58" fmla="*/ 144 w 140"/>
                  <a:gd name="T59" fmla="*/ 164 h 141"/>
                  <a:gd name="T60" fmla="*/ 122 w 140"/>
                  <a:gd name="T61" fmla="*/ 168 h 141"/>
                  <a:gd name="T62" fmla="*/ 111 w 140"/>
                  <a:gd name="T63" fmla="*/ 189 h 141"/>
                  <a:gd name="T64" fmla="*/ 89 w 140"/>
                  <a:gd name="T65" fmla="*/ 174 h 141"/>
                  <a:gd name="T66" fmla="*/ 72 w 140"/>
                  <a:gd name="T67" fmla="*/ 164 h 141"/>
                  <a:gd name="T68" fmla="*/ 48 w 140"/>
                  <a:gd name="T69" fmla="*/ 170 h 141"/>
                  <a:gd name="T70" fmla="*/ 45 w 140"/>
                  <a:gd name="T71" fmla="*/ 145 h 141"/>
                  <a:gd name="T72" fmla="*/ 40 w 140"/>
                  <a:gd name="T73" fmla="*/ 124 h 141"/>
                  <a:gd name="T74" fmla="*/ 19 w 140"/>
                  <a:gd name="T75" fmla="*/ 112 h 141"/>
                  <a:gd name="T76" fmla="*/ 19 w 140"/>
                  <a:gd name="T77" fmla="*/ 96 h 141"/>
                  <a:gd name="T78" fmla="*/ 40 w 140"/>
                  <a:gd name="T79" fmla="*/ 86 h 141"/>
                  <a:gd name="T80" fmla="*/ 45 w 140"/>
                  <a:gd name="T81" fmla="*/ 65 h 141"/>
                  <a:gd name="T82" fmla="*/ 48 w 140"/>
                  <a:gd name="T83" fmla="*/ 38 h 141"/>
                  <a:gd name="T84" fmla="*/ 72 w 140"/>
                  <a:gd name="T85" fmla="*/ 46 h 141"/>
                  <a:gd name="T86" fmla="*/ 89 w 140"/>
                  <a:gd name="T87" fmla="*/ 34 h 141"/>
                  <a:gd name="T88" fmla="*/ 111 w 140"/>
                  <a:gd name="T89" fmla="*/ 19 h 141"/>
                  <a:gd name="T90" fmla="*/ 122 w 140"/>
                  <a:gd name="T91" fmla="*/ 40 h 141"/>
                  <a:gd name="T92" fmla="*/ 144 w 140"/>
                  <a:gd name="T93" fmla="*/ 46 h 141"/>
                  <a:gd name="T94" fmla="*/ 168 w 140"/>
                  <a:gd name="T95" fmla="*/ 50 h 141"/>
                  <a:gd name="T96" fmla="*/ 161 w 140"/>
                  <a:gd name="T97" fmla="*/ 72 h 141"/>
                  <a:gd name="T98" fmla="*/ 173 w 140"/>
                  <a:gd name="T99" fmla="*/ 91 h 141"/>
                  <a:gd name="T100" fmla="*/ 187 w 140"/>
                  <a:gd name="T101" fmla="*/ 105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sp>
            <p:nvSpPr>
              <p:cNvPr id="273" name="Freeform 25"/>
              <p:cNvSpPr>
                <a:spLocks noEditPoints="1"/>
              </p:cNvSpPr>
              <p:nvPr/>
            </p:nvSpPr>
            <p:spPr bwMode="auto">
              <a:xfrm>
                <a:off x="63" y="62"/>
                <a:ext cx="81" cy="81"/>
              </a:xfrm>
              <a:custGeom>
                <a:avLst/>
                <a:gdLst>
                  <a:gd name="T0" fmla="*/ 40 w 55"/>
                  <a:gd name="T1" fmla="*/ 0 h 55"/>
                  <a:gd name="T2" fmla="*/ 0 w 55"/>
                  <a:gd name="T3" fmla="*/ 40 h 55"/>
                  <a:gd name="T4" fmla="*/ 40 w 55"/>
                  <a:gd name="T5" fmla="*/ 81 h 55"/>
                  <a:gd name="T6" fmla="*/ 81 w 55"/>
                  <a:gd name="T7" fmla="*/ 40 h 55"/>
                  <a:gd name="T8" fmla="*/ 40 w 55"/>
                  <a:gd name="T9" fmla="*/ 0 h 55"/>
                  <a:gd name="T10" fmla="*/ 40 w 55"/>
                  <a:gd name="T11" fmla="*/ 63 h 55"/>
                  <a:gd name="T12" fmla="*/ 18 w 55"/>
                  <a:gd name="T13" fmla="*/ 40 h 55"/>
                  <a:gd name="T14" fmla="*/ 40 w 55"/>
                  <a:gd name="T15" fmla="*/ 18 h 55"/>
                  <a:gd name="T16" fmla="*/ 63 w 55"/>
                  <a:gd name="T17" fmla="*/ 40 h 55"/>
                  <a:gd name="T18" fmla="*/ 40 w 55"/>
                  <a:gd name="T19" fmla="*/ 6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grpSp>
        <p:grpSp>
          <p:nvGrpSpPr>
            <p:cNvPr id="7" name="Group 26"/>
            <p:cNvGrpSpPr>
              <a:grpSpLocks/>
            </p:cNvGrpSpPr>
            <p:nvPr/>
          </p:nvGrpSpPr>
          <p:grpSpPr bwMode="auto">
            <a:xfrm>
              <a:off x="3523101" y="2509606"/>
              <a:ext cx="292062" cy="292258"/>
              <a:chOff x="0" y="0"/>
              <a:chExt cx="205" cy="207"/>
            </a:xfrm>
            <a:solidFill>
              <a:srgbClr val="22C8D1"/>
            </a:solidFill>
          </p:grpSpPr>
          <p:sp>
            <p:nvSpPr>
              <p:cNvPr id="270" name="Freeform 27"/>
              <p:cNvSpPr>
                <a:spLocks noEditPoints="1"/>
              </p:cNvSpPr>
              <p:nvPr/>
            </p:nvSpPr>
            <p:spPr bwMode="auto">
              <a:xfrm>
                <a:off x="0" y="0"/>
                <a:ext cx="205" cy="207"/>
              </a:xfrm>
              <a:custGeom>
                <a:avLst/>
                <a:gdLst>
                  <a:gd name="T0" fmla="*/ 103 w 140"/>
                  <a:gd name="T1" fmla="*/ 207 h 140"/>
                  <a:gd name="T2" fmla="*/ 0 w 140"/>
                  <a:gd name="T3" fmla="*/ 104 h 140"/>
                  <a:gd name="T4" fmla="*/ 103 w 140"/>
                  <a:gd name="T5" fmla="*/ 0 h 140"/>
                  <a:gd name="T6" fmla="*/ 205 w 140"/>
                  <a:gd name="T7" fmla="*/ 104 h 140"/>
                  <a:gd name="T8" fmla="*/ 103 w 140"/>
                  <a:gd name="T9" fmla="*/ 207 h 140"/>
                  <a:gd name="T10" fmla="*/ 103 w 140"/>
                  <a:gd name="T11" fmla="*/ 18 h 140"/>
                  <a:gd name="T12" fmla="*/ 18 w 140"/>
                  <a:gd name="T13" fmla="*/ 104 h 140"/>
                  <a:gd name="T14" fmla="*/ 103 w 140"/>
                  <a:gd name="T15" fmla="*/ 189 h 140"/>
                  <a:gd name="T16" fmla="*/ 187 w 140"/>
                  <a:gd name="T17" fmla="*/ 104 h 140"/>
                  <a:gd name="T18" fmla="*/ 103 w 140"/>
                  <a:gd name="T19" fmla="*/ 1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sp>
            <p:nvSpPr>
              <p:cNvPr id="271" name="Freeform 28"/>
              <p:cNvSpPr>
                <a:spLocks/>
              </p:cNvSpPr>
              <p:nvPr/>
            </p:nvSpPr>
            <p:spPr bwMode="auto">
              <a:xfrm>
                <a:off x="94" y="40"/>
                <a:ext cx="63" cy="72"/>
              </a:xfrm>
              <a:custGeom>
                <a:avLst/>
                <a:gdLst>
                  <a:gd name="T0" fmla="*/ 54 w 43"/>
                  <a:gd name="T1" fmla="*/ 72 h 49"/>
                  <a:gd name="T2" fmla="*/ 9 w 43"/>
                  <a:gd name="T3" fmla="*/ 72 h 49"/>
                  <a:gd name="T4" fmla="*/ 0 w 43"/>
                  <a:gd name="T5" fmla="*/ 63 h 49"/>
                  <a:gd name="T6" fmla="*/ 0 w 43"/>
                  <a:gd name="T7" fmla="*/ 9 h 49"/>
                  <a:gd name="T8" fmla="*/ 9 w 43"/>
                  <a:gd name="T9" fmla="*/ 0 h 49"/>
                  <a:gd name="T10" fmla="*/ 18 w 43"/>
                  <a:gd name="T11" fmla="*/ 9 h 49"/>
                  <a:gd name="T12" fmla="*/ 18 w 43"/>
                  <a:gd name="T13" fmla="*/ 54 h 49"/>
                  <a:gd name="T14" fmla="*/ 54 w 43"/>
                  <a:gd name="T15" fmla="*/ 54 h 49"/>
                  <a:gd name="T16" fmla="*/ 63 w 43"/>
                  <a:gd name="T17" fmla="*/ 63 h 49"/>
                  <a:gd name="T18" fmla="*/ 54 w 43"/>
                  <a:gd name="T19" fmla="*/ 7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99">
                  <a:solidFill>
                    <a:schemeClr val="bg1">
                      <a:lumMod val="50000"/>
                    </a:schemeClr>
                  </a:solidFill>
                  <a:cs typeface="+mn-ea"/>
                  <a:sym typeface="+mn-lt"/>
                </a:endParaRPr>
              </a:p>
            </p:txBody>
          </p:sp>
        </p:grpSp>
        <p:sp>
          <p:nvSpPr>
            <p:cNvPr id="254" name="TextBox 253"/>
            <p:cNvSpPr txBox="1"/>
            <p:nvPr/>
          </p:nvSpPr>
          <p:spPr>
            <a:xfrm>
              <a:off x="818490" y="2292137"/>
              <a:ext cx="2684427" cy="49229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gn="r" defTabSz="685777">
                <a:lnSpc>
                  <a:spcPct val="150000"/>
                </a:lnSpc>
                <a:defRPr/>
              </a:pPr>
              <a:r>
                <a:rPr lang="zh-CN" altLang="en-US" sz="800" kern="0" dirty="0">
                  <a:solidFill>
                    <a:srgbClr val="404652"/>
                  </a:solidFill>
                  <a:cs typeface="+mn-ea"/>
                  <a:sym typeface="+mn-lt"/>
                </a:rPr>
                <a:t>点击输入文字内容，文字内容需概括精炼，言简意赅的说明该项内容。</a:t>
              </a:r>
              <a:endParaRPr lang="en-US" altLang="zh-CN" sz="800" kern="0" dirty="0">
                <a:solidFill>
                  <a:srgbClr val="404652"/>
                </a:solidFill>
                <a:cs typeface="+mn-ea"/>
                <a:sym typeface="+mn-lt"/>
              </a:endParaRPr>
            </a:p>
          </p:txBody>
        </p:sp>
        <p:sp>
          <p:nvSpPr>
            <p:cNvPr id="255" name="TextBox 254"/>
            <p:cNvSpPr txBox="1"/>
            <p:nvPr/>
          </p:nvSpPr>
          <p:spPr>
            <a:xfrm>
              <a:off x="2008585" y="1992443"/>
              <a:ext cx="1476879" cy="369218"/>
            </a:xfrm>
            <a:prstGeom prst="rect">
              <a:avLst/>
            </a:prstGeom>
            <a:noFill/>
          </p:spPr>
          <p:txBody>
            <a:bodyPr wrap="none" rtlCol="0">
              <a:spAutoFit/>
            </a:bodyPr>
            <a:lstStyle/>
            <a:p>
              <a:pPr algn="r" defTabSz="685777">
                <a:defRPr/>
              </a:pPr>
              <a:r>
                <a:rPr lang="zh-CN" altLang="en-US" sz="1200" b="1" kern="0" dirty="0">
                  <a:solidFill>
                    <a:schemeClr val="bg1">
                      <a:lumMod val="50000"/>
                    </a:schemeClr>
                  </a:solidFill>
                  <a:latin typeface="微软雅黑" pitchFamily="34" charset="-122"/>
                  <a:ea typeface="微软雅黑" pitchFamily="34" charset="-122"/>
                  <a:cs typeface="+mn-ea"/>
                  <a:sym typeface="+mn-lt"/>
                </a:rPr>
                <a:t>处于起步阶段</a:t>
              </a:r>
            </a:p>
          </p:txBody>
        </p:sp>
        <p:sp>
          <p:nvSpPr>
            <p:cNvPr id="256" name="TextBox 255"/>
            <p:cNvSpPr txBox="1"/>
            <p:nvPr/>
          </p:nvSpPr>
          <p:spPr>
            <a:xfrm>
              <a:off x="8875975" y="2292137"/>
              <a:ext cx="2684427" cy="49229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gn="l" defTabSz="685777">
                <a:lnSpc>
                  <a:spcPct val="150000"/>
                </a:lnSpc>
                <a:defRPr/>
              </a:pPr>
              <a:r>
                <a:rPr lang="zh-CN" altLang="en-US" sz="800" kern="0" dirty="0">
                  <a:solidFill>
                    <a:srgbClr val="404652"/>
                  </a:solidFill>
                  <a:cs typeface="+mn-ea"/>
                  <a:sym typeface="+mn-lt"/>
                </a:rPr>
                <a:t>点击输入文字内容，文字内容需概括精炼，言简意赅的说明该项内容。</a:t>
              </a:r>
              <a:endParaRPr lang="en-US" altLang="zh-CN" sz="800" kern="0" dirty="0">
                <a:solidFill>
                  <a:srgbClr val="404652"/>
                </a:solidFill>
                <a:cs typeface="+mn-ea"/>
                <a:sym typeface="+mn-lt"/>
              </a:endParaRPr>
            </a:p>
          </p:txBody>
        </p:sp>
        <p:sp>
          <p:nvSpPr>
            <p:cNvPr id="261" name="TextBox 260"/>
            <p:cNvSpPr txBox="1"/>
            <p:nvPr/>
          </p:nvSpPr>
          <p:spPr>
            <a:xfrm>
              <a:off x="8833051" y="1992443"/>
              <a:ext cx="1476879" cy="369218"/>
            </a:xfrm>
            <a:prstGeom prst="rect">
              <a:avLst/>
            </a:prstGeom>
            <a:noFill/>
          </p:spPr>
          <p:txBody>
            <a:bodyPr wrap="none" rtlCol="0">
              <a:spAutoFit/>
            </a:bodyPr>
            <a:lstStyle/>
            <a:p>
              <a:pPr algn="ctr" defTabSz="685777">
                <a:defRPr/>
              </a:pPr>
              <a:r>
                <a:rPr lang="zh-CN" altLang="en-US" sz="1200" b="1" kern="0" dirty="0">
                  <a:solidFill>
                    <a:schemeClr val="bg1">
                      <a:lumMod val="50000"/>
                    </a:schemeClr>
                  </a:solidFill>
                  <a:latin typeface="微软雅黑" pitchFamily="34" charset="-122"/>
                  <a:ea typeface="微软雅黑" pitchFamily="34" charset="-122"/>
                  <a:cs typeface="+mn-ea"/>
                  <a:sym typeface="+mn-lt"/>
                </a:rPr>
                <a:t>整体规模较小</a:t>
              </a:r>
            </a:p>
          </p:txBody>
        </p:sp>
        <p:sp>
          <p:nvSpPr>
            <p:cNvPr id="264" name="TextBox 263"/>
            <p:cNvSpPr txBox="1"/>
            <p:nvPr/>
          </p:nvSpPr>
          <p:spPr>
            <a:xfrm>
              <a:off x="8875975" y="4841962"/>
              <a:ext cx="2684427" cy="49229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gn="l" defTabSz="685777">
                <a:lnSpc>
                  <a:spcPct val="150000"/>
                </a:lnSpc>
                <a:defRPr/>
              </a:pPr>
              <a:r>
                <a:rPr lang="zh-CN" altLang="en-US" sz="800" kern="0" dirty="0">
                  <a:solidFill>
                    <a:schemeClr val="bg1">
                      <a:lumMod val="50000"/>
                    </a:schemeClr>
                  </a:solidFill>
                  <a:cs typeface="+mn-ea"/>
                  <a:sym typeface="+mn-lt"/>
                </a:rPr>
                <a:t>点击输入文字内容，文字内容需概括精炼，言简意赅的说明该项内容。</a:t>
              </a:r>
              <a:endParaRPr lang="en-US" altLang="zh-CN" sz="800" kern="0" dirty="0">
                <a:solidFill>
                  <a:schemeClr val="bg1">
                    <a:lumMod val="50000"/>
                  </a:schemeClr>
                </a:solidFill>
                <a:cs typeface="+mn-ea"/>
                <a:sym typeface="+mn-lt"/>
              </a:endParaRPr>
            </a:p>
          </p:txBody>
        </p:sp>
        <p:sp>
          <p:nvSpPr>
            <p:cNvPr id="265" name="TextBox 264"/>
            <p:cNvSpPr txBox="1"/>
            <p:nvPr/>
          </p:nvSpPr>
          <p:spPr>
            <a:xfrm>
              <a:off x="8833051" y="4542268"/>
              <a:ext cx="1476881" cy="369218"/>
            </a:xfrm>
            <a:prstGeom prst="rect">
              <a:avLst/>
            </a:prstGeom>
            <a:noFill/>
          </p:spPr>
          <p:txBody>
            <a:bodyPr wrap="none" rtlCol="0">
              <a:spAutoFit/>
            </a:bodyPr>
            <a:lstStyle/>
            <a:p>
              <a:pPr algn="ctr" defTabSz="685777">
                <a:defRPr/>
              </a:pPr>
              <a:r>
                <a:rPr lang="zh-CN" altLang="en-US" sz="1200" b="1" kern="0" dirty="0">
                  <a:solidFill>
                    <a:schemeClr val="bg1">
                      <a:lumMod val="50000"/>
                    </a:schemeClr>
                  </a:solidFill>
                  <a:latin typeface="微软雅黑" pitchFamily="34" charset="-122"/>
                  <a:ea typeface="微软雅黑" pitchFamily="34" charset="-122"/>
                  <a:cs typeface="+mn-ea"/>
                  <a:sym typeface="+mn-lt"/>
                </a:rPr>
                <a:t>市场占有率低</a:t>
              </a:r>
            </a:p>
          </p:txBody>
        </p:sp>
        <p:sp>
          <p:nvSpPr>
            <p:cNvPr id="268" name="TextBox 267"/>
            <p:cNvSpPr txBox="1"/>
            <p:nvPr/>
          </p:nvSpPr>
          <p:spPr>
            <a:xfrm>
              <a:off x="721268" y="4841962"/>
              <a:ext cx="2684427" cy="49229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gn="r" defTabSz="685777">
                <a:lnSpc>
                  <a:spcPct val="150000"/>
                </a:lnSpc>
                <a:defRPr/>
              </a:pPr>
              <a:r>
                <a:rPr lang="zh-CN" altLang="en-US" sz="800" kern="0" dirty="0">
                  <a:solidFill>
                    <a:srgbClr val="404652"/>
                  </a:solidFill>
                  <a:cs typeface="+mn-ea"/>
                  <a:sym typeface="+mn-lt"/>
                </a:rPr>
                <a:t>点击输入文字内容，文字内容需概括精炼，言简意赅的说明该项内容。</a:t>
              </a:r>
              <a:endParaRPr lang="en-US" altLang="zh-CN" sz="800" kern="0" dirty="0">
                <a:solidFill>
                  <a:srgbClr val="404652"/>
                </a:solidFill>
                <a:cs typeface="+mn-ea"/>
                <a:sym typeface="+mn-lt"/>
              </a:endParaRPr>
            </a:p>
          </p:txBody>
        </p:sp>
        <p:sp>
          <p:nvSpPr>
            <p:cNvPr id="269" name="TextBox 268"/>
            <p:cNvSpPr txBox="1"/>
            <p:nvPr/>
          </p:nvSpPr>
          <p:spPr>
            <a:xfrm>
              <a:off x="1962194" y="4542268"/>
              <a:ext cx="1476879" cy="369218"/>
            </a:xfrm>
            <a:prstGeom prst="rect">
              <a:avLst/>
            </a:prstGeom>
            <a:noFill/>
          </p:spPr>
          <p:txBody>
            <a:bodyPr wrap="none" rtlCol="0">
              <a:spAutoFit/>
            </a:bodyPr>
            <a:lstStyle/>
            <a:p>
              <a:pPr algn="ctr" defTabSz="685777">
                <a:defRPr/>
              </a:pPr>
              <a:r>
                <a:rPr lang="zh-CN" altLang="en-US" sz="1200" b="1" kern="0" dirty="0">
                  <a:solidFill>
                    <a:schemeClr val="bg1">
                      <a:lumMod val="50000"/>
                    </a:schemeClr>
                  </a:solidFill>
                  <a:latin typeface="微软雅黑" pitchFamily="34" charset="-122"/>
                  <a:ea typeface="微软雅黑" pitchFamily="34" charset="-122"/>
                  <a:cs typeface="+mn-ea"/>
                  <a:sym typeface="+mn-lt"/>
                </a:rPr>
                <a:t>市场认知度低</a:t>
              </a:r>
            </a:p>
          </p:txBody>
        </p:sp>
      </p:grpSp>
    </p:spTree>
    <p:extLst>
      <p:ext uri="{BB962C8B-B14F-4D97-AF65-F5344CB8AC3E}">
        <p14:creationId xmlns:p14="http://schemas.microsoft.com/office/powerpoint/2010/main" val="2014472383"/>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p:cTn id="7" dur="500" fill="hold"/>
                                        <p:tgtEl>
                                          <p:spTgt spid="238"/>
                                        </p:tgtEl>
                                        <p:attrNameLst>
                                          <p:attrName>ppt_w</p:attrName>
                                        </p:attrNameLst>
                                      </p:cBhvr>
                                      <p:tavLst>
                                        <p:tav tm="0">
                                          <p:val>
                                            <p:fltVal val="0"/>
                                          </p:val>
                                        </p:tav>
                                        <p:tav tm="100000">
                                          <p:val>
                                            <p:strVal val="#ppt_w"/>
                                          </p:val>
                                        </p:tav>
                                      </p:tavLst>
                                    </p:anim>
                                    <p:anim calcmode="lin" valueType="num">
                                      <p:cBhvr>
                                        <p:cTn id="8" dur="500" fill="hold"/>
                                        <p:tgtEl>
                                          <p:spTgt spid="238"/>
                                        </p:tgtEl>
                                        <p:attrNameLst>
                                          <p:attrName>ppt_h</p:attrName>
                                        </p:attrNameLst>
                                      </p:cBhvr>
                                      <p:tavLst>
                                        <p:tav tm="0">
                                          <p:val>
                                            <p:fltVal val="0"/>
                                          </p:val>
                                        </p:tav>
                                        <p:tav tm="100000">
                                          <p:val>
                                            <p:strVal val="#ppt_h"/>
                                          </p:val>
                                        </p:tav>
                                      </p:tavLst>
                                    </p:anim>
                                    <p:animEffect transition="in" filter="fade">
                                      <p:cBhvr>
                                        <p:cTn id="9" dur="500"/>
                                        <p:tgtEl>
                                          <p:spTgt spid="2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8"/>
                                        </p:tgtEl>
                                        <p:attrNameLst>
                                          <p:attrName>style.visibility</p:attrName>
                                        </p:attrNameLst>
                                      </p:cBhvr>
                                      <p:to>
                                        <p:strVal val="visible"/>
                                      </p:to>
                                    </p:set>
                                    <p:anim calcmode="lin" valueType="num">
                                      <p:cBhvr>
                                        <p:cTn id="18" dur="500" fill="hold"/>
                                        <p:tgtEl>
                                          <p:spTgt spid="248"/>
                                        </p:tgtEl>
                                        <p:attrNameLst>
                                          <p:attrName>ppt_w</p:attrName>
                                        </p:attrNameLst>
                                      </p:cBhvr>
                                      <p:tavLst>
                                        <p:tav tm="0">
                                          <p:val>
                                            <p:fltVal val="0"/>
                                          </p:val>
                                        </p:tav>
                                        <p:tav tm="100000">
                                          <p:val>
                                            <p:strVal val="#ppt_w"/>
                                          </p:val>
                                        </p:tav>
                                      </p:tavLst>
                                    </p:anim>
                                    <p:anim calcmode="lin" valueType="num">
                                      <p:cBhvr>
                                        <p:cTn id="19" dur="500" fill="hold"/>
                                        <p:tgtEl>
                                          <p:spTgt spid="248"/>
                                        </p:tgtEl>
                                        <p:attrNameLst>
                                          <p:attrName>ppt_h</p:attrName>
                                        </p:attrNameLst>
                                      </p:cBhvr>
                                      <p:tavLst>
                                        <p:tav tm="0">
                                          <p:val>
                                            <p:fltVal val="0"/>
                                          </p:val>
                                        </p:tav>
                                        <p:tav tm="100000">
                                          <p:val>
                                            <p:strVal val="#ppt_h"/>
                                          </p:val>
                                        </p:tav>
                                      </p:tavLst>
                                    </p:anim>
                                    <p:animEffect transition="in" filter="fade">
                                      <p:cBhvr>
                                        <p:cTn id="20" dur="500"/>
                                        <p:tgtEl>
                                          <p:spTgt spid="248"/>
                                        </p:tgtEl>
                                      </p:cBhvr>
                                    </p:animEffect>
                                  </p:childTnLst>
                                </p:cTn>
                              </p:par>
                            </p:childTnLst>
                          </p:cTn>
                        </p:par>
                        <p:par>
                          <p:cTn id="21" fill="hold">
                            <p:stCondLst>
                              <p:cond delay="1000"/>
                            </p:stCondLst>
                            <p:childTnLst>
                              <p:par>
                                <p:cTn id="22" presetID="23" presetClass="entr" presetSubtype="28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strVal val="4/3*#ppt_w"/>
                                          </p:val>
                                        </p:tav>
                                        <p:tav tm="100000">
                                          <p:val>
                                            <p:strVal val="#ppt_w"/>
                                          </p:val>
                                        </p:tav>
                                      </p:tavLst>
                                    </p:anim>
                                    <p:anim calcmode="lin" valueType="num">
                                      <p:cBhvr>
                                        <p:cTn id="25"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0"/>
          <p:cNvCxnSpPr/>
          <p:nvPr/>
        </p:nvCxnSpPr>
        <p:spPr>
          <a:xfrm>
            <a:off x="1909494" y="1482607"/>
            <a:ext cx="3961865"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ounded Rectangle 17"/>
          <p:cNvSpPr/>
          <p:nvPr/>
        </p:nvSpPr>
        <p:spPr>
          <a:xfrm>
            <a:off x="1071407" y="1167234"/>
            <a:ext cx="652755" cy="6307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ea"/>
                <a:ea typeface="+mj-ea"/>
                <a:cs typeface="Open Sans" pitchFamily="34" charset="0"/>
              </a:rPr>
              <a:t>90%</a:t>
            </a:r>
          </a:p>
        </p:txBody>
      </p:sp>
      <p:sp>
        <p:nvSpPr>
          <p:cNvPr id="5" name="Rounded Rectangle 18"/>
          <p:cNvSpPr/>
          <p:nvPr/>
        </p:nvSpPr>
        <p:spPr>
          <a:xfrm>
            <a:off x="1071407" y="2021928"/>
            <a:ext cx="652755" cy="6307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ea"/>
                <a:ea typeface="+mj-ea"/>
                <a:cs typeface="Open Sans" pitchFamily="34" charset="0"/>
              </a:rPr>
              <a:t>70%</a:t>
            </a:r>
          </a:p>
        </p:txBody>
      </p:sp>
      <p:sp>
        <p:nvSpPr>
          <p:cNvPr id="6" name="Rounded Rectangle 19"/>
          <p:cNvSpPr/>
          <p:nvPr/>
        </p:nvSpPr>
        <p:spPr>
          <a:xfrm>
            <a:off x="1071407" y="2897957"/>
            <a:ext cx="652755" cy="63074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j-ea"/>
                <a:ea typeface="+mj-ea"/>
                <a:cs typeface="Open Sans" pitchFamily="34" charset="0"/>
              </a:rPr>
              <a:t>85%</a:t>
            </a:r>
          </a:p>
        </p:txBody>
      </p:sp>
      <p:sp>
        <p:nvSpPr>
          <p:cNvPr id="7" name="Rounded Rectangle 20"/>
          <p:cNvSpPr/>
          <p:nvPr/>
        </p:nvSpPr>
        <p:spPr>
          <a:xfrm>
            <a:off x="1071407" y="3757234"/>
            <a:ext cx="652755" cy="6307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ea"/>
                <a:ea typeface="+mj-ea"/>
                <a:cs typeface="Open Sans" pitchFamily="34" charset="0"/>
              </a:rPr>
              <a:t>45%</a:t>
            </a:r>
          </a:p>
        </p:txBody>
      </p:sp>
      <p:sp>
        <p:nvSpPr>
          <p:cNvPr id="8" name="Rectangle 21"/>
          <p:cNvSpPr/>
          <p:nvPr/>
        </p:nvSpPr>
        <p:spPr>
          <a:xfrm>
            <a:off x="6145455" y="988063"/>
            <a:ext cx="2242454" cy="738436"/>
          </a:xfrm>
          <a:prstGeom prst="rect">
            <a:avLst/>
          </a:prstGeom>
        </p:spPr>
        <p:txBody>
          <a:bodyPr wrap="square">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9" name="Rectangle 22"/>
          <p:cNvSpPr/>
          <p:nvPr/>
        </p:nvSpPr>
        <p:spPr>
          <a:xfrm>
            <a:off x="6145455" y="1842757"/>
            <a:ext cx="2242454" cy="738436"/>
          </a:xfrm>
          <a:prstGeom prst="rect">
            <a:avLst/>
          </a:prstGeom>
        </p:spPr>
        <p:txBody>
          <a:bodyPr wrap="square">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0" name="Rectangle 23"/>
          <p:cNvSpPr/>
          <p:nvPr/>
        </p:nvSpPr>
        <p:spPr>
          <a:xfrm>
            <a:off x="6145455" y="2718787"/>
            <a:ext cx="2242454" cy="738436"/>
          </a:xfrm>
          <a:prstGeom prst="rect">
            <a:avLst/>
          </a:prstGeom>
        </p:spPr>
        <p:txBody>
          <a:bodyPr wrap="square">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1" name="Rectangle 24"/>
          <p:cNvSpPr/>
          <p:nvPr/>
        </p:nvSpPr>
        <p:spPr>
          <a:xfrm>
            <a:off x="6145455" y="3578063"/>
            <a:ext cx="2242454" cy="738436"/>
          </a:xfrm>
          <a:prstGeom prst="rect">
            <a:avLst/>
          </a:prstGeom>
        </p:spPr>
        <p:txBody>
          <a:bodyPr wrap="square">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cxnSp>
        <p:nvCxnSpPr>
          <p:cNvPr id="13" name="Straight Connector 34"/>
          <p:cNvCxnSpPr/>
          <p:nvPr/>
        </p:nvCxnSpPr>
        <p:spPr>
          <a:xfrm>
            <a:off x="1909493" y="2337301"/>
            <a:ext cx="3123779"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36"/>
          <p:cNvCxnSpPr/>
          <p:nvPr/>
        </p:nvCxnSpPr>
        <p:spPr>
          <a:xfrm>
            <a:off x="1909494" y="3213331"/>
            <a:ext cx="3733296"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p:nvCxnSpPr>
        <p:spPr>
          <a:xfrm>
            <a:off x="1909493" y="4072608"/>
            <a:ext cx="2209502"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638764"/>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ppt_x"/>
                                          </p:val>
                                        </p:tav>
                                        <p:tav tm="100000">
                                          <p:val>
                                            <p:strVal val="#ppt_x"/>
                                          </p:val>
                                        </p:tav>
                                      </p:tavLst>
                                    </p:anim>
                                    <p:anim calcmode="lin" valueType="num">
                                      <p:cBhvr additive="base">
                                        <p:cTn id="18" dur="2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250" fill="hold"/>
                                        <p:tgtEl>
                                          <p:spTgt spid="6"/>
                                        </p:tgtEl>
                                        <p:attrNameLst>
                                          <p:attrName>ppt_x</p:attrName>
                                        </p:attrNameLst>
                                      </p:cBhvr>
                                      <p:tavLst>
                                        <p:tav tm="0">
                                          <p:val>
                                            <p:strVal val="#ppt_x"/>
                                          </p:val>
                                        </p:tav>
                                        <p:tav tm="100000">
                                          <p:val>
                                            <p:strVal val="#ppt_x"/>
                                          </p:val>
                                        </p:tav>
                                      </p:tavLst>
                                    </p:anim>
                                    <p:anim calcmode="lin" valueType="num">
                                      <p:cBhvr additive="base">
                                        <p:cTn id="43" dur="25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50" fill="hold"/>
                                        <p:tgtEl>
                                          <p:spTgt spid="11"/>
                                        </p:tgtEl>
                                        <p:attrNameLst>
                                          <p:attrName>ppt_x</p:attrName>
                                        </p:attrNameLst>
                                      </p:cBhvr>
                                      <p:tavLst>
                                        <p:tav tm="0">
                                          <p:val>
                                            <p:strVal val="#ppt_x"/>
                                          </p:val>
                                        </p:tav>
                                        <p:tav tm="100000">
                                          <p:val>
                                            <p:strVal val="#ppt_x"/>
                                          </p:val>
                                        </p:tav>
                                      </p:tavLst>
                                    </p:anim>
                                    <p:anim calcmode="lin" valueType="num">
                                      <p:cBhvr additive="base">
                                        <p:cTn id="53" dur="25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50" fill="hold"/>
                                        <p:tgtEl>
                                          <p:spTgt spid="7"/>
                                        </p:tgtEl>
                                        <p:attrNameLst>
                                          <p:attrName>ppt_x</p:attrName>
                                        </p:attrNameLst>
                                      </p:cBhvr>
                                      <p:tavLst>
                                        <p:tav tm="0">
                                          <p:val>
                                            <p:strVal val="#ppt_x"/>
                                          </p:val>
                                        </p:tav>
                                        <p:tav tm="100000">
                                          <p:val>
                                            <p:strVal val="#ppt_x"/>
                                          </p:val>
                                        </p:tav>
                                      </p:tavLst>
                                    </p:anim>
                                    <p:anim calcmode="lin" valueType="num">
                                      <p:cBhvr additive="base">
                                        <p:cTn id="58" dur="250" fill="hold"/>
                                        <p:tgtEl>
                                          <p:spTgt spid="7"/>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50" fill="hold"/>
                                        <p:tgtEl>
                                          <p:spTgt spid="17"/>
                                        </p:tgtEl>
                                        <p:attrNameLst>
                                          <p:attrName>ppt_x</p:attrName>
                                        </p:attrNameLst>
                                      </p:cBhvr>
                                      <p:tavLst>
                                        <p:tav tm="0">
                                          <p:val>
                                            <p:strVal val="#ppt_x"/>
                                          </p:val>
                                        </p:tav>
                                        <p:tav tm="100000">
                                          <p:val>
                                            <p:strVal val="#ppt_x"/>
                                          </p:val>
                                        </p:tav>
                                      </p:tavLst>
                                    </p:anim>
                                    <p:anim calcmode="lin" valueType="num">
                                      <p:cBhvr additive="base">
                                        <p:cTn id="63"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AF9BCDD-3EE2-4D47-97C1-3CF6A1FB0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148" name="文本框 3080"/>
          <p:cNvSpPr txBox="1">
            <a:spLocks noChangeArrowheads="1"/>
          </p:cNvSpPr>
          <p:nvPr/>
        </p:nvSpPr>
        <p:spPr bwMode="auto">
          <a:xfrm>
            <a:off x="2627784" y="1923678"/>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9" name="矩形 8"/>
          <p:cNvSpPr/>
          <p:nvPr/>
        </p:nvSpPr>
        <p:spPr>
          <a:xfrm>
            <a:off x="3692519" y="2039165"/>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itchFamily="34" charset="-122"/>
                <a:ea typeface="微软雅黑" pitchFamily="34" charset="-122"/>
              </a:rPr>
              <a:t>成功项目展示</a:t>
            </a:r>
            <a:endParaRPr lang="zh-CN" altLang="zh-CN" sz="2000" b="1" dirty="0">
              <a:solidFill>
                <a:schemeClr val="bg1">
                  <a:lumMod val="50000"/>
                </a:schemeClr>
              </a:solidFill>
              <a:latin typeface="微软雅黑" pitchFamily="34" charset="-122"/>
              <a:ea typeface="微软雅黑" pitchFamily="34" charset="-122"/>
            </a:endParaRPr>
          </a:p>
        </p:txBody>
      </p:sp>
      <p:sp>
        <p:nvSpPr>
          <p:cNvPr id="10" name="文本框 9"/>
          <p:cNvSpPr txBox="1"/>
          <p:nvPr/>
        </p:nvSpPr>
        <p:spPr>
          <a:xfrm>
            <a:off x="3692518" y="2431269"/>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339530228"/>
      </p:ext>
    </p:extLst>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1"/>
          <p:cNvGrpSpPr/>
          <p:nvPr/>
        </p:nvGrpSpPr>
        <p:grpSpPr>
          <a:xfrm>
            <a:off x="1044084" y="1335360"/>
            <a:ext cx="26997" cy="1773362"/>
            <a:chOff x="1331651" y="1597980"/>
            <a:chExt cx="36000" cy="2364481"/>
          </a:xfrm>
          <a:solidFill>
            <a:srgbClr val="42BAC8"/>
          </a:solidFill>
        </p:grpSpPr>
        <p:cxnSp>
          <p:nvCxnSpPr>
            <p:cNvPr id="63" name="直接连接符 62"/>
            <p:cNvCxnSpPr/>
            <p:nvPr/>
          </p:nvCxnSpPr>
          <p:spPr>
            <a:xfrm>
              <a:off x="1331651" y="1597980"/>
              <a:ext cx="0" cy="236448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80808"/>
                </a:solidFill>
              </a:endParaRPr>
            </a:p>
          </p:txBody>
        </p:sp>
      </p:grpSp>
      <p:grpSp>
        <p:nvGrpSpPr>
          <p:cNvPr id="3" name="组合 64"/>
          <p:cNvGrpSpPr/>
          <p:nvPr/>
        </p:nvGrpSpPr>
        <p:grpSpPr>
          <a:xfrm flipV="1">
            <a:off x="2851832" y="2352894"/>
            <a:ext cx="26997" cy="1792745"/>
            <a:chOff x="1331651" y="1572132"/>
            <a:chExt cx="36000" cy="2390327"/>
          </a:xfrm>
          <a:solidFill>
            <a:srgbClr val="42BAC8"/>
          </a:solidFill>
        </p:grpSpPr>
        <p:cxnSp>
          <p:nvCxnSpPr>
            <p:cNvPr id="66" name="直接连接符 65"/>
            <p:cNvCxnSpPr/>
            <p:nvPr/>
          </p:nvCxnSpPr>
          <p:spPr>
            <a:xfrm>
              <a:off x="1331651" y="1576008"/>
              <a:ext cx="0" cy="23864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80808"/>
                </a:solidFill>
              </a:endParaRPr>
            </a:p>
          </p:txBody>
        </p:sp>
      </p:grpSp>
      <p:grpSp>
        <p:nvGrpSpPr>
          <p:cNvPr id="4" name="组合 67"/>
          <p:cNvGrpSpPr/>
          <p:nvPr/>
        </p:nvGrpSpPr>
        <p:grpSpPr>
          <a:xfrm>
            <a:off x="4659579" y="1335360"/>
            <a:ext cx="26997" cy="1773362"/>
            <a:chOff x="1331651" y="1597980"/>
            <a:chExt cx="36000" cy="2364481"/>
          </a:xfrm>
          <a:solidFill>
            <a:srgbClr val="42BAC8"/>
          </a:solidFill>
        </p:grpSpPr>
        <p:cxnSp>
          <p:nvCxnSpPr>
            <p:cNvPr id="69" name="直接连接符 68"/>
            <p:cNvCxnSpPr/>
            <p:nvPr/>
          </p:nvCxnSpPr>
          <p:spPr>
            <a:xfrm>
              <a:off x="1331651" y="1597980"/>
              <a:ext cx="0" cy="236448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80808"/>
                </a:solidFill>
              </a:endParaRPr>
            </a:p>
          </p:txBody>
        </p:sp>
      </p:grpSp>
      <p:grpSp>
        <p:nvGrpSpPr>
          <p:cNvPr id="5" name="组合 70"/>
          <p:cNvGrpSpPr/>
          <p:nvPr/>
        </p:nvGrpSpPr>
        <p:grpSpPr>
          <a:xfrm flipV="1">
            <a:off x="6467325" y="2352893"/>
            <a:ext cx="26997" cy="1792746"/>
            <a:chOff x="1331651" y="1572132"/>
            <a:chExt cx="36000" cy="2390328"/>
          </a:xfrm>
          <a:solidFill>
            <a:srgbClr val="42BAC8"/>
          </a:solidFill>
        </p:grpSpPr>
        <p:cxnSp>
          <p:nvCxnSpPr>
            <p:cNvPr id="72" name="直接连接符 71"/>
            <p:cNvCxnSpPr/>
            <p:nvPr/>
          </p:nvCxnSpPr>
          <p:spPr>
            <a:xfrm>
              <a:off x="1331651" y="1576008"/>
              <a:ext cx="0" cy="238645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80808"/>
                </a:solidFill>
              </a:endParaRPr>
            </a:p>
          </p:txBody>
        </p:sp>
      </p:grpSp>
      <p:grpSp>
        <p:nvGrpSpPr>
          <p:cNvPr id="6" name="组合 73"/>
          <p:cNvGrpSpPr/>
          <p:nvPr/>
        </p:nvGrpSpPr>
        <p:grpSpPr>
          <a:xfrm>
            <a:off x="1070014" y="1308866"/>
            <a:ext cx="1548799" cy="788305"/>
            <a:chOff x="1366228" y="1562658"/>
            <a:chExt cx="2065344" cy="1051072"/>
          </a:xfrm>
        </p:grpSpPr>
        <p:sp>
          <p:nvSpPr>
            <p:cNvPr id="75" name="文本框 55"/>
            <p:cNvSpPr txBox="1"/>
            <p:nvPr/>
          </p:nvSpPr>
          <p:spPr>
            <a:xfrm>
              <a:off x="1366228" y="1562658"/>
              <a:ext cx="2065344"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76" name="文本框 56"/>
            <p:cNvSpPr txBox="1"/>
            <p:nvPr/>
          </p:nvSpPr>
          <p:spPr>
            <a:xfrm>
              <a:off x="1366228" y="1998367"/>
              <a:ext cx="2065344" cy="615363"/>
            </a:xfrm>
            <a:prstGeom prst="rect">
              <a:avLst/>
            </a:prstGeom>
            <a:noFill/>
          </p:spPr>
          <p:txBody>
            <a:bodyPr wrap="square" rtlCol="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76"/>
          <p:cNvGrpSpPr/>
          <p:nvPr/>
        </p:nvGrpSpPr>
        <p:grpSpPr>
          <a:xfrm>
            <a:off x="4688420" y="1308866"/>
            <a:ext cx="1545888" cy="788305"/>
            <a:chOff x="6191419" y="1562658"/>
            <a:chExt cx="2061461" cy="1051072"/>
          </a:xfrm>
        </p:grpSpPr>
        <p:sp>
          <p:nvSpPr>
            <p:cNvPr id="78" name="文本框 57"/>
            <p:cNvSpPr txBox="1"/>
            <p:nvPr/>
          </p:nvSpPr>
          <p:spPr>
            <a:xfrm>
              <a:off x="6191419" y="1562658"/>
              <a:ext cx="2061461"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79" name="文本框 58"/>
            <p:cNvSpPr txBox="1"/>
            <p:nvPr/>
          </p:nvSpPr>
          <p:spPr>
            <a:xfrm>
              <a:off x="6191419" y="1998367"/>
              <a:ext cx="2061461" cy="615363"/>
            </a:xfrm>
            <a:prstGeom prst="rect">
              <a:avLst/>
            </a:prstGeom>
            <a:noFill/>
          </p:spPr>
          <p:txBody>
            <a:bodyPr wrap="square" rtlCol="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组合 79"/>
          <p:cNvGrpSpPr/>
          <p:nvPr/>
        </p:nvGrpSpPr>
        <p:grpSpPr>
          <a:xfrm>
            <a:off x="6494322" y="3298073"/>
            <a:ext cx="1547730" cy="765379"/>
            <a:chOff x="8599614" y="4214930"/>
            <a:chExt cx="2063919" cy="1020504"/>
          </a:xfrm>
        </p:grpSpPr>
        <p:sp>
          <p:nvSpPr>
            <p:cNvPr id="81" name="文本框 59"/>
            <p:cNvSpPr txBox="1"/>
            <p:nvPr/>
          </p:nvSpPr>
          <p:spPr>
            <a:xfrm>
              <a:off x="8599614" y="4214930"/>
              <a:ext cx="2063919"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82" name="文本框 60"/>
            <p:cNvSpPr txBox="1"/>
            <p:nvPr/>
          </p:nvSpPr>
          <p:spPr>
            <a:xfrm>
              <a:off x="8599614" y="4620071"/>
              <a:ext cx="2063919" cy="615363"/>
            </a:xfrm>
            <a:prstGeom prst="rect">
              <a:avLst/>
            </a:prstGeom>
            <a:noFill/>
          </p:spPr>
          <p:txBody>
            <a:bodyPr wrap="square" rtlCol="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2"/>
          <p:cNvGrpSpPr/>
          <p:nvPr/>
        </p:nvGrpSpPr>
        <p:grpSpPr>
          <a:xfrm>
            <a:off x="2878828" y="3298073"/>
            <a:ext cx="1547733" cy="765379"/>
            <a:chOff x="3778305" y="4214930"/>
            <a:chExt cx="2063922" cy="1020504"/>
          </a:xfrm>
        </p:grpSpPr>
        <p:sp>
          <p:nvSpPr>
            <p:cNvPr id="84" name="文本框 61"/>
            <p:cNvSpPr txBox="1"/>
            <p:nvPr/>
          </p:nvSpPr>
          <p:spPr>
            <a:xfrm>
              <a:off x="3778305" y="4214930"/>
              <a:ext cx="2063922" cy="344603"/>
            </a:xfrm>
            <a:prstGeom prst="rect">
              <a:avLst/>
            </a:prstGeom>
            <a:noFill/>
          </p:spPr>
          <p:txBody>
            <a:bodyPr wrap="square" rtlCol="0">
              <a:spAutoFit/>
            </a:bodyPr>
            <a:lstStyle/>
            <a:p>
              <a:pPr algn="just">
                <a:lnSpc>
                  <a:spcPct val="90000"/>
                </a:lnSpc>
                <a:spcBef>
                  <a:spcPts val="75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85" name="文本框 62"/>
            <p:cNvSpPr txBox="1"/>
            <p:nvPr/>
          </p:nvSpPr>
          <p:spPr>
            <a:xfrm>
              <a:off x="3778305" y="4620071"/>
              <a:ext cx="2063922" cy="615363"/>
            </a:xfrm>
            <a:prstGeom prst="rect">
              <a:avLst/>
            </a:prstGeom>
            <a:noFill/>
          </p:spPr>
          <p:txBody>
            <a:bodyPr wrap="square" rtlCol="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85"/>
          <p:cNvGrpSpPr/>
          <p:nvPr/>
        </p:nvGrpSpPr>
        <p:grpSpPr>
          <a:xfrm>
            <a:off x="1044085" y="2352893"/>
            <a:ext cx="1574729" cy="762972"/>
            <a:chOff x="1331651" y="2945166"/>
            <a:chExt cx="2099921" cy="1017295"/>
          </a:xfrm>
        </p:grpSpPr>
        <p:sp>
          <p:nvSpPr>
            <p:cNvPr id="87" name="矩形 86"/>
            <p:cNvSpPr/>
            <p:nvPr/>
          </p:nvSpPr>
          <p:spPr>
            <a:xfrm>
              <a:off x="1331651" y="2945166"/>
              <a:ext cx="2099921" cy="1017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accent2"/>
                </a:solidFill>
              </a:endParaRPr>
            </a:p>
          </p:txBody>
        </p:sp>
        <p:sp>
          <p:nvSpPr>
            <p:cNvPr id="88" name="文本框 63"/>
            <p:cNvSpPr txBox="1"/>
            <p:nvPr/>
          </p:nvSpPr>
          <p:spPr>
            <a:xfrm>
              <a:off x="1419946"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89" name="文本框 67"/>
            <p:cNvSpPr txBox="1"/>
            <p:nvPr/>
          </p:nvSpPr>
          <p:spPr>
            <a:xfrm>
              <a:off x="1843808" y="3042093"/>
              <a:ext cx="1075605" cy="584776"/>
            </a:xfrm>
            <a:prstGeom prst="rect">
              <a:avLst/>
            </a:prstGeom>
            <a:noFill/>
          </p:spPr>
          <p:txBody>
            <a:bodyPr wrap="square" rtlCol="0">
              <a:spAutoFit/>
            </a:bodyPr>
            <a:lstStyle/>
            <a:p>
              <a:pPr algn="ctr">
                <a:lnSpc>
                  <a:spcPct val="90000"/>
                </a:lnSpc>
                <a:spcBef>
                  <a:spcPts val="750"/>
                </a:spcBef>
              </a:pPr>
              <a:r>
                <a:rPr lang="en-US" altLang="zh-CN" sz="2499" dirty="0">
                  <a:solidFill>
                    <a:schemeClr val="bg1"/>
                  </a:solidFill>
                  <a:latin typeface="微软雅黑" panose="020B0503020204020204" pitchFamily="34" charset="-122"/>
                  <a:ea typeface="微软雅黑" panose="020B0503020204020204" pitchFamily="34" charset="-122"/>
                </a:rPr>
                <a:t>1</a:t>
              </a:r>
              <a:endParaRPr lang="zh-CN" altLang="en-US" sz="2499"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89"/>
          <p:cNvGrpSpPr/>
          <p:nvPr/>
        </p:nvGrpSpPr>
        <p:grpSpPr>
          <a:xfrm>
            <a:off x="2851832" y="2352893"/>
            <a:ext cx="1574729" cy="762972"/>
            <a:chOff x="3742306" y="2945166"/>
            <a:chExt cx="2099921" cy="1017295"/>
          </a:xfrm>
        </p:grpSpPr>
        <p:sp>
          <p:nvSpPr>
            <p:cNvPr id="91" name="矩形 90"/>
            <p:cNvSpPr/>
            <p:nvPr/>
          </p:nvSpPr>
          <p:spPr>
            <a:xfrm flipV="1">
              <a:off x="3742306" y="2945166"/>
              <a:ext cx="2099921" cy="101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accent2"/>
                </a:solidFill>
              </a:endParaRPr>
            </a:p>
          </p:txBody>
        </p:sp>
        <p:sp>
          <p:nvSpPr>
            <p:cNvPr id="92" name="文本框 64"/>
            <p:cNvSpPr txBox="1"/>
            <p:nvPr/>
          </p:nvSpPr>
          <p:spPr>
            <a:xfrm>
              <a:off x="3830599"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93" name="文本框 68"/>
            <p:cNvSpPr txBox="1"/>
            <p:nvPr/>
          </p:nvSpPr>
          <p:spPr>
            <a:xfrm>
              <a:off x="4270418" y="3042093"/>
              <a:ext cx="1075605" cy="584776"/>
            </a:xfrm>
            <a:prstGeom prst="rect">
              <a:avLst/>
            </a:prstGeom>
            <a:noFill/>
          </p:spPr>
          <p:txBody>
            <a:bodyPr wrap="square" rtlCol="0">
              <a:spAutoFit/>
            </a:bodyPr>
            <a:lstStyle/>
            <a:p>
              <a:pPr algn="ctr">
                <a:lnSpc>
                  <a:spcPct val="90000"/>
                </a:lnSpc>
                <a:spcBef>
                  <a:spcPts val="750"/>
                </a:spcBef>
              </a:pPr>
              <a:r>
                <a:rPr lang="en-US" altLang="zh-CN" sz="2499" dirty="0">
                  <a:solidFill>
                    <a:schemeClr val="bg1"/>
                  </a:solidFill>
                  <a:latin typeface="微软雅黑" panose="020B0503020204020204" pitchFamily="34" charset="-122"/>
                  <a:ea typeface="微软雅黑" panose="020B0503020204020204" pitchFamily="34" charset="-122"/>
                </a:rPr>
                <a:t>2</a:t>
              </a:r>
              <a:endParaRPr lang="zh-CN" altLang="en-US" sz="2499"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93"/>
          <p:cNvGrpSpPr/>
          <p:nvPr/>
        </p:nvGrpSpPr>
        <p:grpSpPr>
          <a:xfrm>
            <a:off x="4659579" y="2352893"/>
            <a:ext cx="1574729" cy="762972"/>
            <a:chOff x="6152961" y="2945166"/>
            <a:chExt cx="2099921" cy="1017295"/>
          </a:xfrm>
        </p:grpSpPr>
        <p:sp>
          <p:nvSpPr>
            <p:cNvPr id="95" name="矩形 94"/>
            <p:cNvSpPr/>
            <p:nvPr/>
          </p:nvSpPr>
          <p:spPr>
            <a:xfrm>
              <a:off x="6152961" y="2945166"/>
              <a:ext cx="2099921" cy="1017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accent2"/>
                </a:solidFill>
              </a:endParaRPr>
            </a:p>
          </p:txBody>
        </p:sp>
        <p:sp>
          <p:nvSpPr>
            <p:cNvPr id="96" name="文本框 65"/>
            <p:cNvSpPr txBox="1"/>
            <p:nvPr/>
          </p:nvSpPr>
          <p:spPr>
            <a:xfrm>
              <a:off x="6246353"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97" name="文本框 69"/>
            <p:cNvSpPr txBox="1"/>
            <p:nvPr/>
          </p:nvSpPr>
          <p:spPr>
            <a:xfrm>
              <a:off x="6665116" y="3042093"/>
              <a:ext cx="1075605" cy="584776"/>
            </a:xfrm>
            <a:prstGeom prst="rect">
              <a:avLst/>
            </a:prstGeom>
            <a:noFill/>
          </p:spPr>
          <p:txBody>
            <a:bodyPr wrap="square" rtlCol="0">
              <a:spAutoFit/>
            </a:bodyPr>
            <a:lstStyle/>
            <a:p>
              <a:pPr algn="ctr">
                <a:lnSpc>
                  <a:spcPct val="90000"/>
                </a:lnSpc>
                <a:spcBef>
                  <a:spcPts val="750"/>
                </a:spcBef>
              </a:pPr>
              <a:r>
                <a:rPr lang="en-US" altLang="zh-CN" sz="2499" dirty="0">
                  <a:solidFill>
                    <a:schemeClr val="bg1"/>
                  </a:solidFill>
                  <a:latin typeface="微软雅黑" panose="020B0503020204020204" pitchFamily="34" charset="-122"/>
                  <a:ea typeface="微软雅黑" panose="020B0503020204020204" pitchFamily="34" charset="-122"/>
                </a:rPr>
                <a:t>3</a:t>
              </a:r>
              <a:endParaRPr lang="zh-CN" altLang="en-US" sz="2499"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97"/>
          <p:cNvGrpSpPr/>
          <p:nvPr/>
        </p:nvGrpSpPr>
        <p:grpSpPr>
          <a:xfrm>
            <a:off x="6467327" y="2352893"/>
            <a:ext cx="1574729" cy="762972"/>
            <a:chOff x="8563615" y="2945166"/>
            <a:chExt cx="2099921" cy="1017295"/>
          </a:xfrm>
        </p:grpSpPr>
        <p:sp>
          <p:nvSpPr>
            <p:cNvPr id="99" name="矩形 98"/>
            <p:cNvSpPr/>
            <p:nvPr/>
          </p:nvSpPr>
          <p:spPr>
            <a:xfrm flipV="1">
              <a:off x="8563615"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accent2"/>
                </a:solidFill>
              </a:endParaRPr>
            </a:p>
          </p:txBody>
        </p:sp>
        <p:sp>
          <p:nvSpPr>
            <p:cNvPr id="100" name="文本框 66"/>
            <p:cNvSpPr txBox="1"/>
            <p:nvPr/>
          </p:nvSpPr>
          <p:spPr>
            <a:xfrm>
              <a:off x="8651906" y="3543680"/>
              <a:ext cx="1923330" cy="344603"/>
            </a:xfrm>
            <a:prstGeom prst="rect">
              <a:avLst/>
            </a:prstGeom>
            <a:noFill/>
          </p:spPr>
          <p:txBody>
            <a:bodyPr wrap="square" rtlCol="0">
              <a:spAutoFit/>
            </a:bodyPr>
            <a:lstStyle/>
            <a:p>
              <a:pPr algn="ct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101" name="文本框 70"/>
            <p:cNvSpPr txBox="1"/>
            <p:nvPr/>
          </p:nvSpPr>
          <p:spPr>
            <a:xfrm>
              <a:off x="9087650" y="3042093"/>
              <a:ext cx="1075605" cy="584776"/>
            </a:xfrm>
            <a:prstGeom prst="rect">
              <a:avLst/>
            </a:prstGeom>
            <a:noFill/>
          </p:spPr>
          <p:txBody>
            <a:bodyPr wrap="square" rtlCol="0">
              <a:spAutoFit/>
            </a:bodyPr>
            <a:lstStyle/>
            <a:p>
              <a:pPr algn="ctr">
                <a:lnSpc>
                  <a:spcPct val="90000"/>
                </a:lnSpc>
                <a:spcBef>
                  <a:spcPts val="750"/>
                </a:spcBef>
              </a:pPr>
              <a:r>
                <a:rPr lang="en-US" altLang="zh-CN" sz="2499" dirty="0">
                  <a:solidFill>
                    <a:schemeClr val="bg1"/>
                  </a:solidFill>
                  <a:latin typeface="微软雅黑" panose="020B0503020204020204" pitchFamily="34" charset="-122"/>
                  <a:ea typeface="微软雅黑" panose="020B0503020204020204" pitchFamily="34" charset="-122"/>
                </a:rPr>
                <a:t>4</a:t>
              </a:r>
              <a:endParaRPr lang="zh-CN" altLang="en-US" sz="2499"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16025017"/>
      </p:ext>
    </p:extLst>
  </p:cSld>
  <p:clrMapOvr>
    <a:masterClrMapping/>
  </p:clrMapOvr>
  <mc:AlternateContent xmlns:mc="http://schemas.openxmlformats.org/markup-compatibility/2006" xmlns:p14="http://schemas.microsoft.com/office/powerpoint/2010/main">
    <mc:Choice Requires="p14">
      <p:transition spd="slow" p14:dur="125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8" fill="hold" nodeType="withEffect">
                                  <p:stCondLst>
                                    <p:cond delay="7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50"/>
                                        <p:tgtEl>
                                          <p:spTgt spid="6"/>
                                        </p:tgtEl>
                                      </p:cBhvr>
                                    </p:animEffect>
                                  </p:childTnLst>
                                </p:cTn>
                              </p:par>
                              <p:par>
                                <p:cTn id="27" presetID="22" presetClass="entr" presetSubtype="1" fill="hold" nodeType="withEffect">
                                  <p:stCondLst>
                                    <p:cond delay="75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250"/>
                                        <p:tgtEl>
                                          <p:spTgt spid="3"/>
                                        </p:tgtEl>
                                      </p:cBhvr>
                                    </p:animEffect>
                                  </p:childTnLst>
                                </p:cTn>
                              </p:par>
                              <p:par>
                                <p:cTn id="30" presetID="22" presetClass="entr" presetSubtype="8" fill="hold"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50"/>
                                        <p:tgtEl>
                                          <p:spTgt spid="9"/>
                                        </p:tgtEl>
                                      </p:cBhvr>
                                    </p:animEffect>
                                  </p:childTnLst>
                                </p:cTn>
                              </p:par>
                              <p:par>
                                <p:cTn id="33" presetID="22" presetClass="entr" presetSubtype="4" fill="hold" nodeType="with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250"/>
                                        <p:tgtEl>
                                          <p:spTgt spid="4"/>
                                        </p:tgtEl>
                                      </p:cBhvr>
                                    </p:animEffect>
                                  </p:childTnLst>
                                </p:cTn>
                              </p:par>
                              <p:par>
                                <p:cTn id="36" presetID="22" presetClass="entr" presetSubtype="8" fill="hold" nodeType="withEffect">
                                  <p:stCondLst>
                                    <p:cond delay="125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50"/>
                                        <p:tgtEl>
                                          <p:spTgt spid="7"/>
                                        </p:tgtEl>
                                      </p:cBhvr>
                                    </p:animEffect>
                                  </p:childTnLst>
                                </p:cTn>
                              </p:par>
                              <p:par>
                                <p:cTn id="39" presetID="22" presetClass="entr" presetSubtype="1" fill="hold" nodeType="withEffect">
                                  <p:stCondLst>
                                    <p:cond delay="125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250"/>
                                        <p:tgtEl>
                                          <p:spTgt spid="5"/>
                                        </p:tgtEl>
                                      </p:cBhvr>
                                    </p:animEffect>
                                  </p:childTnLst>
                                </p:cTn>
                              </p:par>
                              <p:par>
                                <p:cTn id="42" presetID="22" presetClass="entr" presetSubtype="8" fill="hold" nodeType="withEffect">
                                  <p:stCondLst>
                                    <p:cond delay="150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344"/>
          <p:cNvSpPr/>
          <p:nvPr/>
        </p:nvSpPr>
        <p:spPr>
          <a:xfrm flipH="1">
            <a:off x="5195134" y="1801845"/>
            <a:ext cx="1018372"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15" name="Shape 14345"/>
          <p:cNvSpPr/>
          <p:nvPr/>
        </p:nvSpPr>
        <p:spPr>
          <a:xfrm>
            <a:off x="6251628" y="1638548"/>
            <a:ext cx="2565675" cy="307698"/>
          </a:xfrm>
          <a:prstGeom prst="rect">
            <a:avLst/>
          </a:prstGeom>
          <a:noFill/>
          <a:ln w="12700" cap="flat">
            <a:noFill/>
            <a:miter lim="400000"/>
          </a:ln>
          <a:effectLst/>
        </p:spPr>
        <p:txBody>
          <a:bodyPr wrap="square" lIns="45714" tIns="45714" rIns="45714" bIns="45714"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itchFamily="34" charset="-122"/>
                <a:ea typeface="微软雅黑" pitchFamily="34" charset="-122"/>
                <a:cs typeface="+mn-ea"/>
                <a:sym typeface="+mn-lt"/>
              </a:rPr>
              <a:t>添加标题</a:t>
            </a:r>
            <a:endParaRPr sz="1400" dirty="0">
              <a:solidFill>
                <a:schemeClr val="bg1">
                  <a:lumMod val="50000"/>
                </a:schemeClr>
              </a:solidFill>
              <a:latin typeface="微软雅黑" pitchFamily="34" charset="-122"/>
              <a:ea typeface="微软雅黑" pitchFamily="34" charset="-122"/>
              <a:cs typeface="+mn-ea"/>
              <a:sym typeface="+mn-lt"/>
            </a:endParaRPr>
          </a:p>
        </p:txBody>
      </p:sp>
      <p:sp>
        <p:nvSpPr>
          <p:cNvPr id="16" name="Shape 14346"/>
          <p:cNvSpPr/>
          <p:nvPr/>
        </p:nvSpPr>
        <p:spPr>
          <a:xfrm>
            <a:off x="6251627" y="1854497"/>
            <a:ext cx="1905764" cy="535382"/>
          </a:xfrm>
          <a:prstGeom prst="rect">
            <a:avLst/>
          </a:prstGeom>
          <a:noFill/>
          <a:ln w="12700" cap="flat">
            <a:noFill/>
            <a:miter lim="400000"/>
          </a:ln>
          <a:effectLst/>
        </p:spPr>
        <p:txBody>
          <a:bodyPr wrap="square" lIns="45714" tIns="45714" rIns="45714" bIns="45714"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itchFamily="34" charset="-122"/>
                <a:ea typeface="微软雅黑"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itchFamily="34" charset="-122"/>
                <a:ea typeface="微软雅黑" pitchFamily="34" charset="-122"/>
                <a:cs typeface="+mn-ea"/>
                <a:sym typeface="+mn-lt"/>
              </a:rPr>
              <a:t> </a:t>
            </a:r>
            <a:r>
              <a:rPr lang="zh-CN" altLang="en-US" sz="800" dirty="0">
                <a:solidFill>
                  <a:schemeClr val="bg1">
                    <a:lumMod val="50000"/>
                  </a:schemeClr>
                </a:solidFill>
                <a:latin typeface="微软雅黑" pitchFamily="34" charset="-122"/>
                <a:ea typeface="微软雅黑" pitchFamily="34" charset="-122"/>
                <a:cs typeface="+mn-ea"/>
                <a:sym typeface="+mn-lt"/>
              </a:rPr>
              <a:t>单击此处添加标题</a:t>
            </a:r>
            <a:endParaRPr sz="800" dirty="0">
              <a:solidFill>
                <a:schemeClr val="bg1">
                  <a:lumMod val="50000"/>
                </a:schemeClr>
              </a:solidFill>
              <a:latin typeface="微软雅黑" pitchFamily="34" charset="-122"/>
              <a:ea typeface="微软雅黑" pitchFamily="34" charset="-122"/>
              <a:cs typeface="+mn-ea"/>
              <a:sym typeface="+mn-lt"/>
            </a:endParaRPr>
          </a:p>
        </p:txBody>
      </p:sp>
      <p:sp>
        <p:nvSpPr>
          <p:cNvPr id="17" name="Shape 14348"/>
          <p:cNvSpPr/>
          <p:nvPr/>
        </p:nvSpPr>
        <p:spPr>
          <a:xfrm>
            <a:off x="6664073" y="2897927"/>
            <a:ext cx="2235768" cy="307698"/>
          </a:xfrm>
          <a:prstGeom prst="rect">
            <a:avLst/>
          </a:prstGeom>
          <a:noFill/>
          <a:ln w="12700" cap="flat">
            <a:noFill/>
            <a:miter lim="400000"/>
          </a:ln>
          <a:effectLst/>
        </p:spPr>
        <p:txBody>
          <a:bodyPr wrap="square" lIns="45714" tIns="45714" rIns="45714" bIns="45714"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itchFamily="34" charset="-122"/>
                <a:ea typeface="微软雅黑" pitchFamily="34" charset="-122"/>
                <a:cs typeface="+mn-ea"/>
                <a:sym typeface="+mn-lt"/>
              </a:rPr>
              <a:t>添加标题</a:t>
            </a:r>
            <a:endParaRPr sz="1400" dirty="0">
              <a:solidFill>
                <a:schemeClr val="bg1">
                  <a:lumMod val="50000"/>
                </a:schemeClr>
              </a:solidFill>
              <a:latin typeface="微软雅黑" pitchFamily="34" charset="-122"/>
              <a:ea typeface="微软雅黑" pitchFamily="34" charset="-122"/>
              <a:cs typeface="+mn-ea"/>
              <a:sym typeface="+mn-lt"/>
            </a:endParaRPr>
          </a:p>
        </p:txBody>
      </p:sp>
      <p:sp>
        <p:nvSpPr>
          <p:cNvPr id="18" name="Shape 14349"/>
          <p:cNvSpPr/>
          <p:nvPr/>
        </p:nvSpPr>
        <p:spPr>
          <a:xfrm>
            <a:off x="6664074" y="3113876"/>
            <a:ext cx="1493318" cy="683069"/>
          </a:xfrm>
          <a:prstGeom prst="rect">
            <a:avLst/>
          </a:prstGeom>
          <a:noFill/>
          <a:ln w="12700" cap="flat">
            <a:noFill/>
            <a:miter lim="400000"/>
          </a:ln>
          <a:effectLst/>
        </p:spPr>
        <p:txBody>
          <a:bodyPr wrap="square" lIns="45714" tIns="45714" rIns="45714" bIns="45714"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itchFamily="34" charset="-122"/>
                <a:ea typeface="微软雅黑"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itchFamily="34" charset="-122"/>
                <a:ea typeface="微软雅黑" pitchFamily="34" charset="-122"/>
                <a:cs typeface="+mn-ea"/>
                <a:sym typeface="+mn-lt"/>
              </a:rPr>
              <a:t> </a:t>
            </a:r>
            <a:r>
              <a:rPr lang="zh-CN" altLang="en-US" sz="800" dirty="0">
                <a:solidFill>
                  <a:schemeClr val="bg1">
                    <a:lumMod val="50000"/>
                  </a:schemeClr>
                </a:solidFill>
                <a:latin typeface="微软雅黑" pitchFamily="34" charset="-122"/>
                <a:ea typeface="微软雅黑" pitchFamily="34" charset="-122"/>
                <a:cs typeface="+mn-ea"/>
                <a:sym typeface="+mn-lt"/>
              </a:rPr>
              <a:t>单击此处添加标题</a:t>
            </a:r>
            <a:endParaRPr sz="800" dirty="0">
              <a:solidFill>
                <a:schemeClr val="bg1">
                  <a:lumMod val="50000"/>
                </a:schemeClr>
              </a:solidFill>
              <a:latin typeface="微软雅黑" pitchFamily="34" charset="-122"/>
              <a:ea typeface="微软雅黑" pitchFamily="34" charset="-122"/>
              <a:cs typeface="+mn-ea"/>
              <a:sym typeface="+mn-lt"/>
            </a:endParaRPr>
          </a:p>
        </p:txBody>
      </p:sp>
      <p:sp>
        <p:nvSpPr>
          <p:cNvPr id="19" name="Shape 14351"/>
          <p:cNvSpPr/>
          <p:nvPr/>
        </p:nvSpPr>
        <p:spPr>
          <a:xfrm flipH="1">
            <a:off x="6136380" y="3058452"/>
            <a:ext cx="484396"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20" name="Shape 14352"/>
          <p:cNvSpPr/>
          <p:nvPr/>
        </p:nvSpPr>
        <p:spPr>
          <a:xfrm>
            <a:off x="2335199" y="3720626"/>
            <a:ext cx="2235767" cy="307698"/>
          </a:xfrm>
          <a:prstGeom prst="rect">
            <a:avLst/>
          </a:prstGeom>
          <a:noFill/>
          <a:ln w="12700" cap="flat">
            <a:noFill/>
            <a:miter lim="400000"/>
          </a:ln>
          <a:effectLst/>
        </p:spPr>
        <p:txBody>
          <a:bodyPr wrap="square" lIns="45714" tIns="45714" rIns="45714" bIns="45714"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dirty="0">
                <a:solidFill>
                  <a:schemeClr val="bg1">
                    <a:lumMod val="50000"/>
                  </a:schemeClr>
                </a:solidFill>
                <a:latin typeface="微软雅黑" pitchFamily="34" charset="-122"/>
                <a:ea typeface="微软雅黑" pitchFamily="34" charset="-122"/>
                <a:cs typeface="+mn-ea"/>
                <a:sym typeface="+mn-lt"/>
              </a:rPr>
              <a:t>添加标题</a:t>
            </a:r>
            <a:endParaRPr sz="1400" dirty="0">
              <a:solidFill>
                <a:schemeClr val="bg1">
                  <a:lumMod val="50000"/>
                </a:schemeClr>
              </a:solidFill>
              <a:latin typeface="微软雅黑" pitchFamily="34" charset="-122"/>
              <a:ea typeface="微软雅黑" pitchFamily="34" charset="-122"/>
              <a:cs typeface="+mn-ea"/>
              <a:sym typeface="+mn-lt"/>
            </a:endParaRPr>
          </a:p>
        </p:txBody>
      </p:sp>
      <p:sp>
        <p:nvSpPr>
          <p:cNvPr id="21" name="Shape 14353"/>
          <p:cNvSpPr/>
          <p:nvPr/>
        </p:nvSpPr>
        <p:spPr>
          <a:xfrm>
            <a:off x="2901516" y="3936575"/>
            <a:ext cx="1669449" cy="683069"/>
          </a:xfrm>
          <a:prstGeom prst="rect">
            <a:avLst/>
          </a:prstGeom>
          <a:noFill/>
          <a:ln w="12700" cap="flat">
            <a:noFill/>
            <a:miter lim="400000"/>
          </a:ln>
          <a:effectLst/>
        </p:spPr>
        <p:txBody>
          <a:bodyPr wrap="square" lIns="45714" tIns="45714" rIns="45714" bIns="45714"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lumMod val="50000"/>
                  </a:schemeClr>
                </a:solidFill>
                <a:latin typeface="微软雅黑" pitchFamily="34" charset="-122"/>
                <a:ea typeface="微软雅黑" pitchFamily="34" charset="-122"/>
                <a:cs typeface="+mn-ea"/>
                <a:sym typeface="+mn-lt"/>
              </a:rPr>
              <a:t>此处添加详细文本描述，建议与标题相关并符合整体语言风格，语言描述尽量简洁生动。</a:t>
            </a:r>
            <a:r>
              <a:rPr sz="800" dirty="0">
                <a:solidFill>
                  <a:schemeClr val="bg1">
                    <a:lumMod val="50000"/>
                  </a:schemeClr>
                </a:solidFill>
                <a:latin typeface="微软雅黑" pitchFamily="34" charset="-122"/>
                <a:ea typeface="微软雅黑" pitchFamily="34" charset="-122"/>
                <a:cs typeface="+mn-ea"/>
                <a:sym typeface="+mn-lt"/>
              </a:rPr>
              <a:t> </a:t>
            </a:r>
            <a:r>
              <a:rPr lang="zh-CN" altLang="en-US" sz="800" dirty="0">
                <a:solidFill>
                  <a:schemeClr val="bg1">
                    <a:lumMod val="50000"/>
                  </a:schemeClr>
                </a:solidFill>
                <a:latin typeface="微软雅黑" pitchFamily="34" charset="-122"/>
                <a:ea typeface="微软雅黑" pitchFamily="34" charset="-122"/>
                <a:cs typeface="+mn-ea"/>
                <a:sym typeface="+mn-lt"/>
              </a:rPr>
              <a:t>单击此处添加标题</a:t>
            </a:r>
            <a:endParaRPr sz="800" dirty="0">
              <a:solidFill>
                <a:schemeClr val="bg1">
                  <a:lumMod val="50000"/>
                </a:schemeClr>
              </a:solidFill>
              <a:latin typeface="微软雅黑" pitchFamily="34" charset="-122"/>
              <a:ea typeface="微软雅黑" pitchFamily="34" charset="-122"/>
              <a:cs typeface="+mn-ea"/>
              <a:sym typeface="+mn-lt"/>
            </a:endParaRPr>
          </a:p>
        </p:txBody>
      </p:sp>
      <p:sp>
        <p:nvSpPr>
          <p:cNvPr id="22" name="Shape 14355"/>
          <p:cNvSpPr/>
          <p:nvPr/>
        </p:nvSpPr>
        <p:spPr>
          <a:xfrm>
            <a:off x="3735649" y="3585818"/>
            <a:ext cx="484396"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grpSp>
        <p:nvGrpSpPr>
          <p:cNvPr id="2" name="组合 1"/>
          <p:cNvGrpSpPr/>
          <p:nvPr/>
        </p:nvGrpSpPr>
        <p:grpSpPr>
          <a:xfrm>
            <a:off x="849411" y="1823514"/>
            <a:ext cx="1722093" cy="2646598"/>
            <a:chOff x="719417" y="924194"/>
            <a:chExt cx="2177519" cy="3346065"/>
          </a:xfrm>
        </p:grpSpPr>
        <p:grpSp>
          <p:nvGrpSpPr>
            <p:cNvPr id="3" name="Group 14"/>
            <p:cNvGrpSpPr/>
            <p:nvPr/>
          </p:nvGrpSpPr>
          <p:grpSpPr bwMode="auto">
            <a:xfrm flipH="1">
              <a:off x="719417" y="1320154"/>
              <a:ext cx="1517119" cy="2950105"/>
              <a:chOff x="6476" y="614"/>
              <a:chExt cx="559" cy="1087"/>
            </a:xfrm>
            <a:solidFill>
              <a:schemeClr val="tx1">
                <a:lumMod val="65000"/>
                <a:lumOff val="35000"/>
              </a:schemeClr>
            </a:solidFill>
          </p:grpSpPr>
          <p:sp>
            <p:nvSpPr>
              <p:cNvPr id="25"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sp>
            <p:nvSpPr>
              <p:cNvPr id="26"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sp>
            <p:nvSpPr>
              <p:cNvPr id="27"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1" y="connsiteY0-2"/>
                  </a:cxn>
                  <a:cxn ang="0">
                    <a:pos x="connsiteX1-3" y="connsiteY1-4"/>
                  </a:cxn>
                  <a:cxn ang="0">
                    <a:pos x="connsiteX2-5" y="connsiteY2-6"/>
                  </a:cxn>
                  <a:cxn ang="0">
                    <a:pos x="connsiteX3-7" y="connsiteY3-8"/>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grpSp>
        <p:sp>
          <p:nvSpPr>
            <p:cNvPr id="28" name="圆角矩形 27"/>
            <p:cNvSpPr/>
            <p:nvPr/>
          </p:nvSpPr>
          <p:spPr>
            <a:xfrm>
              <a:off x="1690656" y="1579434"/>
              <a:ext cx="1206280" cy="971055"/>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29" name="圆角矩形 28"/>
            <p:cNvSpPr/>
            <p:nvPr/>
          </p:nvSpPr>
          <p:spPr>
            <a:xfrm rot="1046250">
              <a:off x="1934125" y="995115"/>
              <a:ext cx="783207" cy="630482"/>
            </a:xfrm>
            <a:prstGeom prst="roundRect">
              <a:avLst>
                <a:gd name="adj" fmla="val 11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30" name="文本框 24"/>
            <p:cNvSpPr txBox="1"/>
            <p:nvPr/>
          </p:nvSpPr>
          <p:spPr>
            <a:xfrm rot="908242">
              <a:off x="2059063" y="924194"/>
              <a:ext cx="533324" cy="739097"/>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A</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sp>
          <p:nvSpPr>
            <p:cNvPr id="35" name="文本框 25"/>
            <p:cNvSpPr txBox="1"/>
            <p:nvPr/>
          </p:nvSpPr>
          <p:spPr>
            <a:xfrm>
              <a:off x="1920332" y="1577693"/>
              <a:ext cx="810793" cy="1167356"/>
            </a:xfrm>
            <a:prstGeom prst="rect">
              <a:avLst/>
            </a:prstGeom>
            <a:noFill/>
          </p:spPr>
          <p:txBody>
            <a:bodyPr wrap="square" rtlCol="0">
              <a:spAutoFit/>
            </a:bodyPr>
            <a:lstStyle/>
            <a:p>
              <a:r>
                <a:rPr lang="en-US" altLang="zh-CN" sz="5398" dirty="0">
                  <a:solidFill>
                    <a:schemeClr val="bg1"/>
                  </a:solidFill>
                  <a:effectLst>
                    <a:outerShdw blurRad="38100" dist="38100" dir="2700000" algn="tl">
                      <a:srgbClr val="000000">
                        <a:alpha val="43137"/>
                      </a:srgbClr>
                    </a:outerShdw>
                  </a:effectLst>
                  <a:cs typeface="+mn-ea"/>
                  <a:sym typeface="+mn-lt"/>
                </a:rPr>
                <a:t>B</a:t>
              </a:r>
              <a:endParaRPr lang="zh-CN" altLang="en-US" sz="5398" dirty="0">
                <a:solidFill>
                  <a:schemeClr val="bg1"/>
                </a:solidFill>
                <a:effectLst>
                  <a:outerShdw blurRad="38100" dist="38100" dir="2700000" algn="tl">
                    <a:srgbClr val="000000">
                      <a:alpha val="43137"/>
                    </a:srgbClr>
                  </a:outerShdw>
                </a:effectLst>
                <a:cs typeface="+mn-ea"/>
                <a:sym typeface="+mn-lt"/>
              </a:endParaRPr>
            </a:p>
          </p:txBody>
        </p:sp>
        <p:sp>
          <p:nvSpPr>
            <p:cNvPr id="36" name="圆角矩形 35"/>
            <p:cNvSpPr/>
            <p:nvPr/>
          </p:nvSpPr>
          <p:spPr>
            <a:xfrm rot="20277632">
              <a:off x="1549765" y="1206059"/>
              <a:ext cx="618564" cy="497944"/>
            </a:xfrm>
            <a:prstGeom prst="roundRect">
              <a:avLst>
                <a:gd name="adj" fmla="val 11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37" name="文本框 24"/>
            <p:cNvSpPr txBox="1"/>
            <p:nvPr/>
          </p:nvSpPr>
          <p:spPr>
            <a:xfrm rot="20139624">
              <a:off x="1682233" y="1208313"/>
              <a:ext cx="405668" cy="505699"/>
            </a:xfrm>
            <a:prstGeom prst="rect">
              <a:avLst/>
            </a:prstGeom>
            <a:noFill/>
          </p:spPr>
          <p:txBody>
            <a:bodyPr wrap="none" rtlCol="0">
              <a:spAutoFit/>
            </a:bodyPr>
            <a:lstStyle/>
            <a:p>
              <a:r>
                <a:rPr lang="en-US" altLang="zh-CN" sz="1999" dirty="0">
                  <a:solidFill>
                    <a:schemeClr val="bg1"/>
                  </a:solidFill>
                  <a:effectLst>
                    <a:outerShdw blurRad="38100" dist="38100" dir="2700000" algn="tl">
                      <a:srgbClr val="000000">
                        <a:alpha val="43137"/>
                      </a:srgbClr>
                    </a:outerShdw>
                  </a:effectLst>
                  <a:cs typeface="+mn-ea"/>
                  <a:sym typeface="+mn-lt"/>
                </a:rPr>
                <a:t>C</a:t>
              </a:r>
              <a:endParaRPr lang="zh-CN" altLang="en-US" sz="1999" dirty="0">
                <a:solidFill>
                  <a:schemeClr val="bg1"/>
                </a:solidFill>
                <a:effectLst>
                  <a:outerShdw blurRad="38100" dist="38100" dir="2700000" algn="tl">
                    <a:srgbClr val="000000">
                      <a:alpha val="43137"/>
                    </a:srgbClr>
                  </a:outerShdw>
                </a:effectLst>
                <a:cs typeface="+mn-ea"/>
                <a:sym typeface="+mn-lt"/>
              </a:endParaRPr>
            </a:p>
          </p:txBody>
        </p:sp>
      </p:grpSp>
      <p:grpSp>
        <p:nvGrpSpPr>
          <p:cNvPr id="4" name="组合 2"/>
          <p:cNvGrpSpPr/>
          <p:nvPr/>
        </p:nvGrpSpPr>
        <p:grpSpPr>
          <a:xfrm>
            <a:off x="3087736" y="2082452"/>
            <a:ext cx="1247018" cy="1247186"/>
            <a:chOff x="3087535" y="2200113"/>
            <a:chExt cx="1247186" cy="1247186"/>
          </a:xfrm>
          <a:solidFill>
            <a:schemeClr val="accent1"/>
          </a:solidFill>
        </p:grpSpPr>
        <p:sp>
          <p:nvSpPr>
            <p:cNvPr id="12" name="Shape 14341"/>
            <p:cNvSpPr/>
            <p:nvPr/>
          </p:nvSpPr>
          <p:spPr>
            <a:xfrm rot="18900000">
              <a:off x="3087535" y="220011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38" name="文本框 24"/>
            <p:cNvSpPr txBox="1"/>
            <p:nvPr/>
          </p:nvSpPr>
          <p:spPr>
            <a:xfrm rot="908242">
              <a:off x="3490397" y="2566022"/>
              <a:ext cx="421837" cy="584595"/>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A</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grpSp>
      <p:grpSp>
        <p:nvGrpSpPr>
          <p:cNvPr id="5" name="组合 3"/>
          <p:cNvGrpSpPr/>
          <p:nvPr/>
        </p:nvGrpSpPr>
        <p:grpSpPr>
          <a:xfrm>
            <a:off x="4294141" y="1347992"/>
            <a:ext cx="1247018" cy="1247186"/>
            <a:chOff x="4294103" y="1465653"/>
            <a:chExt cx="1247186" cy="1247186"/>
          </a:xfrm>
          <a:solidFill>
            <a:schemeClr val="accent2"/>
          </a:solidFill>
        </p:grpSpPr>
        <p:sp>
          <p:nvSpPr>
            <p:cNvPr id="6" name="Shape 14331"/>
            <p:cNvSpPr/>
            <p:nvPr/>
          </p:nvSpPr>
          <p:spPr>
            <a:xfrm rot="18900000">
              <a:off x="4294103" y="146565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39" name="文本框 24"/>
            <p:cNvSpPr txBox="1"/>
            <p:nvPr/>
          </p:nvSpPr>
          <p:spPr>
            <a:xfrm rot="908242">
              <a:off x="4637700" y="1738009"/>
              <a:ext cx="407413" cy="584595"/>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B</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grpSp>
      <p:grpSp>
        <p:nvGrpSpPr>
          <p:cNvPr id="7" name="组合 4"/>
          <p:cNvGrpSpPr/>
          <p:nvPr/>
        </p:nvGrpSpPr>
        <p:grpSpPr>
          <a:xfrm>
            <a:off x="5074355" y="2568601"/>
            <a:ext cx="1249240" cy="1247186"/>
            <a:chOff x="5074422" y="2686262"/>
            <a:chExt cx="1249409" cy="1247186"/>
          </a:xfrm>
          <a:solidFill>
            <a:schemeClr val="accent3"/>
          </a:solidFill>
        </p:grpSpPr>
        <p:sp>
          <p:nvSpPr>
            <p:cNvPr id="9" name="Shape 14336"/>
            <p:cNvSpPr/>
            <p:nvPr/>
          </p:nvSpPr>
          <p:spPr>
            <a:xfrm rot="18900000">
              <a:off x="5074422" y="2686262"/>
              <a:ext cx="1249409" cy="1247186"/>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40" name="文本框 24"/>
            <p:cNvSpPr txBox="1"/>
            <p:nvPr/>
          </p:nvSpPr>
          <p:spPr>
            <a:xfrm rot="908242">
              <a:off x="5497024" y="2942085"/>
              <a:ext cx="404208" cy="584595"/>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C</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322952286"/>
      </p:ext>
    </p:extLst>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animBg="1"/>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0"/>
          <p:cNvSpPr>
            <a:spLocks/>
          </p:cNvSpPr>
          <p:nvPr/>
        </p:nvSpPr>
        <p:spPr bwMode="auto">
          <a:xfrm>
            <a:off x="4682761" y="1845459"/>
            <a:ext cx="419044" cy="333375"/>
          </a:xfrm>
          <a:custGeom>
            <a:avLst/>
            <a:gdLst>
              <a:gd name="T0" fmla="*/ 1773796300 w 176"/>
              <a:gd name="T1" fmla="*/ 0 h 140"/>
              <a:gd name="T2" fmla="*/ 886898150 w 176"/>
              <a:gd name="T3" fmla="*/ 462883250 h 140"/>
              <a:gd name="T4" fmla="*/ 0 w 176"/>
              <a:gd name="T5" fmla="*/ 935828075 h 140"/>
              <a:gd name="T6" fmla="*/ 886898150 w 176"/>
              <a:gd name="T7" fmla="*/ 1408772900 h 140"/>
              <a:gd name="T8" fmla="*/ 1773796300 w 176"/>
              <a:gd name="T9" fmla="*/ 1408772900 h 140"/>
              <a:gd name="T10" fmla="*/ 1773796300 w 176"/>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40">
                <a:moveTo>
                  <a:pt x="176" y="0"/>
                </a:moveTo>
                <a:cubicBezTo>
                  <a:pt x="176" y="25"/>
                  <a:pt x="136" y="46"/>
                  <a:pt x="88" y="46"/>
                </a:cubicBezTo>
                <a:cubicBezTo>
                  <a:pt x="40" y="46"/>
                  <a:pt x="0" y="67"/>
                  <a:pt x="0" y="93"/>
                </a:cubicBezTo>
                <a:cubicBezTo>
                  <a:pt x="0" y="119"/>
                  <a:pt x="40" y="140"/>
                  <a:pt x="88" y="140"/>
                </a:cubicBezTo>
                <a:cubicBezTo>
                  <a:pt x="176" y="140"/>
                  <a:pt x="176" y="140"/>
                  <a:pt x="176" y="140"/>
                </a:cubicBezTo>
                <a:cubicBezTo>
                  <a:pt x="176" y="0"/>
                  <a:pt x="176" y="0"/>
                  <a:pt x="176" y="0"/>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lIns="68568" tIns="34284" rIns="68568" bIns="34284"/>
          <a:lstStyle/>
          <a:p>
            <a:endParaRPr lang="zh-CN" altLang="en-US" sz="1799"/>
          </a:p>
        </p:txBody>
      </p:sp>
      <p:grpSp>
        <p:nvGrpSpPr>
          <p:cNvPr id="2" name="Group 15"/>
          <p:cNvGrpSpPr/>
          <p:nvPr/>
        </p:nvGrpSpPr>
        <p:grpSpPr>
          <a:xfrm>
            <a:off x="1548598" y="1286796"/>
            <a:ext cx="3553160" cy="2229423"/>
            <a:chOff x="1644206" y="2138800"/>
            <a:chExt cx="4738187" cy="2972564"/>
          </a:xfrm>
          <a:solidFill>
            <a:schemeClr val="accent1"/>
          </a:solidFill>
        </p:grpSpPr>
        <p:sp>
          <p:nvSpPr>
            <p:cNvPr id="28" name="Freeform 12"/>
            <p:cNvSpPr>
              <a:spLocks/>
            </p:cNvSpPr>
            <p:nvPr/>
          </p:nvSpPr>
          <p:spPr bwMode="auto">
            <a:xfrm>
              <a:off x="1644206" y="2138800"/>
              <a:ext cx="4738187" cy="2972564"/>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799" dirty="0">
                <a:solidFill>
                  <a:srgbClr val="FFFFFF"/>
                </a:solidFill>
                <a:latin typeface="Roboto Condensed Light" charset="0"/>
                <a:ea typeface="Roboto Condensed Light" charset="0"/>
                <a:cs typeface="Roboto Condensed Light" charset="0"/>
              </a:endParaRPr>
            </a:p>
          </p:txBody>
        </p:sp>
        <p:grpSp>
          <p:nvGrpSpPr>
            <p:cNvPr id="3" name="Group 17"/>
            <p:cNvGrpSpPr/>
            <p:nvPr/>
          </p:nvGrpSpPr>
          <p:grpSpPr>
            <a:xfrm>
              <a:off x="2887620" y="3072970"/>
              <a:ext cx="2713797" cy="1102550"/>
              <a:chOff x="2887620" y="3071937"/>
              <a:chExt cx="2713797" cy="1102550"/>
            </a:xfrm>
            <a:grpFill/>
          </p:grpSpPr>
          <p:sp>
            <p:nvSpPr>
              <p:cNvPr id="30" name="자유형 11"/>
              <p:cNvSpPr>
                <a:spLocks/>
              </p:cNvSpPr>
              <p:nvPr/>
            </p:nvSpPr>
            <p:spPr>
              <a:xfrm>
                <a:off x="2887620" y="3509238"/>
                <a:ext cx="2713797" cy="665249"/>
              </a:xfrm>
              <a:custGeom>
                <a:avLst/>
                <a:gdLst>
                  <a:gd name="connsiteX0" fmla="*/ 0 w 2380295"/>
                  <a:gd name="connsiteY0" fmla="*/ 0 h 883089"/>
                  <a:gd name="connsiteX1" fmla="*/ 2380295 w 2380295"/>
                  <a:gd name="connsiteY1" fmla="*/ 0 h 883089"/>
                  <a:gd name="connsiteX2" fmla="*/ 2380295 w 2380295"/>
                  <a:gd name="connsiteY2" fmla="*/ 883089 h 883089"/>
                  <a:gd name="connsiteX3" fmla="*/ 0 w 2380295"/>
                  <a:gd name="connsiteY3" fmla="*/ 883089 h 883089"/>
                  <a:gd name="connsiteX4" fmla="*/ 0 w 2380295"/>
                  <a:gd name="connsiteY4" fmla="*/ 0 h 88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295" h="883089">
                    <a:moveTo>
                      <a:pt x="0" y="0"/>
                    </a:moveTo>
                    <a:lnTo>
                      <a:pt x="2380295" y="0"/>
                    </a:lnTo>
                    <a:lnTo>
                      <a:pt x="2380295" y="883089"/>
                    </a:lnTo>
                    <a:lnTo>
                      <a:pt x="0" y="883089"/>
                    </a:lnTo>
                    <a:lnTo>
                      <a:pt x="0" y="0"/>
                    </a:lnTo>
                    <a:close/>
                  </a:path>
                </a:pathLst>
              </a:custGeom>
              <a:grp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1" name="자유형 9"/>
              <p:cNvSpPr>
                <a:spLocks/>
              </p:cNvSpPr>
              <p:nvPr/>
            </p:nvSpPr>
            <p:spPr>
              <a:xfrm>
                <a:off x="2887620" y="3071937"/>
                <a:ext cx="2472365" cy="402293"/>
              </a:xfrm>
              <a:custGeom>
                <a:avLst/>
                <a:gdLst>
                  <a:gd name="connsiteX0" fmla="*/ 0 w 2380295"/>
                  <a:gd name="connsiteY0" fmla="*/ 0 h 883089"/>
                  <a:gd name="connsiteX1" fmla="*/ 2380295 w 2380295"/>
                  <a:gd name="connsiteY1" fmla="*/ 0 h 883089"/>
                  <a:gd name="connsiteX2" fmla="*/ 2380295 w 2380295"/>
                  <a:gd name="connsiteY2" fmla="*/ 883089 h 883089"/>
                  <a:gd name="connsiteX3" fmla="*/ 0 w 2380295"/>
                  <a:gd name="connsiteY3" fmla="*/ 883089 h 883089"/>
                  <a:gd name="connsiteX4" fmla="*/ 0 w 2380295"/>
                  <a:gd name="connsiteY4" fmla="*/ 0 h 88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295" h="883089">
                    <a:moveTo>
                      <a:pt x="0" y="0"/>
                    </a:moveTo>
                    <a:lnTo>
                      <a:pt x="2380295" y="0"/>
                    </a:lnTo>
                    <a:lnTo>
                      <a:pt x="2380295" y="883089"/>
                    </a:lnTo>
                    <a:lnTo>
                      <a:pt x="0" y="883089"/>
                    </a:lnTo>
                    <a:lnTo>
                      <a:pt x="0" y="0"/>
                    </a:lnTo>
                    <a:close/>
                  </a:path>
                </a:pathLst>
              </a:custGeom>
              <a:grp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lstStyle/>
              <a:p>
                <a:pPr algn="ctr"/>
                <a:r>
                  <a:rPr lang="zh-CN" altLang="en-US" sz="1200" b="1" spc="225" dirty="0">
                    <a:solidFill>
                      <a:schemeClr val="bg1"/>
                    </a:solidFill>
                    <a:latin typeface="微软雅黑" panose="020B0503020204020204" pitchFamily="34" charset="-122"/>
                    <a:ea typeface="微软雅黑" panose="020B0503020204020204" pitchFamily="34" charset="-122"/>
                  </a:rPr>
                  <a:t>此处添加标题</a:t>
                </a:r>
              </a:p>
            </p:txBody>
          </p:sp>
        </p:grpSp>
      </p:grpSp>
      <p:grpSp>
        <p:nvGrpSpPr>
          <p:cNvPr id="4" name="Group 21"/>
          <p:cNvGrpSpPr/>
          <p:nvPr/>
        </p:nvGrpSpPr>
        <p:grpSpPr>
          <a:xfrm>
            <a:off x="4682808" y="1734366"/>
            <a:ext cx="3552105" cy="2227318"/>
            <a:chOff x="5823717" y="2735560"/>
            <a:chExt cx="4736779" cy="2969756"/>
          </a:xfrm>
          <a:solidFill>
            <a:schemeClr val="accent3"/>
          </a:solidFill>
        </p:grpSpPr>
        <p:sp>
          <p:nvSpPr>
            <p:cNvPr id="33" name="Freeform 11"/>
            <p:cNvSpPr>
              <a:spLocks/>
            </p:cNvSpPr>
            <p:nvPr/>
          </p:nvSpPr>
          <p:spPr bwMode="auto">
            <a:xfrm>
              <a:off x="5823717" y="2735560"/>
              <a:ext cx="4736779" cy="2969756"/>
            </a:xfrm>
            <a:custGeom>
              <a:avLst/>
              <a:gdLst>
                <a:gd name="T0" fmla="*/ 0 w 1492"/>
                <a:gd name="T1" fmla="*/ 140 h 936"/>
                <a:gd name="T2" fmla="*/ 88 w 1492"/>
                <a:gd name="T3" fmla="*/ 187 h 936"/>
                <a:gd name="T4" fmla="*/ 930 w 1492"/>
                <a:gd name="T5" fmla="*/ 187 h 936"/>
                <a:gd name="T6" fmla="*/ 930 w 1492"/>
                <a:gd name="T7" fmla="*/ 0 h 936"/>
                <a:gd name="T8" fmla="*/ 1492 w 1492"/>
                <a:gd name="T9" fmla="*/ 468 h 936"/>
                <a:gd name="T10" fmla="*/ 930 w 1492"/>
                <a:gd name="T11" fmla="*/ 936 h 936"/>
                <a:gd name="T12" fmla="*/ 930 w 1492"/>
                <a:gd name="T13" fmla="*/ 749 h 936"/>
                <a:gd name="T14" fmla="*/ 88 w 1492"/>
                <a:gd name="T15" fmla="*/ 749 h 936"/>
                <a:gd name="T16" fmla="*/ 0 w 1492"/>
                <a:gd name="T17" fmla="*/ 702 h 936"/>
                <a:gd name="T18" fmla="*/ 0 w 1492"/>
                <a:gd name="T19" fmla="*/ 14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936">
                  <a:moveTo>
                    <a:pt x="0" y="140"/>
                  </a:moveTo>
                  <a:cubicBezTo>
                    <a:pt x="0" y="166"/>
                    <a:pt x="40" y="187"/>
                    <a:pt x="88" y="187"/>
                  </a:cubicBezTo>
                  <a:cubicBezTo>
                    <a:pt x="930" y="187"/>
                    <a:pt x="930" y="187"/>
                    <a:pt x="930" y="187"/>
                  </a:cubicBezTo>
                  <a:cubicBezTo>
                    <a:pt x="930" y="0"/>
                    <a:pt x="930" y="0"/>
                    <a:pt x="930" y="0"/>
                  </a:cubicBezTo>
                  <a:cubicBezTo>
                    <a:pt x="1492" y="468"/>
                    <a:pt x="1492" y="468"/>
                    <a:pt x="1492" y="468"/>
                  </a:cubicBezTo>
                  <a:cubicBezTo>
                    <a:pt x="930" y="936"/>
                    <a:pt x="930" y="936"/>
                    <a:pt x="930" y="936"/>
                  </a:cubicBezTo>
                  <a:cubicBezTo>
                    <a:pt x="930" y="749"/>
                    <a:pt x="930" y="749"/>
                    <a:pt x="930" y="749"/>
                  </a:cubicBezTo>
                  <a:cubicBezTo>
                    <a:pt x="88" y="749"/>
                    <a:pt x="88" y="749"/>
                    <a:pt x="88" y="749"/>
                  </a:cubicBezTo>
                  <a:cubicBezTo>
                    <a:pt x="40" y="749"/>
                    <a:pt x="0" y="728"/>
                    <a:pt x="0" y="702"/>
                  </a:cubicBezTo>
                  <a:lnTo>
                    <a:pt x="0"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99" dirty="0">
                <a:solidFill>
                  <a:srgbClr val="FFFFFF"/>
                </a:solidFill>
                <a:latin typeface="Roboto Condensed Light" charset="0"/>
                <a:ea typeface="Roboto Condensed Light" charset="0"/>
                <a:cs typeface="Roboto Condensed Light" charset="0"/>
              </a:endParaRPr>
            </a:p>
          </p:txBody>
        </p:sp>
        <p:grpSp>
          <p:nvGrpSpPr>
            <p:cNvPr id="5" name="Group 23"/>
            <p:cNvGrpSpPr/>
            <p:nvPr/>
          </p:nvGrpSpPr>
          <p:grpSpPr>
            <a:xfrm>
              <a:off x="6211113" y="3570644"/>
              <a:ext cx="3142207" cy="1167675"/>
              <a:chOff x="2887620" y="2974255"/>
              <a:chExt cx="3142207" cy="1167675"/>
            </a:xfrm>
            <a:grpFill/>
          </p:grpSpPr>
          <p:sp>
            <p:nvSpPr>
              <p:cNvPr id="41" name="자유형 11"/>
              <p:cNvSpPr>
                <a:spLocks/>
              </p:cNvSpPr>
              <p:nvPr/>
            </p:nvSpPr>
            <p:spPr>
              <a:xfrm>
                <a:off x="2887620" y="3476681"/>
                <a:ext cx="3142207" cy="665249"/>
              </a:xfrm>
              <a:custGeom>
                <a:avLst/>
                <a:gdLst>
                  <a:gd name="connsiteX0" fmla="*/ 0 w 2380295"/>
                  <a:gd name="connsiteY0" fmla="*/ 0 h 883089"/>
                  <a:gd name="connsiteX1" fmla="*/ 2380295 w 2380295"/>
                  <a:gd name="connsiteY1" fmla="*/ 0 h 883089"/>
                  <a:gd name="connsiteX2" fmla="*/ 2380295 w 2380295"/>
                  <a:gd name="connsiteY2" fmla="*/ 883089 h 883089"/>
                  <a:gd name="connsiteX3" fmla="*/ 0 w 2380295"/>
                  <a:gd name="connsiteY3" fmla="*/ 883089 h 883089"/>
                  <a:gd name="connsiteX4" fmla="*/ 0 w 2380295"/>
                  <a:gd name="connsiteY4" fmla="*/ 0 h 88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295" h="883089">
                    <a:moveTo>
                      <a:pt x="0" y="0"/>
                    </a:moveTo>
                    <a:lnTo>
                      <a:pt x="2380295" y="0"/>
                    </a:lnTo>
                    <a:lnTo>
                      <a:pt x="2380295" y="883089"/>
                    </a:lnTo>
                    <a:lnTo>
                      <a:pt x="0" y="883089"/>
                    </a:lnTo>
                    <a:lnTo>
                      <a:pt x="0" y="0"/>
                    </a:lnTo>
                    <a:close/>
                  </a:path>
                </a:pathLst>
              </a:custGeom>
              <a:grp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2" name="자유형 9"/>
              <p:cNvSpPr>
                <a:spLocks/>
              </p:cNvSpPr>
              <p:nvPr/>
            </p:nvSpPr>
            <p:spPr>
              <a:xfrm>
                <a:off x="2887620" y="2974255"/>
                <a:ext cx="2472365" cy="402293"/>
              </a:xfrm>
              <a:custGeom>
                <a:avLst/>
                <a:gdLst>
                  <a:gd name="connsiteX0" fmla="*/ 0 w 2380295"/>
                  <a:gd name="connsiteY0" fmla="*/ 0 h 883089"/>
                  <a:gd name="connsiteX1" fmla="*/ 2380295 w 2380295"/>
                  <a:gd name="connsiteY1" fmla="*/ 0 h 883089"/>
                  <a:gd name="connsiteX2" fmla="*/ 2380295 w 2380295"/>
                  <a:gd name="connsiteY2" fmla="*/ 883089 h 883089"/>
                  <a:gd name="connsiteX3" fmla="*/ 0 w 2380295"/>
                  <a:gd name="connsiteY3" fmla="*/ 883089 h 883089"/>
                  <a:gd name="connsiteX4" fmla="*/ 0 w 2380295"/>
                  <a:gd name="connsiteY4" fmla="*/ 0 h 88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295" h="883089">
                    <a:moveTo>
                      <a:pt x="0" y="0"/>
                    </a:moveTo>
                    <a:lnTo>
                      <a:pt x="2380295" y="0"/>
                    </a:lnTo>
                    <a:lnTo>
                      <a:pt x="2380295" y="883089"/>
                    </a:lnTo>
                    <a:lnTo>
                      <a:pt x="0" y="883089"/>
                    </a:lnTo>
                    <a:lnTo>
                      <a:pt x="0" y="0"/>
                    </a:lnTo>
                    <a:close/>
                  </a:path>
                </a:pathLst>
              </a:custGeom>
              <a:grp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lstStyle/>
              <a:p>
                <a:pPr algn="ctr"/>
                <a:r>
                  <a:rPr lang="zh-CN" altLang="en-US" sz="1200" b="1" spc="225" dirty="0">
                    <a:solidFill>
                      <a:schemeClr val="bg1"/>
                    </a:solidFill>
                    <a:latin typeface="微软雅黑" panose="020B0503020204020204" pitchFamily="34" charset="-122"/>
                    <a:ea typeface="微软雅黑" panose="020B0503020204020204" pitchFamily="34" charset="-122"/>
                  </a:rPr>
                  <a:t>此处添加标题</a:t>
                </a:r>
              </a:p>
            </p:txBody>
          </p:sp>
        </p:grpSp>
      </p:grpSp>
    </p:spTree>
    <p:extLst>
      <p:ext uri="{BB962C8B-B14F-4D97-AF65-F5344CB8AC3E}">
        <p14:creationId xmlns:p14="http://schemas.microsoft.com/office/powerpoint/2010/main" val="1015982065"/>
      </p:ext>
    </p:extLst>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3502" y="2624557"/>
            <a:ext cx="1627363" cy="1385713"/>
            <a:chOff x="4208894" y="3762612"/>
            <a:chExt cx="1822450" cy="1551623"/>
          </a:xfrm>
        </p:grpSpPr>
        <p:sp>
          <p:nvSpPr>
            <p:cNvPr id="3" name="等腰三角形 2"/>
            <p:cNvSpPr/>
            <p:nvPr/>
          </p:nvSpPr>
          <p:spPr>
            <a:xfrm rot="10800000">
              <a:off x="4208894" y="3762612"/>
              <a:ext cx="1822450" cy="1551623"/>
            </a:xfrm>
            <a:prstGeom prst="triangle">
              <a:avLst/>
            </a:prstGeom>
            <a:solidFill>
              <a:schemeClr val="accent2"/>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4711452" y="3969357"/>
              <a:ext cx="824027" cy="654790"/>
            </a:xfrm>
            <a:prstGeom prst="rect">
              <a:avLst/>
            </a:prstGeom>
          </p:spPr>
          <p:txBody>
            <a:bodyPr wrap="square" rtlCol="0">
              <a:spAutoFit/>
            </a:bodyPr>
            <a:lstStyle/>
            <a:p>
              <a:pPr algn="ctr">
                <a:defRPr/>
              </a:pPr>
              <a:r>
                <a:rPr lang="zh-CN" altLang="en-US" sz="1600" kern="0" dirty="0">
                  <a:solidFill>
                    <a:srgbClr val="F8F8F8"/>
                  </a:solidFill>
                  <a:latin typeface="微软雅黑" panose="020B0503020204020204" pitchFamily="34" charset="-122"/>
                  <a:ea typeface="微软雅黑" panose="020B0503020204020204" pitchFamily="34" charset="-122"/>
                </a:rPr>
                <a:t>标题</a:t>
              </a:r>
              <a:endParaRPr lang="en-US" altLang="zh-CN" sz="1600" kern="0" dirty="0">
                <a:solidFill>
                  <a:srgbClr val="F8F8F8"/>
                </a:solidFill>
                <a:latin typeface="微软雅黑" panose="020B0503020204020204" pitchFamily="34" charset="-122"/>
                <a:ea typeface="微软雅黑" panose="020B0503020204020204" pitchFamily="34" charset="-122"/>
              </a:endParaRPr>
            </a:p>
            <a:p>
              <a:pPr algn="ctr">
                <a:defRPr/>
              </a:pPr>
              <a:r>
                <a:rPr lang="zh-CN" altLang="en-US" sz="1600" kern="0" dirty="0">
                  <a:solidFill>
                    <a:srgbClr val="F8F8F8"/>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4643999" y="2727333"/>
            <a:ext cx="1576109" cy="1340149"/>
            <a:chOff x="5237842" y="4004098"/>
            <a:chExt cx="1765052" cy="1500603"/>
          </a:xfrm>
        </p:grpSpPr>
        <p:sp>
          <p:nvSpPr>
            <p:cNvPr id="6"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4"/>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5997759" y="4958700"/>
              <a:ext cx="666278" cy="379089"/>
            </a:xfrm>
            <a:prstGeom prst="rect">
              <a:avLst/>
            </a:prstGeom>
            <a:noFill/>
          </p:spPr>
          <p:txBody>
            <a:bodyPr wrap="none" rtlCol="0">
              <a:spAutoFit/>
            </a:bodyPr>
            <a:lstStyle/>
            <a:p>
              <a:pPr algn="ctr">
                <a:defRPr/>
              </a:pPr>
              <a:r>
                <a:rPr lang="zh-CN" altLang="en-US" sz="16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8" name="组合 7"/>
          <p:cNvGrpSpPr/>
          <p:nvPr/>
        </p:nvGrpSpPr>
        <p:grpSpPr>
          <a:xfrm>
            <a:off x="3658667" y="1115743"/>
            <a:ext cx="1604458" cy="1311991"/>
            <a:chOff x="4244067" y="2343574"/>
            <a:chExt cx="1796802" cy="1469072"/>
          </a:xfrm>
        </p:grpSpPr>
        <p:sp>
          <p:nvSpPr>
            <p:cNvPr id="9"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1"/>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4801423" y="3047006"/>
              <a:ext cx="666279" cy="379088"/>
            </a:xfrm>
            <a:prstGeom prst="rect">
              <a:avLst/>
            </a:prstGeom>
            <a:noFill/>
          </p:spPr>
          <p:txBody>
            <a:bodyPr wrap="none" rtlCol="0">
              <a:spAutoFit/>
            </a:bodyPr>
            <a:lstStyle/>
            <a:p>
              <a:pPr algn="ctr">
                <a:defRPr/>
              </a:pPr>
              <a:r>
                <a:rPr lang="zh-CN" altLang="en-US" sz="16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1" name="组合 10"/>
          <p:cNvGrpSpPr/>
          <p:nvPr/>
        </p:nvGrpSpPr>
        <p:grpSpPr>
          <a:xfrm>
            <a:off x="2690426" y="2727333"/>
            <a:ext cx="1576109" cy="1340149"/>
            <a:chOff x="3275692" y="4004098"/>
            <a:chExt cx="1765052" cy="1500603"/>
          </a:xfrm>
        </p:grpSpPr>
        <p:sp>
          <p:nvSpPr>
            <p:cNvPr id="12"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3"/>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TextBox 12"/>
            <p:cNvSpPr txBox="1"/>
            <p:nvPr/>
          </p:nvSpPr>
          <p:spPr>
            <a:xfrm>
              <a:off x="3622960" y="4936591"/>
              <a:ext cx="666278" cy="379089"/>
            </a:xfrm>
            <a:prstGeom prst="rect">
              <a:avLst/>
            </a:prstGeom>
            <a:noFill/>
          </p:spPr>
          <p:txBody>
            <a:bodyPr wrap="none" rtlCol="0">
              <a:spAutoFit/>
            </a:bodyPr>
            <a:lstStyle/>
            <a:p>
              <a:pPr algn="ctr">
                <a:defRPr/>
              </a:pPr>
              <a:r>
                <a:rPr lang="zh-CN" altLang="en-US" sz="16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4" name="组合 13"/>
          <p:cNvGrpSpPr/>
          <p:nvPr/>
        </p:nvGrpSpPr>
        <p:grpSpPr>
          <a:xfrm>
            <a:off x="5075988" y="1396546"/>
            <a:ext cx="2547726" cy="808261"/>
            <a:chOff x="5740568" y="2797139"/>
            <a:chExt cx="2548069" cy="808260"/>
          </a:xfrm>
        </p:grpSpPr>
        <p:grpSp>
          <p:nvGrpSpPr>
            <p:cNvPr id="15" name="组合 44"/>
            <p:cNvGrpSpPr>
              <a:grpSpLocks/>
            </p:cNvGrpSpPr>
            <p:nvPr/>
          </p:nvGrpSpPr>
          <p:grpSpPr bwMode="auto">
            <a:xfrm flipH="1">
              <a:off x="6042252" y="3141849"/>
              <a:ext cx="2184400" cy="400110"/>
              <a:chOff x="-362770" y="3102960"/>
              <a:chExt cx="2183514" cy="400110"/>
            </a:xfrm>
          </p:grpSpPr>
          <p:sp>
            <p:nvSpPr>
              <p:cNvPr id="18" name="TextBox 11"/>
              <p:cNvSpPr txBox="1">
                <a:spLocks noChangeArrowheads="1"/>
              </p:cNvSpPr>
              <p:nvPr/>
            </p:nvSpPr>
            <p:spPr bwMode="auto">
              <a:xfrm>
                <a:off x="675034" y="3102960"/>
                <a:ext cx="1145710" cy="4001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    </a:t>
                </a:r>
                <a:endParaRPr lang="en-US" altLang="zh-CN" sz="1000" kern="0" dirty="0">
                  <a:solidFill>
                    <a:schemeClr val="bg1">
                      <a:lumMod val="50000"/>
                    </a:schemeClr>
                  </a:solidFill>
                  <a:latin typeface="微软雅黑" pitchFamily="34" charset="-122"/>
                  <a:ea typeface="微软雅黑" pitchFamily="34" charset="-122"/>
                </a:endParaRPr>
              </a:p>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a:t>
                </a:r>
                <a:endParaRPr lang="en-US" altLang="zh-CN" sz="1000" kern="0" dirty="0">
                  <a:solidFill>
                    <a:schemeClr val="bg1">
                      <a:lumMod val="50000"/>
                    </a:schemeClr>
                  </a:solidFill>
                  <a:latin typeface="微软雅黑" pitchFamily="34" charset="-122"/>
                  <a:ea typeface="微软雅黑" pitchFamily="34" charset="-122"/>
                </a:endParaRPr>
              </a:p>
            </p:txBody>
          </p:sp>
          <p:sp>
            <p:nvSpPr>
              <p:cNvPr id="19" name="TextBox 11"/>
              <p:cNvSpPr txBox="1">
                <a:spLocks noChangeArrowheads="1"/>
              </p:cNvSpPr>
              <p:nvPr/>
            </p:nvSpPr>
            <p:spPr bwMode="auto">
              <a:xfrm>
                <a:off x="-362770" y="3102960"/>
                <a:ext cx="1145710" cy="399986"/>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    </a:t>
                </a:r>
                <a:endParaRPr lang="en-US" altLang="zh-CN" sz="1000" kern="0" dirty="0">
                  <a:solidFill>
                    <a:schemeClr val="bg1">
                      <a:lumMod val="50000"/>
                    </a:schemeClr>
                  </a:solidFill>
                  <a:latin typeface="微软雅黑" pitchFamily="34" charset="-122"/>
                  <a:ea typeface="微软雅黑" pitchFamily="34" charset="-122"/>
                </a:endParaRPr>
              </a:p>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a:t>
                </a:r>
                <a:endParaRPr lang="en-US" altLang="zh-CN" sz="1000" kern="0" dirty="0">
                  <a:solidFill>
                    <a:schemeClr val="bg1">
                      <a:lumMod val="50000"/>
                    </a:schemeClr>
                  </a:solidFill>
                  <a:latin typeface="微软雅黑" pitchFamily="34" charset="-122"/>
                  <a:ea typeface="微软雅黑" pitchFamily="34" charset="-122"/>
                </a:endParaRPr>
              </a:p>
            </p:txBody>
          </p:sp>
        </p:grpSp>
        <p:sp>
          <p:nvSpPr>
            <p:cNvPr id="16" name="TextBox 11"/>
            <p:cNvSpPr txBox="1">
              <a:spLocks noChangeArrowheads="1"/>
            </p:cNvSpPr>
            <p:nvPr/>
          </p:nvSpPr>
          <p:spPr bwMode="auto">
            <a:xfrm flipH="1">
              <a:off x="6028600" y="2797139"/>
              <a:ext cx="1456585" cy="276913"/>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lumMod val="50000"/>
                    </a:schemeClr>
                  </a:solidFill>
                  <a:latin typeface="微软雅黑" pitchFamily="34" charset="-122"/>
                  <a:ea typeface="微软雅黑" pitchFamily="34" charset="-122"/>
                </a:rPr>
                <a:t>标题文字</a:t>
              </a:r>
              <a:endParaRPr lang="en-US" altLang="zh-CN" sz="1200" b="1" kern="0" dirty="0">
                <a:solidFill>
                  <a:schemeClr val="bg1">
                    <a:lumMod val="50000"/>
                  </a:schemeClr>
                </a:solidFill>
                <a:latin typeface="微软雅黑" pitchFamily="34" charset="-122"/>
                <a:ea typeface="微软雅黑" pitchFamily="34" charset="-122"/>
              </a:endParaRPr>
            </a:p>
          </p:txBody>
        </p:sp>
        <p:cxnSp>
          <p:nvCxnSpPr>
            <p:cNvPr id="17" name="直接连接符 16"/>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0" name="组合 19"/>
          <p:cNvGrpSpPr/>
          <p:nvPr/>
        </p:nvGrpSpPr>
        <p:grpSpPr>
          <a:xfrm>
            <a:off x="642028" y="2593236"/>
            <a:ext cx="2639626" cy="794243"/>
            <a:chOff x="821899" y="3802559"/>
            <a:chExt cx="2639983" cy="794243"/>
          </a:xfrm>
        </p:grpSpPr>
        <p:grpSp>
          <p:nvGrpSpPr>
            <p:cNvPr id="21" name="组合 44"/>
            <p:cNvGrpSpPr>
              <a:grpSpLocks/>
            </p:cNvGrpSpPr>
            <p:nvPr/>
          </p:nvGrpSpPr>
          <p:grpSpPr bwMode="auto">
            <a:xfrm flipH="1">
              <a:off x="821899" y="4133252"/>
              <a:ext cx="2184400" cy="400110"/>
              <a:chOff x="-362770" y="3102960"/>
              <a:chExt cx="2183514" cy="400110"/>
            </a:xfrm>
          </p:grpSpPr>
          <p:sp>
            <p:nvSpPr>
              <p:cNvPr id="24" name="TextBox 11"/>
              <p:cNvSpPr txBox="1">
                <a:spLocks noChangeArrowheads="1"/>
              </p:cNvSpPr>
              <p:nvPr/>
            </p:nvSpPr>
            <p:spPr bwMode="auto">
              <a:xfrm>
                <a:off x="675034" y="3102960"/>
                <a:ext cx="1145710" cy="4001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    </a:t>
                </a:r>
                <a:endParaRPr lang="en-US" altLang="zh-CN" sz="1000" kern="0" dirty="0">
                  <a:solidFill>
                    <a:schemeClr val="bg1">
                      <a:lumMod val="50000"/>
                    </a:schemeClr>
                  </a:solidFill>
                  <a:latin typeface="微软雅黑" pitchFamily="34" charset="-122"/>
                  <a:ea typeface="微软雅黑" pitchFamily="34" charset="-122"/>
                </a:endParaRPr>
              </a:p>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a:t>
                </a:r>
                <a:endParaRPr lang="en-US" altLang="zh-CN" sz="1000" kern="0" dirty="0">
                  <a:solidFill>
                    <a:schemeClr val="bg1">
                      <a:lumMod val="50000"/>
                    </a:schemeClr>
                  </a:solidFill>
                  <a:latin typeface="微软雅黑" pitchFamily="34" charset="-122"/>
                  <a:ea typeface="微软雅黑" pitchFamily="34" charset="-122"/>
                </a:endParaRPr>
              </a:p>
            </p:txBody>
          </p:sp>
          <p:sp>
            <p:nvSpPr>
              <p:cNvPr id="25" name="TextBox 11"/>
              <p:cNvSpPr txBox="1">
                <a:spLocks noChangeArrowheads="1"/>
              </p:cNvSpPr>
              <p:nvPr/>
            </p:nvSpPr>
            <p:spPr bwMode="auto">
              <a:xfrm>
                <a:off x="-362770" y="3102960"/>
                <a:ext cx="1145710" cy="4001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    </a:t>
                </a:r>
                <a:endParaRPr lang="en-US" altLang="zh-CN" sz="1000" kern="0" dirty="0">
                  <a:solidFill>
                    <a:schemeClr val="bg1">
                      <a:lumMod val="50000"/>
                    </a:schemeClr>
                  </a:solidFill>
                  <a:latin typeface="微软雅黑" pitchFamily="34" charset="-122"/>
                  <a:ea typeface="微软雅黑" pitchFamily="34" charset="-122"/>
                </a:endParaRPr>
              </a:p>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a:t>
                </a:r>
                <a:endParaRPr lang="en-US" altLang="zh-CN" sz="1000" kern="0" dirty="0">
                  <a:solidFill>
                    <a:schemeClr val="bg1">
                      <a:lumMod val="50000"/>
                    </a:schemeClr>
                  </a:solidFill>
                  <a:latin typeface="微软雅黑" pitchFamily="34" charset="-122"/>
                  <a:ea typeface="微软雅黑" pitchFamily="34" charset="-122"/>
                </a:endParaRPr>
              </a:p>
            </p:txBody>
          </p:sp>
        </p:grpSp>
        <p:sp>
          <p:nvSpPr>
            <p:cNvPr id="22" name="TextBox 11"/>
            <p:cNvSpPr txBox="1">
              <a:spLocks noChangeArrowheads="1"/>
            </p:cNvSpPr>
            <p:nvPr/>
          </p:nvSpPr>
          <p:spPr bwMode="auto">
            <a:xfrm flipH="1">
              <a:off x="844254" y="3802559"/>
              <a:ext cx="1456585" cy="27691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lumMod val="50000"/>
                    </a:schemeClr>
                  </a:solidFill>
                  <a:latin typeface="微软雅黑" pitchFamily="34" charset="-122"/>
                  <a:ea typeface="微软雅黑" pitchFamily="34" charset="-122"/>
                </a:rPr>
                <a:t>标题文字</a:t>
              </a:r>
              <a:endParaRPr lang="en-US" altLang="zh-CN" sz="1200" b="1" kern="0" dirty="0">
                <a:solidFill>
                  <a:schemeClr val="bg1">
                    <a:lumMod val="50000"/>
                  </a:schemeClr>
                </a:solidFill>
                <a:latin typeface="微软雅黑" pitchFamily="34" charset="-122"/>
                <a:ea typeface="微软雅黑"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26" name="组合 25"/>
          <p:cNvGrpSpPr/>
          <p:nvPr/>
        </p:nvGrpSpPr>
        <p:grpSpPr>
          <a:xfrm>
            <a:off x="6003654" y="3056061"/>
            <a:ext cx="2572028" cy="784440"/>
            <a:chOff x="5654277" y="2820959"/>
            <a:chExt cx="2572375" cy="784440"/>
          </a:xfrm>
        </p:grpSpPr>
        <p:grpSp>
          <p:nvGrpSpPr>
            <p:cNvPr id="27" name="组合 44"/>
            <p:cNvGrpSpPr>
              <a:grpSpLocks/>
            </p:cNvGrpSpPr>
            <p:nvPr/>
          </p:nvGrpSpPr>
          <p:grpSpPr bwMode="auto">
            <a:xfrm flipH="1">
              <a:off x="6042252" y="3141849"/>
              <a:ext cx="2184400" cy="400110"/>
              <a:chOff x="-362770" y="3102960"/>
              <a:chExt cx="2183514" cy="400110"/>
            </a:xfrm>
          </p:grpSpPr>
          <p:sp>
            <p:nvSpPr>
              <p:cNvPr id="30" name="TextBox 11"/>
              <p:cNvSpPr txBox="1">
                <a:spLocks noChangeArrowheads="1"/>
              </p:cNvSpPr>
              <p:nvPr/>
            </p:nvSpPr>
            <p:spPr bwMode="auto">
              <a:xfrm>
                <a:off x="675034" y="3102960"/>
                <a:ext cx="1145710" cy="4001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    </a:t>
                </a:r>
                <a:endParaRPr lang="en-US" altLang="zh-CN" sz="1000" kern="0" dirty="0">
                  <a:solidFill>
                    <a:schemeClr val="bg1">
                      <a:lumMod val="50000"/>
                    </a:schemeClr>
                  </a:solidFill>
                  <a:latin typeface="微软雅黑" pitchFamily="34" charset="-122"/>
                  <a:ea typeface="微软雅黑" pitchFamily="34" charset="-122"/>
                </a:endParaRPr>
              </a:p>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a:t>
                </a:r>
                <a:endParaRPr lang="en-US" altLang="zh-CN" sz="1000" kern="0" dirty="0">
                  <a:solidFill>
                    <a:schemeClr val="bg1">
                      <a:lumMod val="50000"/>
                    </a:schemeClr>
                  </a:solidFill>
                  <a:latin typeface="微软雅黑" pitchFamily="34" charset="-122"/>
                  <a:ea typeface="微软雅黑" pitchFamily="34" charset="-122"/>
                </a:endParaRPr>
              </a:p>
            </p:txBody>
          </p:sp>
          <p:sp>
            <p:nvSpPr>
              <p:cNvPr id="31" name="TextBox 11"/>
              <p:cNvSpPr txBox="1">
                <a:spLocks noChangeArrowheads="1"/>
              </p:cNvSpPr>
              <p:nvPr/>
            </p:nvSpPr>
            <p:spPr bwMode="auto">
              <a:xfrm>
                <a:off x="-362770" y="3102960"/>
                <a:ext cx="1145710" cy="40011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    </a:t>
                </a:r>
                <a:endParaRPr lang="en-US" altLang="zh-CN" sz="1000" kern="0" dirty="0">
                  <a:solidFill>
                    <a:schemeClr val="bg1">
                      <a:lumMod val="50000"/>
                    </a:schemeClr>
                  </a:solidFill>
                  <a:latin typeface="微软雅黑" pitchFamily="34" charset="-122"/>
                  <a:ea typeface="微软雅黑" pitchFamily="34" charset="-122"/>
                </a:endParaRPr>
              </a:p>
              <a:p>
                <a:pPr eaLnBrk="1" hangingPunct="1">
                  <a:defRPr/>
                </a:pPr>
                <a:r>
                  <a:rPr lang="zh-CN" altLang="en-US" sz="1000" kern="0" dirty="0">
                    <a:solidFill>
                      <a:schemeClr val="bg1">
                        <a:lumMod val="50000"/>
                      </a:schemeClr>
                    </a:solidFill>
                    <a:latin typeface="微软雅黑" pitchFamily="34" charset="-122"/>
                    <a:ea typeface="微软雅黑" pitchFamily="34" charset="-122"/>
                  </a:rPr>
                  <a:t>点击添加文本</a:t>
                </a:r>
                <a:endParaRPr lang="en-US" altLang="zh-CN" sz="1000" kern="0" dirty="0">
                  <a:solidFill>
                    <a:schemeClr val="bg1">
                      <a:lumMod val="50000"/>
                    </a:schemeClr>
                  </a:solidFill>
                  <a:latin typeface="微软雅黑" pitchFamily="34" charset="-122"/>
                  <a:ea typeface="微软雅黑" pitchFamily="34" charset="-122"/>
                </a:endParaRPr>
              </a:p>
            </p:txBody>
          </p:sp>
        </p:grpSp>
        <p:sp>
          <p:nvSpPr>
            <p:cNvPr id="28" name="TextBox 11"/>
            <p:cNvSpPr txBox="1">
              <a:spLocks noChangeArrowheads="1"/>
            </p:cNvSpPr>
            <p:nvPr/>
          </p:nvSpPr>
          <p:spPr bwMode="auto">
            <a:xfrm flipH="1">
              <a:off x="6014317" y="2820959"/>
              <a:ext cx="1456585" cy="27691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b="1" kern="0" dirty="0">
                  <a:solidFill>
                    <a:schemeClr val="bg1">
                      <a:lumMod val="50000"/>
                    </a:schemeClr>
                  </a:solidFill>
                  <a:latin typeface="微软雅黑" pitchFamily="34" charset="-122"/>
                  <a:ea typeface="微软雅黑" pitchFamily="34" charset="-122"/>
                </a:rPr>
                <a:t>标题文字</a:t>
              </a:r>
              <a:endParaRPr lang="en-US" altLang="zh-CN" sz="1200" b="1" kern="0" dirty="0">
                <a:solidFill>
                  <a:schemeClr val="bg1">
                    <a:lumMod val="50000"/>
                  </a:schemeClr>
                </a:solidFill>
                <a:latin typeface="微软雅黑" pitchFamily="34" charset="-122"/>
                <a:ea typeface="微软雅黑" pitchFamily="34" charset="-122"/>
              </a:endParaRPr>
            </a:p>
          </p:txBody>
        </p:sp>
        <p:cxnSp>
          <p:nvCxnSpPr>
            <p:cNvPr id="29" name="直接连接符 28"/>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Tree>
    <p:extLst>
      <p:ext uri="{BB962C8B-B14F-4D97-AF65-F5344CB8AC3E}">
        <p14:creationId xmlns:p14="http://schemas.microsoft.com/office/powerpoint/2010/main" val="633653065"/>
      </p:ext>
    </p:extLst>
  </p:cSld>
  <p:clrMapOvr>
    <a:masterClrMapping/>
  </p:clrMapOvr>
  <mc:AlternateContent xmlns:mc="http://schemas.openxmlformats.org/markup-compatibility/2006" xmlns:p14="http://schemas.microsoft.com/office/powerpoint/2010/main">
    <mc:Choice Requires="p14">
      <p:transition spd="slow" p14:dur="125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5"/>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1"/>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Right)">
                                      <p:cBhvr>
                                        <p:cTn id="32" dur="1000"/>
                                        <p:tgtEl>
                                          <p:spTgt spid="14"/>
                                        </p:tgtEl>
                                      </p:cBhvr>
                                    </p:animEffect>
                                  </p:childTnLst>
                                </p:cTn>
                              </p:par>
                              <p:par>
                                <p:cTn id="33" presetID="1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1000"/>
                                        <p:tgtEl>
                                          <p:spTgt spid="20"/>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Righ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97D8309-6F36-4F79-BB76-CDF15EDFC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148" name="文本框 3080"/>
          <p:cNvSpPr txBox="1">
            <a:spLocks noChangeArrowheads="1"/>
          </p:cNvSpPr>
          <p:nvPr/>
        </p:nvSpPr>
        <p:spPr bwMode="auto">
          <a:xfrm>
            <a:off x="2627784" y="1923678"/>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9" name="矩形 8"/>
          <p:cNvSpPr/>
          <p:nvPr/>
        </p:nvSpPr>
        <p:spPr>
          <a:xfrm>
            <a:off x="3692519" y="2039165"/>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itchFamily="34" charset="-122"/>
                <a:ea typeface="微软雅黑" pitchFamily="34" charset="-122"/>
              </a:rPr>
              <a:t>明年工作计划</a:t>
            </a:r>
            <a:endParaRPr lang="zh-CN" altLang="zh-CN" sz="2000" b="1" dirty="0">
              <a:solidFill>
                <a:schemeClr val="bg1">
                  <a:lumMod val="50000"/>
                </a:schemeClr>
              </a:solidFill>
              <a:latin typeface="微软雅黑" pitchFamily="34" charset="-122"/>
              <a:ea typeface="微软雅黑" pitchFamily="34" charset="-122"/>
            </a:endParaRPr>
          </a:p>
        </p:txBody>
      </p:sp>
      <p:sp>
        <p:nvSpPr>
          <p:cNvPr id="10" name="文本框 9"/>
          <p:cNvSpPr txBox="1"/>
          <p:nvPr/>
        </p:nvSpPr>
        <p:spPr>
          <a:xfrm>
            <a:off x="3692518" y="2431269"/>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2617951995"/>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3743" y="915566"/>
            <a:ext cx="3936525" cy="650432"/>
          </a:xfrm>
          <a:prstGeom prst="rect">
            <a:avLst/>
          </a:prstGeom>
          <a:noFill/>
        </p:spPr>
        <p:txBody>
          <a:bodyPr wrap="none" lIns="65023" tIns="32511" rIns="65023" bIns="32511" rtlCol="0">
            <a:spAutoFit/>
          </a:bodyPr>
          <a:lstStyle/>
          <a:p>
            <a:pPr algn="ctr"/>
            <a:r>
              <a:rPr lang="zh-CN" altLang="en-US" sz="3800" b="1" dirty="0">
                <a:solidFill>
                  <a:schemeClr val="bg1">
                    <a:lumMod val="65000"/>
                  </a:schemeClr>
                </a:solidFill>
                <a:latin typeface="微软雅黑" panose="020B0503020204020204" pitchFamily="34" charset="-122"/>
                <a:ea typeface="微软雅黑" panose="020B0503020204020204" pitchFamily="34" charset="-122"/>
                <a:cs typeface="+mn-ea"/>
                <a:sym typeface="+mn-lt"/>
              </a:rPr>
              <a:t>目录</a:t>
            </a:r>
            <a:r>
              <a:rPr lang="en-US" altLang="zh-CN" sz="3800" b="1" dirty="0">
                <a:solidFill>
                  <a:schemeClr val="bg1">
                    <a:lumMod val="65000"/>
                  </a:schemeClr>
                </a:solidFill>
                <a:latin typeface="微软雅黑" panose="020B0503020204020204" pitchFamily="34" charset="-122"/>
                <a:ea typeface="微软雅黑" panose="020B0503020204020204" pitchFamily="34" charset="-122"/>
                <a:cs typeface="+mn-ea"/>
                <a:sym typeface="+mn-lt"/>
              </a:rPr>
              <a:t>DIRECTORY</a:t>
            </a:r>
            <a:endParaRPr lang="en-US" sz="3800" b="1"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nvGrpSpPr>
          <p:cNvPr id="27" name="组合 41"/>
          <p:cNvGrpSpPr>
            <a:grpSpLocks/>
          </p:cNvGrpSpPr>
          <p:nvPr/>
        </p:nvGrpSpPr>
        <p:grpSpPr bwMode="auto">
          <a:xfrm>
            <a:off x="2915818" y="2007168"/>
            <a:ext cx="441833" cy="400110"/>
            <a:chOff x="2727102" y="1805798"/>
            <a:chExt cx="798858" cy="723619"/>
          </a:xfrm>
        </p:grpSpPr>
        <p:grpSp>
          <p:nvGrpSpPr>
            <p:cNvPr id="28" name="组合 35"/>
            <p:cNvGrpSpPr>
              <a:grpSpLocks/>
            </p:cNvGrpSpPr>
            <p:nvPr/>
          </p:nvGrpSpPr>
          <p:grpSpPr bwMode="auto">
            <a:xfrm>
              <a:off x="2727102" y="1809520"/>
              <a:ext cx="789301" cy="711133"/>
              <a:chOff x="3696385" y="1762464"/>
              <a:chExt cx="2543112" cy="2379436"/>
            </a:xfrm>
          </p:grpSpPr>
          <p:sp>
            <p:nvSpPr>
              <p:cNvPr id="30" name="矩形 2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3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29" name="文本框 39"/>
            <p:cNvSpPr txBox="1">
              <a:spLocks noChangeArrowheads="1"/>
            </p:cNvSpPr>
            <p:nvPr/>
          </p:nvSpPr>
          <p:spPr bwMode="auto">
            <a:xfrm>
              <a:off x="2766020" y="1805798"/>
              <a:ext cx="759940"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32" name="组合 42"/>
          <p:cNvGrpSpPr>
            <a:grpSpLocks/>
          </p:cNvGrpSpPr>
          <p:nvPr/>
        </p:nvGrpSpPr>
        <p:grpSpPr bwMode="auto">
          <a:xfrm>
            <a:off x="3547885" y="2008732"/>
            <a:ext cx="2830970" cy="393701"/>
            <a:chOff x="3859762" y="1809521"/>
            <a:chExt cx="5116559" cy="711133"/>
          </a:xfrm>
        </p:grpSpPr>
        <p:grpSp>
          <p:nvGrpSpPr>
            <p:cNvPr id="33" name="组合 36"/>
            <p:cNvGrpSpPr>
              <a:grpSpLocks/>
            </p:cNvGrpSpPr>
            <p:nvPr/>
          </p:nvGrpSpPr>
          <p:grpSpPr bwMode="auto">
            <a:xfrm>
              <a:off x="3859762" y="1809521"/>
              <a:ext cx="5116559" cy="711133"/>
              <a:chOff x="3856314" y="1762464"/>
              <a:chExt cx="2383183" cy="2379436"/>
            </a:xfrm>
          </p:grpSpPr>
          <p:sp>
            <p:nvSpPr>
              <p:cNvPr id="35" name="矩形 34"/>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3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34" name="矩形 3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itchFamily="34" charset="-122"/>
                  <a:ea typeface="微软雅黑" pitchFamily="34" charset="-122"/>
                </a:rPr>
                <a:t>年度工作概述</a:t>
              </a:r>
            </a:p>
          </p:txBody>
        </p:sp>
      </p:grpSp>
      <p:grpSp>
        <p:nvGrpSpPr>
          <p:cNvPr id="37" name="组合 41"/>
          <p:cNvGrpSpPr>
            <a:grpSpLocks/>
          </p:cNvGrpSpPr>
          <p:nvPr/>
        </p:nvGrpSpPr>
        <p:grpSpPr bwMode="auto">
          <a:xfrm>
            <a:off x="2915816" y="2521879"/>
            <a:ext cx="457061" cy="400110"/>
            <a:chOff x="2727102" y="1805798"/>
            <a:chExt cx="826392" cy="723619"/>
          </a:xfrm>
        </p:grpSpPr>
        <p:grpSp>
          <p:nvGrpSpPr>
            <p:cNvPr id="38" name="组合 35"/>
            <p:cNvGrpSpPr>
              <a:grpSpLocks/>
            </p:cNvGrpSpPr>
            <p:nvPr/>
          </p:nvGrpSpPr>
          <p:grpSpPr bwMode="auto">
            <a:xfrm>
              <a:off x="2727102" y="1809520"/>
              <a:ext cx="789301" cy="711133"/>
              <a:chOff x="3696385" y="1762464"/>
              <a:chExt cx="2543112" cy="2379436"/>
            </a:xfrm>
          </p:grpSpPr>
          <p:sp>
            <p:nvSpPr>
              <p:cNvPr id="40" name="矩形 39"/>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4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39" name="文本框 39"/>
            <p:cNvSpPr txBox="1">
              <a:spLocks noChangeArrowheads="1"/>
            </p:cNvSpPr>
            <p:nvPr/>
          </p:nvSpPr>
          <p:spPr bwMode="auto">
            <a:xfrm>
              <a:off x="2738486" y="1805798"/>
              <a:ext cx="815008"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42" name="组合 42"/>
          <p:cNvGrpSpPr>
            <a:grpSpLocks/>
          </p:cNvGrpSpPr>
          <p:nvPr/>
        </p:nvGrpSpPr>
        <p:grpSpPr bwMode="auto">
          <a:xfrm>
            <a:off x="3547885" y="2523441"/>
            <a:ext cx="2830970" cy="393701"/>
            <a:chOff x="3859762" y="1809521"/>
            <a:chExt cx="5116559" cy="711133"/>
          </a:xfrm>
        </p:grpSpPr>
        <p:grpSp>
          <p:nvGrpSpPr>
            <p:cNvPr id="43" name="组合 36"/>
            <p:cNvGrpSpPr>
              <a:grpSpLocks/>
            </p:cNvGrpSpPr>
            <p:nvPr/>
          </p:nvGrpSpPr>
          <p:grpSpPr bwMode="auto">
            <a:xfrm>
              <a:off x="3859762" y="1809521"/>
              <a:ext cx="5116559" cy="711133"/>
              <a:chOff x="3856314" y="1762464"/>
              <a:chExt cx="2383183" cy="2379436"/>
            </a:xfrm>
          </p:grpSpPr>
          <p:sp>
            <p:nvSpPr>
              <p:cNvPr id="45" name="矩形 44"/>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4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44" name="矩形 4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itchFamily="34" charset="-122"/>
                  <a:ea typeface="微软雅黑" pitchFamily="34" charset="-122"/>
                </a:rPr>
                <a:t>工作完成情况</a:t>
              </a:r>
            </a:p>
          </p:txBody>
        </p:sp>
      </p:grpSp>
      <p:grpSp>
        <p:nvGrpSpPr>
          <p:cNvPr id="47" name="组合 41"/>
          <p:cNvGrpSpPr>
            <a:grpSpLocks/>
          </p:cNvGrpSpPr>
          <p:nvPr/>
        </p:nvGrpSpPr>
        <p:grpSpPr bwMode="auto">
          <a:xfrm>
            <a:off x="2915816" y="3050133"/>
            <a:ext cx="461069" cy="400110"/>
            <a:chOff x="2727102" y="1805798"/>
            <a:chExt cx="833639" cy="723619"/>
          </a:xfrm>
        </p:grpSpPr>
        <p:grpSp>
          <p:nvGrpSpPr>
            <p:cNvPr id="48" name="组合 35"/>
            <p:cNvGrpSpPr>
              <a:grpSpLocks/>
            </p:cNvGrpSpPr>
            <p:nvPr/>
          </p:nvGrpSpPr>
          <p:grpSpPr bwMode="auto">
            <a:xfrm>
              <a:off x="2727102" y="1809520"/>
              <a:ext cx="789301" cy="711133"/>
              <a:chOff x="3696385" y="1762464"/>
              <a:chExt cx="2543112" cy="2379436"/>
            </a:xfrm>
          </p:grpSpPr>
          <p:sp>
            <p:nvSpPr>
              <p:cNvPr id="50" name="矩形 4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5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49" name="文本框 39"/>
            <p:cNvSpPr txBox="1">
              <a:spLocks noChangeArrowheads="1"/>
            </p:cNvSpPr>
            <p:nvPr/>
          </p:nvSpPr>
          <p:spPr bwMode="auto">
            <a:xfrm>
              <a:off x="2731241" y="1805798"/>
              <a:ext cx="829500" cy="7236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52" name="组合 42"/>
          <p:cNvGrpSpPr>
            <a:grpSpLocks/>
          </p:cNvGrpSpPr>
          <p:nvPr/>
        </p:nvGrpSpPr>
        <p:grpSpPr bwMode="auto">
          <a:xfrm>
            <a:off x="3547885" y="3051697"/>
            <a:ext cx="2830970" cy="393701"/>
            <a:chOff x="3859762" y="1809521"/>
            <a:chExt cx="5116559" cy="711133"/>
          </a:xfrm>
        </p:grpSpPr>
        <p:grpSp>
          <p:nvGrpSpPr>
            <p:cNvPr id="53" name="组合 36"/>
            <p:cNvGrpSpPr>
              <a:grpSpLocks/>
            </p:cNvGrpSpPr>
            <p:nvPr/>
          </p:nvGrpSpPr>
          <p:grpSpPr bwMode="auto">
            <a:xfrm>
              <a:off x="3859762" y="1809521"/>
              <a:ext cx="5116559" cy="711133"/>
              <a:chOff x="3856314" y="1762464"/>
              <a:chExt cx="2383183" cy="2379436"/>
            </a:xfrm>
          </p:grpSpPr>
          <p:sp>
            <p:nvSpPr>
              <p:cNvPr id="55" name="矩形 54"/>
              <p:cNvSpPr/>
              <p:nvPr/>
            </p:nvSpPr>
            <p:spPr>
              <a:xfrm>
                <a:off x="3856314" y="1763631"/>
                <a:ext cx="2379486" cy="2378269"/>
              </a:xfrm>
              <a:prstGeom prst="rect">
                <a:avLst/>
              </a:prstGeom>
              <a:solidFill>
                <a:schemeClr val="accent3">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5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54" name="矩形 5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itchFamily="34" charset="-122"/>
                  <a:ea typeface="微软雅黑" pitchFamily="34" charset="-122"/>
                </a:rPr>
                <a:t>成功项目展示</a:t>
              </a:r>
            </a:p>
          </p:txBody>
        </p:sp>
      </p:grpSp>
      <p:grpSp>
        <p:nvGrpSpPr>
          <p:cNvPr id="57" name="组合 41"/>
          <p:cNvGrpSpPr>
            <a:grpSpLocks/>
          </p:cNvGrpSpPr>
          <p:nvPr/>
        </p:nvGrpSpPr>
        <p:grpSpPr bwMode="auto">
          <a:xfrm>
            <a:off x="2915817" y="3605478"/>
            <a:ext cx="457062" cy="400110"/>
            <a:chOff x="2727102" y="1805798"/>
            <a:chExt cx="826393" cy="723619"/>
          </a:xfrm>
        </p:grpSpPr>
        <p:grpSp>
          <p:nvGrpSpPr>
            <p:cNvPr id="58" name="组合 35"/>
            <p:cNvGrpSpPr>
              <a:grpSpLocks/>
            </p:cNvGrpSpPr>
            <p:nvPr/>
          </p:nvGrpSpPr>
          <p:grpSpPr bwMode="auto">
            <a:xfrm>
              <a:off x="2727102" y="1809520"/>
              <a:ext cx="789301" cy="711133"/>
              <a:chOff x="3696385" y="1762464"/>
              <a:chExt cx="2543112" cy="2379436"/>
            </a:xfrm>
          </p:grpSpPr>
          <p:sp>
            <p:nvSpPr>
              <p:cNvPr id="60" name="矩形 59"/>
              <p:cNvSpPr/>
              <p:nvPr/>
            </p:nvSpPr>
            <p:spPr>
              <a:xfrm>
                <a:off x="3855008" y="1760639"/>
                <a:ext cx="2379374" cy="2381261"/>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6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59" name="文本框 39"/>
            <p:cNvSpPr txBox="1">
              <a:spLocks noChangeArrowheads="1"/>
            </p:cNvSpPr>
            <p:nvPr/>
          </p:nvSpPr>
          <p:spPr bwMode="auto">
            <a:xfrm>
              <a:off x="2738489" y="1805798"/>
              <a:ext cx="815006"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2" name="组合 42"/>
          <p:cNvGrpSpPr>
            <a:grpSpLocks/>
          </p:cNvGrpSpPr>
          <p:nvPr/>
        </p:nvGrpSpPr>
        <p:grpSpPr bwMode="auto">
          <a:xfrm>
            <a:off x="3547885" y="3607041"/>
            <a:ext cx="2830970" cy="393701"/>
            <a:chOff x="3859762" y="1809521"/>
            <a:chExt cx="5116559" cy="711133"/>
          </a:xfrm>
        </p:grpSpPr>
        <p:grpSp>
          <p:nvGrpSpPr>
            <p:cNvPr id="63" name="组合 36"/>
            <p:cNvGrpSpPr>
              <a:grpSpLocks/>
            </p:cNvGrpSpPr>
            <p:nvPr/>
          </p:nvGrpSpPr>
          <p:grpSpPr bwMode="auto">
            <a:xfrm>
              <a:off x="3859762" y="1809521"/>
              <a:ext cx="5116559" cy="711133"/>
              <a:chOff x="3856314" y="1762464"/>
              <a:chExt cx="2383183" cy="2379436"/>
            </a:xfrm>
          </p:grpSpPr>
          <p:sp>
            <p:nvSpPr>
              <p:cNvPr id="65" name="矩形 64"/>
              <p:cNvSpPr/>
              <p:nvPr/>
            </p:nvSpPr>
            <p:spPr>
              <a:xfrm>
                <a:off x="3856314" y="1763631"/>
                <a:ext cx="2379486" cy="2378269"/>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6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64" name="矩形 6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itchFamily="34" charset="-122"/>
                  <a:ea typeface="微软雅黑" pitchFamily="34" charset="-122"/>
                </a:rPr>
                <a:t>明年工作计划</a:t>
              </a:r>
            </a:p>
          </p:txBody>
        </p:sp>
      </p:grpSp>
    </p:spTree>
    <p:extLst>
      <p:ext uri="{BB962C8B-B14F-4D97-AF65-F5344CB8AC3E}">
        <p14:creationId xmlns:p14="http://schemas.microsoft.com/office/powerpoint/2010/main" val="2062113264"/>
      </p:ext>
    </p:extLst>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fill="hold"/>
                                        <p:tgtEl>
                                          <p:spTgt spid="27"/>
                                        </p:tgtEl>
                                        <p:attrNameLst>
                                          <p:attrName>ppt_x</p:attrName>
                                        </p:attrNameLst>
                                      </p:cBhvr>
                                      <p:tavLst>
                                        <p:tav tm="0">
                                          <p:val>
                                            <p:strVal val="0-#ppt_w/2"/>
                                          </p:val>
                                        </p:tav>
                                        <p:tav tm="100000">
                                          <p:val>
                                            <p:strVal val="#ppt_x"/>
                                          </p:val>
                                        </p:tav>
                                      </p:tavLst>
                                    </p:anim>
                                    <p:anim calcmode="lin" valueType="num">
                                      <p:cBhvr additive="base">
                                        <p:cTn id="13" dur="750" fill="hold"/>
                                        <p:tgtEl>
                                          <p:spTgt spid="2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750"/>
                                        <p:tgtEl>
                                          <p:spTgt spid="32"/>
                                        </p:tgtEl>
                                      </p:cBhvr>
                                    </p:animEffect>
                                  </p:childTnLst>
                                </p:cTn>
                              </p:par>
                            </p:childTnLst>
                          </p:cTn>
                        </p:par>
                        <p:par>
                          <p:cTn id="17" fill="hold">
                            <p:stCondLst>
                              <p:cond delay="1000"/>
                            </p:stCondLst>
                            <p:childTnLst>
                              <p:par>
                                <p:cTn id="18" presetID="2" presetClass="entr" presetSubtype="8" decel="10000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750" fill="hold"/>
                                        <p:tgtEl>
                                          <p:spTgt spid="37"/>
                                        </p:tgtEl>
                                        <p:attrNameLst>
                                          <p:attrName>ppt_x</p:attrName>
                                        </p:attrNameLst>
                                      </p:cBhvr>
                                      <p:tavLst>
                                        <p:tav tm="0">
                                          <p:val>
                                            <p:strVal val="0-#ppt_w/2"/>
                                          </p:val>
                                        </p:tav>
                                        <p:tav tm="100000">
                                          <p:val>
                                            <p:strVal val="#ppt_x"/>
                                          </p:val>
                                        </p:tav>
                                      </p:tavLst>
                                    </p:anim>
                                    <p:anim calcmode="lin" valueType="num">
                                      <p:cBhvr additive="base">
                                        <p:cTn id="21" dur="750" fill="hold"/>
                                        <p:tgtEl>
                                          <p:spTgt spid="3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50"/>
                                        <p:tgtEl>
                                          <p:spTgt spid="42"/>
                                        </p:tgtEl>
                                      </p:cBhvr>
                                    </p:animEffect>
                                  </p:childTnLst>
                                </p:cTn>
                              </p:par>
                            </p:childTnLst>
                          </p:cTn>
                        </p:par>
                        <p:par>
                          <p:cTn id="25" fill="hold">
                            <p:stCondLst>
                              <p:cond delay="1750"/>
                            </p:stCondLst>
                            <p:childTnLst>
                              <p:par>
                                <p:cTn id="26" presetID="2" presetClass="entr" presetSubtype="8" decel="10000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750" fill="hold"/>
                                        <p:tgtEl>
                                          <p:spTgt spid="47"/>
                                        </p:tgtEl>
                                        <p:attrNameLst>
                                          <p:attrName>ppt_x</p:attrName>
                                        </p:attrNameLst>
                                      </p:cBhvr>
                                      <p:tavLst>
                                        <p:tav tm="0">
                                          <p:val>
                                            <p:strVal val="0-#ppt_w/2"/>
                                          </p:val>
                                        </p:tav>
                                        <p:tav tm="100000">
                                          <p:val>
                                            <p:strVal val="#ppt_x"/>
                                          </p:val>
                                        </p:tav>
                                      </p:tavLst>
                                    </p:anim>
                                    <p:anim calcmode="lin" valueType="num">
                                      <p:cBhvr additive="base">
                                        <p:cTn id="29" dur="750" fill="hold"/>
                                        <p:tgtEl>
                                          <p:spTgt spid="47"/>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750"/>
                                        <p:tgtEl>
                                          <p:spTgt spid="52"/>
                                        </p:tgtEl>
                                      </p:cBhvr>
                                    </p:animEffect>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750" fill="hold"/>
                                        <p:tgtEl>
                                          <p:spTgt spid="57"/>
                                        </p:tgtEl>
                                        <p:attrNameLst>
                                          <p:attrName>ppt_x</p:attrName>
                                        </p:attrNameLst>
                                      </p:cBhvr>
                                      <p:tavLst>
                                        <p:tav tm="0">
                                          <p:val>
                                            <p:strVal val="0-#ppt_w/2"/>
                                          </p:val>
                                        </p:tav>
                                        <p:tav tm="100000">
                                          <p:val>
                                            <p:strVal val="#ppt_x"/>
                                          </p:val>
                                        </p:tav>
                                      </p:tavLst>
                                    </p:anim>
                                    <p:anim calcmode="lin" valueType="num">
                                      <p:cBhvr additive="base">
                                        <p:cTn id="37" dur="750" fill="hold"/>
                                        <p:tgtEl>
                                          <p:spTgt spid="57"/>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Block Arc 51"/>
          <p:cNvSpPr/>
          <p:nvPr/>
        </p:nvSpPr>
        <p:spPr>
          <a:xfrm>
            <a:off x="926205" y="1728758"/>
            <a:ext cx="1663385" cy="1662113"/>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anchor="ctr"/>
          <a:lstStyle/>
          <a:p>
            <a:pPr algn="ctr" defTabSz="1031408">
              <a:defRPr/>
            </a:pPr>
            <a:endParaRPr lang="en-US" sz="1899"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Block Arc 52"/>
          <p:cNvSpPr/>
          <p:nvPr/>
        </p:nvSpPr>
        <p:spPr>
          <a:xfrm rot="10800000">
            <a:off x="2332463" y="1725583"/>
            <a:ext cx="1663385" cy="1663701"/>
          </a:xfrm>
          <a:prstGeom prst="blockArc">
            <a:avLst>
              <a:gd name="adj1" fmla="val 10800000"/>
              <a:gd name="adj2" fmla="val 3"/>
              <a:gd name="adj3" fmla="val 15291"/>
            </a:avLst>
          </a:prstGeom>
          <a:solidFill>
            <a:schemeClr val="accent2"/>
          </a:solidFill>
          <a:ln w="25400" cap="flat" cmpd="sng" algn="ctr">
            <a:noFill/>
            <a:prstDash val="solid"/>
          </a:ln>
          <a:effectLst/>
        </p:spPr>
        <p:txBody>
          <a:bodyPr rot="0" spcFirstLastPara="0" vertOverflow="overflow" horzOverflow="overflow" vert="horz" wrap="square" lIns="68551" tIns="34275" rIns="68551" bIns="34275" numCol="1" spcCol="0" rtlCol="0" fromWordArt="0" anchor="ctr" anchorCtr="0" forceAA="0" compatLnSpc="1">
            <a:prstTxWarp prst="textNoShape">
              <a:avLst/>
            </a:prstTxWarp>
            <a:noAutofit/>
          </a:bodyPr>
          <a:lstStyle/>
          <a:p>
            <a:pPr algn="ctr">
              <a:lnSpc>
                <a:spcPct val="130000"/>
              </a:lnSpc>
            </a:pPr>
            <a:endParaRPr 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Block Arc 53"/>
          <p:cNvSpPr/>
          <p:nvPr/>
        </p:nvSpPr>
        <p:spPr>
          <a:xfrm>
            <a:off x="3740308" y="1728758"/>
            <a:ext cx="1663385" cy="1662113"/>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anchor="ctr"/>
          <a:lstStyle/>
          <a:p>
            <a:pPr algn="ctr" defTabSz="1031408">
              <a:defRPr/>
            </a:pPr>
            <a:endParaRPr lang="en-US" sz="1899"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Block Arc 54"/>
          <p:cNvSpPr/>
          <p:nvPr/>
        </p:nvSpPr>
        <p:spPr>
          <a:xfrm rot="10800000">
            <a:off x="5146565" y="1725583"/>
            <a:ext cx="1663385" cy="1663701"/>
          </a:xfrm>
          <a:prstGeom prst="blockArc">
            <a:avLst>
              <a:gd name="adj1" fmla="val 10800000"/>
              <a:gd name="adj2" fmla="val 3"/>
              <a:gd name="adj3" fmla="val 15291"/>
            </a:avLst>
          </a:prstGeom>
          <a:solidFill>
            <a:schemeClr val="accent4"/>
          </a:solidFill>
          <a:ln w="25400" cap="flat" cmpd="sng" algn="ctr">
            <a:noFill/>
            <a:prstDash val="solid"/>
          </a:ln>
          <a:effectLst/>
        </p:spPr>
        <p:txBody>
          <a:bodyPr rot="0" spcFirstLastPara="0" vertOverflow="overflow" horzOverflow="overflow" vert="horz" wrap="square" lIns="68551" tIns="34275" rIns="68551" bIns="34275" numCol="1" spcCol="0" rtlCol="0" fromWordArt="0" anchor="ctr" anchorCtr="0" forceAA="0" compatLnSpc="1">
            <a:prstTxWarp prst="textNoShape">
              <a:avLst/>
            </a:prstTxWarp>
            <a:noAutofit/>
          </a:bodyPr>
          <a:lstStyle/>
          <a:p>
            <a:pPr algn="ctr">
              <a:lnSpc>
                <a:spcPct val="130000"/>
              </a:lnSpc>
            </a:pPr>
            <a:endParaRPr 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Block Arc 55"/>
          <p:cNvSpPr/>
          <p:nvPr/>
        </p:nvSpPr>
        <p:spPr>
          <a:xfrm>
            <a:off x="6554412" y="1728758"/>
            <a:ext cx="1663385" cy="1662113"/>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anchor="ctr"/>
          <a:lstStyle/>
          <a:p>
            <a:pPr algn="ctr" defTabSz="1031408">
              <a:defRPr/>
            </a:pPr>
            <a:endParaRPr lang="en-US" sz="1899"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a:off x="1278563" y="2093883"/>
            <a:ext cx="966604" cy="96678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37" tIns="182837" rIns="157970" bIns="157970" spcCol="903" anchor="ctr"/>
          <a:lstStyle/>
          <a:p>
            <a:pPr algn="ctr" defTabSz="888813">
              <a:spcAft>
                <a:spcPct val="35000"/>
              </a:spcAft>
              <a:defRPr/>
            </a:pPr>
            <a:r>
              <a:rPr lang="en-US" sz="3599"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64" name="Freeform 63"/>
          <p:cNvSpPr/>
          <p:nvPr/>
        </p:nvSpPr>
        <p:spPr>
          <a:xfrm>
            <a:off x="2687996" y="2093883"/>
            <a:ext cx="966604" cy="96678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w="25400" cap="flat" cmpd="sng" algn="ctr">
            <a:noFill/>
            <a:prstDash val="solid"/>
          </a:ln>
          <a:effectLst/>
        </p:spPr>
        <p:txBody>
          <a:bodyPr rot="0" spcFirstLastPara="0" vertOverflow="overflow" horzOverflow="overflow" vert="horz" wrap="square" lIns="68551" tIns="34275" rIns="68551" bIns="34275" numCol="1" spcCol="0" rtlCol="0" fromWordArt="0" anchor="ctr" anchorCtr="0" forceAA="0" compatLnSpc="1">
            <a:prstTxWarp prst="textNoShape">
              <a:avLst/>
            </a:prstTxWarp>
            <a:noAutofit/>
          </a:bodyPr>
          <a:lstStyle/>
          <a:p>
            <a:pPr algn="ctr">
              <a:lnSpc>
                <a:spcPct val="130000"/>
              </a:lnSpc>
            </a:pPr>
            <a:r>
              <a:rPr lang="en-US" sz="3599"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5" name="Freeform 64"/>
          <p:cNvSpPr/>
          <p:nvPr/>
        </p:nvSpPr>
        <p:spPr>
          <a:xfrm>
            <a:off x="4097428" y="2093883"/>
            <a:ext cx="966604" cy="96678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37" tIns="182837" rIns="157970" bIns="157970" spcCol="903" anchor="ctr"/>
          <a:lstStyle/>
          <a:p>
            <a:pPr algn="ctr" defTabSz="888813">
              <a:spcAft>
                <a:spcPct val="35000"/>
              </a:spcAft>
              <a:defRPr/>
            </a:pPr>
            <a:r>
              <a:rPr lang="en-US" sz="3599"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66" name="Freeform 65"/>
          <p:cNvSpPr/>
          <p:nvPr/>
        </p:nvSpPr>
        <p:spPr>
          <a:xfrm>
            <a:off x="5506861" y="2093883"/>
            <a:ext cx="966604" cy="96678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w="25400" cap="flat" cmpd="sng" algn="ctr">
            <a:noFill/>
            <a:prstDash val="solid"/>
          </a:ln>
          <a:effectLst/>
        </p:spPr>
        <p:txBody>
          <a:bodyPr rot="0" spcFirstLastPara="0" vertOverflow="overflow" horzOverflow="overflow" vert="horz" wrap="square" lIns="68551" tIns="34275" rIns="68551" bIns="34275" numCol="1" spcCol="0" rtlCol="0" fromWordArt="0" anchor="ctr" anchorCtr="0" forceAA="0" compatLnSpc="1">
            <a:prstTxWarp prst="textNoShape">
              <a:avLst/>
            </a:prstTxWarp>
            <a:noAutofit/>
          </a:bodyPr>
          <a:lstStyle/>
          <a:p>
            <a:pPr algn="ctr">
              <a:lnSpc>
                <a:spcPct val="130000"/>
              </a:lnSpc>
            </a:pPr>
            <a:r>
              <a:rPr lang="en-US" sz="3599"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7" name="Freeform 66"/>
          <p:cNvSpPr/>
          <p:nvPr/>
        </p:nvSpPr>
        <p:spPr>
          <a:xfrm>
            <a:off x="6917881" y="2093883"/>
            <a:ext cx="965017" cy="96678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37" tIns="182837" rIns="157970" bIns="157970" spcCol="903" anchor="ctr"/>
          <a:lstStyle/>
          <a:p>
            <a:pPr algn="ctr" defTabSz="888813">
              <a:spcAft>
                <a:spcPct val="35000"/>
              </a:spcAft>
              <a:defRPr/>
            </a:pPr>
            <a:r>
              <a:rPr lang="en-US" sz="3599"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33" name="Text Placeholder 7"/>
          <p:cNvSpPr txBox="1">
            <a:spLocks/>
          </p:cNvSpPr>
          <p:nvPr/>
        </p:nvSpPr>
        <p:spPr>
          <a:xfrm>
            <a:off x="795289" y="3425796"/>
            <a:ext cx="1537175" cy="253769"/>
          </a:xfrm>
          <a:prstGeom prst="rect">
            <a:avLst/>
          </a:prstGeom>
        </p:spPr>
        <p:txBody>
          <a:bodyPr vert="horz" lIns="0" tIns="73846" rIns="0" bIns="7384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文字内容</a:t>
            </a:r>
          </a:p>
        </p:txBody>
      </p:sp>
      <p:sp>
        <p:nvSpPr>
          <p:cNvPr id="34" name="Text Placeholder 2"/>
          <p:cNvSpPr txBox="1">
            <a:spLocks/>
          </p:cNvSpPr>
          <p:nvPr/>
        </p:nvSpPr>
        <p:spPr>
          <a:xfrm>
            <a:off x="795288" y="3699479"/>
            <a:ext cx="162981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35" name="Text Placeholder 7"/>
          <p:cNvSpPr txBox="1">
            <a:spLocks/>
          </p:cNvSpPr>
          <p:nvPr/>
        </p:nvSpPr>
        <p:spPr>
          <a:xfrm>
            <a:off x="2447759" y="1204020"/>
            <a:ext cx="1537175" cy="253769"/>
          </a:xfrm>
          <a:prstGeom prst="rect">
            <a:avLst/>
          </a:prstGeom>
        </p:spPr>
        <p:txBody>
          <a:bodyPr vert="horz" lIns="0" tIns="73846" rIns="0" bIns="7384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文字内容</a:t>
            </a:r>
          </a:p>
        </p:txBody>
      </p:sp>
      <p:sp>
        <p:nvSpPr>
          <p:cNvPr id="36" name="Text Placeholder 2"/>
          <p:cNvSpPr txBox="1">
            <a:spLocks/>
          </p:cNvSpPr>
          <p:nvPr/>
        </p:nvSpPr>
        <p:spPr>
          <a:xfrm>
            <a:off x="2447758" y="1477703"/>
            <a:ext cx="162981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37" name="Text Placeholder 7"/>
          <p:cNvSpPr txBox="1">
            <a:spLocks/>
          </p:cNvSpPr>
          <p:nvPr/>
        </p:nvSpPr>
        <p:spPr>
          <a:xfrm>
            <a:off x="3869967" y="3527401"/>
            <a:ext cx="1537175" cy="253769"/>
          </a:xfrm>
          <a:prstGeom prst="rect">
            <a:avLst/>
          </a:prstGeom>
        </p:spPr>
        <p:txBody>
          <a:bodyPr vert="horz" lIns="0" tIns="73846" rIns="0" bIns="7384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文字内容</a:t>
            </a:r>
          </a:p>
        </p:txBody>
      </p:sp>
      <p:sp>
        <p:nvSpPr>
          <p:cNvPr id="38" name="Text Placeholder 2"/>
          <p:cNvSpPr txBox="1">
            <a:spLocks/>
          </p:cNvSpPr>
          <p:nvPr/>
        </p:nvSpPr>
        <p:spPr>
          <a:xfrm>
            <a:off x="3869966" y="3801084"/>
            <a:ext cx="162981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39" name="Text Placeholder 7"/>
          <p:cNvSpPr txBox="1">
            <a:spLocks/>
          </p:cNvSpPr>
          <p:nvPr/>
        </p:nvSpPr>
        <p:spPr>
          <a:xfrm>
            <a:off x="5251541" y="1237889"/>
            <a:ext cx="1537175" cy="253769"/>
          </a:xfrm>
          <a:prstGeom prst="rect">
            <a:avLst/>
          </a:prstGeom>
        </p:spPr>
        <p:txBody>
          <a:bodyPr vert="horz" lIns="0" tIns="73846" rIns="0" bIns="7384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文字内容</a:t>
            </a:r>
          </a:p>
        </p:txBody>
      </p:sp>
      <p:sp>
        <p:nvSpPr>
          <p:cNvPr id="40" name="Text Placeholder 2"/>
          <p:cNvSpPr txBox="1">
            <a:spLocks/>
          </p:cNvSpPr>
          <p:nvPr/>
        </p:nvSpPr>
        <p:spPr>
          <a:xfrm>
            <a:off x="5251539" y="1511571"/>
            <a:ext cx="162981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41" name="Text Placeholder 7"/>
          <p:cNvSpPr txBox="1">
            <a:spLocks/>
          </p:cNvSpPr>
          <p:nvPr/>
        </p:nvSpPr>
        <p:spPr>
          <a:xfrm>
            <a:off x="6795652" y="3513855"/>
            <a:ext cx="1537175" cy="253769"/>
          </a:xfrm>
          <a:prstGeom prst="rect">
            <a:avLst/>
          </a:prstGeom>
        </p:spPr>
        <p:txBody>
          <a:bodyPr vert="horz" lIns="0" tIns="73846" rIns="0" bIns="7384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文字内容</a:t>
            </a:r>
          </a:p>
        </p:txBody>
      </p:sp>
      <p:sp>
        <p:nvSpPr>
          <p:cNvPr id="42" name="Text Placeholder 2"/>
          <p:cNvSpPr txBox="1">
            <a:spLocks/>
          </p:cNvSpPr>
          <p:nvPr/>
        </p:nvSpPr>
        <p:spPr>
          <a:xfrm>
            <a:off x="6795652" y="3787537"/>
            <a:ext cx="162981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extLst>
      <p:ext uri="{BB962C8B-B14F-4D97-AF65-F5344CB8AC3E}">
        <p14:creationId xmlns:p14="http://schemas.microsoft.com/office/powerpoint/2010/main" val="106401980"/>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ppt_x"/>
                                          </p:val>
                                        </p:tav>
                                        <p:tav tm="100000">
                                          <p:val>
                                            <p:strVal val="#ppt_x"/>
                                          </p:val>
                                        </p:tav>
                                      </p:tavLst>
                                    </p:anim>
                                    <p:anim calcmode="lin" valueType="num">
                                      <p:cBhvr additive="base">
                                        <p:cTn id="8" dur="750" fill="hold"/>
                                        <p:tgtEl>
                                          <p:spTgt spid="5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250"/>
                            </p:stCondLst>
                            <p:childTnLst>
                              <p:par>
                                <p:cTn id="15" presetID="2" presetClass="entr" presetSubtype="4" accel="5000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ppt_x"/>
                                          </p:val>
                                        </p:tav>
                                        <p:tav tm="100000">
                                          <p:val>
                                            <p:strVal val="#ppt_x"/>
                                          </p:val>
                                        </p:tav>
                                      </p:tavLst>
                                    </p:anim>
                                    <p:anim calcmode="lin" valueType="num">
                                      <p:cBhvr additive="base">
                                        <p:cTn id="18" dur="750" fill="hold"/>
                                        <p:tgtEl>
                                          <p:spTgt spid="5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500"/>
                            </p:stCondLst>
                            <p:childTnLst>
                              <p:par>
                                <p:cTn id="25" presetID="2" presetClass="entr" presetSubtype="1" accel="5000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750" fill="hold"/>
                                        <p:tgtEl>
                                          <p:spTgt spid="54"/>
                                        </p:tgtEl>
                                        <p:attrNameLst>
                                          <p:attrName>ppt_x</p:attrName>
                                        </p:attrNameLst>
                                      </p:cBhvr>
                                      <p:tavLst>
                                        <p:tav tm="0">
                                          <p:val>
                                            <p:strVal val="#ppt_x"/>
                                          </p:val>
                                        </p:tav>
                                        <p:tav tm="100000">
                                          <p:val>
                                            <p:strVal val="#ppt_x"/>
                                          </p:val>
                                        </p:tav>
                                      </p:tavLst>
                                    </p:anim>
                                    <p:anim calcmode="lin" valueType="num">
                                      <p:cBhvr additive="base">
                                        <p:cTn id="28" dur="750" fill="hold"/>
                                        <p:tgtEl>
                                          <p:spTgt spid="54"/>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3250"/>
                            </p:stCondLst>
                            <p:childTnLst>
                              <p:par>
                                <p:cTn id="30" presetID="2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750"/>
                            </p:stCondLst>
                            <p:childTnLst>
                              <p:par>
                                <p:cTn id="35" presetID="2" presetClass="entr" presetSubtype="4" accel="5000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750" fill="hold"/>
                                        <p:tgtEl>
                                          <p:spTgt spid="55"/>
                                        </p:tgtEl>
                                        <p:attrNameLst>
                                          <p:attrName>ppt_x</p:attrName>
                                        </p:attrNameLst>
                                      </p:cBhvr>
                                      <p:tavLst>
                                        <p:tav tm="0">
                                          <p:val>
                                            <p:strVal val="#ppt_x"/>
                                          </p:val>
                                        </p:tav>
                                        <p:tav tm="100000">
                                          <p:val>
                                            <p:strVal val="#ppt_x"/>
                                          </p:val>
                                        </p:tav>
                                      </p:tavLst>
                                    </p:anim>
                                    <p:anim calcmode="lin" valueType="num">
                                      <p:cBhvr additive="base">
                                        <p:cTn id="38" dur="750" fill="hold"/>
                                        <p:tgtEl>
                                          <p:spTgt spid="5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4500"/>
                            </p:stCondLst>
                            <p:childTnLst>
                              <p:par>
                                <p:cTn id="40" presetID="23" presetClass="entr" presetSubtype="16"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000"/>
                            </p:stCondLst>
                            <p:childTnLst>
                              <p:par>
                                <p:cTn id="45" presetID="2" presetClass="entr" presetSubtype="1" accel="5000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750" fill="hold"/>
                                        <p:tgtEl>
                                          <p:spTgt spid="56"/>
                                        </p:tgtEl>
                                        <p:attrNameLst>
                                          <p:attrName>ppt_x</p:attrName>
                                        </p:attrNameLst>
                                      </p:cBhvr>
                                      <p:tavLst>
                                        <p:tav tm="0">
                                          <p:val>
                                            <p:strVal val="#ppt_x"/>
                                          </p:val>
                                        </p:tav>
                                        <p:tav tm="100000">
                                          <p:val>
                                            <p:strVal val="#ppt_x"/>
                                          </p:val>
                                        </p:tav>
                                      </p:tavLst>
                                    </p:anim>
                                    <p:anim calcmode="lin" valueType="num">
                                      <p:cBhvr additive="base">
                                        <p:cTn id="48" dur="750" fill="hold"/>
                                        <p:tgtEl>
                                          <p:spTgt spid="56"/>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5750"/>
                            </p:stCondLst>
                            <p:childTnLst>
                              <p:par>
                                <p:cTn id="50" presetID="2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childTnLst>
                                </p:cTn>
                              </p:par>
                            </p:childTnLst>
                          </p:cTn>
                        </p:par>
                        <p:par>
                          <p:cTn id="54" fill="hold">
                            <p:stCondLst>
                              <p:cond delay="6250"/>
                            </p:stCondLst>
                            <p:childTnLst>
                              <p:par>
                                <p:cTn id="55" presetID="53" presetClass="entr" presetSubtype="16" fill="hold" grpId="0" nodeType="afterEffect">
                                  <p:stCondLst>
                                    <p:cond delay="0"/>
                                  </p:stCondLst>
                                  <p:childTnLst>
                                    <p:set>
                                      <p:cBhvr>
                                        <p:cTn id="56" dur="1" fill="hold">
                                          <p:stCondLst>
                                            <p:cond delay="0"/>
                                          </p:stCondLst>
                                        </p:cTn>
                                        <p:tgtEl>
                                          <p:spTgt spid="33">
                                            <p:txEl>
                                              <p:pRg st="0" end="0"/>
                                            </p:txEl>
                                          </p:spTgt>
                                        </p:tgtEl>
                                        <p:attrNameLst>
                                          <p:attrName>style.visibility</p:attrName>
                                        </p:attrNameLst>
                                      </p:cBhvr>
                                      <p:to>
                                        <p:strVal val="visible"/>
                                      </p:to>
                                    </p:set>
                                    <p:anim calcmode="lin" valueType="num">
                                      <p:cBhvr>
                                        <p:cTn id="57" dur="4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8" dur="4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9" dur="400"/>
                                        <p:tgtEl>
                                          <p:spTgt spid="33">
                                            <p:txEl>
                                              <p:pRg st="0" end="0"/>
                                            </p:txEl>
                                          </p:spTgt>
                                        </p:tgtEl>
                                      </p:cBhvr>
                                    </p:animEffect>
                                  </p:childTnLst>
                                </p:cTn>
                              </p:par>
                            </p:childTnLst>
                          </p:cTn>
                        </p:par>
                        <p:par>
                          <p:cTn id="60" fill="hold">
                            <p:stCondLst>
                              <p:cond delay="6650"/>
                            </p:stCondLst>
                            <p:childTnLst>
                              <p:par>
                                <p:cTn id="61" presetID="53" presetClass="entr" presetSubtype="16" fill="hold" grpId="0" nodeType="afterEffect">
                                  <p:stCondLst>
                                    <p:cond delay="0"/>
                                  </p:stCondLst>
                                  <p:childTnLst>
                                    <p:set>
                                      <p:cBhvr>
                                        <p:cTn id="62" dur="1" fill="hold">
                                          <p:stCondLst>
                                            <p:cond delay="0"/>
                                          </p:stCondLst>
                                        </p:cTn>
                                        <p:tgtEl>
                                          <p:spTgt spid="34">
                                            <p:txEl>
                                              <p:pRg st="0" end="0"/>
                                            </p:txEl>
                                          </p:spTgt>
                                        </p:tgtEl>
                                        <p:attrNameLst>
                                          <p:attrName>style.visibility</p:attrName>
                                        </p:attrNameLst>
                                      </p:cBhvr>
                                      <p:to>
                                        <p:strVal val="visible"/>
                                      </p:to>
                                    </p:set>
                                    <p:anim calcmode="lin" valueType="num">
                                      <p:cBhvr>
                                        <p:cTn id="63" dur="4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4" dur="4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5" dur="400"/>
                                        <p:tgtEl>
                                          <p:spTgt spid="34">
                                            <p:txEl>
                                              <p:pRg st="0" end="0"/>
                                            </p:txEl>
                                          </p:spTgt>
                                        </p:tgtEl>
                                      </p:cBhvr>
                                    </p:animEffect>
                                  </p:childTnLst>
                                </p:cTn>
                              </p:par>
                            </p:childTnLst>
                          </p:cTn>
                        </p:par>
                        <p:par>
                          <p:cTn id="66" fill="hold">
                            <p:stCondLst>
                              <p:cond delay="7050"/>
                            </p:stCondLst>
                            <p:childTnLst>
                              <p:par>
                                <p:cTn id="67" presetID="53" presetClass="entr" presetSubtype="16" fill="hold" grpId="0" nodeType="afterEffect">
                                  <p:stCondLst>
                                    <p:cond delay="0"/>
                                  </p:stCondLst>
                                  <p:childTnLst>
                                    <p:set>
                                      <p:cBhvr>
                                        <p:cTn id="68" dur="1" fill="hold">
                                          <p:stCondLst>
                                            <p:cond delay="0"/>
                                          </p:stCondLst>
                                        </p:cTn>
                                        <p:tgtEl>
                                          <p:spTgt spid="35">
                                            <p:txEl>
                                              <p:pRg st="0" end="0"/>
                                            </p:txEl>
                                          </p:spTgt>
                                        </p:tgtEl>
                                        <p:attrNameLst>
                                          <p:attrName>style.visibility</p:attrName>
                                        </p:attrNameLst>
                                      </p:cBhvr>
                                      <p:to>
                                        <p:strVal val="visible"/>
                                      </p:to>
                                    </p:set>
                                    <p:anim calcmode="lin" valueType="num">
                                      <p:cBhvr>
                                        <p:cTn id="69" dur="4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35">
                                            <p:txEl>
                                              <p:pRg st="0" end="0"/>
                                            </p:txEl>
                                          </p:spTgt>
                                        </p:tgtEl>
                                      </p:cBhvr>
                                    </p:animEffect>
                                  </p:childTnLst>
                                </p:cTn>
                              </p:par>
                            </p:childTnLst>
                          </p:cTn>
                        </p:par>
                        <p:par>
                          <p:cTn id="72" fill="hold">
                            <p:stCondLst>
                              <p:cond delay="7450"/>
                            </p:stCondLst>
                            <p:childTnLst>
                              <p:par>
                                <p:cTn id="73" presetID="53" presetClass="entr" presetSubtype="16" fill="hold" grpId="0" nodeType="after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 calcmode="lin" valueType="num">
                                      <p:cBhvr>
                                        <p:cTn id="75" dur="4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36">
                                            <p:txEl>
                                              <p:pRg st="0" end="0"/>
                                            </p:txEl>
                                          </p:spTgt>
                                        </p:tgtEl>
                                      </p:cBhvr>
                                    </p:animEffect>
                                  </p:childTnLst>
                                </p:cTn>
                              </p:par>
                            </p:childTnLst>
                          </p:cTn>
                        </p:par>
                        <p:par>
                          <p:cTn id="78" fill="hold">
                            <p:stCondLst>
                              <p:cond delay="7850"/>
                            </p:stCondLst>
                            <p:childTnLst>
                              <p:par>
                                <p:cTn id="79" presetID="53" presetClass="entr" presetSubtype="16" fill="hold" grpId="0" nodeType="afterEffect">
                                  <p:stCondLst>
                                    <p:cond delay="0"/>
                                  </p:stCondLst>
                                  <p:childTnLst>
                                    <p:set>
                                      <p:cBhvr>
                                        <p:cTn id="80" dur="1" fill="hold">
                                          <p:stCondLst>
                                            <p:cond delay="0"/>
                                          </p:stCondLst>
                                        </p:cTn>
                                        <p:tgtEl>
                                          <p:spTgt spid="37">
                                            <p:txEl>
                                              <p:pRg st="0" end="0"/>
                                            </p:txEl>
                                          </p:spTgt>
                                        </p:tgtEl>
                                        <p:attrNameLst>
                                          <p:attrName>style.visibility</p:attrName>
                                        </p:attrNameLst>
                                      </p:cBhvr>
                                      <p:to>
                                        <p:strVal val="visible"/>
                                      </p:to>
                                    </p:set>
                                    <p:anim calcmode="lin" valueType="num">
                                      <p:cBhvr>
                                        <p:cTn id="81" dur="4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37">
                                            <p:txEl>
                                              <p:pRg st="0" end="0"/>
                                            </p:txEl>
                                          </p:spTgt>
                                        </p:tgtEl>
                                      </p:cBhvr>
                                    </p:animEffect>
                                  </p:childTnLst>
                                </p:cTn>
                              </p:par>
                            </p:childTnLst>
                          </p:cTn>
                        </p:par>
                        <p:par>
                          <p:cTn id="84" fill="hold">
                            <p:stCondLst>
                              <p:cond delay="8250"/>
                            </p:stCondLst>
                            <p:childTnLst>
                              <p:par>
                                <p:cTn id="85" presetID="53" presetClass="entr" presetSubtype="16" fill="hold" grpId="0" nodeType="afterEffect">
                                  <p:stCondLst>
                                    <p:cond delay="0"/>
                                  </p:stCondLst>
                                  <p:childTnLst>
                                    <p:set>
                                      <p:cBhvr>
                                        <p:cTn id="86" dur="1" fill="hold">
                                          <p:stCondLst>
                                            <p:cond delay="0"/>
                                          </p:stCondLst>
                                        </p:cTn>
                                        <p:tgtEl>
                                          <p:spTgt spid="38">
                                            <p:txEl>
                                              <p:pRg st="0" end="0"/>
                                            </p:txEl>
                                          </p:spTgt>
                                        </p:tgtEl>
                                        <p:attrNameLst>
                                          <p:attrName>style.visibility</p:attrName>
                                        </p:attrNameLst>
                                      </p:cBhvr>
                                      <p:to>
                                        <p:strVal val="visible"/>
                                      </p:to>
                                    </p:set>
                                    <p:anim calcmode="lin" valueType="num">
                                      <p:cBhvr>
                                        <p:cTn id="87" dur="4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8" dur="4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89" dur="400"/>
                                        <p:tgtEl>
                                          <p:spTgt spid="38">
                                            <p:txEl>
                                              <p:pRg st="0" end="0"/>
                                            </p:txEl>
                                          </p:spTgt>
                                        </p:tgtEl>
                                      </p:cBhvr>
                                    </p:animEffect>
                                  </p:childTnLst>
                                </p:cTn>
                              </p:par>
                            </p:childTnLst>
                          </p:cTn>
                        </p:par>
                        <p:par>
                          <p:cTn id="90" fill="hold">
                            <p:stCondLst>
                              <p:cond delay="8650"/>
                            </p:stCondLst>
                            <p:childTnLst>
                              <p:par>
                                <p:cTn id="91" presetID="53" presetClass="entr" presetSubtype="16" fill="hold" grpId="0" nodeType="afterEffect">
                                  <p:stCondLst>
                                    <p:cond delay="0"/>
                                  </p:stCondLst>
                                  <p:childTnLst>
                                    <p:set>
                                      <p:cBhvr>
                                        <p:cTn id="92" dur="1" fill="hold">
                                          <p:stCondLst>
                                            <p:cond delay="0"/>
                                          </p:stCondLst>
                                        </p:cTn>
                                        <p:tgtEl>
                                          <p:spTgt spid="39">
                                            <p:txEl>
                                              <p:pRg st="0" end="0"/>
                                            </p:txEl>
                                          </p:spTgt>
                                        </p:tgtEl>
                                        <p:attrNameLst>
                                          <p:attrName>style.visibility</p:attrName>
                                        </p:attrNameLst>
                                      </p:cBhvr>
                                      <p:to>
                                        <p:strVal val="visible"/>
                                      </p:to>
                                    </p:set>
                                    <p:anim calcmode="lin" valueType="num">
                                      <p:cBhvr>
                                        <p:cTn id="93" dur="4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94" dur="4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95" dur="400"/>
                                        <p:tgtEl>
                                          <p:spTgt spid="39">
                                            <p:txEl>
                                              <p:pRg st="0" end="0"/>
                                            </p:txEl>
                                          </p:spTgt>
                                        </p:tgtEl>
                                      </p:cBhvr>
                                    </p:animEffect>
                                  </p:childTnLst>
                                </p:cTn>
                              </p:par>
                            </p:childTnLst>
                          </p:cTn>
                        </p:par>
                        <p:par>
                          <p:cTn id="96" fill="hold">
                            <p:stCondLst>
                              <p:cond delay="9050"/>
                            </p:stCondLst>
                            <p:childTnLst>
                              <p:par>
                                <p:cTn id="97" presetID="53" presetClass="entr" presetSubtype="16" fill="hold" grpId="0" nodeType="afterEffect">
                                  <p:stCondLst>
                                    <p:cond delay="0"/>
                                  </p:stCondLst>
                                  <p:childTnLst>
                                    <p:set>
                                      <p:cBhvr>
                                        <p:cTn id="98" dur="1" fill="hold">
                                          <p:stCondLst>
                                            <p:cond delay="0"/>
                                          </p:stCondLst>
                                        </p:cTn>
                                        <p:tgtEl>
                                          <p:spTgt spid="40">
                                            <p:txEl>
                                              <p:pRg st="0" end="0"/>
                                            </p:txEl>
                                          </p:spTgt>
                                        </p:tgtEl>
                                        <p:attrNameLst>
                                          <p:attrName>style.visibility</p:attrName>
                                        </p:attrNameLst>
                                      </p:cBhvr>
                                      <p:to>
                                        <p:strVal val="visible"/>
                                      </p:to>
                                    </p:set>
                                    <p:anim calcmode="lin" valueType="num">
                                      <p:cBhvr>
                                        <p:cTn id="99" dur="4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0" dur="4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01" dur="400"/>
                                        <p:tgtEl>
                                          <p:spTgt spid="40">
                                            <p:txEl>
                                              <p:pRg st="0" end="0"/>
                                            </p:txEl>
                                          </p:spTgt>
                                        </p:tgtEl>
                                      </p:cBhvr>
                                    </p:animEffect>
                                  </p:childTnLst>
                                </p:cTn>
                              </p:par>
                            </p:childTnLst>
                          </p:cTn>
                        </p:par>
                        <p:par>
                          <p:cTn id="102" fill="hold">
                            <p:stCondLst>
                              <p:cond delay="9450"/>
                            </p:stCondLst>
                            <p:childTnLst>
                              <p:par>
                                <p:cTn id="103" presetID="53" presetClass="entr" presetSubtype="16" fill="hold" grpId="0" nodeType="afterEffect">
                                  <p:stCondLst>
                                    <p:cond delay="0"/>
                                  </p:stCondLst>
                                  <p:childTnLst>
                                    <p:set>
                                      <p:cBhvr>
                                        <p:cTn id="104" dur="1" fill="hold">
                                          <p:stCondLst>
                                            <p:cond delay="0"/>
                                          </p:stCondLst>
                                        </p:cTn>
                                        <p:tgtEl>
                                          <p:spTgt spid="41">
                                            <p:txEl>
                                              <p:pRg st="0" end="0"/>
                                            </p:txEl>
                                          </p:spTgt>
                                        </p:tgtEl>
                                        <p:attrNameLst>
                                          <p:attrName>style.visibility</p:attrName>
                                        </p:attrNameLst>
                                      </p:cBhvr>
                                      <p:to>
                                        <p:strVal val="visible"/>
                                      </p:to>
                                    </p:set>
                                    <p:anim calcmode="lin" valueType="num">
                                      <p:cBhvr>
                                        <p:cTn id="105" dur="4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6" dur="4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7" dur="400"/>
                                        <p:tgtEl>
                                          <p:spTgt spid="41">
                                            <p:txEl>
                                              <p:pRg st="0" end="0"/>
                                            </p:txEl>
                                          </p:spTgt>
                                        </p:tgtEl>
                                      </p:cBhvr>
                                    </p:animEffect>
                                  </p:childTnLst>
                                </p:cTn>
                              </p:par>
                            </p:childTnLst>
                          </p:cTn>
                        </p:par>
                        <p:par>
                          <p:cTn id="108" fill="hold">
                            <p:stCondLst>
                              <p:cond delay="9850"/>
                            </p:stCondLst>
                            <p:childTnLst>
                              <p:par>
                                <p:cTn id="109" presetID="53" presetClass="entr" presetSubtype="16" fill="hold" grpId="0" nodeType="afterEffect">
                                  <p:stCondLst>
                                    <p:cond delay="0"/>
                                  </p:stCondLst>
                                  <p:childTnLst>
                                    <p:set>
                                      <p:cBhvr>
                                        <p:cTn id="110" dur="1" fill="hold">
                                          <p:stCondLst>
                                            <p:cond delay="0"/>
                                          </p:stCondLst>
                                        </p:cTn>
                                        <p:tgtEl>
                                          <p:spTgt spid="42">
                                            <p:txEl>
                                              <p:pRg st="0" end="0"/>
                                            </p:txEl>
                                          </p:spTgt>
                                        </p:tgtEl>
                                        <p:attrNameLst>
                                          <p:attrName>style.visibility</p:attrName>
                                        </p:attrNameLst>
                                      </p:cBhvr>
                                      <p:to>
                                        <p:strVal val="visible"/>
                                      </p:to>
                                    </p:set>
                                    <p:anim calcmode="lin" valueType="num">
                                      <p:cBhvr>
                                        <p:cTn id="111" dur="4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12" dur="4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13" dur="4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400" fill="hold"/>
                        <p:tgtEl>
                          <p:spTgt spid="33"/>
                        </p:tgtEl>
                        <p:attrNameLst>
                          <p:attrName>ppt_w</p:attrName>
                        </p:attrNameLst>
                      </p:cBhvr>
                      <p:tavLst>
                        <p:tav tm="0">
                          <p:val>
                            <p:fltVal val="0"/>
                          </p:val>
                        </p:tav>
                        <p:tav tm="100000">
                          <p:val>
                            <p:strVal val="#ppt_w"/>
                          </p:val>
                        </p:tav>
                      </p:tavLst>
                    </p:anim>
                    <p:anim calcmode="lin" valueType="num">
                      <p:cBhvr>
                        <p:cTn dur="400" fill="hold"/>
                        <p:tgtEl>
                          <p:spTgt spid="33"/>
                        </p:tgtEl>
                        <p:attrNameLst>
                          <p:attrName>ppt_h</p:attrName>
                        </p:attrNameLst>
                      </p:cBhvr>
                      <p:tavLst>
                        <p:tav tm="0">
                          <p:val>
                            <p:fltVal val="0"/>
                          </p:val>
                        </p:tav>
                        <p:tav tm="100000">
                          <p:val>
                            <p:strVal val="#ppt_h"/>
                          </p:val>
                        </p:tav>
                      </p:tavLst>
                    </p:anim>
                    <p:animEffect transition="in" filter="fade">
                      <p:cBhvr>
                        <p:cTn dur="4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400" fill="hold"/>
                        <p:tgtEl>
                          <p:spTgt spid="34"/>
                        </p:tgtEl>
                        <p:attrNameLst>
                          <p:attrName>ppt_w</p:attrName>
                        </p:attrNameLst>
                      </p:cBhvr>
                      <p:tavLst>
                        <p:tav tm="0">
                          <p:val>
                            <p:fltVal val="0"/>
                          </p:val>
                        </p:tav>
                        <p:tav tm="100000">
                          <p:val>
                            <p:strVal val="#ppt_w"/>
                          </p:val>
                        </p:tav>
                      </p:tavLst>
                    </p:anim>
                    <p:anim calcmode="lin" valueType="num">
                      <p:cBhvr>
                        <p:cTn dur="400" fill="hold"/>
                        <p:tgtEl>
                          <p:spTgt spid="34"/>
                        </p:tgtEl>
                        <p:attrNameLst>
                          <p:attrName>ppt_h</p:attrName>
                        </p:attrNameLst>
                      </p:cBhvr>
                      <p:tavLst>
                        <p:tav tm="0">
                          <p:val>
                            <p:fltVal val="0"/>
                          </p:val>
                        </p:tav>
                        <p:tav tm="100000">
                          <p:val>
                            <p:strVal val="#ppt_h"/>
                          </p:val>
                        </p:tav>
                      </p:tavLst>
                    </p:anim>
                    <p:animEffect transition="in" filter="fade">
                      <p:cBhvr>
                        <p:cTn dur="4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400" fill="hold"/>
                        <p:tgtEl>
                          <p:spTgt spid="35"/>
                        </p:tgtEl>
                        <p:attrNameLst>
                          <p:attrName>ppt_w</p:attrName>
                        </p:attrNameLst>
                      </p:cBhvr>
                      <p:tavLst>
                        <p:tav tm="0">
                          <p:val>
                            <p:fltVal val="0"/>
                          </p:val>
                        </p:tav>
                        <p:tav tm="100000">
                          <p:val>
                            <p:strVal val="#ppt_w"/>
                          </p:val>
                        </p:tav>
                      </p:tavLst>
                    </p:anim>
                    <p:anim calcmode="lin" valueType="num">
                      <p:cBhvr>
                        <p:cTn dur="400" fill="hold"/>
                        <p:tgtEl>
                          <p:spTgt spid="35"/>
                        </p:tgtEl>
                        <p:attrNameLst>
                          <p:attrName>ppt_h</p:attrName>
                        </p:attrNameLst>
                      </p:cBhvr>
                      <p:tavLst>
                        <p:tav tm="0">
                          <p:val>
                            <p:fltVal val="0"/>
                          </p:val>
                        </p:tav>
                        <p:tav tm="100000">
                          <p:val>
                            <p:strVal val="#ppt_h"/>
                          </p:val>
                        </p:tav>
                      </p:tavLst>
                    </p:anim>
                    <p:animEffect transition="in" filter="fade">
                      <p:cBhvr>
                        <p:cTn dur="4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400" fill="hold"/>
                        <p:tgtEl>
                          <p:spTgt spid="36"/>
                        </p:tgtEl>
                        <p:attrNameLst>
                          <p:attrName>ppt_w</p:attrName>
                        </p:attrNameLst>
                      </p:cBhvr>
                      <p:tavLst>
                        <p:tav tm="0">
                          <p:val>
                            <p:fltVal val="0"/>
                          </p:val>
                        </p:tav>
                        <p:tav tm="100000">
                          <p:val>
                            <p:strVal val="#ppt_w"/>
                          </p:val>
                        </p:tav>
                      </p:tavLst>
                    </p:anim>
                    <p:anim calcmode="lin" valueType="num">
                      <p:cBhvr>
                        <p:cTn dur="400" fill="hold"/>
                        <p:tgtEl>
                          <p:spTgt spid="36"/>
                        </p:tgtEl>
                        <p:attrNameLst>
                          <p:attrName>ppt_h</p:attrName>
                        </p:attrNameLst>
                      </p:cBhvr>
                      <p:tavLst>
                        <p:tav tm="0">
                          <p:val>
                            <p:fltVal val="0"/>
                          </p:val>
                        </p:tav>
                        <p:tav tm="100000">
                          <p:val>
                            <p:strVal val="#ppt_h"/>
                          </p:val>
                        </p:tav>
                      </p:tavLst>
                    </p:anim>
                    <p:animEffect transition="in" filter="fade">
                      <p:cBhvr>
                        <p:cTn dur="4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400" fill="hold"/>
                        <p:tgtEl>
                          <p:spTgt spid="37"/>
                        </p:tgtEl>
                        <p:attrNameLst>
                          <p:attrName>ppt_w</p:attrName>
                        </p:attrNameLst>
                      </p:cBhvr>
                      <p:tavLst>
                        <p:tav tm="0">
                          <p:val>
                            <p:fltVal val="0"/>
                          </p:val>
                        </p:tav>
                        <p:tav tm="100000">
                          <p:val>
                            <p:strVal val="#ppt_w"/>
                          </p:val>
                        </p:tav>
                      </p:tavLst>
                    </p:anim>
                    <p:anim calcmode="lin" valueType="num">
                      <p:cBhvr>
                        <p:cTn dur="400" fill="hold"/>
                        <p:tgtEl>
                          <p:spTgt spid="37"/>
                        </p:tgtEl>
                        <p:attrNameLst>
                          <p:attrName>ppt_h</p:attrName>
                        </p:attrNameLst>
                      </p:cBhvr>
                      <p:tavLst>
                        <p:tav tm="0">
                          <p:val>
                            <p:fltVal val="0"/>
                          </p:val>
                        </p:tav>
                        <p:tav tm="100000">
                          <p:val>
                            <p:strVal val="#ppt_h"/>
                          </p:val>
                        </p:tav>
                      </p:tavLst>
                    </p:anim>
                    <p:animEffect transition="in" filter="fade">
                      <p:cBhvr>
                        <p:cTn dur="4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400" fill="hold"/>
                        <p:tgtEl>
                          <p:spTgt spid="38"/>
                        </p:tgtEl>
                        <p:attrNameLst>
                          <p:attrName>ppt_w</p:attrName>
                        </p:attrNameLst>
                      </p:cBhvr>
                      <p:tavLst>
                        <p:tav tm="0">
                          <p:val>
                            <p:fltVal val="0"/>
                          </p:val>
                        </p:tav>
                        <p:tav tm="100000">
                          <p:val>
                            <p:strVal val="#ppt_w"/>
                          </p:val>
                        </p:tav>
                      </p:tavLst>
                    </p:anim>
                    <p:anim calcmode="lin" valueType="num">
                      <p:cBhvr>
                        <p:cTn dur="400" fill="hold"/>
                        <p:tgtEl>
                          <p:spTgt spid="38"/>
                        </p:tgtEl>
                        <p:attrNameLst>
                          <p:attrName>ppt_h</p:attrName>
                        </p:attrNameLst>
                      </p:cBhvr>
                      <p:tavLst>
                        <p:tav tm="0">
                          <p:val>
                            <p:fltVal val="0"/>
                          </p:val>
                        </p:tav>
                        <p:tav tm="100000">
                          <p:val>
                            <p:strVal val="#ppt_h"/>
                          </p:val>
                        </p:tav>
                      </p:tavLst>
                    </p:anim>
                    <p:animEffect transition="in" filter="fade">
                      <p:cBhvr>
                        <p:cTn dur="4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400" fill="hold"/>
                        <p:tgtEl>
                          <p:spTgt spid="39"/>
                        </p:tgtEl>
                        <p:attrNameLst>
                          <p:attrName>ppt_w</p:attrName>
                        </p:attrNameLst>
                      </p:cBhvr>
                      <p:tavLst>
                        <p:tav tm="0">
                          <p:val>
                            <p:fltVal val="0"/>
                          </p:val>
                        </p:tav>
                        <p:tav tm="100000">
                          <p:val>
                            <p:strVal val="#ppt_w"/>
                          </p:val>
                        </p:tav>
                      </p:tavLst>
                    </p:anim>
                    <p:anim calcmode="lin" valueType="num">
                      <p:cBhvr>
                        <p:cTn dur="400" fill="hold"/>
                        <p:tgtEl>
                          <p:spTgt spid="39"/>
                        </p:tgtEl>
                        <p:attrNameLst>
                          <p:attrName>ppt_h</p:attrName>
                        </p:attrNameLst>
                      </p:cBhvr>
                      <p:tavLst>
                        <p:tav tm="0">
                          <p:val>
                            <p:fltVal val="0"/>
                          </p:val>
                        </p:tav>
                        <p:tav tm="100000">
                          <p:val>
                            <p:strVal val="#ppt_h"/>
                          </p:val>
                        </p:tav>
                      </p:tavLst>
                    </p:anim>
                    <p:animEffect transition="in" filter="fade">
                      <p:cBhvr>
                        <p:cTn dur="4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400" fill="hold"/>
                        <p:tgtEl>
                          <p:spTgt spid="40"/>
                        </p:tgtEl>
                        <p:attrNameLst>
                          <p:attrName>ppt_w</p:attrName>
                        </p:attrNameLst>
                      </p:cBhvr>
                      <p:tavLst>
                        <p:tav tm="0">
                          <p:val>
                            <p:fltVal val="0"/>
                          </p:val>
                        </p:tav>
                        <p:tav tm="100000">
                          <p:val>
                            <p:strVal val="#ppt_w"/>
                          </p:val>
                        </p:tav>
                      </p:tavLst>
                    </p:anim>
                    <p:anim calcmode="lin" valueType="num">
                      <p:cBhvr>
                        <p:cTn dur="400" fill="hold"/>
                        <p:tgtEl>
                          <p:spTgt spid="40"/>
                        </p:tgtEl>
                        <p:attrNameLst>
                          <p:attrName>ppt_h</p:attrName>
                        </p:attrNameLst>
                      </p:cBhvr>
                      <p:tavLst>
                        <p:tav tm="0">
                          <p:val>
                            <p:fltVal val="0"/>
                          </p:val>
                        </p:tav>
                        <p:tav tm="100000">
                          <p:val>
                            <p:strVal val="#ppt_h"/>
                          </p:val>
                        </p:tav>
                      </p:tavLst>
                    </p:anim>
                    <p:animEffect transition="in" filter="fade">
                      <p:cBhvr>
                        <p:cTn dur="4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400" fill="hold"/>
                        <p:tgtEl>
                          <p:spTgt spid="41"/>
                        </p:tgtEl>
                        <p:attrNameLst>
                          <p:attrName>ppt_w</p:attrName>
                        </p:attrNameLst>
                      </p:cBhvr>
                      <p:tavLst>
                        <p:tav tm="0">
                          <p:val>
                            <p:fltVal val="0"/>
                          </p:val>
                        </p:tav>
                        <p:tav tm="100000">
                          <p:val>
                            <p:strVal val="#ppt_w"/>
                          </p:val>
                        </p:tav>
                      </p:tavLst>
                    </p:anim>
                    <p:anim calcmode="lin" valueType="num">
                      <p:cBhvr>
                        <p:cTn dur="400" fill="hold"/>
                        <p:tgtEl>
                          <p:spTgt spid="41"/>
                        </p:tgtEl>
                        <p:attrNameLst>
                          <p:attrName>ppt_h</p:attrName>
                        </p:attrNameLst>
                      </p:cBhvr>
                      <p:tavLst>
                        <p:tav tm="0">
                          <p:val>
                            <p:fltVal val="0"/>
                          </p:val>
                        </p:tav>
                        <p:tav tm="100000">
                          <p:val>
                            <p:strVal val="#ppt_h"/>
                          </p:val>
                        </p:tav>
                      </p:tavLst>
                    </p:anim>
                    <p:animEffect transition="in" filter="fade">
                      <p:cBhvr>
                        <p:cTn dur="4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400" fill="hold"/>
                        <p:tgtEl>
                          <p:spTgt spid="42"/>
                        </p:tgtEl>
                        <p:attrNameLst>
                          <p:attrName>ppt_w</p:attrName>
                        </p:attrNameLst>
                      </p:cBhvr>
                      <p:tavLst>
                        <p:tav tm="0">
                          <p:val>
                            <p:fltVal val="0"/>
                          </p:val>
                        </p:tav>
                        <p:tav tm="100000">
                          <p:val>
                            <p:strVal val="#ppt_w"/>
                          </p:val>
                        </p:tav>
                      </p:tavLst>
                    </p:anim>
                    <p:anim calcmode="lin" valueType="num">
                      <p:cBhvr>
                        <p:cTn dur="400" fill="hold"/>
                        <p:tgtEl>
                          <p:spTgt spid="42"/>
                        </p:tgtEl>
                        <p:attrNameLst>
                          <p:attrName>ppt_h</p:attrName>
                        </p:attrNameLst>
                      </p:cBhvr>
                      <p:tavLst>
                        <p:tav tm="0">
                          <p:val>
                            <p:fltVal val="0"/>
                          </p:val>
                        </p:tav>
                        <p:tav tm="100000">
                          <p:val>
                            <p:strVal val="#ppt_h"/>
                          </p:val>
                        </p:tav>
                      </p:tavLst>
                    </p:anim>
                    <p:animEffect transition="in" filter="fade">
                      <p:cBhvr>
                        <p:cTn dur="400"/>
                        <p:tgtEl>
                          <p:spTgt spid="42"/>
                        </p:tgtEl>
                      </p:cBhvr>
                    </p:animEffec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5052972" y="1781153"/>
            <a:ext cx="4090413" cy="1841729"/>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59" tIns="34279" rIns="68559" bIns="34279"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5763323" y="2337146"/>
            <a:ext cx="3380059" cy="1285736"/>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59" tIns="34279" rIns="68559" bIns="34279"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6"/>
          <p:cNvGrpSpPr/>
          <p:nvPr/>
        </p:nvGrpSpPr>
        <p:grpSpPr>
          <a:xfrm>
            <a:off x="5421659" y="2053230"/>
            <a:ext cx="3721722" cy="1569652"/>
            <a:chOff x="5421773" y="2139075"/>
            <a:chExt cx="3722225" cy="1569651"/>
          </a:xfrm>
          <a:solidFill>
            <a:schemeClr val="accent2"/>
          </a:solidFill>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59" tIns="34279" rIns="68559" bIns="34279"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2038" y="1589789"/>
            <a:ext cx="2228549"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2039" y="2519430"/>
            <a:ext cx="2638069"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2037" y="2264159"/>
            <a:ext cx="2419023"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grpSp>
        <p:nvGrpSpPr>
          <p:cNvPr id="5" name="组合 63"/>
          <p:cNvGrpSpPr/>
          <p:nvPr/>
        </p:nvGrpSpPr>
        <p:grpSpPr>
          <a:xfrm>
            <a:off x="1827885" y="1347992"/>
            <a:ext cx="1478598" cy="555878"/>
            <a:chOff x="3447030" y="3890564"/>
            <a:chExt cx="1971730" cy="741171"/>
          </a:xfrm>
        </p:grpSpPr>
        <p:sp>
          <p:nvSpPr>
            <p:cNvPr id="65"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0609" y="1560501"/>
            <a:ext cx="62857" cy="6286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0609" y="2231470"/>
            <a:ext cx="62857"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0609" y="2926592"/>
            <a:ext cx="62857"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1360" y="1364436"/>
            <a:ext cx="450647" cy="45070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1360" y="2037327"/>
            <a:ext cx="450647" cy="45070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1360" y="2730383"/>
            <a:ext cx="450647" cy="45070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799">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647" y="1452317"/>
            <a:ext cx="22807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6" rIns="68573" bIns="34286" numCol="1" spcCol="0" rtlCol="0" fromWordArt="0" anchor="ctr" anchorCtr="0" forceAA="0" compatLnSpc="1">
            <a:prstTxWarp prst="textNoShape">
              <a:avLst/>
            </a:prstTxWarp>
            <a:noAutofit/>
          </a:bodyPr>
          <a:lstStyle/>
          <a:p>
            <a:pPr algn="ctr"/>
            <a:endParaRPr lang="zh-CN" altLang="en-US" sz="1799" dirty="0">
              <a:solidFill>
                <a:prstClr val="white"/>
              </a:solidFill>
              <a:latin typeface="微软雅黑" panose="020B0503020204020204" pitchFamily="34" charset="-122"/>
              <a:ea typeface="微软雅黑" panose="020B0503020204020204" pitchFamily="34" charset="-122"/>
            </a:endParaRPr>
          </a:p>
        </p:txBody>
      </p:sp>
      <p:grpSp>
        <p:nvGrpSpPr>
          <p:cNvPr id="6" name="组合 73"/>
          <p:cNvGrpSpPr/>
          <p:nvPr/>
        </p:nvGrpSpPr>
        <p:grpSpPr>
          <a:xfrm>
            <a:off x="1452647" y="2162069"/>
            <a:ext cx="215782" cy="217283"/>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latin typeface="微软雅黑" panose="020B0503020204020204" pitchFamily="34" charset="-122"/>
                <a:ea typeface="微软雅黑" panose="020B0503020204020204" pitchFamily="34" charset="-122"/>
              </a:endParaRPr>
            </a:p>
          </p:txBody>
        </p:sp>
      </p:grpSp>
      <p:grpSp>
        <p:nvGrpSpPr>
          <p:cNvPr id="7" name="组合 108"/>
          <p:cNvGrpSpPr/>
          <p:nvPr/>
        </p:nvGrpSpPr>
        <p:grpSpPr>
          <a:xfrm>
            <a:off x="1461631" y="2831634"/>
            <a:ext cx="210105" cy="253311"/>
            <a:chOff x="4141788" y="809625"/>
            <a:chExt cx="3600450" cy="4340225"/>
          </a:xfrm>
          <a:solidFill>
            <a:schemeClr val="bg1"/>
          </a:solidFill>
        </p:grpSpPr>
        <p:sp>
          <p:nvSpPr>
            <p:cNvPr id="110" name="Freeform 7"/>
            <p:cNvSpPr>
              <a:spLocks/>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headEnd/>
              <a:tailEnd/>
            </a:ln>
            <a:extLst/>
          </p:spPr>
          <p:txBody>
            <a:bodyPr vert="horz" wrap="square" lIns="91412" tIns="45706" rIns="91412" bIns="45706" numCol="1" anchor="t" anchorCtr="0" compatLnSpc="1">
              <a:prstTxWarp prst="textNoShape">
                <a:avLst/>
              </a:prstTxWarp>
            </a:bodyPr>
            <a:lstStyle/>
            <a:p>
              <a:endParaRPr lang="zh-CN" altLang="en-US" sz="1799">
                <a:solidFill>
                  <a:srgbClr val="FFB954"/>
                </a:solidFill>
                <a:latin typeface="微软雅黑" panose="020B0503020204020204" pitchFamily="34" charset="-122"/>
                <a:ea typeface="微软雅黑" panose="020B0503020204020204" pitchFamily="34" charset="-122"/>
              </a:endParaRPr>
            </a:p>
          </p:txBody>
        </p:sp>
        <p:sp>
          <p:nvSpPr>
            <p:cNvPr id="111" name="Freeform 8"/>
            <p:cNvSpPr>
              <a:spLocks/>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headEnd/>
              <a:tailEnd/>
            </a:ln>
            <a:extLst/>
          </p:spPr>
          <p:txBody>
            <a:bodyPr vert="horz" wrap="square" lIns="91412" tIns="45706" rIns="91412" bIns="45706" numCol="1" anchor="t" anchorCtr="0" compatLnSpc="1">
              <a:prstTxWarp prst="textNoShape">
                <a:avLst/>
              </a:prstTxWarp>
            </a:bodyPr>
            <a:lstStyle/>
            <a:p>
              <a:endParaRPr lang="zh-CN" altLang="en-US" sz="1799">
                <a:solidFill>
                  <a:srgbClr val="FFB954"/>
                </a:solidFill>
                <a:latin typeface="微软雅黑" panose="020B0503020204020204" pitchFamily="34" charset="-122"/>
                <a:ea typeface="微软雅黑" panose="020B0503020204020204" pitchFamily="34" charset="-122"/>
              </a:endParaRPr>
            </a:p>
          </p:txBody>
        </p:sp>
      </p:grpSp>
      <p:grpSp>
        <p:nvGrpSpPr>
          <p:cNvPr id="8" name="组合 111"/>
          <p:cNvGrpSpPr/>
          <p:nvPr/>
        </p:nvGrpSpPr>
        <p:grpSpPr>
          <a:xfrm>
            <a:off x="1827885" y="1972393"/>
            <a:ext cx="1478598" cy="555878"/>
            <a:chOff x="3447030" y="3890564"/>
            <a:chExt cx="1971730" cy="741171"/>
          </a:xfrm>
        </p:grpSpPr>
        <p:sp>
          <p:nvSpPr>
            <p:cNvPr id="113"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114"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114"/>
          <p:cNvGrpSpPr/>
          <p:nvPr/>
        </p:nvGrpSpPr>
        <p:grpSpPr>
          <a:xfrm>
            <a:off x="1827885" y="2696079"/>
            <a:ext cx="1478598" cy="555878"/>
            <a:chOff x="3447030" y="3890564"/>
            <a:chExt cx="1971730" cy="741171"/>
          </a:xfrm>
        </p:grpSpPr>
        <p:sp>
          <p:nvSpPr>
            <p:cNvPr id="116"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2"/>
                  </a:solidFill>
                  <a:latin typeface="微软雅黑" panose="020B0503020204020204" pitchFamily="34" charset="-122"/>
                  <a:ea typeface="微软雅黑" panose="020B0503020204020204" pitchFamily="34" charset="-122"/>
                </a:rPr>
                <a:t>标题文字</a:t>
              </a:r>
            </a:p>
          </p:txBody>
        </p:sp>
        <p:sp>
          <p:nvSpPr>
            <p:cNvPr id="117"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188081" y="4044223"/>
            <a:ext cx="6695840" cy="338468"/>
          </a:xfrm>
          <a:prstGeom prst="rect">
            <a:avLst/>
          </a:prstGeom>
          <a:noFill/>
        </p:spPr>
        <p:txBody>
          <a:bodyPr wrap="square" lIns="91430" tIns="45715" rIns="91430" bIns="45715"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188081" y="3729770"/>
            <a:ext cx="2054290" cy="276932"/>
          </a:xfrm>
          <a:prstGeom prst="rect">
            <a:avLst/>
          </a:prstGeom>
          <a:noFill/>
        </p:spPr>
        <p:txBody>
          <a:bodyPr wrap="square" lIns="91430" tIns="45715" rIns="91430" bIns="45715" rtlCol="0">
            <a:spAutoFit/>
          </a:bodyPr>
          <a:lstStyle/>
          <a:p>
            <a:r>
              <a:rPr lang="zh-CN" altLang="en-US" sz="1200" b="1" spc="-10" dirty="0">
                <a:solidFill>
                  <a:schemeClr val="bg1">
                    <a:lumMod val="50000"/>
                  </a:schemeClr>
                </a:solidFill>
                <a:latin typeface="微软雅黑" panose="020B0503020204020204" pitchFamily="34" charset="-122"/>
                <a:ea typeface="微软雅黑" panose="020B0503020204020204" pitchFamily="34" charset="-122"/>
              </a:rPr>
              <a:t>标题文字内容</a:t>
            </a:r>
          </a:p>
        </p:txBody>
      </p:sp>
    </p:spTree>
    <p:extLst>
      <p:ext uri="{BB962C8B-B14F-4D97-AF65-F5344CB8AC3E}">
        <p14:creationId xmlns:p14="http://schemas.microsoft.com/office/powerpoint/2010/main" val="1716873481"/>
      </p:ext>
    </p:extLst>
  </p:cSld>
  <p:clrMapOvr>
    <a:masterClrMapping/>
  </p:clrMapOvr>
  <mc:AlternateContent xmlns:mc="http://schemas.openxmlformats.org/markup-compatibility/2006" xmlns:p14="http://schemas.microsoft.com/office/powerpoint/2010/main">
    <mc:Choice Requires="p14">
      <p:transition spd="slow" p14:dur="125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p:nvPr/>
        </p:nvSpPr>
        <p:spPr>
          <a:xfrm flipV="1">
            <a:off x="1593" y="2734542"/>
            <a:ext cx="3171388"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70556" tIns="35278" rIns="70556" bIns="35278" rtlCol="0" anchor="ctr"/>
          <a:lstStyle/>
          <a:p>
            <a:pPr algn="ctr"/>
            <a:endParaRPr lang="en-US" sz="1799"/>
          </a:p>
        </p:txBody>
      </p:sp>
      <p:grpSp>
        <p:nvGrpSpPr>
          <p:cNvPr id="2" name="组合 4"/>
          <p:cNvGrpSpPr/>
          <p:nvPr/>
        </p:nvGrpSpPr>
        <p:grpSpPr>
          <a:xfrm>
            <a:off x="2490531" y="2735644"/>
            <a:ext cx="133933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99">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5989" anchor="ctr" anchorCtr="1"/>
            <a:lstStyle/>
            <a:p>
              <a:pPr lvl="0" algn="ctr">
                <a:defRPr/>
              </a:pPr>
              <a:r>
                <a:rPr lang="en-US" altLang="zh-CN" sz="2399" b="1" kern="0"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2399" b="1"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1593" y="2326776"/>
            <a:ext cx="5400425"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56" tIns="35278" rIns="70556" bIns="35278" rtlCol="0" anchor="ctr"/>
          <a:lstStyle/>
          <a:p>
            <a:pPr algn="ctr"/>
            <a:endParaRPr lang="en-US" sz="1799"/>
          </a:p>
        </p:txBody>
      </p:sp>
      <p:grpSp>
        <p:nvGrpSpPr>
          <p:cNvPr id="5" name="组合 8"/>
          <p:cNvGrpSpPr/>
          <p:nvPr/>
        </p:nvGrpSpPr>
        <p:grpSpPr>
          <a:xfrm>
            <a:off x="4732352" y="1180021"/>
            <a:ext cx="1339334" cy="1339592"/>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799">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5989" anchor="ctr"/>
            <a:lstStyle/>
            <a:p>
              <a:pPr lvl="0" algn="ctr">
                <a:defRPr/>
              </a:pPr>
              <a:r>
                <a:rPr lang="en-US" altLang="zh-CN" sz="2399" b="1" kern="0"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2399" b="1"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22" y="2734541"/>
            <a:ext cx="4438662"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70556" tIns="35278" rIns="70556" bIns="35278" rtlCol="0" anchor="ctr"/>
          <a:lstStyle/>
          <a:p>
            <a:pPr algn="ctr"/>
            <a:endParaRPr lang="en-US" sz="1799"/>
          </a:p>
        </p:txBody>
      </p:sp>
      <p:grpSp>
        <p:nvGrpSpPr>
          <p:cNvPr id="9" name="组合 12"/>
          <p:cNvGrpSpPr/>
          <p:nvPr/>
        </p:nvGrpSpPr>
        <p:grpSpPr>
          <a:xfrm>
            <a:off x="4035054" y="2735644"/>
            <a:ext cx="133933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99">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5989" anchor="ctr"/>
            <a:lstStyle/>
            <a:p>
              <a:pPr lvl="0" algn="ctr">
                <a:defRPr/>
              </a:pPr>
              <a:r>
                <a:rPr lang="en-US" altLang="zh-CN" sz="2399" b="1" kern="0"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2399" b="1"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6354" y="1573309"/>
            <a:ext cx="2604125" cy="391234"/>
          </a:xfrm>
          <a:prstGeom prst="rect">
            <a:avLst/>
          </a:prstGeom>
          <a:noFill/>
        </p:spPr>
        <p:txBody>
          <a:bodyPr wrap="square" lIns="70556" tIns="35278" rIns="70556" bIns="35278"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7" name="TextBox 16"/>
          <p:cNvSpPr txBox="1"/>
          <p:nvPr/>
        </p:nvSpPr>
        <p:spPr>
          <a:xfrm>
            <a:off x="1482115" y="1345208"/>
            <a:ext cx="1373427" cy="255919"/>
          </a:xfrm>
          <a:prstGeom prst="rect">
            <a:avLst/>
          </a:prstGeom>
          <a:noFill/>
        </p:spPr>
        <p:txBody>
          <a:bodyPr wrap="none" lIns="70556" tIns="35278" rIns="70556" bIns="35278" rtlCol="0">
            <a:spAutoFit/>
          </a:bodyPr>
          <a:lstStyle/>
          <a:p>
            <a:r>
              <a:rPr lang="zh-CN" altLang="en-US" sz="1200" b="1" dirty="0">
                <a:solidFill>
                  <a:schemeClr val="bg1">
                    <a:lumMod val="50000"/>
                  </a:schemeClr>
                </a:solidFill>
                <a:latin typeface="微软雅黑" pitchFamily="34" charset="-122"/>
                <a:ea typeface="微软雅黑" pitchFamily="34" charset="-122"/>
              </a:rPr>
              <a:t>点击添加标题内容</a:t>
            </a:r>
          </a:p>
        </p:txBody>
      </p:sp>
      <p:sp>
        <p:nvSpPr>
          <p:cNvPr id="18" name="TextBox 17"/>
          <p:cNvSpPr txBox="1"/>
          <p:nvPr/>
        </p:nvSpPr>
        <p:spPr>
          <a:xfrm>
            <a:off x="1003540" y="4260628"/>
            <a:ext cx="2645441" cy="391234"/>
          </a:xfrm>
          <a:prstGeom prst="rect">
            <a:avLst/>
          </a:prstGeom>
          <a:noFill/>
        </p:spPr>
        <p:txBody>
          <a:bodyPr wrap="square" lIns="70556" tIns="35278" rIns="70556" bIns="35278"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9" name="TextBox 18"/>
          <p:cNvSpPr txBox="1"/>
          <p:nvPr/>
        </p:nvSpPr>
        <p:spPr>
          <a:xfrm>
            <a:off x="1009301" y="4032526"/>
            <a:ext cx="1373427" cy="255919"/>
          </a:xfrm>
          <a:prstGeom prst="rect">
            <a:avLst/>
          </a:prstGeom>
          <a:noFill/>
        </p:spPr>
        <p:txBody>
          <a:bodyPr wrap="none" lIns="70556" tIns="35278" rIns="70556" bIns="35278" rtlCol="0">
            <a:spAutoFit/>
          </a:bodyPr>
          <a:lstStyle/>
          <a:p>
            <a:r>
              <a:rPr lang="zh-CN" altLang="en-US" sz="1200" b="1" dirty="0">
                <a:solidFill>
                  <a:schemeClr val="bg1">
                    <a:lumMod val="50000"/>
                  </a:schemeClr>
                </a:solidFill>
                <a:latin typeface="微软雅黑" pitchFamily="34" charset="-122"/>
                <a:ea typeface="微软雅黑" pitchFamily="34" charset="-122"/>
              </a:rPr>
              <a:t>点击添加标题内容</a:t>
            </a:r>
          </a:p>
        </p:txBody>
      </p:sp>
      <p:sp>
        <p:nvSpPr>
          <p:cNvPr id="20" name="TextBox 19"/>
          <p:cNvSpPr txBox="1"/>
          <p:nvPr/>
        </p:nvSpPr>
        <p:spPr>
          <a:xfrm>
            <a:off x="5567790" y="3746404"/>
            <a:ext cx="2604125" cy="391234"/>
          </a:xfrm>
          <a:prstGeom prst="rect">
            <a:avLst/>
          </a:prstGeom>
          <a:noFill/>
        </p:spPr>
        <p:txBody>
          <a:bodyPr wrap="square" lIns="70556" tIns="35278" rIns="70556" bIns="35278" rtlCol="0">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5573551" y="3518303"/>
            <a:ext cx="1373427" cy="255919"/>
          </a:xfrm>
          <a:prstGeom prst="rect">
            <a:avLst/>
          </a:prstGeom>
          <a:noFill/>
        </p:spPr>
        <p:txBody>
          <a:bodyPr wrap="none" lIns="70556" tIns="35278" rIns="70556" bIns="35278" rtlCol="0">
            <a:spAutoFit/>
          </a:bodyPr>
          <a:lstStyle/>
          <a:p>
            <a:r>
              <a:rPr lang="zh-CN" altLang="en-US" sz="1200" b="1" dirty="0">
                <a:solidFill>
                  <a:schemeClr val="bg1">
                    <a:lumMod val="50000"/>
                  </a:schemeClr>
                </a:solidFill>
                <a:latin typeface="微软雅黑" pitchFamily="34" charset="-122"/>
                <a:ea typeface="微软雅黑" pitchFamily="34" charset="-122"/>
              </a:rPr>
              <a:t>点击添加标题内容</a:t>
            </a:r>
          </a:p>
        </p:txBody>
      </p:sp>
    </p:spTree>
    <p:extLst>
      <p:ext uri="{BB962C8B-B14F-4D97-AF65-F5344CB8AC3E}">
        <p14:creationId xmlns:p14="http://schemas.microsoft.com/office/powerpoint/2010/main" val="1922315294"/>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9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4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34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p:stCondLst>
                              <p:cond delay="44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9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5400"/>
                            </p:stCondLst>
                            <p:childTnLst>
                              <p:par>
                                <p:cTn id="47" presetID="22" presetClass="entr" presetSubtype="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59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p:stCondLst>
                              <p:cond delay="685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1808" y="1434704"/>
            <a:ext cx="9141576" cy="21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a:defRPr/>
            </a:pPr>
            <a:endParaRPr lang="en-US" sz="2399" dirty="0"/>
          </a:p>
        </p:txBody>
      </p:sp>
      <p:sp>
        <p:nvSpPr>
          <p:cNvPr id="11" name="Content Placeholder 2"/>
          <p:cNvSpPr txBox="1"/>
          <p:nvPr/>
        </p:nvSpPr>
        <p:spPr>
          <a:xfrm>
            <a:off x="560136" y="2669382"/>
            <a:ext cx="1372605" cy="550069"/>
          </a:xfrm>
          <a:prstGeom prst="rect">
            <a:avLst/>
          </a:prstGeom>
        </p:spPr>
        <p:txBody>
          <a:bodyPr lIns="91424" tIns="45712" rIns="91424" bIns="45712"/>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200" b="1" dirty="0">
                <a:solidFill>
                  <a:schemeClr val="bg1"/>
                </a:solidFill>
              </a:rPr>
              <a:t>Social Media</a:t>
            </a:r>
          </a:p>
          <a:p>
            <a:pPr marL="0" indent="0" algn="ctr">
              <a:buNone/>
              <a:defRPr/>
            </a:pPr>
            <a:r>
              <a:rPr lang="en-US" sz="800" dirty="0">
                <a:solidFill>
                  <a:schemeClr val="bg1"/>
                </a:solidFill>
              </a:rPr>
              <a:t>Lorem ipsum dolor sit amet, consectetur adipiscing.</a:t>
            </a:r>
          </a:p>
        </p:txBody>
      </p:sp>
      <p:sp>
        <p:nvSpPr>
          <p:cNvPr id="15367" name="Freeform 7"/>
          <p:cNvSpPr>
            <a:spLocks noEditPoints="1" noChangeArrowheads="1"/>
          </p:cNvSpPr>
          <p:nvPr/>
        </p:nvSpPr>
        <p:spPr bwMode="auto">
          <a:xfrm>
            <a:off x="913705" y="1865710"/>
            <a:ext cx="634517" cy="634603"/>
          </a:xfrm>
          <a:custGeom>
            <a:avLst/>
            <a:gdLst>
              <a:gd name="T0" fmla="*/ 780876 w 376"/>
              <a:gd name="T1" fmla="*/ 639103 h 376"/>
              <a:gd name="T2" fmla="*/ 780876 w 376"/>
              <a:gd name="T3" fmla="*/ 535587 h 376"/>
              <a:gd name="T4" fmla="*/ 625601 w 376"/>
              <a:gd name="T5" fmla="*/ 380312 h 376"/>
              <a:gd name="T6" fmla="*/ 535587 w 376"/>
              <a:gd name="T7" fmla="*/ 380312 h 376"/>
              <a:gd name="T8" fmla="*/ 465825 w 376"/>
              <a:gd name="T9" fmla="*/ 333054 h 376"/>
              <a:gd name="T10" fmla="*/ 465825 w 376"/>
              <a:gd name="T11" fmla="*/ 207034 h 376"/>
              <a:gd name="T12" fmla="*/ 531086 w 376"/>
              <a:gd name="T13" fmla="*/ 108017 h 376"/>
              <a:gd name="T14" fmla="*/ 423069 w 376"/>
              <a:gd name="T15" fmla="*/ 0 h 376"/>
              <a:gd name="T16" fmla="*/ 315051 w 376"/>
              <a:gd name="T17" fmla="*/ 108017 h 376"/>
              <a:gd name="T18" fmla="*/ 380312 w 376"/>
              <a:gd name="T19" fmla="*/ 207034 h 376"/>
              <a:gd name="T20" fmla="*/ 380312 w 376"/>
              <a:gd name="T21" fmla="*/ 333054 h 376"/>
              <a:gd name="T22" fmla="*/ 310550 w 376"/>
              <a:gd name="T23" fmla="*/ 380312 h 376"/>
              <a:gd name="T24" fmla="*/ 220536 w 376"/>
              <a:gd name="T25" fmla="*/ 380312 h 376"/>
              <a:gd name="T26" fmla="*/ 65261 w 376"/>
              <a:gd name="T27" fmla="*/ 535587 h 376"/>
              <a:gd name="T28" fmla="*/ 65261 w 376"/>
              <a:gd name="T29" fmla="*/ 639103 h 376"/>
              <a:gd name="T30" fmla="*/ 0 w 376"/>
              <a:gd name="T31" fmla="*/ 738120 h 376"/>
              <a:gd name="T32" fmla="*/ 108017 w 376"/>
              <a:gd name="T33" fmla="*/ 846137 h 376"/>
              <a:gd name="T34" fmla="*/ 216035 w 376"/>
              <a:gd name="T35" fmla="*/ 738120 h 376"/>
              <a:gd name="T36" fmla="*/ 150774 w 376"/>
              <a:gd name="T37" fmla="*/ 639103 h 376"/>
              <a:gd name="T38" fmla="*/ 150774 w 376"/>
              <a:gd name="T39" fmla="*/ 535587 h 376"/>
              <a:gd name="T40" fmla="*/ 220536 w 376"/>
              <a:gd name="T41" fmla="*/ 465825 h 376"/>
              <a:gd name="T42" fmla="*/ 310550 w 376"/>
              <a:gd name="T43" fmla="*/ 465825 h 376"/>
              <a:gd name="T44" fmla="*/ 380312 w 376"/>
              <a:gd name="T45" fmla="*/ 454574 h 376"/>
              <a:gd name="T46" fmla="*/ 380312 w 376"/>
              <a:gd name="T47" fmla="*/ 639103 h 376"/>
              <a:gd name="T48" fmla="*/ 315051 w 376"/>
              <a:gd name="T49" fmla="*/ 738120 h 376"/>
              <a:gd name="T50" fmla="*/ 423069 w 376"/>
              <a:gd name="T51" fmla="*/ 846137 h 376"/>
              <a:gd name="T52" fmla="*/ 531086 w 376"/>
              <a:gd name="T53" fmla="*/ 738120 h 376"/>
              <a:gd name="T54" fmla="*/ 465825 w 376"/>
              <a:gd name="T55" fmla="*/ 639103 h 376"/>
              <a:gd name="T56" fmla="*/ 465825 w 376"/>
              <a:gd name="T57" fmla="*/ 454574 h 376"/>
              <a:gd name="T58" fmla="*/ 535587 w 376"/>
              <a:gd name="T59" fmla="*/ 465825 h 376"/>
              <a:gd name="T60" fmla="*/ 625601 w 376"/>
              <a:gd name="T61" fmla="*/ 465825 h 376"/>
              <a:gd name="T62" fmla="*/ 695363 w 376"/>
              <a:gd name="T63" fmla="*/ 535587 h 376"/>
              <a:gd name="T64" fmla="*/ 695363 w 376"/>
              <a:gd name="T65" fmla="*/ 639103 h 376"/>
              <a:gd name="T66" fmla="*/ 630102 w 376"/>
              <a:gd name="T67" fmla="*/ 738120 h 376"/>
              <a:gd name="T68" fmla="*/ 738120 w 376"/>
              <a:gd name="T69" fmla="*/ 846137 h 376"/>
              <a:gd name="T70" fmla="*/ 846137 w 376"/>
              <a:gd name="T71" fmla="*/ 738120 h 376"/>
              <a:gd name="T72" fmla="*/ 780876 w 376"/>
              <a:gd name="T73" fmla="*/ 639103 h 376"/>
              <a:gd name="T74" fmla="*/ 168777 w 376"/>
              <a:gd name="T75" fmla="*/ 738120 h 376"/>
              <a:gd name="T76" fmla="*/ 108017 w 376"/>
              <a:gd name="T77" fmla="*/ 801130 h 376"/>
              <a:gd name="T78" fmla="*/ 45007 w 376"/>
              <a:gd name="T79" fmla="*/ 738120 h 376"/>
              <a:gd name="T80" fmla="*/ 108017 w 376"/>
              <a:gd name="T81" fmla="*/ 675109 h 376"/>
              <a:gd name="T82" fmla="*/ 168777 w 376"/>
              <a:gd name="T83" fmla="*/ 738120 h 376"/>
              <a:gd name="T84" fmla="*/ 360058 w 376"/>
              <a:gd name="T85" fmla="*/ 108017 h 376"/>
              <a:gd name="T86" fmla="*/ 423069 w 376"/>
              <a:gd name="T87" fmla="*/ 45007 h 376"/>
              <a:gd name="T88" fmla="*/ 483828 w 376"/>
              <a:gd name="T89" fmla="*/ 108017 h 376"/>
              <a:gd name="T90" fmla="*/ 423069 w 376"/>
              <a:gd name="T91" fmla="*/ 171028 h 376"/>
              <a:gd name="T92" fmla="*/ 360058 w 376"/>
              <a:gd name="T93" fmla="*/ 108017 h 376"/>
              <a:gd name="T94" fmla="*/ 483828 w 376"/>
              <a:gd name="T95" fmla="*/ 738120 h 376"/>
              <a:gd name="T96" fmla="*/ 423069 w 376"/>
              <a:gd name="T97" fmla="*/ 801130 h 376"/>
              <a:gd name="T98" fmla="*/ 360058 w 376"/>
              <a:gd name="T99" fmla="*/ 738120 h 376"/>
              <a:gd name="T100" fmla="*/ 423069 w 376"/>
              <a:gd name="T101" fmla="*/ 675109 h 376"/>
              <a:gd name="T102" fmla="*/ 483828 w 376"/>
              <a:gd name="T103" fmla="*/ 738120 h 376"/>
              <a:gd name="T104" fmla="*/ 738120 w 376"/>
              <a:gd name="T105" fmla="*/ 801130 h 376"/>
              <a:gd name="T106" fmla="*/ 675109 w 376"/>
              <a:gd name="T107" fmla="*/ 738120 h 376"/>
              <a:gd name="T108" fmla="*/ 738120 w 376"/>
              <a:gd name="T109" fmla="*/ 675109 h 376"/>
              <a:gd name="T110" fmla="*/ 798879 w 376"/>
              <a:gd name="T111" fmla="*/ 738120 h 376"/>
              <a:gd name="T112" fmla="*/ 738120 w 376"/>
              <a:gd name="T113" fmla="*/ 801130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headEnd/>
            <a:tailEnd/>
          </a:ln>
        </p:spPr>
        <p:txBody>
          <a:bodyPr lIns="68568" tIns="34284" rIns="68568" bIns="34284"/>
          <a:lstStyle/>
          <a:p>
            <a:endParaRPr lang="zh-CN" altLang="en-US" sz="1799"/>
          </a:p>
        </p:txBody>
      </p:sp>
      <p:sp>
        <p:nvSpPr>
          <p:cNvPr id="13" name="Content Placeholder 2"/>
          <p:cNvSpPr txBox="1"/>
          <p:nvPr/>
        </p:nvSpPr>
        <p:spPr>
          <a:xfrm>
            <a:off x="2204167" y="2669382"/>
            <a:ext cx="1361892" cy="550069"/>
          </a:xfrm>
          <a:prstGeom prst="rect">
            <a:avLst/>
          </a:prstGeom>
        </p:spPr>
        <p:txBody>
          <a:bodyPr lIns="91424" tIns="45712" rIns="91424" bIns="45712"/>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200" b="1" dirty="0">
                <a:solidFill>
                  <a:schemeClr val="bg1"/>
                </a:solidFill>
              </a:rPr>
              <a:t>Code</a:t>
            </a:r>
          </a:p>
          <a:p>
            <a:pPr marL="0" indent="0" algn="ctr">
              <a:buNone/>
              <a:defRPr/>
            </a:pPr>
            <a:r>
              <a:rPr lang="en-US" sz="800" dirty="0">
                <a:solidFill>
                  <a:schemeClr val="bg1"/>
                </a:solidFill>
              </a:rPr>
              <a:t>Lorem ipsum dolor sit amet, consectetur adipiscing.</a:t>
            </a:r>
          </a:p>
        </p:txBody>
      </p:sp>
      <p:sp>
        <p:nvSpPr>
          <p:cNvPr id="15369" name="Freeform 12"/>
          <p:cNvSpPr>
            <a:spLocks noEditPoints="1" noChangeArrowheads="1"/>
          </p:cNvSpPr>
          <p:nvPr/>
        </p:nvSpPr>
        <p:spPr bwMode="auto">
          <a:xfrm>
            <a:off x="2447022" y="1950245"/>
            <a:ext cx="874991" cy="533400"/>
          </a:xfrm>
          <a:custGeom>
            <a:avLst/>
            <a:gdLst>
              <a:gd name="T0" fmla="*/ 443389 w 400"/>
              <a:gd name="T1" fmla="*/ 20403 h 244"/>
              <a:gd name="T2" fmla="*/ 370463 w 400"/>
              <a:gd name="T3" fmla="*/ 20403 h 244"/>
              <a:gd name="T4" fmla="*/ 0 w 400"/>
              <a:gd name="T5" fmla="*/ 355600 h 244"/>
              <a:gd name="T6" fmla="*/ 370463 w 400"/>
              <a:gd name="T7" fmla="*/ 690797 h 244"/>
              <a:gd name="T8" fmla="*/ 443389 w 400"/>
              <a:gd name="T9" fmla="*/ 690797 h 244"/>
              <a:gd name="T10" fmla="*/ 443389 w 400"/>
              <a:gd name="T11" fmla="*/ 617928 h 244"/>
              <a:gd name="T12" fmla="*/ 154603 w 400"/>
              <a:gd name="T13" fmla="*/ 355600 h 244"/>
              <a:gd name="T14" fmla="*/ 443389 w 400"/>
              <a:gd name="T15" fmla="*/ 93272 h 244"/>
              <a:gd name="T16" fmla="*/ 443389 w 400"/>
              <a:gd name="T17" fmla="*/ 20403 h 244"/>
              <a:gd name="T18" fmla="*/ 793432 w 400"/>
              <a:gd name="T19" fmla="*/ 20403 h 244"/>
              <a:gd name="T20" fmla="*/ 723423 w 400"/>
              <a:gd name="T21" fmla="*/ 20403 h 244"/>
              <a:gd name="T22" fmla="*/ 723423 w 400"/>
              <a:gd name="T23" fmla="*/ 93272 h 244"/>
              <a:gd name="T24" fmla="*/ 1012209 w 400"/>
              <a:gd name="T25" fmla="*/ 355600 h 244"/>
              <a:gd name="T26" fmla="*/ 723423 w 400"/>
              <a:gd name="T27" fmla="*/ 617928 h 244"/>
              <a:gd name="T28" fmla="*/ 723423 w 400"/>
              <a:gd name="T29" fmla="*/ 690797 h 244"/>
              <a:gd name="T30" fmla="*/ 793432 w 400"/>
              <a:gd name="T31" fmla="*/ 690797 h 244"/>
              <a:gd name="T32" fmla="*/ 1166812 w 400"/>
              <a:gd name="T33" fmla="*/ 355600 h 244"/>
              <a:gd name="T34" fmla="*/ 793432 w 400"/>
              <a:gd name="T35" fmla="*/ 20403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headEnd/>
            <a:tailEnd/>
          </a:ln>
        </p:spPr>
        <p:txBody>
          <a:bodyPr lIns="68568" tIns="34284" rIns="68568" bIns="34284"/>
          <a:lstStyle/>
          <a:p>
            <a:endParaRPr lang="zh-CN" altLang="en-US" sz="1799"/>
          </a:p>
        </p:txBody>
      </p:sp>
      <p:sp>
        <p:nvSpPr>
          <p:cNvPr id="19" name="Content Placeholder 2"/>
          <p:cNvSpPr txBox="1"/>
          <p:nvPr/>
        </p:nvSpPr>
        <p:spPr>
          <a:xfrm>
            <a:off x="3837485" y="2669382"/>
            <a:ext cx="1382128" cy="550069"/>
          </a:xfrm>
          <a:prstGeom prst="rect">
            <a:avLst/>
          </a:prstGeom>
        </p:spPr>
        <p:txBody>
          <a:bodyPr lIns="91424" tIns="45712" rIns="91424" bIns="45712"/>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200" b="1" dirty="0">
                <a:solidFill>
                  <a:schemeClr val="bg1"/>
                </a:solidFill>
              </a:rPr>
              <a:t>Photography</a:t>
            </a:r>
          </a:p>
          <a:p>
            <a:pPr marL="0" indent="0" algn="ctr">
              <a:buNone/>
              <a:defRPr/>
            </a:pPr>
            <a:r>
              <a:rPr lang="en-US" sz="800" dirty="0">
                <a:solidFill>
                  <a:schemeClr val="bg1"/>
                </a:solidFill>
              </a:rPr>
              <a:t>Lorem ipsum dolor sit amet, consectetur adipiscing.</a:t>
            </a:r>
          </a:p>
        </p:txBody>
      </p:sp>
      <p:sp>
        <p:nvSpPr>
          <p:cNvPr id="15371" name="Freeform 17"/>
          <p:cNvSpPr>
            <a:spLocks noEditPoints="1" noChangeArrowheads="1"/>
          </p:cNvSpPr>
          <p:nvPr/>
        </p:nvSpPr>
        <p:spPr bwMode="auto">
          <a:xfrm>
            <a:off x="4170814" y="1906192"/>
            <a:ext cx="707136" cy="565546"/>
          </a:xfrm>
          <a:custGeom>
            <a:avLst/>
            <a:gdLst>
              <a:gd name="T0" fmla="*/ 471488 w 400"/>
              <a:gd name="T1" fmla="*/ 282773 h 320"/>
              <a:gd name="T2" fmla="*/ 330041 w 400"/>
              <a:gd name="T3" fmla="*/ 424160 h 320"/>
              <a:gd name="T4" fmla="*/ 471488 w 400"/>
              <a:gd name="T5" fmla="*/ 565547 h 320"/>
              <a:gd name="T6" fmla="*/ 612934 w 400"/>
              <a:gd name="T7" fmla="*/ 424160 h 320"/>
              <a:gd name="T8" fmla="*/ 471488 w 400"/>
              <a:gd name="T9" fmla="*/ 282773 h 320"/>
              <a:gd name="T10" fmla="*/ 848678 w 400"/>
              <a:gd name="T11" fmla="*/ 141387 h 320"/>
              <a:gd name="T12" fmla="*/ 735521 w 400"/>
              <a:gd name="T13" fmla="*/ 141387 h 320"/>
              <a:gd name="T14" fmla="*/ 697802 w 400"/>
              <a:gd name="T15" fmla="*/ 115466 h 320"/>
              <a:gd name="T16" fmla="*/ 669512 w 400"/>
              <a:gd name="T17" fmla="*/ 25921 h 320"/>
              <a:gd name="T18" fmla="*/ 631793 w 400"/>
              <a:gd name="T19" fmla="*/ 0 h 320"/>
              <a:gd name="T20" fmla="*/ 311182 w 400"/>
              <a:gd name="T21" fmla="*/ 0 h 320"/>
              <a:gd name="T22" fmla="*/ 273463 w 400"/>
              <a:gd name="T23" fmla="*/ 25921 h 320"/>
              <a:gd name="T24" fmla="*/ 245174 w 400"/>
              <a:gd name="T25" fmla="*/ 115466 h 320"/>
              <a:gd name="T26" fmla="*/ 207455 w 400"/>
              <a:gd name="T27" fmla="*/ 141387 h 320"/>
              <a:gd name="T28" fmla="*/ 94298 w 400"/>
              <a:gd name="T29" fmla="*/ 141387 h 320"/>
              <a:gd name="T30" fmla="*/ 0 w 400"/>
              <a:gd name="T31" fmla="*/ 235644 h 320"/>
              <a:gd name="T32" fmla="*/ 0 w 400"/>
              <a:gd name="T33" fmla="*/ 659804 h 320"/>
              <a:gd name="T34" fmla="*/ 94298 w 400"/>
              <a:gd name="T35" fmla="*/ 754062 h 320"/>
              <a:gd name="T36" fmla="*/ 848678 w 400"/>
              <a:gd name="T37" fmla="*/ 754062 h 320"/>
              <a:gd name="T38" fmla="*/ 942975 w 400"/>
              <a:gd name="T39" fmla="*/ 659804 h 320"/>
              <a:gd name="T40" fmla="*/ 942975 w 400"/>
              <a:gd name="T41" fmla="*/ 235644 h 320"/>
              <a:gd name="T42" fmla="*/ 848678 w 400"/>
              <a:gd name="T43" fmla="*/ 141387 h 320"/>
              <a:gd name="T44" fmla="*/ 471488 w 400"/>
              <a:gd name="T45" fmla="*/ 659804 h 320"/>
              <a:gd name="T46" fmla="*/ 235744 w 400"/>
              <a:gd name="T47" fmla="*/ 424160 h 320"/>
              <a:gd name="T48" fmla="*/ 471488 w 400"/>
              <a:gd name="T49" fmla="*/ 188516 h 320"/>
              <a:gd name="T50" fmla="*/ 707231 w 400"/>
              <a:gd name="T51" fmla="*/ 424160 h 320"/>
              <a:gd name="T52" fmla="*/ 471488 w 400"/>
              <a:gd name="T53" fmla="*/ 659804 h 320"/>
              <a:gd name="T54" fmla="*/ 815673 w 400"/>
              <a:gd name="T55" fmla="*/ 301625 h 320"/>
              <a:gd name="T56" fmla="*/ 782669 w 400"/>
              <a:gd name="T57" fmla="*/ 268635 h 320"/>
              <a:gd name="T58" fmla="*/ 815673 w 400"/>
              <a:gd name="T59" fmla="*/ 235644 h 320"/>
              <a:gd name="T60" fmla="*/ 848678 w 400"/>
              <a:gd name="T61" fmla="*/ 268635 h 320"/>
              <a:gd name="T62" fmla="*/ 815673 w 400"/>
              <a:gd name="T63" fmla="*/ 301625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headEnd/>
            <a:tailEnd/>
          </a:ln>
        </p:spPr>
        <p:txBody>
          <a:bodyPr lIns="68568" tIns="34284" rIns="68568" bIns="34284"/>
          <a:lstStyle/>
          <a:p>
            <a:endParaRPr lang="zh-CN" altLang="en-US" sz="1799"/>
          </a:p>
        </p:txBody>
      </p:sp>
      <p:sp>
        <p:nvSpPr>
          <p:cNvPr id="21" name="Content Placeholder 2"/>
          <p:cNvSpPr txBox="1"/>
          <p:nvPr/>
        </p:nvSpPr>
        <p:spPr>
          <a:xfrm>
            <a:off x="5491038" y="2669382"/>
            <a:ext cx="1390463" cy="550069"/>
          </a:xfrm>
          <a:prstGeom prst="rect">
            <a:avLst/>
          </a:prstGeom>
        </p:spPr>
        <p:txBody>
          <a:bodyPr lIns="91424" tIns="45712" rIns="91424" bIns="45712"/>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200" b="1" dirty="0">
                <a:solidFill>
                  <a:schemeClr val="bg1"/>
                </a:solidFill>
              </a:rPr>
              <a:t>Copywriting</a:t>
            </a:r>
          </a:p>
          <a:p>
            <a:pPr marL="0" indent="0" algn="ctr">
              <a:buNone/>
              <a:defRPr/>
            </a:pPr>
            <a:r>
              <a:rPr lang="en-US" sz="800" dirty="0">
                <a:solidFill>
                  <a:schemeClr val="bg1"/>
                </a:solidFill>
              </a:rPr>
              <a:t>Lorem ipsum dolor sit amet, consectetur adipiscing.</a:t>
            </a:r>
          </a:p>
        </p:txBody>
      </p:sp>
      <p:sp>
        <p:nvSpPr>
          <p:cNvPr id="15373" name="Freeform 22"/>
          <p:cNvSpPr>
            <a:spLocks noEditPoints="1" noChangeArrowheads="1"/>
          </p:cNvSpPr>
          <p:nvPr/>
        </p:nvSpPr>
        <p:spPr bwMode="auto">
          <a:xfrm>
            <a:off x="5926748" y="1944291"/>
            <a:ext cx="519043" cy="517921"/>
          </a:xfrm>
          <a:custGeom>
            <a:avLst/>
            <a:gdLst>
              <a:gd name="T0" fmla="*/ 628630 w 316"/>
              <a:gd name="T1" fmla="*/ 63374 h 316"/>
              <a:gd name="T2" fmla="*/ 516922 w 316"/>
              <a:gd name="T3" fmla="*/ 8741 h 316"/>
              <a:gd name="T4" fmla="*/ 295697 w 316"/>
              <a:gd name="T5" fmla="*/ 229459 h 316"/>
              <a:gd name="T6" fmla="*/ 43807 w 316"/>
              <a:gd name="T7" fmla="*/ 482956 h 316"/>
              <a:gd name="T8" fmla="*/ 0 w 316"/>
              <a:gd name="T9" fmla="*/ 690562 h 316"/>
              <a:gd name="T10" fmla="*/ 208083 w 316"/>
              <a:gd name="T11" fmla="*/ 646856 h 316"/>
              <a:gd name="T12" fmla="*/ 459973 w 316"/>
              <a:gd name="T13" fmla="*/ 393358 h 316"/>
              <a:gd name="T14" fmla="*/ 683389 w 316"/>
              <a:gd name="T15" fmla="*/ 172641 h 316"/>
              <a:gd name="T16" fmla="*/ 628630 w 316"/>
              <a:gd name="T17" fmla="*/ 63374 h 316"/>
              <a:gd name="T18" fmla="*/ 194941 w 316"/>
              <a:gd name="T19" fmla="*/ 620632 h 316"/>
              <a:gd name="T20" fmla="*/ 124850 w 316"/>
              <a:gd name="T21" fmla="*/ 635929 h 316"/>
              <a:gd name="T22" fmla="*/ 94185 w 316"/>
              <a:gd name="T23" fmla="*/ 596593 h 316"/>
              <a:gd name="T24" fmla="*/ 52568 w 316"/>
              <a:gd name="T25" fmla="*/ 565999 h 316"/>
              <a:gd name="T26" fmla="*/ 67901 w 316"/>
              <a:gd name="T27" fmla="*/ 493883 h 316"/>
              <a:gd name="T28" fmla="*/ 89804 w 316"/>
              <a:gd name="T29" fmla="*/ 474215 h 316"/>
              <a:gd name="T30" fmla="*/ 170847 w 316"/>
              <a:gd name="T31" fmla="*/ 517921 h 316"/>
              <a:gd name="T32" fmla="*/ 216844 w 316"/>
              <a:gd name="T33" fmla="*/ 600964 h 316"/>
              <a:gd name="T34" fmla="*/ 194941 w 316"/>
              <a:gd name="T35" fmla="*/ 620632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headEnd/>
            <a:tailEnd/>
          </a:ln>
        </p:spPr>
        <p:txBody>
          <a:bodyPr lIns="68568" tIns="34284" rIns="68568" bIns="34284"/>
          <a:lstStyle/>
          <a:p>
            <a:endParaRPr lang="zh-CN" altLang="en-US" sz="1799"/>
          </a:p>
        </p:txBody>
      </p:sp>
      <p:sp>
        <p:nvSpPr>
          <p:cNvPr id="23" name="Content Placeholder 2"/>
          <p:cNvSpPr txBox="1"/>
          <p:nvPr/>
        </p:nvSpPr>
        <p:spPr>
          <a:xfrm>
            <a:off x="7152926" y="2669382"/>
            <a:ext cx="1399986" cy="550069"/>
          </a:xfrm>
          <a:prstGeom prst="rect">
            <a:avLst/>
          </a:prstGeom>
        </p:spPr>
        <p:txBody>
          <a:bodyPr lIns="91424" tIns="45712" rIns="91424" bIns="45712"/>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HN" sz="1200" b="1" dirty="0">
                <a:solidFill>
                  <a:schemeClr val="bg1"/>
                </a:solidFill>
              </a:rPr>
              <a:t>Films</a:t>
            </a:r>
            <a:endParaRPr lang="en-US" sz="1200" b="1" dirty="0">
              <a:solidFill>
                <a:schemeClr val="bg1"/>
              </a:solidFill>
            </a:endParaRPr>
          </a:p>
          <a:p>
            <a:pPr marL="0" indent="0" algn="ctr">
              <a:buNone/>
              <a:defRPr/>
            </a:pPr>
            <a:r>
              <a:rPr lang="en-US" sz="800" dirty="0">
                <a:solidFill>
                  <a:schemeClr val="bg1"/>
                </a:solidFill>
              </a:rPr>
              <a:t>Lorem ipsum dolor sit amet, consectetur adipiscing.</a:t>
            </a:r>
          </a:p>
        </p:txBody>
      </p:sp>
      <p:sp>
        <p:nvSpPr>
          <p:cNvPr id="15375" name="Freeform 27"/>
          <p:cNvSpPr>
            <a:spLocks noEditPoints="1" noChangeArrowheads="1"/>
          </p:cNvSpPr>
          <p:nvPr/>
        </p:nvSpPr>
        <p:spPr bwMode="auto">
          <a:xfrm>
            <a:off x="7486256" y="1940719"/>
            <a:ext cx="733326" cy="525066"/>
          </a:xfrm>
          <a:custGeom>
            <a:avLst/>
            <a:gdLst>
              <a:gd name="T0" fmla="*/ 977900 w 392"/>
              <a:gd name="T1" fmla="*/ 100013 h 280"/>
              <a:gd name="T2" fmla="*/ 977900 w 392"/>
              <a:gd name="T3" fmla="*/ 40005 h 280"/>
              <a:gd name="T4" fmla="*/ 937986 w 392"/>
              <a:gd name="T5" fmla="*/ 0 h 280"/>
              <a:gd name="T6" fmla="*/ 39914 w 392"/>
              <a:gd name="T7" fmla="*/ 0 h 280"/>
              <a:gd name="T8" fmla="*/ 0 w 392"/>
              <a:gd name="T9" fmla="*/ 40005 h 280"/>
              <a:gd name="T10" fmla="*/ 0 w 392"/>
              <a:gd name="T11" fmla="*/ 100013 h 280"/>
              <a:gd name="T12" fmla="*/ 99786 w 392"/>
              <a:gd name="T13" fmla="*/ 100013 h 280"/>
              <a:gd name="T14" fmla="*/ 99786 w 392"/>
              <a:gd name="T15" fmla="*/ 200025 h 280"/>
              <a:gd name="T16" fmla="*/ 0 w 392"/>
              <a:gd name="T17" fmla="*/ 200025 h 280"/>
              <a:gd name="T18" fmla="*/ 0 w 392"/>
              <a:gd name="T19" fmla="*/ 300038 h 280"/>
              <a:gd name="T20" fmla="*/ 99786 w 392"/>
              <a:gd name="T21" fmla="*/ 300038 h 280"/>
              <a:gd name="T22" fmla="*/ 99786 w 392"/>
              <a:gd name="T23" fmla="*/ 400050 h 280"/>
              <a:gd name="T24" fmla="*/ 0 w 392"/>
              <a:gd name="T25" fmla="*/ 400050 h 280"/>
              <a:gd name="T26" fmla="*/ 0 w 392"/>
              <a:gd name="T27" fmla="*/ 500063 h 280"/>
              <a:gd name="T28" fmla="*/ 99786 w 392"/>
              <a:gd name="T29" fmla="*/ 500063 h 280"/>
              <a:gd name="T30" fmla="*/ 99786 w 392"/>
              <a:gd name="T31" fmla="*/ 600075 h 280"/>
              <a:gd name="T32" fmla="*/ 0 w 392"/>
              <a:gd name="T33" fmla="*/ 600075 h 280"/>
              <a:gd name="T34" fmla="*/ 0 w 392"/>
              <a:gd name="T35" fmla="*/ 660083 h 280"/>
              <a:gd name="T36" fmla="*/ 39914 w 392"/>
              <a:gd name="T37" fmla="*/ 700088 h 280"/>
              <a:gd name="T38" fmla="*/ 937986 w 392"/>
              <a:gd name="T39" fmla="*/ 700088 h 280"/>
              <a:gd name="T40" fmla="*/ 977900 w 392"/>
              <a:gd name="T41" fmla="*/ 660083 h 280"/>
              <a:gd name="T42" fmla="*/ 977900 w 392"/>
              <a:gd name="T43" fmla="*/ 600075 h 280"/>
              <a:gd name="T44" fmla="*/ 878114 w 392"/>
              <a:gd name="T45" fmla="*/ 600075 h 280"/>
              <a:gd name="T46" fmla="*/ 878114 w 392"/>
              <a:gd name="T47" fmla="*/ 500063 h 280"/>
              <a:gd name="T48" fmla="*/ 977900 w 392"/>
              <a:gd name="T49" fmla="*/ 500063 h 280"/>
              <a:gd name="T50" fmla="*/ 977900 w 392"/>
              <a:gd name="T51" fmla="*/ 400050 h 280"/>
              <a:gd name="T52" fmla="*/ 878114 w 392"/>
              <a:gd name="T53" fmla="*/ 400050 h 280"/>
              <a:gd name="T54" fmla="*/ 878114 w 392"/>
              <a:gd name="T55" fmla="*/ 300038 h 280"/>
              <a:gd name="T56" fmla="*/ 977900 w 392"/>
              <a:gd name="T57" fmla="*/ 300038 h 280"/>
              <a:gd name="T58" fmla="*/ 977900 w 392"/>
              <a:gd name="T59" fmla="*/ 200025 h 280"/>
              <a:gd name="T60" fmla="*/ 878114 w 392"/>
              <a:gd name="T61" fmla="*/ 200025 h 280"/>
              <a:gd name="T62" fmla="*/ 878114 w 392"/>
              <a:gd name="T63" fmla="*/ 100013 h 280"/>
              <a:gd name="T64" fmla="*/ 977900 w 392"/>
              <a:gd name="T65" fmla="*/ 100013 h 280"/>
              <a:gd name="T66" fmla="*/ 379186 w 392"/>
              <a:gd name="T67" fmla="*/ 500063 h 280"/>
              <a:gd name="T68" fmla="*/ 379186 w 392"/>
              <a:gd name="T69" fmla="*/ 200025 h 280"/>
              <a:gd name="T70" fmla="*/ 628650 w 392"/>
              <a:gd name="T71" fmla="*/ 350044 h 280"/>
              <a:gd name="T72" fmla="*/ 379186 w 392"/>
              <a:gd name="T73" fmla="*/ 500063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headEnd/>
            <a:tailEnd/>
          </a:ln>
        </p:spPr>
        <p:txBody>
          <a:bodyPr lIns="68568" tIns="34284" rIns="68568" bIns="34284"/>
          <a:lstStyle/>
          <a:p>
            <a:endParaRPr lang="zh-CN" altLang="en-US" sz="1799"/>
          </a:p>
        </p:txBody>
      </p:sp>
      <p:sp>
        <p:nvSpPr>
          <p:cNvPr id="25" name="Content Placeholder 2"/>
          <p:cNvSpPr txBox="1">
            <a:spLocks noChangeArrowheads="1"/>
          </p:cNvSpPr>
          <p:nvPr/>
        </p:nvSpPr>
        <p:spPr bwMode="auto">
          <a:xfrm>
            <a:off x="607754" y="3695701"/>
            <a:ext cx="7928493" cy="816769"/>
          </a:xfrm>
          <a:prstGeom prst="rect">
            <a:avLst/>
          </a:prstGeom>
          <a:noFill/>
          <a:ln w="9525">
            <a:noFill/>
            <a:miter lim="800000"/>
            <a:headEnd/>
            <a:tailEnd/>
          </a:ln>
        </p:spPr>
        <p:txBody>
          <a:bodyPr lIns="91424" tIns="45712" rIns="91424" bIns="45712"/>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r>
              <a:rPr lang="zh-CN" altLang="en-US" sz="9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a:p>
            <a:pPr>
              <a:lnSpc>
                <a:spcPct val="130000"/>
              </a:lnSpc>
            </a:pPr>
            <a:endParaRPr lang="zh-CN" altLang="en-US" sz="9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08463166"/>
      </p:ext>
    </p:extLst>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C6FD45D-635D-4B30-8B25-887342BAC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9" name="矩形 8"/>
          <p:cNvSpPr/>
          <p:nvPr/>
        </p:nvSpPr>
        <p:spPr>
          <a:xfrm>
            <a:off x="3494885" y="1131590"/>
            <a:ext cx="2157235" cy="972562"/>
          </a:xfrm>
          <a:prstGeom prst="rect">
            <a:avLst/>
          </a:prstGeom>
        </p:spPr>
        <p:txBody>
          <a:bodyPr wrap="square" lIns="48756" tIns="24378" rIns="48756" bIns="24378">
            <a:spAutoFit/>
          </a:bodyPr>
          <a:lstStyle/>
          <a:p>
            <a:pPr algn="ctr"/>
            <a:r>
              <a:rPr lang="en-US" altLang="zh-CN" sz="6000" spc="213" dirty="0">
                <a:solidFill>
                  <a:schemeClr val="accent1"/>
                </a:solidFill>
                <a:latin typeface="Broadway" panose="04040905080B02020502" pitchFamily="82" charset="0"/>
                <a:ea typeface="微软雅黑" panose="020B0503020204020204" pitchFamily="34" charset="-122"/>
                <a:cs typeface="Arial" panose="020B0604020202020204" pitchFamily="34" charset="0"/>
              </a:rPr>
              <a:t>2019</a:t>
            </a:r>
          </a:p>
        </p:txBody>
      </p:sp>
      <p:sp>
        <p:nvSpPr>
          <p:cNvPr id="10" name="文本框 16"/>
          <p:cNvSpPr txBox="1"/>
          <p:nvPr/>
        </p:nvSpPr>
        <p:spPr>
          <a:xfrm>
            <a:off x="2051720" y="1918388"/>
            <a:ext cx="5040560" cy="711988"/>
          </a:xfrm>
          <a:prstGeom prst="rect">
            <a:avLst/>
          </a:prstGeom>
          <a:noFill/>
        </p:spPr>
        <p:txBody>
          <a:bodyPr wrap="square" lIns="65023" tIns="32511" rIns="65023" bIns="32511" rtlCol="0">
            <a:spAutoFit/>
          </a:bodyPr>
          <a:lstStyle/>
          <a:p>
            <a:pPr>
              <a:buNone/>
            </a:pPr>
            <a:r>
              <a:rPr lang="zh-CN" altLang="en-US" sz="4200" b="1" cap="all" dirty="0">
                <a:solidFill>
                  <a:schemeClr val="tx1">
                    <a:lumMod val="65000"/>
                    <a:lumOff val="35000"/>
                  </a:schemeClr>
                </a:solidFill>
                <a:latin typeface="微软雅黑" pitchFamily="34" charset="-122"/>
                <a:ea typeface="微软雅黑" pitchFamily="34" charset="-122"/>
                <a:cs typeface="Arial" panose="020B0604020202020204" pitchFamily="34" charset="0"/>
              </a:rPr>
              <a:t>演讲完毕，谢谢观看</a:t>
            </a:r>
          </a:p>
        </p:txBody>
      </p:sp>
      <p:sp>
        <p:nvSpPr>
          <p:cNvPr id="11" name="矩形 259"/>
          <p:cNvSpPr>
            <a:spLocks noChangeArrowheads="1"/>
          </p:cNvSpPr>
          <p:nvPr/>
        </p:nvSpPr>
        <p:spPr bwMode="auto">
          <a:xfrm>
            <a:off x="3096636" y="2640237"/>
            <a:ext cx="3225742" cy="2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适用于述职报告</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个人简介</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工作总结</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会议报告等</a:t>
            </a:r>
            <a:r>
              <a:rPr lang="en-US" altLang="zh-CN" sz="1000" cap="all" dirty="0">
                <a:solidFill>
                  <a:schemeClr val="tx1">
                    <a:lumMod val="65000"/>
                    <a:lumOff val="35000"/>
                  </a:schemeClr>
                </a:solidFill>
                <a:cs typeface="Arial" panose="020B0604020202020204" pitchFamily="34" charset="0"/>
              </a:rPr>
              <a:t>|</a:t>
            </a:r>
            <a:endParaRPr lang="zh-CN" altLang="en-US" sz="1000" cap="all" dirty="0">
              <a:solidFill>
                <a:schemeClr val="tx1">
                  <a:lumMod val="65000"/>
                  <a:lumOff val="35000"/>
                </a:schemeClr>
              </a:solidFill>
              <a:cs typeface="Arial" panose="020B0604020202020204" pitchFamily="34" charset="0"/>
            </a:endParaRPr>
          </a:p>
        </p:txBody>
      </p:sp>
      <p:sp>
        <p:nvSpPr>
          <p:cNvPr id="12" name="文本框 19"/>
          <p:cNvSpPr txBox="1"/>
          <p:nvPr/>
        </p:nvSpPr>
        <p:spPr>
          <a:xfrm>
            <a:off x="2446426" y="2949174"/>
            <a:ext cx="4104457" cy="342656"/>
          </a:xfrm>
          <a:prstGeom prst="rect">
            <a:avLst/>
          </a:prstGeom>
          <a:noFill/>
        </p:spPr>
        <p:txBody>
          <a:bodyPr wrap="square" lIns="65023" tIns="32511" rIns="65023" bIns="32511" rtlCol="0">
            <a:spAutoFit/>
          </a:bodyPr>
          <a:lstStyle/>
          <a:p>
            <a:pPr algn="ctr">
              <a:lnSpc>
                <a:spcPct val="150000"/>
              </a:lnSpc>
              <a:buNone/>
            </a:pPr>
            <a:r>
              <a:rPr lang="en-US" altLang="zh-CN" sz="600" cap="all" dirty="0">
                <a:solidFill>
                  <a:schemeClr val="tx1">
                    <a:lumMod val="65000"/>
                    <a:lumOff val="35000"/>
                  </a:schemeClr>
                </a:solidFill>
                <a:latin typeface="微软雅黑" pitchFamily="34" charset="-122"/>
                <a:ea typeface="微软雅黑" pitchFamily="34" charset="-122"/>
                <a:cs typeface="Arial" panose="020B0604020202020204" pitchFamily="34" charset="0"/>
              </a:rPr>
              <a:t>Business report general summary PPT template  | is suitable for the reporting on activities report | bio | work summary report, etc. | | meeting</a:t>
            </a:r>
            <a:endParaRPr lang="zh-CN" altLang="en-US" sz="600" cap="all" dirty="0">
              <a:solidFill>
                <a:schemeClr val="tx1">
                  <a:lumMod val="65000"/>
                  <a:lumOff val="35000"/>
                </a:schemeClr>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2859507926"/>
      </p:ext>
    </p:extLst>
  </p:cSld>
  <p:clrMapOvr>
    <a:masterClrMapping/>
  </p:clrMapOvr>
  <mc:AlternateContent xmlns:mc="http://schemas.openxmlformats.org/markup-compatibility/2006" xmlns:p14="http://schemas.microsoft.com/office/powerpoint/2010/main">
    <mc:Choice Requires="p14">
      <p:transition spd="slow" p14:dur="125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614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par>
                          <p:cTn id="32" fill="hold">
                            <p:stCondLst>
                              <p:cond delay="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par>
                          <p:cTn id="40" fill="hold">
                            <p:stCondLst>
                              <p:cond delay="220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B554931-73B3-4218-A79F-59A4D0913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148" name="文本框 3080"/>
          <p:cNvSpPr txBox="1">
            <a:spLocks noChangeArrowheads="1"/>
          </p:cNvSpPr>
          <p:nvPr/>
        </p:nvSpPr>
        <p:spPr bwMode="auto">
          <a:xfrm>
            <a:off x="2627784" y="1923678"/>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矩形 8"/>
          <p:cNvSpPr/>
          <p:nvPr/>
        </p:nvSpPr>
        <p:spPr>
          <a:xfrm>
            <a:off x="3692519" y="2039165"/>
            <a:ext cx="2030237" cy="307777"/>
          </a:xfrm>
          <a:prstGeom prst="rect">
            <a:avLst/>
          </a:prstGeom>
        </p:spPr>
        <p:txBody>
          <a:bodyPr wrap="square" lIns="0" tIns="0" rIns="0" bIns="0">
            <a:spAutoFit/>
          </a:bodyPr>
          <a:lstStyle/>
          <a:p>
            <a:pPr lvl="0"/>
            <a:r>
              <a:rPr lang="zh-CN" altLang="zh-CN" sz="2000" b="1" dirty="0">
                <a:solidFill>
                  <a:schemeClr val="bg1">
                    <a:lumMod val="50000"/>
                  </a:schemeClr>
                </a:solidFill>
                <a:latin typeface="微软雅黑" pitchFamily="34" charset="-122"/>
                <a:ea typeface="微软雅黑" pitchFamily="34" charset="-122"/>
              </a:rPr>
              <a:t>年度工作概述</a:t>
            </a:r>
          </a:p>
        </p:txBody>
      </p:sp>
      <p:sp>
        <p:nvSpPr>
          <p:cNvPr id="10" name="文本框 9"/>
          <p:cNvSpPr txBox="1"/>
          <p:nvPr/>
        </p:nvSpPr>
        <p:spPr>
          <a:xfrm>
            <a:off x="3692518" y="2431269"/>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1880431617"/>
      </p:ext>
    </p:extLst>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126" y="2555118"/>
            <a:ext cx="2622773" cy="451285"/>
          </a:xfrm>
          <a:prstGeom prst="rect">
            <a:avLst/>
          </a:prstGeom>
        </p:spPr>
        <p:txBody>
          <a:bodyPr wrap="square" lIns="91430" tIns="45715" rIns="91430" bIns="45715">
            <a:spAutoFit/>
          </a:bodyPr>
          <a:lstStyle/>
          <a:p>
            <a:pPr algn="r">
              <a:lnSpc>
                <a:spcPts val="1400"/>
              </a:lnSpc>
            </a:pPr>
            <a:r>
              <a:rPr lang="zh-CN" altLang="en-US" sz="800" dirty="0">
                <a:solidFill>
                  <a:schemeClr val="bg1">
                    <a:lumMod val="50000"/>
                  </a:schemeClr>
                </a:solidFill>
                <a:latin typeface="微软雅黑" pitchFamily="34" charset="-122"/>
                <a:ea typeface="微软雅黑" pitchFamily="34" charset="-122"/>
              </a:rPr>
              <a:t>请在此处输入您的文本或者复制您的文本粘贴到此处，请在此处输入您的文本。</a:t>
            </a:r>
          </a:p>
        </p:txBody>
      </p:sp>
      <p:sp>
        <p:nvSpPr>
          <p:cNvPr id="4" name="TextBox 3"/>
          <p:cNvSpPr txBox="1"/>
          <p:nvPr/>
        </p:nvSpPr>
        <p:spPr>
          <a:xfrm>
            <a:off x="1788899" y="2355793"/>
            <a:ext cx="1415372" cy="276932"/>
          </a:xfrm>
          <a:prstGeom prst="rect">
            <a:avLst/>
          </a:prstGeom>
          <a:noFill/>
        </p:spPr>
        <p:txBody>
          <a:bodyPr wrap="none" lIns="91430" tIns="45715" rIns="91430" bIns="45715" rtlCol="0">
            <a:spAutoFit/>
          </a:bodyPr>
          <a:lstStyle/>
          <a:p>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grpSp>
        <p:nvGrpSpPr>
          <p:cNvPr id="2" name="组合 4"/>
          <p:cNvGrpSpPr/>
          <p:nvPr/>
        </p:nvGrpSpPr>
        <p:grpSpPr>
          <a:xfrm>
            <a:off x="4385604" y="3574858"/>
            <a:ext cx="890468" cy="881062"/>
            <a:chOff x="4305571" y="3574858"/>
            <a:chExt cx="890588" cy="881062"/>
          </a:xfrm>
          <a:solidFill>
            <a:srgbClr val="008487"/>
          </a:solidFill>
        </p:grpSpPr>
        <p:sp>
          <p:nvSpPr>
            <p:cNvPr id="6"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accent3"/>
            </a:solidFill>
            <a:ln>
              <a:noFill/>
            </a:ln>
            <a:extLst/>
          </p:spPr>
          <p:txBody>
            <a:bodyPr vert="horz" wrap="square" lIns="91412" tIns="45706" rIns="91412" bIns="45706" numCol="1" anchor="t" anchorCtr="0" compatLnSpc="1">
              <a:prstTxWarp prst="textNoShape">
                <a:avLst/>
              </a:prstTxWarp>
            </a:bodyPr>
            <a:lstStyle/>
            <a:p>
              <a:endParaRPr lang="zh-CN" altLang="en-US" sz="1799">
                <a:solidFill>
                  <a:srgbClr val="D00000"/>
                </a:solidFill>
                <a:latin typeface="微软雅黑" panose="020B0503020204020204" pitchFamily="34" charset="-122"/>
                <a:ea typeface="微软雅黑" panose="020B0503020204020204" pitchFamily="34" charset="-122"/>
              </a:endParaRPr>
            </a:p>
          </p:txBody>
        </p:sp>
        <p:sp>
          <p:nvSpPr>
            <p:cNvPr id="7"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accent3"/>
            </a:solidFill>
            <a:ln>
              <a:noFill/>
            </a:ln>
            <a:extLst/>
          </p:spPr>
          <p:txBody>
            <a:bodyPr vert="horz" wrap="square" lIns="91412" tIns="45706" rIns="91412" bIns="45706" numCol="1" anchor="t" anchorCtr="0" compatLnSpc="1">
              <a:prstTxWarp prst="textNoShape">
                <a:avLst/>
              </a:prstTxWarp>
            </a:bodyPr>
            <a:lstStyle/>
            <a:p>
              <a:endParaRPr lang="zh-CN" altLang="en-US" sz="1799">
                <a:solidFill>
                  <a:srgbClr val="D00000"/>
                </a:solidFill>
                <a:latin typeface="微软雅黑" panose="020B0503020204020204" pitchFamily="34" charset="-122"/>
                <a:ea typeface="微软雅黑" panose="020B0503020204020204" pitchFamily="34" charset="-122"/>
              </a:endParaRPr>
            </a:p>
          </p:txBody>
        </p:sp>
      </p:grpSp>
      <p:grpSp>
        <p:nvGrpSpPr>
          <p:cNvPr id="5" name="组合 7"/>
          <p:cNvGrpSpPr/>
          <p:nvPr/>
        </p:nvGrpSpPr>
        <p:grpSpPr>
          <a:xfrm>
            <a:off x="4385605" y="1566670"/>
            <a:ext cx="880944" cy="892175"/>
            <a:chOff x="4305571" y="1566670"/>
            <a:chExt cx="881063" cy="892175"/>
          </a:xfrm>
          <a:solidFill>
            <a:srgbClr val="EBAC07"/>
          </a:solidFill>
        </p:grpSpPr>
        <p:sp>
          <p:nvSpPr>
            <p:cNvPr id="9"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accent1"/>
            </a:solidFill>
            <a:ln>
              <a:noFill/>
            </a:ln>
            <a:extLst/>
          </p:spPr>
          <p:txBody>
            <a:bodyPr vert="horz" wrap="square" lIns="91412" tIns="45706" rIns="91412" bIns="45706" numCol="1" anchor="t" anchorCtr="0" compatLnSpc="1">
              <a:prstTxWarp prst="textNoShape">
                <a:avLst/>
              </a:prstTxWarp>
            </a:bodyPr>
            <a:lstStyle/>
            <a:p>
              <a:endParaRPr lang="zh-CN" altLang="en-US" sz="1799">
                <a:solidFill>
                  <a:srgbClr val="D00000"/>
                </a:solidFill>
                <a:latin typeface="微软雅黑" panose="020B0503020204020204" pitchFamily="34" charset="-122"/>
                <a:ea typeface="微软雅黑" panose="020B0503020204020204" pitchFamily="34" charset="-122"/>
              </a:endParaRPr>
            </a:p>
          </p:txBody>
        </p:sp>
        <p:sp>
          <p:nvSpPr>
            <p:cNvPr id="10"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accent1"/>
            </a:solidFill>
            <a:ln>
              <a:noFill/>
            </a:ln>
            <a:extLst/>
          </p:spPr>
          <p:txBody>
            <a:bodyPr vert="horz" wrap="square" lIns="91412" tIns="45706" rIns="91412" bIns="45706" numCol="1" anchor="t" anchorCtr="0" compatLnSpc="1">
              <a:prstTxWarp prst="textNoShape">
                <a:avLst/>
              </a:prstTxWarp>
            </a:bodyPr>
            <a:lstStyle/>
            <a:p>
              <a:endParaRPr lang="zh-CN" altLang="en-US" sz="1799">
                <a:solidFill>
                  <a:srgbClr val="D00000"/>
                </a:solidFill>
                <a:latin typeface="微软雅黑" panose="020B0503020204020204" pitchFamily="34" charset="-122"/>
                <a:ea typeface="微软雅黑" panose="020B0503020204020204" pitchFamily="34" charset="-122"/>
              </a:endParaRPr>
            </a:p>
          </p:txBody>
        </p:sp>
      </p:grpSp>
      <p:grpSp>
        <p:nvGrpSpPr>
          <p:cNvPr id="8" name="组合 10"/>
          <p:cNvGrpSpPr/>
          <p:nvPr/>
        </p:nvGrpSpPr>
        <p:grpSpPr>
          <a:xfrm>
            <a:off x="3461266" y="2279459"/>
            <a:ext cx="1461891" cy="1463675"/>
            <a:chOff x="3381108" y="2279458"/>
            <a:chExt cx="1462088" cy="1463675"/>
          </a:xfrm>
          <a:solidFill>
            <a:srgbClr val="D00000"/>
          </a:solidFill>
        </p:grpSpPr>
        <p:sp>
          <p:nvSpPr>
            <p:cNvPr id="12"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chemeClr val="accent2"/>
            </a:solidFill>
            <a:ln>
              <a:noFill/>
            </a:ln>
            <a:extLst/>
          </p:spPr>
          <p:txBody>
            <a:bodyPr vert="horz" wrap="square" lIns="91412" tIns="45706" rIns="91412" bIns="45706" numCol="1" anchor="t" anchorCtr="0" compatLnSpc="1">
              <a:prstTxWarp prst="textNoShape">
                <a:avLst/>
              </a:prstTxWarp>
            </a:bodyPr>
            <a:lstStyle/>
            <a:p>
              <a:endParaRPr lang="zh-CN" altLang="en-US" sz="1799">
                <a:solidFill>
                  <a:srgbClr val="D00000"/>
                </a:solidFill>
                <a:latin typeface="微软雅黑" panose="020B0503020204020204" pitchFamily="34" charset="-122"/>
                <a:ea typeface="微软雅黑" panose="020B0503020204020204" pitchFamily="34" charset="-122"/>
              </a:endParaRPr>
            </a:p>
          </p:txBody>
        </p:sp>
        <p:sp>
          <p:nvSpPr>
            <p:cNvPr id="13"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chemeClr val="accent2"/>
            </a:solidFill>
            <a:ln>
              <a:noFill/>
            </a:ln>
            <a:extLst/>
          </p:spPr>
          <p:txBody>
            <a:bodyPr vert="horz" wrap="square" lIns="91412" tIns="45706" rIns="91412" bIns="45706" numCol="1" anchor="t" anchorCtr="0" compatLnSpc="1">
              <a:prstTxWarp prst="textNoShape">
                <a:avLst/>
              </a:prstTxWarp>
            </a:bodyPr>
            <a:lstStyle/>
            <a:p>
              <a:endParaRPr lang="zh-CN" altLang="en-US" sz="1799">
                <a:solidFill>
                  <a:srgbClr val="D00000"/>
                </a:soli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5205164" y="2166425"/>
            <a:ext cx="2830753" cy="226882"/>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799">
              <a:solidFill>
                <a:srgbClr val="D00000"/>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5205164" y="4339829"/>
            <a:ext cx="2830753" cy="226882"/>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799">
              <a:solidFill>
                <a:srgbClr val="D00000"/>
              </a:solidFill>
              <a:latin typeface="微软雅黑" panose="020B0503020204020204" pitchFamily="34" charset="-122"/>
              <a:ea typeface="微软雅黑" panose="020B0503020204020204" pitchFamily="34" charset="-122"/>
            </a:endParaRPr>
          </a:p>
        </p:txBody>
      </p:sp>
      <p:sp>
        <p:nvSpPr>
          <p:cNvPr id="16" name="任意多边形 15"/>
          <p:cNvSpPr/>
          <p:nvPr/>
        </p:nvSpPr>
        <p:spPr>
          <a:xfrm flipH="1">
            <a:off x="728227" y="3220926"/>
            <a:ext cx="2878139" cy="255648"/>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799">
              <a:solidFill>
                <a:srgbClr val="D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5477143" y="1470068"/>
            <a:ext cx="2622773" cy="451285"/>
          </a:xfrm>
          <a:prstGeom prst="rect">
            <a:avLst/>
          </a:prstGeom>
        </p:spPr>
        <p:txBody>
          <a:bodyPr wrap="square" lIns="91430" tIns="45715" rIns="91430" bIns="45715">
            <a:spAutoFit/>
          </a:bodyPr>
          <a:lstStyle/>
          <a:p>
            <a:pPr algn="just">
              <a:lnSpc>
                <a:spcPts val="1400"/>
              </a:lnSpc>
            </a:pPr>
            <a:r>
              <a:rPr lang="zh-CN" altLang="en-US" sz="800" dirty="0">
                <a:solidFill>
                  <a:schemeClr val="bg1">
                    <a:lumMod val="50000"/>
                  </a:schemeClr>
                </a:solidFill>
                <a:latin typeface="微软雅黑" pitchFamily="34" charset="-122"/>
                <a:ea typeface="微软雅黑" pitchFamily="34" charset="-122"/>
              </a:rPr>
              <a:t>请在此处输入您的文本或者复制您的文本粘贴到此处，请在此处输入您的文本。</a:t>
            </a:r>
          </a:p>
        </p:txBody>
      </p:sp>
      <p:sp>
        <p:nvSpPr>
          <p:cNvPr id="18" name="TextBox 54"/>
          <p:cNvSpPr txBox="1"/>
          <p:nvPr/>
        </p:nvSpPr>
        <p:spPr>
          <a:xfrm>
            <a:off x="5479153" y="1215032"/>
            <a:ext cx="1415372" cy="276932"/>
          </a:xfrm>
          <a:prstGeom prst="rect">
            <a:avLst/>
          </a:prstGeom>
          <a:noFill/>
        </p:spPr>
        <p:txBody>
          <a:bodyPr wrap="none" lIns="91430" tIns="45715" rIns="91430" bIns="45715" rtlCol="0">
            <a:spAutoFit/>
          </a:bodyPr>
          <a:lstStyle/>
          <a:p>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sp>
        <p:nvSpPr>
          <p:cNvPr id="19" name="矩形 18"/>
          <p:cNvSpPr/>
          <p:nvPr/>
        </p:nvSpPr>
        <p:spPr>
          <a:xfrm>
            <a:off x="5464428" y="3633911"/>
            <a:ext cx="2622773" cy="451285"/>
          </a:xfrm>
          <a:prstGeom prst="rect">
            <a:avLst/>
          </a:prstGeom>
        </p:spPr>
        <p:txBody>
          <a:bodyPr wrap="square" lIns="91430" tIns="45715" rIns="91430" bIns="45715">
            <a:spAutoFit/>
          </a:bodyPr>
          <a:lstStyle/>
          <a:p>
            <a:pPr algn="just">
              <a:lnSpc>
                <a:spcPts val="1400"/>
              </a:lnSpc>
            </a:pPr>
            <a:r>
              <a:rPr lang="zh-CN" altLang="en-US" sz="800" dirty="0">
                <a:solidFill>
                  <a:schemeClr val="bg1">
                    <a:lumMod val="50000"/>
                  </a:schemeClr>
                </a:solidFill>
                <a:latin typeface="微软雅黑" pitchFamily="34" charset="-122"/>
                <a:ea typeface="微软雅黑" pitchFamily="34" charset="-122"/>
              </a:rPr>
              <a:t>请在此处输入您的文本或者复制您的文本粘贴到此处，请在此处输入您的文本。</a:t>
            </a:r>
          </a:p>
        </p:txBody>
      </p:sp>
      <p:sp>
        <p:nvSpPr>
          <p:cNvPr id="20" name="TextBox 54"/>
          <p:cNvSpPr txBox="1"/>
          <p:nvPr/>
        </p:nvSpPr>
        <p:spPr>
          <a:xfrm>
            <a:off x="5507816" y="3374605"/>
            <a:ext cx="1415372" cy="276932"/>
          </a:xfrm>
          <a:prstGeom prst="rect">
            <a:avLst/>
          </a:prstGeom>
          <a:noFill/>
        </p:spPr>
        <p:txBody>
          <a:bodyPr wrap="none" lIns="91430" tIns="45715" rIns="91430" bIns="45715" rtlCol="0">
            <a:spAutoFit/>
          </a:bodyPr>
          <a:lstStyle/>
          <a:p>
            <a:r>
              <a:rPr lang="zh-CN" altLang="en-US" sz="1200" b="1" dirty="0">
                <a:solidFill>
                  <a:schemeClr val="bg1">
                    <a:lumMod val="50000"/>
                  </a:schemeClr>
                </a:solidFill>
                <a:latin typeface="微软雅黑" pitchFamily="34" charset="-122"/>
                <a:ea typeface="微软雅黑" pitchFamily="34" charset="-122"/>
              </a:rPr>
              <a:t>此处输入您的标题</a:t>
            </a:r>
            <a:endParaRPr lang="zh-CN" altLang="en-US" sz="1200" b="1" dirty="0">
              <a:solidFill>
                <a:schemeClr val="bg1">
                  <a:lumMod val="50000"/>
                </a:schemeClr>
              </a:solidFill>
            </a:endParaRPr>
          </a:p>
        </p:txBody>
      </p:sp>
    </p:spTree>
    <p:extLst>
      <p:ext uri="{BB962C8B-B14F-4D97-AF65-F5344CB8AC3E}">
        <p14:creationId xmlns:p14="http://schemas.microsoft.com/office/powerpoint/2010/main" val="225620140"/>
      </p:ext>
    </p:extLst>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8" presetClass="emph" presetSubtype="0" fill="hold" nodeType="withEffect">
                                  <p:stCondLst>
                                    <p:cond delay="0"/>
                                  </p:stCondLst>
                                  <p:childTnLst>
                                    <p:animRot by="21600000">
                                      <p:cBhvr>
                                        <p:cTn id="17" dur="2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P spid="15" grpId="0" animBg="1"/>
      <p:bldP spid="16" grpId="0" animBg="1"/>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4"/>
          <p:cNvGrpSpPr/>
          <p:nvPr/>
        </p:nvGrpSpPr>
        <p:grpSpPr>
          <a:xfrm>
            <a:off x="3205787" y="1907798"/>
            <a:ext cx="623641"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chemeClr val="accent2"/>
            </a:solidFill>
            <a:ln>
              <a:noFill/>
            </a:ln>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4" name="组合 68"/>
          <p:cNvGrpSpPr/>
          <p:nvPr/>
        </p:nvGrpSpPr>
        <p:grpSpPr>
          <a:xfrm>
            <a:off x="2818987" y="1012681"/>
            <a:ext cx="623641"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chemeClr val="accent1"/>
            </a:solidFill>
            <a:ln>
              <a:noFill/>
            </a:ln>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5" name="组合 72"/>
          <p:cNvGrpSpPr/>
          <p:nvPr/>
        </p:nvGrpSpPr>
        <p:grpSpPr>
          <a:xfrm>
            <a:off x="3205787" y="2999316"/>
            <a:ext cx="623641"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chemeClr val="accent3"/>
            </a:solidFill>
            <a:ln>
              <a:noFill/>
            </a:ln>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18987" y="3894434"/>
            <a:ext cx="623641"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chemeClr val="accent4"/>
            </a:solidFill>
            <a:ln>
              <a:noFill/>
            </a:ln>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7" name="组合 85"/>
          <p:cNvGrpSpPr/>
          <p:nvPr/>
        </p:nvGrpSpPr>
        <p:grpSpPr>
          <a:xfrm>
            <a:off x="1433647" y="2108962"/>
            <a:ext cx="1454369"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chemeClr val="accent1"/>
            </a:solidFill>
            <a:ln>
              <a:noFill/>
            </a:ln>
          </p:spPr>
          <p:txBody>
            <a:bodyPr vert="horz" wrap="square" lIns="68541" tIns="34270" rIns="68541" bIns="34270"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608621"/>
              <a:ext cx="1538332" cy="492419"/>
            </a:xfrm>
            <a:prstGeom prst="rect">
              <a:avLst/>
            </a:prstGeom>
            <a:noFill/>
          </p:spPr>
          <p:txBody>
            <a:bodyPr wrap="square" rtlCol="0">
              <a:spAutoFit/>
            </a:bodyPr>
            <a:lstStyle/>
            <a:p>
              <a:pPr algn="ctr"/>
              <a:r>
                <a:rPr lang="zh-CN" altLang="en-US" sz="1799" b="1" dirty="0">
                  <a:solidFill>
                    <a:schemeClr val="bg1"/>
                  </a:solidFill>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3961907" y="844091"/>
            <a:ext cx="1497417" cy="276932"/>
          </a:xfrm>
          <a:prstGeom prst="rect">
            <a:avLst/>
          </a:prstGeom>
          <a:noFill/>
        </p:spPr>
        <p:txBody>
          <a:bodyPr wrap="square" lIns="91430" tIns="45715" rIns="91430" bIns="45715" rtlCol="0">
            <a:spAutoFit/>
          </a:bodyPr>
          <a:lstStyle/>
          <a:p>
            <a:r>
              <a:rPr lang="en-US" altLang="zh-CN" sz="1200" b="1" dirty="0">
                <a:solidFill>
                  <a:schemeClr val="bg1">
                    <a:lumMod val="50000"/>
                  </a:schemeClr>
                </a:solidFill>
                <a:latin typeface="微软雅黑" panose="020B0503020204020204" pitchFamily="34" charset="-122"/>
                <a:ea typeface="微软雅黑" panose="020B0503020204020204" pitchFamily="34" charset="-122"/>
              </a:rPr>
              <a:t>QQ</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空间</a:t>
            </a:r>
          </a:p>
        </p:txBody>
      </p:sp>
      <p:sp>
        <p:nvSpPr>
          <p:cNvPr id="90" name="TextBox 89"/>
          <p:cNvSpPr txBox="1"/>
          <p:nvPr/>
        </p:nvSpPr>
        <p:spPr>
          <a:xfrm>
            <a:off x="4008692" y="1132034"/>
            <a:ext cx="3226782" cy="338468"/>
          </a:xfrm>
          <a:prstGeom prst="rect">
            <a:avLst/>
          </a:prstGeom>
          <a:noFill/>
        </p:spPr>
        <p:txBody>
          <a:bodyPr wrap="square" lIns="91430" tIns="45715" rIns="91430"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3961907" y="3921633"/>
            <a:ext cx="1497417" cy="276932"/>
          </a:xfrm>
          <a:prstGeom prst="rect">
            <a:avLst/>
          </a:prstGeom>
          <a:noFill/>
        </p:spPr>
        <p:txBody>
          <a:bodyPr wrap="square" lIns="91430" tIns="45715" rIns="91430"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4008692" y="4152031"/>
            <a:ext cx="3442739" cy="338468"/>
          </a:xfrm>
          <a:prstGeom prst="rect">
            <a:avLst/>
          </a:prstGeom>
          <a:noFill/>
        </p:spPr>
        <p:txBody>
          <a:bodyPr wrap="square" lIns="91430" tIns="45715" rIns="91430"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p>
        </p:txBody>
      </p:sp>
      <p:sp>
        <p:nvSpPr>
          <p:cNvPr id="93" name="TextBox 92"/>
          <p:cNvSpPr txBox="1"/>
          <p:nvPr/>
        </p:nvSpPr>
        <p:spPr>
          <a:xfrm>
            <a:off x="4340482" y="2848761"/>
            <a:ext cx="1497417" cy="276932"/>
          </a:xfrm>
          <a:prstGeom prst="rect">
            <a:avLst/>
          </a:prstGeom>
          <a:noFill/>
        </p:spPr>
        <p:txBody>
          <a:bodyPr wrap="square" lIns="91430" tIns="45715" rIns="91430"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4387267" y="3079160"/>
            <a:ext cx="3136150" cy="338468"/>
          </a:xfrm>
          <a:prstGeom prst="rect">
            <a:avLst/>
          </a:prstGeom>
          <a:noFill/>
        </p:spPr>
        <p:txBody>
          <a:bodyPr wrap="square" lIns="91430" tIns="45715" rIns="91430"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a:t>
            </a:r>
          </a:p>
        </p:txBody>
      </p:sp>
      <p:sp>
        <p:nvSpPr>
          <p:cNvPr id="95" name="TextBox 94"/>
          <p:cNvSpPr txBox="1"/>
          <p:nvPr/>
        </p:nvSpPr>
        <p:spPr>
          <a:xfrm>
            <a:off x="4340482" y="1774279"/>
            <a:ext cx="1497417" cy="276932"/>
          </a:xfrm>
          <a:prstGeom prst="rect">
            <a:avLst/>
          </a:prstGeom>
          <a:noFill/>
        </p:spPr>
        <p:txBody>
          <a:bodyPr wrap="square" lIns="91430" tIns="45715" rIns="91430"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4387267" y="2004678"/>
            <a:ext cx="3064164" cy="338468"/>
          </a:xfrm>
          <a:prstGeom prst="rect">
            <a:avLst/>
          </a:prstGeom>
          <a:noFill/>
        </p:spPr>
        <p:txBody>
          <a:bodyPr wrap="square" lIns="91430" tIns="45715" rIns="91430"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a:t>
            </a:r>
          </a:p>
        </p:txBody>
      </p:sp>
    </p:spTree>
    <p:extLst>
      <p:ext uri="{BB962C8B-B14F-4D97-AF65-F5344CB8AC3E}">
        <p14:creationId xmlns:p14="http://schemas.microsoft.com/office/powerpoint/2010/main" val="1851231150"/>
      </p:ext>
    </p:extLst>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4"/>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3"/>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5"/>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6"/>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6410078" y="951570"/>
            <a:ext cx="1146417" cy="11477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0070C0"/>
              </a:solidFill>
            </a:endParaRPr>
          </a:p>
        </p:txBody>
      </p:sp>
      <p:sp>
        <p:nvSpPr>
          <p:cNvPr id="14" name="椭圆 13"/>
          <p:cNvSpPr/>
          <p:nvPr/>
        </p:nvSpPr>
        <p:spPr>
          <a:xfrm>
            <a:off x="1495842" y="951570"/>
            <a:ext cx="1146417" cy="11477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15" name="Text Box 10"/>
          <p:cNvSpPr txBox="1">
            <a:spLocks noChangeArrowheads="1"/>
          </p:cNvSpPr>
          <p:nvPr/>
        </p:nvSpPr>
        <p:spPr bwMode="auto">
          <a:xfrm>
            <a:off x="6599733" y="1183743"/>
            <a:ext cx="780201" cy="707686"/>
          </a:xfrm>
          <a:prstGeom prst="rect">
            <a:avLst/>
          </a:prstGeom>
          <a:noFill/>
          <a:ln w="9525">
            <a:noFill/>
            <a:miter lim="800000"/>
            <a:headEnd/>
            <a:tailEnd/>
          </a:ln>
        </p:spPr>
        <p:txBody>
          <a:bodyPr wrap="square" lIns="91430" tIns="45715" rIns="91430" bIns="45715">
            <a:spAutoFit/>
          </a:bodyPr>
          <a:lstStyle/>
          <a:p>
            <a:pPr algn="ctr"/>
            <a:r>
              <a:rPr lang="zh-CN" altLang="en-US" sz="1999" b="1" dirty="0">
                <a:solidFill>
                  <a:schemeClr val="bg1"/>
                </a:solidFill>
                <a:latin typeface="微软雅黑" pitchFamily="34" charset="-122"/>
                <a:ea typeface="微软雅黑" pitchFamily="34" charset="-122"/>
              </a:rPr>
              <a:t>添加标题</a:t>
            </a:r>
          </a:p>
        </p:txBody>
      </p:sp>
      <p:sp>
        <p:nvSpPr>
          <p:cNvPr id="16" name="Text Box 15"/>
          <p:cNvSpPr txBox="1">
            <a:spLocks noChangeArrowheads="1"/>
          </p:cNvSpPr>
          <p:nvPr/>
        </p:nvSpPr>
        <p:spPr bwMode="auto">
          <a:xfrm>
            <a:off x="1704173" y="1183743"/>
            <a:ext cx="702374" cy="707686"/>
          </a:xfrm>
          <a:prstGeom prst="rect">
            <a:avLst/>
          </a:prstGeom>
          <a:noFill/>
          <a:ln w="9525">
            <a:noFill/>
            <a:miter lim="800000"/>
            <a:headEnd/>
            <a:tailEnd/>
          </a:ln>
        </p:spPr>
        <p:txBody>
          <a:bodyPr lIns="91430" tIns="45715" rIns="91430" bIns="45715">
            <a:spAutoFit/>
          </a:bodyPr>
          <a:lstStyle/>
          <a:p>
            <a:pPr algn="ctr"/>
            <a:r>
              <a:rPr lang="zh-CN" altLang="en-US" sz="1999" b="1" dirty="0">
                <a:solidFill>
                  <a:schemeClr val="bg1"/>
                </a:solidFill>
                <a:latin typeface="微软雅黑" pitchFamily="34" charset="-122"/>
                <a:ea typeface="微软雅黑" pitchFamily="34" charset="-122"/>
              </a:rPr>
              <a:t>添加标题</a:t>
            </a:r>
          </a:p>
        </p:txBody>
      </p:sp>
      <p:sp>
        <p:nvSpPr>
          <p:cNvPr id="17" name="Freeform 10"/>
          <p:cNvSpPr>
            <a:spLocks/>
          </p:cNvSpPr>
          <p:nvPr/>
        </p:nvSpPr>
        <p:spPr bwMode="gray">
          <a:xfrm>
            <a:off x="2897948" y="1052774"/>
            <a:ext cx="3294014" cy="238126"/>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91430" tIns="45715" rIns="91430" bIns="45715" anchor="ctr"/>
          <a:lstStyle/>
          <a:p>
            <a:pPr>
              <a:defRPr/>
            </a:pPr>
            <a:endParaRPr lang="zh-CN" altLang="en-US" sz="1000" dirty="0">
              <a:solidFill>
                <a:srgbClr val="0070C0"/>
              </a:solidFill>
            </a:endParaRPr>
          </a:p>
        </p:txBody>
      </p:sp>
      <p:sp>
        <p:nvSpPr>
          <p:cNvPr id="19" name="Text Box 18"/>
          <p:cNvSpPr txBox="1">
            <a:spLocks noChangeArrowheads="1"/>
          </p:cNvSpPr>
          <p:nvPr/>
        </p:nvSpPr>
        <p:spPr bwMode="auto">
          <a:xfrm>
            <a:off x="1007506" y="2350718"/>
            <a:ext cx="3202349" cy="923063"/>
          </a:xfrm>
          <a:prstGeom prst="rect">
            <a:avLst/>
          </a:prstGeom>
          <a:noFill/>
          <a:ln>
            <a:noFill/>
          </a:ln>
          <a:effectLst/>
          <a:extLst/>
        </p:spPr>
        <p:txBody>
          <a:bodyPr lIns="91430" tIns="45715" rIns="91430" bIns="45715" anchor="b">
            <a:spAutoFit/>
          </a:bodyPr>
          <a:lstStyle/>
          <a:p>
            <a:pPr algn="r">
              <a:lnSpc>
                <a:spcPct val="150000"/>
              </a:lnSpc>
              <a:defRPr/>
            </a:pPr>
            <a:r>
              <a:rPr lang="zh-CN" altLang="en-US" sz="1200" b="1" dirty="0">
                <a:solidFill>
                  <a:schemeClr val="bg1">
                    <a:lumMod val="50000"/>
                  </a:schemeClr>
                </a:solidFill>
                <a:latin typeface="微软雅黑" pitchFamily="34" charset="-122"/>
                <a:ea typeface="微软雅黑" pitchFamily="34" charset="-122"/>
              </a:rPr>
              <a:t>添加标题</a:t>
            </a:r>
          </a:p>
          <a:p>
            <a:pPr marL="257149" indent="-257149" algn="r">
              <a:lnSpc>
                <a:spcPct val="150000"/>
              </a:lnSpc>
              <a:buFont typeface="+mj-lt"/>
              <a:buAutoNum type="arabicPeriod"/>
              <a:defRPr/>
            </a:pPr>
            <a:r>
              <a:rPr lang="zh-CN" altLang="en-US" sz="800" dirty="0">
                <a:solidFill>
                  <a:schemeClr val="bg1">
                    <a:lumMod val="50000"/>
                  </a:schemeClr>
                </a:solidFill>
                <a:latin typeface="微软雅黑" pitchFamily="34" charset="-122"/>
                <a:ea typeface="微软雅黑" pitchFamily="34" charset="-122"/>
              </a:rPr>
              <a:t>点击输入文本内容</a:t>
            </a:r>
          </a:p>
          <a:p>
            <a:pPr marL="257149" indent="-257149" algn="r">
              <a:lnSpc>
                <a:spcPct val="150000"/>
              </a:lnSpc>
              <a:buFont typeface="+mj-lt"/>
              <a:buAutoNum type="arabicPeriod"/>
              <a:defRPr/>
            </a:pPr>
            <a:r>
              <a:rPr lang="zh-CN" altLang="en-US" sz="800" dirty="0">
                <a:solidFill>
                  <a:schemeClr val="bg1">
                    <a:lumMod val="50000"/>
                  </a:schemeClr>
                </a:solidFill>
                <a:latin typeface="微软雅黑" pitchFamily="34" charset="-122"/>
                <a:ea typeface="微软雅黑" pitchFamily="34" charset="-122"/>
              </a:rPr>
              <a:t>点击输入文本内容</a:t>
            </a:r>
          </a:p>
          <a:p>
            <a:pPr marL="257149" indent="-257149" algn="r">
              <a:lnSpc>
                <a:spcPct val="150000"/>
              </a:lnSpc>
              <a:buFont typeface="+mj-lt"/>
              <a:buAutoNum type="arabicPeriod"/>
              <a:defRPr/>
            </a:pPr>
            <a:r>
              <a:rPr lang="zh-CN" altLang="en-US" sz="800" dirty="0">
                <a:solidFill>
                  <a:schemeClr val="bg1">
                    <a:lumMod val="50000"/>
                  </a:schemeClr>
                </a:solidFill>
                <a:latin typeface="微软雅黑" pitchFamily="34" charset="-122"/>
                <a:ea typeface="微软雅黑" pitchFamily="34" charset="-122"/>
              </a:rPr>
              <a:t>点击输入文本内容</a:t>
            </a:r>
            <a:endParaRPr lang="zh-CN" altLang="en-US" sz="1100" dirty="0">
              <a:solidFill>
                <a:schemeClr val="bg1">
                  <a:lumMod val="50000"/>
                </a:schemeClr>
              </a:solidFill>
              <a:latin typeface="微软雅黑" pitchFamily="34" charset="-122"/>
              <a:ea typeface="微软雅黑" pitchFamily="34" charset="-122"/>
            </a:endParaRPr>
          </a:p>
        </p:txBody>
      </p:sp>
      <p:sp>
        <p:nvSpPr>
          <p:cNvPr id="20" name="Text Box 19"/>
          <p:cNvSpPr txBox="1">
            <a:spLocks noChangeArrowheads="1"/>
          </p:cNvSpPr>
          <p:nvPr/>
        </p:nvSpPr>
        <p:spPr bwMode="auto">
          <a:xfrm>
            <a:off x="2986042" y="1356384"/>
            <a:ext cx="2970208" cy="307700"/>
          </a:xfrm>
          <a:prstGeom prst="rect">
            <a:avLst/>
          </a:prstGeom>
          <a:noFill/>
          <a:ln w="9525">
            <a:noFill/>
            <a:miter lim="800000"/>
            <a:headEnd/>
            <a:tailEnd/>
          </a:ln>
        </p:spPr>
        <p:txBody>
          <a:bodyPr lIns="91430" tIns="45715" rIns="91430" bIns="45715">
            <a:spAutoFit/>
          </a:bodyPr>
          <a:lstStyle/>
          <a:p>
            <a:pPr algn="ctr">
              <a:spcBef>
                <a:spcPct val="50000"/>
              </a:spcBef>
            </a:pPr>
            <a:r>
              <a:rPr lang="zh-CN" altLang="en-US" sz="1400" b="1" dirty="0">
                <a:solidFill>
                  <a:schemeClr val="bg1">
                    <a:lumMod val="50000"/>
                  </a:schemeClr>
                </a:solidFill>
                <a:latin typeface="微软雅黑" pitchFamily="34" charset="-122"/>
                <a:ea typeface="微软雅黑" pitchFamily="34" charset="-122"/>
              </a:rPr>
              <a:t>点击添加内容</a:t>
            </a:r>
          </a:p>
        </p:txBody>
      </p:sp>
      <p:sp>
        <p:nvSpPr>
          <p:cNvPr id="21" name="Text Box 20"/>
          <p:cNvSpPr txBox="1">
            <a:spLocks noChangeArrowheads="1"/>
          </p:cNvSpPr>
          <p:nvPr/>
        </p:nvSpPr>
        <p:spPr bwMode="auto">
          <a:xfrm>
            <a:off x="4587477" y="2344924"/>
            <a:ext cx="3678535" cy="923063"/>
          </a:xfrm>
          <a:prstGeom prst="rect">
            <a:avLst/>
          </a:prstGeom>
          <a:noFill/>
          <a:ln>
            <a:noFill/>
          </a:ln>
          <a:effectLst/>
          <a:extLst/>
        </p:spPr>
        <p:txBody>
          <a:bodyPr lIns="91430" tIns="45715" rIns="91430" bIns="45715" anchor="b">
            <a:spAutoFit/>
          </a:bodyPr>
          <a:lstStyle/>
          <a:p>
            <a:pPr>
              <a:lnSpc>
                <a:spcPct val="150000"/>
              </a:lnSpc>
              <a:defRPr/>
            </a:pPr>
            <a:r>
              <a:rPr lang="zh-CN" altLang="en-US" sz="1200" b="1" dirty="0">
                <a:solidFill>
                  <a:schemeClr val="bg1">
                    <a:lumMod val="50000"/>
                  </a:schemeClr>
                </a:solidFill>
                <a:latin typeface="微软雅黑" pitchFamily="34" charset="-122"/>
                <a:ea typeface="微软雅黑" pitchFamily="34" charset="-122"/>
              </a:rPr>
              <a:t>添加标题</a:t>
            </a:r>
          </a:p>
          <a:p>
            <a:pPr marL="257149" indent="-257149">
              <a:lnSpc>
                <a:spcPct val="150000"/>
              </a:lnSpc>
              <a:buFont typeface="+mj-lt"/>
              <a:buAutoNum type="arabicPeriod"/>
              <a:defRPr/>
            </a:pPr>
            <a:r>
              <a:rPr lang="zh-CN" altLang="en-US" sz="800" dirty="0">
                <a:solidFill>
                  <a:schemeClr val="bg1">
                    <a:lumMod val="50000"/>
                  </a:schemeClr>
                </a:solidFill>
                <a:latin typeface="微软雅黑" pitchFamily="34" charset="-122"/>
                <a:ea typeface="微软雅黑" pitchFamily="34" charset="-122"/>
              </a:rPr>
              <a:t>点击输入文本内容</a:t>
            </a:r>
          </a:p>
          <a:p>
            <a:pPr marL="257149" indent="-257149">
              <a:lnSpc>
                <a:spcPct val="150000"/>
              </a:lnSpc>
              <a:buFont typeface="+mj-lt"/>
              <a:buAutoNum type="arabicPeriod"/>
              <a:defRPr/>
            </a:pPr>
            <a:r>
              <a:rPr lang="zh-CN" altLang="en-US" sz="800" dirty="0">
                <a:solidFill>
                  <a:schemeClr val="bg1">
                    <a:lumMod val="50000"/>
                  </a:schemeClr>
                </a:solidFill>
                <a:latin typeface="微软雅黑" pitchFamily="34" charset="-122"/>
                <a:ea typeface="微软雅黑" pitchFamily="34" charset="-122"/>
              </a:rPr>
              <a:t>点击输入文本内容</a:t>
            </a:r>
          </a:p>
          <a:p>
            <a:pPr marL="257149" indent="-257149">
              <a:lnSpc>
                <a:spcPct val="150000"/>
              </a:lnSpc>
              <a:buFont typeface="+mj-lt"/>
              <a:buAutoNum type="arabicPeriod"/>
              <a:defRPr/>
            </a:pPr>
            <a:r>
              <a:rPr lang="zh-CN" altLang="en-US" sz="800" dirty="0">
                <a:solidFill>
                  <a:schemeClr val="bg1">
                    <a:lumMod val="50000"/>
                  </a:schemeClr>
                </a:solidFill>
                <a:latin typeface="微软雅黑" pitchFamily="34" charset="-122"/>
                <a:ea typeface="微软雅黑" pitchFamily="34" charset="-122"/>
              </a:rPr>
              <a:t>点击输入文本内容</a:t>
            </a:r>
          </a:p>
        </p:txBody>
      </p:sp>
      <p:cxnSp>
        <p:nvCxnSpPr>
          <p:cNvPr id="23" name="直接连接符 22"/>
          <p:cNvCxnSpPr/>
          <p:nvPr/>
        </p:nvCxnSpPr>
        <p:spPr>
          <a:xfrm>
            <a:off x="4385098" y="2085696"/>
            <a:ext cx="0" cy="12156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877990" y="3595743"/>
            <a:ext cx="7388022" cy="963216"/>
          </a:xfrm>
          <a:prstGeom prst="roundRect">
            <a:avLst>
              <a:gd name="adj" fmla="val 4690"/>
            </a:avLst>
          </a:prstGeom>
          <a:noFill/>
          <a:ln w="34925">
            <a:solidFill>
              <a:schemeClr val="accent4">
                <a:alpha val="60000"/>
              </a:schemeClr>
            </a:solidFill>
            <a:round/>
            <a:headEnd/>
            <a:tailEnd/>
          </a:ln>
        </p:spPr>
        <p:txBody>
          <a:bodyPr wrap="none" lIns="91430" tIns="45715" rIns="91430" bIns="45715" anchor="ctr"/>
          <a:lstStyle/>
          <a:p>
            <a:endParaRPr lang="zh-CN" altLang="en-US" sz="1000" dirty="0"/>
          </a:p>
        </p:txBody>
      </p:sp>
      <p:sp>
        <p:nvSpPr>
          <p:cNvPr id="26" name="AutoShape 19"/>
          <p:cNvSpPr>
            <a:spLocks noChangeArrowheads="1"/>
          </p:cNvSpPr>
          <p:nvPr/>
        </p:nvSpPr>
        <p:spPr bwMode="gray">
          <a:xfrm>
            <a:off x="3507144" y="3408882"/>
            <a:ext cx="1880026" cy="322260"/>
          </a:xfrm>
          <a:prstGeom prst="roundRect">
            <a:avLst>
              <a:gd name="adj" fmla="val 34483"/>
            </a:avLst>
          </a:prstGeom>
          <a:solidFill>
            <a:schemeClr val="accent3"/>
          </a:solidFill>
          <a:ln w="9525">
            <a:noFill/>
            <a:round/>
            <a:headEnd/>
            <a:tailEnd/>
          </a:ln>
          <a:effectLst/>
        </p:spPr>
        <p:txBody>
          <a:bodyPr wrap="none" lIns="91430" tIns="45715" rIns="91430" bIns="45715" anchor="ctr"/>
          <a:lstStyle/>
          <a:p>
            <a:pPr algn="ctr">
              <a:defRPr/>
            </a:pPr>
            <a:r>
              <a:rPr lang="zh-CN" altLang="en-US" sz="1000" dirty="0">
                <a:solidFill>
                  <a:schemeClr val="bg1"/>
                </a:solidFill>
                <a:latin typeface="微软雅黑" pitchFamily="34" charset="-122"/>
                <a:ea typeface="微软雅黑" pitchFamily="34" charset="-122"/>
              </a:rPr>
              <a:t>点击添加标题</a:t>
            </a:r>
          </a:p>
        </p:txBody>
      </p:sp>
      <p:sp>
        <p:nvSpPr>
          <p:cNvPr id="32" name="Freeform 10"/>
          <p:cNvSpPr>
            <a:spLocks/>
          </p:cNvSpPr>
          <p:nvPr/>
        </p:nvSpPr>
        <p:spPr bwMode="gray">
          <a:xfrm flipH="1" flipV="1">
            <a:off x="2897948" y="1759275"/>
            <a:ext cx="3294014" cy="238126"/>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91430" tIns="45715" rIns="91430" bIns="45715" anchor="ctr"/>
          <a:lstStyle/>
          <a:p>
            <a:pPr>
              <a:defRPr/>
            </a:pPr>
            <a:endParaRPr lang="zh-CN" altLang="en-US" sz="1000" dirty="0">
              <a:solidFill>
                <a:srgbClr val="0070C0"/>
              </a:solidFill>
            </a:endParaRPr>
          </a:p>
        </p:txBody>
      </p:sp>
      <p:sp>
        <p:nvSpPr>
          <p:cNvPr id="33" name="TextBox 32"/>
          <p:cNvSpPr txBox="1"/>
          <p:nvPr/>
        </p:nvSpPr>
        <p:spPr>
          <a:xfrm>
            <a:off x="1081049" y="3798558"/>
            <a:ext cx="6990405" cy="572306"/>
          </a:xfrm>
          <a:prstGeom prst="rect">
            <a:avLst/>
          </a:prstGeom>
          <a:noFill/>
        </p:spPr>
        <p:txBody>
          <a:bodyPr wrap="square" lIns="91430" tIns="45715" rIns="91430" bIns="45715"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85422757"/>
      </p:ext>
    </p:extLst>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9096" y="1157243"/>
            <a:ext cx="1482812" cy="141450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GB"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a:off x="4775432" y="1157243"/>
            <a:ext cx="1482812" cy="141450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8"/>
          <p:cNvSpPr/>
          <p:nvPr/>
        </p:nvSpPr>
        <p:spPr>
          <a:xfrm>
            <a:off x="4775432" y="3054896"/>
            <a:ext cx="1482812" cy="141450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599263" y="3054896"/>
            <a:ext cx="1482812" cy="141450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9"/>
          <p:cNvGrpSpPr/>
          <p:nvPr/>
        </p:nvGrpSpPr>
        <p:grpSpPr>
          <a:xfrm>
            <a:off x="2061221" y="3054895"/>
            <a:ext cx="2321125" cy="1414507"/>
            <a:chOff x="3000996" y="4073194"/>
            <a:chExt cx="3095003" cy="1886010"/>
          </a:xfrm>
        </p:grpSpPr>
        <p:sp>
          <p:nvSpPr>
            <p:cNvPr id="21" name="Rectangle 20"/>
            <p:cNvSpPr/>
            <p:nvPr/>
          </p:nvSpPr>
          <p:spPr>
            <a:xfrm>
              <a:off x="3000996" y="4073194"/>
              <a:ext cx="3095003" cy="1886010"/>
            </a:xfrm>
            <a:prstGeom prst="rect">
              <a:avLst/>
            </a:prstGeom>
            <a:solidFill>
              <a:schemeClr val="accent3"/>
            </a:solidFill>
            <a:ln w="34925">
              <a:gradFill>
                <a:gsLst>
                  <a:gs pos="0">
                    <a:schemeClr val="bg1">
                      <a:lumMod val="8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3317297" y="4277015"/>
              <a:ext cx="2522806" cy="1477328"/>
            </a:xfrm>
            <a:prstGeom prst="rect">
              <a:avLst/>
            </a:prstGeom>
          </p:spPr>
          <p:txBody>
            <a:bodyPr wrap="square" lIns="0" tIns="0" rIns="0" bIns="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a:t>
              </a:r>
              <a:endPar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0"/>
          <p:cNvGrpSpPr/>
          <p:nvPr/>
        </p:nvGrpSpPr>
        <p:grpSpPr>
          <a:xfrm>
            <a:off x="6248077" y="3054896"/>
            <a:ext cx="2321124" cy="1414507"/>
            <a:chOff x="8661566" y="4073194"/>
            <a:chExt cx="3095003" cy="1886010"/>
          </a:xfrm>
        </p:grpSpPr>
        <p:sp>
          <p:nvSpPr>
            <p:cNvPr id="18" name="Rectangle 17"/>
            <p:cNvSpPr/>
            <p:nvPr/>
          </p:nvSpPr>
          <p:spPr>
            <a:xfrm>
              <a:off x="8661566" y="4073194"/>
              <a:ext cx="3095003" cy="1886010"/>
            </a:xfrm>
            <a:prstGeom prst="rect">
              <a:avLst/>
            </a:prstGeom>
            <a:solidFill>
              <a:schemeClr val="accent4"/>
            </a:solidFill>
            <a:ln w="34925">
              <a:gradFill>
                <a:gsLst>
                  <a:gs pos="0">
                    <a:schemeClr val="bg1">
                      <a:lumMod val="8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8943546" y="4298163"/>
              <a:ext cx="2575665" cy="1292662"/>
            </a:xfrm>
            <a:prstGeom prst="rect">
              <a:avLst/>
            </a:prstGeom>
          </p:spPr>
          <p:txBody>
            <a:bodyPr wrap="square" lIns="0" tIns="0" rIns="0" bIns="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a:t>
              </a:r>
              <a:endPar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
          <p:cNvGrpSpPr/>
          <p:nvPr/>
        </p:nvGrpSpPr>
        <p:grpSpPr>
          <a:xfrm>
            <a:off x="2061221" y="1157243"/>
            <a:ext cx="2321125" cy="1414508"/>
            <a:chOff x="3000996" y="1542990"/>
            <a:chExt cx="3095003" cy="1886010"/>
          </a:xfrm>
        </p:grpSpPr>
        <p:sp>
          <p:nvSpPr>
            <p:cNvPr id="20" name="Rectangle 19"/>
            <p:cNvSpPr/>
            <p:nvPr/>
          </p:nvSpPr>
          <p:spPr>
            <a:xfrm>
              <a:off x="3000996" y="1542990"/>
              <a:ext cx="3095003" cy="188601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3289772" y="1731955"/>
              <a:ext cx="2577859" cy="1292661"/>
            </a:xfrm>
            <a:prstGeom prst="rect">
              <a:avLst/>
            </a:prstGeom>
          </p:spPr>
          <p:txBody>
            <a:bodyPr wrap="square" lIns="0" tIns="0" rIns="0" bIns="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a:t>
              </a:r>
              <a:endPar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
          <p:cNvGrpSpPr/>
          <p:nvPr/>
        </p:nvGrpSpPr>
        <p:grpSpPr>
          <a:xfrm>
            <a:off x="6248077" y="1157243"/>
            <a:ext cx="2321124" cy="1414507"/>
            <a:chOff x="8661566" y="1542990"/>
            <a:chExt cx="3095003" cy="1886010"/>
          </a:xfrm>
        </p:grpSpPr>
        <p:sp>
          <p:nvSpPr>
            <p:cNvPr id="19" name="Rectangle 18"/>
            <p:cNvSpPr/>
            <p:nvPr/>
          </p:nvSpPr>
          <p:spPr>
            <a:xfrm>
              <a:off x="8661566" y="1542990"/>
              <a:ext cx="3095003" cy="1886010"/>
            </a:xfrm>
            <a:prstGeom prst="rect">
              <a:avLst/>
            </a:prstGeom>
            <a:solidFill>
              <a:schemeClr val="accent2"/>
            </a:solidFill>
            <a:ln w="34925">
              <a:gradFill>
                <a:gsLst>
                  <a:gs pos="0">
                    <a:schemeClr val="bg1">
                      <a:lumMod val="8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8967791" y="1738754"/>
              <a:ext cx="2578946" cy="1292662"/>
            </a:xfrm>
            <a:prstGeom prst="rect">
              <a:avLst/>
            </a:prstGeom>
          </p:spPr>
          <p:txBody>
            <a:bodyPr wrap="square" lIns="0" tIns="0" rIns="0" bIns="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你的内容到此。</a:t>
              </a:r>
              <a:endPar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627259822"/>
      </p:ext>
    </p:extLst>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ppt_x</p:attrName>
                                        </p:attrNameLst>
                                      </p:cBhvr>
                                      <p:tavLst>
                                        <p:tav tm="0">
                                          <p:val>
                                            <p:strVal val="#ppt_x-#ppt_w*1.125000"/>
                                          </p:val>
                                        </p:tav>
                                        <p:tav tm="100000">
                                          <p:val>
                                            <p:strVal val="#ppt_x"/>
                                          </p:val>
                                        </p:tav>
                                      </p:tavLst>
                                    </p:anim>
                                    <p:animEffect transition="in" filter="wipe(righ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A0D7BB-746E-4268-AEBD-819081F9B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148" name="文本框 3080"/>
          <p:cNvSpPr txBox="1">
            <a:spLocks noChangeArrowheads="1"/>
          </p:cNvSpPr>
          <p:nvPr/>
        </p:nvSpPr>
        <p:spPr bwMode="auto">
          <a:xfrm>
            <a:off x="2627784" y="1923678"/>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9" name="矩形 8"/>
          <p:cNvSpPr/>
          <p:nvPr/>
        </p:nvSpPr>
        <p:spPr>
          <a:xfrm>
            <a:off x="3692519" y="2039165"/>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itchFamily="34" charset="-122"/>
                <a:ea typeface="微软雅黑" pitchFamily="34" charset="-122"/>
              </a:rPr>
              <a:t>工作完成情况</a:t>
            </a:r>
            <a:endParaRPr lang="zh-CN" altLang="zh-CN" sz="2000" b="1" dirty="0">
              <a:solidFill>
                <a:schemeClr val="bg1">
                  <a:lumMod val="50000"/>
                </a:schemeClr>
              </a:solidFill>
              <a:latin typeface="微软雅黑" pitchFamily="34" charset="-122"/>
              <a:ea typeface="微软雅黑" pitchFamily="34" charset="-122"/>
            </a:endParaRPr>
          </a:p>
        </p:txBody>
      </p:sp>
      <p:sp>
        <p:nvSpPr>
          <p:cNvPr id="10" name="文本框 9"/>
          <p:cNvSpPr txBox="1"/>
          <p:nvPr/>
        </p:nvSpPr>
        <p:spPr>
          <a:xfrm>
            <a:off x="3692518" y="2431269"/>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2550324438"/>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243215" y="843959"/>
            <a:ext cx="956650" cy="970953"/>
          </a:xfrm>
          <a:prstGeom prst="ellipse">
            <a:avLst/>
          </a:prstGeom>
          <a:solidFill>
            <a:schemeClr val="bg1">
              <a:lumMod val="65000"/>
            </a:schemeClr>
          </a:solidFill>
          <a:ln w="12700">
            <a:noFill/>
            <a:round/>
          </a:ln>
          <a:effectLst/>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5" name="Oval 4"/>
          <p:cNvSpPr>
            <a:spLocks noChangeArrowheads="1"/>
          </p:cNvSpPr>
          <p:nvPr/>
        </p:nvSpPr>
        <p:spPr bwMode="auto">
          <a:xfrm>
            <a:off x="4236570" y="856730"/>
            <a:ext cx="956650" cy="970953"/>
          </a:xfrm>
          <a:prstGeom prst="ellipse">
            <a:avLst/>
          </a:prstGeom>
          <a:solidFill>
            <a:schemeClr val="accent4"/>
          </a:solidFill>
          <a:ln w="12700">
            <a:noFill/>
            <a:round/>
          </a:ln>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3179326" y="1282913"/>
            <a:ext cx="1308814" cy="1328384"/>
          </a:xfrm>
          <a:prstGeom prst="ellipse">
            <a:avLst/>
          </a:prstGeom>
          <a:solidFill>
            <a:schemeClr val="bg1">
              <a:lumMod val="65000"/>
            </a:schemeClr>
          </a:solidFill>
          <a:ln w="12700">
            <a:noFill/>
            <a:round/>
          </a:ln>
          <a:effectLst/>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7" name="Oval 4"/>
          <p:cNvSpPr>
            <a:spLocks noChangeArrowheads="1"/>
          </p:cNvSpPr>
          <p:nvPr/>
        </p:nvSpPr>
        <p:spPr bwMode="auto">
          <a:xfrm>
            <a:off x="3179326" y="1679572"/>
            <a:ext cx="1308814" cy="931726"/>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solidFill>
          <a:ln w="12700">
            <a:noFill/>
            <a:round/>
          </a:ln>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8" name="Oval 4"/>
          <p:cNvSpPr>
            <a:spLocks noChangeArrowheads="1"/>
          </p:cNvSpPr>
          <p:nvPr/>
        </p:nvSpPr>
        <p:spPr bwMode="auto">
          <a:xfrm>
            <a:off x="1944731" y="1893028"/>
            <a:ext cx="1613091" cy="1637425"/>
          </a:xfrm>
          <a:prstGeom prst="ellipse">
            <a:avLst/>
          </a:prstGeom>
          <a:solidFill>
            <a:schemeClr val="bg1">
              <a:lumMod val="65000"/>
            </a:schemeClr>
          </a:solidFill>
          <a:ln w="12700">
            <a:noFill/>
            <a:round/>
          </a:ln>
          <a:effectLst/>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9" name="Oval 4"/>
          <p:cNvSpPr>
            <a:spLocks noChangeArrowheads="1"/>
          </p:cNvSpPr>
          <p:nvPr/>
        </p:nvSpPr>
        <p:spPr bwMode="auto">
          <a:xfrm>
            <a:off x="1944731" y="2697997"/>
            <a:ext cx="1613091"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solidFill>
          <a:ln w="12700">
            <a:noFill/>
            <a:round/>
          </a:ln>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10" name="Oval 4"/>
          <p:cNvSpPr>
            <a:spLocks noChangeArrowheads="1"/>
          </p:cNvSpPr>
          <p:nvPr/>
        </p:nvSpPr>
        <p:spPr bwMode="auto">
          <a:xfrm>
            <a:off x="486934" y="2676716"/>
            <a:ext cx="1979894" cy="2009762"/>
          </a:xfrm>
          <a:prstGeom prst="ellipse">
            <a:avLst/>
          </a:prstGeom>
          <a:solidFill>
            <a:schemeClr val="bg1">
              <a:lumMod val="65000"/>
            </a:schemeClr>
          </a:solidFill>
          <a:ln w="12700">
            <a:noFill/>
            <a:round/>
          </a:ln>
          <a:effectLst/>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11" name="Oval 4"/>
          <p:cNvSpPr>
            <a:spLocks noChangeArrowheads="1"/>
          </p:cNvSpPr>
          <p:nvPr/>
        </p:nvSpPr>
        <p:spPr bwMode="auto">
          <a:xfrm>
            <a:off x="657513" y="4245486"/>
            <a:ext cx="1638736"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72145" tIns="36073" rIns="72145" bIns="36073" anchor="ctr"/>
          <a:lstStyle/>
          <a:p>
            <a:endParaRPr lang="ko-KR" altLang="en-US" sz="1799">
              <a:solidFill>
                <a:srgbClr val="000000"/>
              </a:solidFill>
              <a:latin typeface="Gulim" panose="020B0600000101010101" pitchFamily="34" charset="-127"/>
              <a:ea typeface="Gulim" panose="020B0600000101010101" pitchFamily="34" charset="-127"/>
            </a:endParaRPr>
          </a:p>
        </p:txBody>
      </p:sp>
      <p:sp>
        <p:nvSpPr>
          <p:cNvPr id="12" name="TextBox 11"/>
          <p:cNvSpPr txBox="1"/>
          <p:nvPr/>
        </p:nvSpPr>
        <p:spPr>
          <a:xfrm>
            <a:off x="840753" y="3475947"/>
            <a:ext cx="1273865" cy="411300"/>
          </a:xfrm>
          <a:prstGeom prst="rect">
            <a:avLst/>
          </a:prstGeom>
          <a:noFill/>
        </p:spPr>
        <p:txBody>
          <a:bodyPr wrap="none" lIns="72145" tIns="36073" rIns="72145" bIns="36073" rtlCol="0" anchor="ctr">
            <a:spAutoFit/>
          </a:bodyPr>
          <a:lstStyle/>
          <a:p>
            <a:r>
              <a:rPr lang="zh-CN" altLang="en-US" sz="2199" dirty="0">
                <a:solidFill>
                  <a:schemeClr val="bg1"/>
                </a:solidFill>
                <a:latin typeface="微软雅黑" panose="020B0503020204020204" pitchFamily="34" charset="-122"/>
                <a:ea typeface="微软雅黑" panose="020B0503020204020204" pitchFamily="34" charset="-122"/>
              </a:rPr>
              <a:t>添加文字</a:t>
            </a:r>
          </a:p>
        </p:txBody>
      </p:sp>
      <p:sp>
        <p:nvSpPr>
          <p:cNvPr id="13" name="TextBox 12"/>
          <p:cNvSpPr txBox="1"/>
          <p:nvPr/>
        </p:nvSpPr>
        <p:spPr>
          <a:xfrm>
            <a:off x="2202162" y="2220293"/>
            <a:ext cx="1120023" cy="365148"/>
          </a:xfrm>
          <a:prstGeom prst="rect">
            <a:avLst/>
          </a:prstGeom>
          <a:noFill/>
        </p:spPr>
        <p:txBody>
          <a:bodyPr wrap="none" lIns="72145" tIns="36073" rIns="72145" bIns="36073" rtlCol="0" anchor="ctr">
            <a:spAutoFit/>
          </a:bodyPr>
          <a:lstStyle/>
          <a:p>
            <a:r>
              <a:rPr lang="zh-CN" altLang="en-US" sz="1899" dirty="0">
                <a:solidFill>
                  <a:schemeClr val="bg1"/>
                </a:solidFill>
                <a:latin typeface="微软雅黑" panose="020B0503020204020204" pitchFamily="34" charset="-122"/>
                <a:ea typeface="微软雅黑" panose="020B0503020204020204" pitchFamily="34" charset="-122"/>
              </a:rPr>
              <a:t>添加文字</a:t>
            </a:r>
          </a:p>
        </p:txBody>
      </p:sp>
      <p:sp>
        <p:nvSpPr>
          <p:cNvPr id="14" name="TextBox 13"/>
          <p:cNvSpPr txBox="1"/>
          <p:nvPr/>
        </p:nvSpPr>
        <p:spPr>
          <a:xfrm>
            <a:off x="3358649" y="1786618"/>
            <a:ext cx="1068411" cy="349811"/>
          </a:xfrm>
          <a:prstGeom prst="rect">
            <a:avLst/>
          </a:prstGeom>
          <a:noFill/>
        </p:spPr>
        <p:txBody>
          <a:bodyPr wrap="none" lIns="72145" tIns="36073" rIns="72145" bIns="36073" rtlCol="0" anchor="ctr">
            <a:spAutoFit/>
          </a:bodyPr>
          <a:lstStyle/>
          <a:p>
            <a:r>
              <a:rPr lang="zh-CN" altLang="en-US" sz="1799" dirty="0">
                <a:solidFill>
                  <a:schemeClr val="bg1"/>
                </a:solidFill>
                <a:latin typeface="微软雅黑" panose="020B0503020204020204" pitchFamily="34" charset="-122"/>
                <a:ea typeface="微软雅黑" panose="020B0503020204020204" pitchFamily="34" charset="-122"/>
              </a:rPr>
              <a:t>添加文字</a:t>
            </a:r>
          </a:p>
        </p:txBody>
      </p:sp>
      <p:cxnSp>
        <p:nvCxnSpPr>
          <p:cNvPr id="15" name="直接连接符 14"/>
          <p:cNvCxnSpPr/>
          <p:nvPr/>
        </p:nvCxnSpPr>
        <p:spPr>
          <a:xfrm>
            <a:off x="4722865" y="1464301"/>
            <a:ext cx="84121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3824971" y="2196236"/>
            <a:ext cx="173910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2714247" y="3030155"/>
            <a:ext cx="284983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476881" y="3898924"/>
            <a:ext cx="408719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5630050" y="3681597"/>
            <a:ext cx="3029568" cy="392839"/>
          </a:xfrm>
          <a:prstGeom prst="rect">
            <a:avLst/>
          </a:prstGeom>
          <a:noFill/>
        </p:spPr>
        <p:txBody>
          <a:bodyPr wrap="square" lIns="72145" tIns="36073" rIns="72145" bIns="3607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5630050" y="2826177"/>
            <a:ext cx="3029568" cy="392839"/>
          </a:xfrm>
          <a:prstGeom prst="rect">
            <a:avLst/>
          </a:prstGeom>
          <a:noFill/>
        </p:spPr>
        <p:txBody>
          <a:bodyPr wrap="square" lIns="72145" tIns="36073" rIns="72145" bIns="3607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5630050" y="1970757"/>
            <a:ext cx="3029568" cy="392839"/>
          </a:xfrm>
          <a:prstGeom prst="rect">
            <a:avLst/>
          </a:prstGeom>
          <a:noFill/>
        </p:spPr>
        <p:txBody>
          <a:bodyPr wrap="square" lIns="72145" tIns="36073" rIns="72145" bIns="3607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TextBox 21"/>
          <p:cNvSpPr txBox="1"/>
          <p:nvPr/>
        </p:nvSpPr>
        <p:spPr>
          <a:xfrm>
            <a:off x="5630050" y="1279780"/>
            <a:ext cx="3029568" cy="392839"/>
          </a:xfrm>
          <a:prstGeom prst="rect">
            <a:avLst/>
          </a:prstGeom>
          <a:noFill/>
        </p:spPr>
        <p:txBody>
          <a:bodyPr wrap="square" lIns="72145" tIns="36073" rIns="72145" bIns="3607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3" name="TextBox 22"/>
          <p:cNvSpPr txBox="1"/>
          <p:nvPr/>
        </p:nvSpPr>
        <p:spPr>
          <a:xfrm>
            <a:off x="4328306" y="1200685"/>
            <a:ext cx="760836" cy="257499"/>
          </a:xfrm>
          <a:prstGeom prst="rect">
            <a:avLst/>
          </a:prstGeom>
          <a:noFill/>
        </p:spPr>
        <p:txBody>
          <a:bodyPr wrap="none" lIns="72145" tIns="36073" rIns="72145" bIns="36073"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添加文字</a:t>
            </a:r>
          </a:p>
        </p:txBody>
      </p:sp>
    </p:spTree>
    <p:extLst>
      <p:ext uri="{BB962C8B-B14F-4D97-AF65-F5344CB8AC3E}">
        <p14:creationId xmlns:p14="http://schemas.microsoft.com/office/powerpoint/2010/main" val="4251714556"/>
      </p:ext>
    </p:extLst>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heme/theme1.xml><?xml version="1.0" encoding="utf-8"?>
<a:theme xmlns:a="http://schemas.openxmlformats.org/drawingml/2006/main" name="Office 主题​​">
  <a:themeElements>
    <a:clrScheme name="自定义 295">
      <a:dk1>
        <a:sysClr val="windowText" lastClr="000000"/>
      </a:dk1>
      <a:lt1>
        <a:sysClr val="window" lastClr="FFFFFF"/>
      </a:lt1>
      <a:dk2>
        <a:srgbClr val="5A6378"/>
      </a:dk2>
      <a:lt2>
        <a:srgbClr val="7F7F7F"/>
      </a:lt2>
      <a:accent1>
        <a:srgbClr val="5DB5C7"/>
      </a:accent1>
      <a:accent2>
        <a:srgbClr val="E66C7D"/>
      </a:accent2>
      <a:accent3>
        <a:srgbClr val="5DB5C7"/>
      </a:accent3>
      <a:accent4>
        <a:srgbClr val="E66C7D"/>
      </a:accent4>
      <a:accent5>
        <a:srgbClr val="5DB5C7"/>
      </a:accent5>
      <a:accent6>
        <a:srgbClr val="E66C7D"/>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3805</TotalTime>
  <Words>2227</Words>
  <Application>Microsoft Office PowerPoint</Application>
  <PresentationFormat>全屏显示(16:9)</PresentationFormat>
  <Paragraphs>240</Paragraphs>
  <Slides>24</Slides>
  <Notes>21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Gulim</vt:lpstr>
      <vt:lpstr>Lato Regular</vt:lpstr>
      <vt:lpstr>Open Sans</vt:lpstr>
      <vt:lpstr>Roboto condensed</vt:lpstr>
      <vt:lpstr>Roboto Condensed Light</vt:lpstr>
      <vt:lpstr>时尚中黑简体</vt:lpstr>
      <vt:lpstr>宋体</vt:lpstr>
      <vt:lpstr>微软雅黑</vt:lpstr>
      <vt:lpstr>Arial</vt:lpstr>
      <vt:lpstr>Broadway</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USER</dc:creator>
  <cp:lastModifiedBy>dreamsummit</cp:lastModifiedBy>
  <cp:revision>403</cp:revision>
  <dcterms:created xsi:type="dcterms:W3CDTF">2014-11-09T01:07:25Z</dcterms:created>
  <dcterms:modified xsi:type="dcterms:W3CDTF">2017-12-19T12:11:35Z</dcterms:modified>
</cp:coreProperties>
</file>